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1" r:id="rId2"/>
    <p:sldId id="256" r:id="rId3"/>
    <p:sldId id="389" r:id="rId4"/>
    <p:sldId id="302" r:id="rId5"/>
    <p:sldId id="436" r:id="rId6"/>
    <p:sldId id="538" r:id="rId7"/>
    <p:sldId id="360" r:id="rId8"/>
    <p:sldId id="445" r:id="rId9"/>
    <p:sldId id="316" r:id="rId10"/>
    <p:sldId id="347" r:id="rId11"/>
    <p:sldId id="362" r:id="rId12"/>
    <p:sldId id="367" r:id="rId13"/>
    <p:sldId id="283" r:id="rId14"/>
    <p:sldId id="456" r:id="rId15"/>
    <p:sldId id="578" r:id="rId16"/>
    <p:sldId id="457" r:id="rId17"/>
    <p:sldId id="579" r:id="rId18"/>
    <p:sldId id="459" r:id="rId19"/>
    <p:sldId id="580" r:id="rId20"/>
    <p:sldId id="586" r:id="rId21"/>
    <p:sldId id="298" r:id="rId22"/>
    <p:sldId id="531" r:id="rId23"/>
    <p:sldId id="582" r:id="rId24"/>
    <p:sldId id="391" r:id="rId25"/>
    <p:sldId id="533" r:id="rId26"/>
    <p:sldId id="587" r:id="rId27"/>
    <p:sldId id="314" r:id="rId28"/>
    <p:sldId id="330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655"/>
    <a:srgbClr val="E1AA74"/>
    <a:srgbClr val="3876BF"/>
    <a:srgbClr val="F3F0CA"/>
    <a:srgbClr val="EE9322"/>
    <a:srgbClr val="E9B824"/>
    <a:srgbClr val="219C90"/>
    <a:srgbClr val="D0D4CA"/>
    <a:srgbClr val="F5EEC8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220" y="36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promote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thúc đẩy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0309" y="3130480"/>
            <a:ext cx="31045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/prəˈməʊt/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5999" y="1033145"/>
            <a:ext cx="5752289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encourage people to like, buy, use, do, or support something</a:t>
            </a:r>
          </a:p>
        </p:txBody>
      </p:sp>
      <p:pic>
        <p:nvPicPr>
          <p:cNvPr id="3" name="Content Placeholder 17" descr="130114_r23029_p8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8720" y="4819650"/>
            <a:ext cx="1478915" cy="1848485"/>
          </a:xfrm>
          <a:prstGeom prst="rect">
            <a:avLst/>
          </a:prstGeom>
        </p:spPr>
      </p:pic>
      <p:pic>
        <p:nvPicPr>
          <p:cNvPr id="8" name="prom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733675"/>
            <a:ext cx="1390015" cy="1390015"/>
          </a:xfrm>
          <a:prstGeom prst="rect">
            <a:avLst/>
          </a:prstGeom>
        </p:spPr>
      </p:pic>
      <p:pic>
        <p:nvPicPr>
          <p:cNvPr id="11" name="Content Placeholder 10" descr="png-transparent-red-arrow-employee-promotion-and-pay-rise-year-end-awards-illustrations-red-arrow-promotion-pay-rise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E6E6E6">
                  <a:alpha val="100000"/>
                </a:srgbClr>
              </a:clrFrom>
              <a:clrTo>
                <a:srgbClr val="E6E6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184" y="3341469"/>
            <a:ext cx="4393565" cy="2898349"/>
          </a:xfrm>
          <a:prstGeom prst="rect">
            <a:avLst/>
          </a:prstGeom>
        </p:spPr>
      </p:pic>
      <p:pic>
        <p:nvPicPr>
          <p:cNvPr id="17" name="Content Placeholder 16" descr="e91035c77c6fbace9b5d6669516de342"/>
          <p:cNvPicPr>
            <a:picLocks noGrp="1" noChangeAspect="1"/>
          </p:cNvPicPr>
          <p:nvPr>
            <p:ph sz="half" idx="2"/>
          </p:nvPr>
        </p:nvPicPr>
        <p:blipFill>
          <a:blip r:embed="rId8"/>
          <a:srcRect t="14840" r="-525" b="12170"/>
          <a:stretch>
            <a:fillRect/>
          </a:stretch>
        </p:blipFill>
        <p:spPr>
          <a:xfrm>
            <a:off x="-2899410" y="4417060"/>
            <a:ext cx="1975485" cy="1434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observe (v)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duy</a:t>
            </a:r>
            <a:r>
              <a:rPr lang="en-US" sz="4800" dirty="0"/>
              <a:t> </a:t>
            </a:r>
            <a:r>
              <a:rPr lang="en-US" sz="4800" dirty="0" err="1"/>
              <a:t>trì</a:t>
            </a:r>
            <a:r>
              <a:rPr lang="en-US" sz="4800" dirty="0"/>
              <a:t>,       </a:t>
            </a:r>
            <a:r>
              <a:rPr lang="en-US" sz="4800" dirty="0" err="1"/>
              <a:t>tuân</a:t>
            </a:r>
            <a:r>
              <a:rPr lang="en-US" sz="4800" dirty="0"/>
              <a:t> </a:t>
            </a:r>
            <a:r>
              <a:rPr lang="en-US" sz="4800" dirty="0" err="1"/>
              <a:t>theo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049724" y="3082855"/>
            <a:ext cx="247840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/əbˈzɜːv/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447800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to obey</a:t>
            </a:r>
          </a:p>
        </p:txBody>
      </p:sp>
      <p:pic>
        <p:nvPicPr>
          <p:cNvPr id="11" name="Content Placeholder 10" descr="png-transparent-red-arrow-employee-promotion-and-pay-rise-year-end-awards-illustrations-red-arrow-promotion-pay-rise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6E6E6">
                  <a:alpha val="100000"/>
                </a:srgbClr>
              </a:clrFrom>
              <a:clrTo>
                <a:srgbClr val="E6E6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78815" y="5237480"/>
            <a:ext cx="2132965" cy="1620520"/>
          </a:xfrm>
          <a:prstGeom prst="rect">
            <a:avLst/>
          </a:prstGeom>
        </p:spPr>
      </p:pic>
      <p:pic>
        <p:nvPicPr>
          <p:cNvPr id="8" name="Content Placeholder 7" descr="e91035c77c6fbace9b5d6669516de342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t="14840" r="-525" b="12170"/>
          <a:stretch>
            <a:fillRect/>
          </a:stretch>
        </p:blipFill>
        <p:spPr>
          <a:xfrm>
            <a:off x="6320155" y="2334260"/>
            <a:ext cx="4843145" cy="3516630"/>
          </a:xfrm>
          <a:prstGeom prst="rect">
            <a:avLst/>
          </a:prstGeom>
        </p:spPr>
      </p:pic>
      <p:pic>
        <p:nvPicPr>
          <p:cNvPr id="13" name="ob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140" y="2778125"/>
            <a:ext cx="1136650" cy="113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benefit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giúp ích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2130" y="3082855"/>
            <a:ext cx="2813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benɪfɪt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281429" y="1655445"/>
            <a:ext cx="674088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be helped by something or to help someone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374499" y="3656965"/>
            <a:ext cx="639064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The new law will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benefit</a:t>
            </a:r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many homeowners.</a:t>
            </a:r>
          </a:p>
        </p:txBody>
      </p:sp>
      <p:pic>
        <p:nvPicPr>
          <p:cNvPr id="5" name="benefi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625" y="2867660"/>
            <a:ext cx="1263015" cy="1263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74754"/>
              </p:ext>
            </p:extLst>
          </p:nvPr>
        </p:nvGraphicFramePr>
        <p:xfrm>
          <a:off x="704850" y="930910"/>
          <a:ext cx="11174730" cy="51835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0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structure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/ˈstrʌktʃə/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cấu trúc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promote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/prəˈməʊt/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thúc đẩy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observe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/əbˈzɜːv/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 trì, tuân theo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benefit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benɪfɪt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tructur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0340" y="1490980"/>
            <a:ext cx="1136650" cy="1136650"/>
          </a:xfrm>
          <a:prstGeom prst="rect">
            <a:avLst/>
          </a:prstGeom>
        </p:spPr>
      </p:pic>
      <p:pic>
        <p:nvPicPr>
          <p:cNvPr id="8" name="promo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0340" y="2553335"/>
            <a:ext cx="1136650" cy="1136650"/>
          </a:xfrm>
          <a:prstGeom prst="rect">
            <a:avLst/>
          </a:prstGeom>
        </p:spPr>
      </p:pic>
      <p:pic>
        <p:nvPicPr>
          <p:cNvPr id="13" name="observ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0340" y="3790950"/>
            <a:ext cx="1136650" cy="1136650"/>
          </a:xfrm>
          <a:prstGeom prst="rect">
            <a:avLst/>
          </a:prstGeom>
        </p:spPr>
      </p:pic>
      <p:pic>
        <p:nvPicPr>
          <p:cNvPr id="5" name="benefi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0340" y="4927600"/>
            <a:ext cx="1136650" cy="1136650"/>
          </a:xfrm>
          <a:prstGeom prst="rect">
            <a:avLst/>
          </a:prstGeom>
        </p:spPr>
      </p:pic>
      <p:graphicFrame>
        <p:nvGraphicFramePr>
          <p:cNvPr id="12" name="Table 11"/>
          <p:cNvGraphicFramePr/>
          <p:nvPr/>
        </p:nvGraphicFramePr>
        <p:xfrm>
          <a:off x="1739900" y="7743825"/>
          <a:ext cx="853313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VERB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NOUN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i="1"/>
                        <a:t>protect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1. promote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2. recognise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3. contribute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4. observe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5. preserve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6. occupy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0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15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table. There is one example.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/>
          <p:nvPr/>
        </p:nvGraphicFramePr>
        <p:xfrm>
          <a:off x="1739900" y="1698625"/>
          <a:ext cx="853313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VERB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NOUN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i="1"/>
                        <a:t>protect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1. promote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2. recognise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3. contribute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4. observe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5. preserve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6. occupy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7065010" y="2353945"/>
            <a:ext cx="2383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protection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065010" y="2912745"/>
            <a:ext cx="2383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promotion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052310" y="3479800"/>
            <a:ext cx="2675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recognition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052310" y="409765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contribution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065010" y="465645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observation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065010" y="524065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preservation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065645" y="5772150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occupation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487045" y="116649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Work in groups to find three verbs in </a:t>
            </a:r>
            <a:r>
              <a:rPr lang="en-US" sz="3600" b="1" dirty="0"/>
              <a:t>Getting Started</a:t>
            </a:r>
            <a:r>
              <a:rPr lang="en-US" sz="3600" dirty="0"/>
              <a:t>, and then give their equivalent nouns.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487045" y="2406650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- Representatives from each group gives your groups’ answers.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84147" y="3159125"/>
            <a:ext cx="3976370" cy="20154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0000"/>
              </a:lnSpc>
            </a:pPr>
            <a:r>
              <a:rPr lang="en-US" sz="3600" b="1" dirty="0"/>
              <a:t>Suggested answer:</a:t>
            </a:r>
            <a:r>
              <a:rPr lang="en-US" sz="3600" dirty="0"/>
              <a:t> </a:t>
            </a:r>
          </a:p>
          <a:p>
            <a:pPr algn="just">
              <a:lnSpc>
                <a:spcPct val="100000"/>
              </a:lnSpc>
            </a:pPr>
            <a:r>
              <a:rPr lang="en-US" sz="3600" dirty="0"/>
              <a:t>build → building </a:t>
            </a:r>
          </a:p>
          <a:p>
            <a:pPr algn="just">
              <a:lnSpc>
                <a:spcPct val="100000"/>
              </a:lnSpc>
            </a:pPr>
            <a:r>
              <a:rPr lang="en-US" sz="3600" dirty="0"/>
              <a:t>need → need</a:t>
            </a:r>
          </a:p>
          <a:p>
            <a:pPr algn="just">
              <a:lnSpc>
                <a:spcPct val="100000"/>
              </a:lnSpc>
            </a:pPr>
            <a:r>
              <a:rPr lang="en-US" sz="3600" dirty="0"/>
              <a:t>thank → thanks </a:t>
            </a:r>
          </a:p>
          <a:p>
            <a:pPr algn="just">
              <a:lnSpc>
                <a:spcPct val="100000"/>
              </a:lnSpc>
            </a:pPr>
            <a:endParaRPr lang="en-US" sz="3600" dirty="0"/>
          </a:p>
        </p:txBody>
      </p:sp>
      <p:sp>
        <p:nvSpPr>
          <p:cNvPr id="9" name="TextBox 20"/>
          <p:cNvSpPr txBox="1"/>
          <p:nvPr/>
        </p:nvSpPr>
        <p:spPr>
          <a:xfrm>
            <a:off x="5427321" y="4166870"/>
            <a:ext cx="3976370" cy="20154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wish → wish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know → knowledge 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decide → decision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damage → damage 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5981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sentences, using the correct forms of the words from 1.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16280" y="2136140"/>
            <a:ext cx="11197590" cy="119888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1. People in these mountainous areas still __________ their local customs and traditions.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16280" y="3512283"/>
            <a:ext cx="11197590" cy="1198880"/>
          </a:xfrm>
          <a:prstGeom prst="rect">
            <a:avLst/>
          </a:prstGeom>
          <a:solidFill>
            <a:srgbClr val="E9B824"/>
          </a:solidFill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2. The invention of the seat belt made a good ______________ to road safety.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16280" y="4888426"/>
            <a:ext cx="11197590" cy="1198880"/>
          </a:xfrm>
          <a:prstGeom prst="rect">
            <a:avLst/>
          </a:prstGeom>
          <a:solidFill>
            <a:srgbClr val="EE9322"/>
          </a:solidFill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3. We believe that _____________ of these old structures will benefit the community in many ways.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695858" y="2049318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56695" y="3942813"/>
            <a:ext cx="33934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158359" y="4711163"/>
            <a:ext cx="3393440" cy="9156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	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5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5981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sentences, using the correct forms of the words from 1.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16280" y="2542540"/>
            <a:ext cx="11197590" cy="119888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</a:rPr>
              <a:t>4. The aim of the culture festival is the ____________ of friendship and tourism.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85165" y="4244975"/>
            <a:ext cx="11197590" cy="1198880"/>
          </a:xfrm>
          <a:prstGeom prst="rect">
            <a:avLst/>
          </a:prstGeom>
          <a:solidFill>
            <a:srgbClr val="E9B82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</a:rPr>
              <a:t>5. In 2006, Duong Lam became the first village that was ___________ as a national historic and cultural relic.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557678" y="2440403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promotion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31190" y="4675505"/>
            <a:ext cx="33934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recognised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75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6" grpId="0" bldLvl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6205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048000" y="1891030"/>
            <a:ext cx="6096000" cy="1076325"/>
          </a:xfrm>
          <a:prstGeom prst="rect">
            <a:avLst/>
          </a:prstGeom>
          <a:solidFill>
            <a:srgbClr val="F3F0C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/>
              <a:t>magnificent    takeaway       heritage</a:t>
            </a:r>
          </a:p>
          <a:p>
            <a:pPr algn="ctr"/>
            <a:r>
              <a:rPr lang="en-US" sz="3200" dirty="0"/>
              <a:t>generations        structures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16280" y="3096895"/>
            <a:ext cx="11197590" cy="1076325"/>
          </a:xfrm>
          <a:prstGeom prst="rect">
            <a:avLst/>
          </a:prstGeom>
          <a:solidFill>
            <a:srgbClr val="3876B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1. Stonehenge, England, one of the oldest stone _____________ in the world, is about 5,000 years old.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16280" y="4173220"/>
            <a:ext cx="11197590" cy="1076325"/>
          </a:xfrm>
          <a:prstGeom prst="rect">
            <a:avLst/>
          </a:prstGeom>
          <a:solidFill>
            <a:srgbClr val="E1AA7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2. If you are busy, you can get a ____________ from one of these restaurants.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16280" y="5249545"/>
            <a:ext cx="11197590" cy="1076325"/>
          </a:xfrm>
          <a:prstGeom prst="rect">
            <a:avLst/>
          </a:prstGeom>
          <a:solidFill>
            <a:srgbClr val="3876B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3. It’s our duty to keep our customs and traditions alive for future _______________.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9239424" y="2948501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structures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6234528" y="4044512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takeaway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792395" y="5595620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  <p:bldP spid="25" grpId="0" bldLvl="0" animBg="1"/>
      <p:bldP spid="25" grpId="1" animBg="1"/>
      <p:bldP spid="29" grpId="0" bldLvl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6205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048000" y="1891030"/>
            <a:ext cx="6096000" cy="1076325"/>
          </a:xfrm>
          <a:prstGeom prst="rect">
            <a:avLst/>
          </a:prstGeom>
          <a:solidFill>
            <a:srgbClr val="F3F0C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/>
              <a:t>magnificent    takeaway       heritage</a:t>
            </a:r>
          </a:p>
          <a:p>
            <a:pPr algn="ctr"/>
            <a:r>
              <a:rPr lang="en-US" sz="3200" dirty="0"/>
              <a:t>generations        structures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16280" y="3462020"/>
            <a:ext cx="11197590" cy="1076325"/>
          </a:xfrm>
          <a:prstGeom prst="rect">
            <a:avLst/>
          </a:prstGeom>
          <a:solidFill>
            <a:srgbClr val="E1AA7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4. Windsor Castle is about a thousand years old but it’s absolutely ______________.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16280" y="4985385"/>
            <a:ext cx="11197590" cy="1076325"/>
          </a:xfrm>
          <a:prstGeom prst="rect">
            <a:avLst/>
          </a:prstGeom>
          <a:solidFill>
            <a:srgbClr val="3876B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5. We need a lot of effort to safeguard and preserve our __________.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69744" y="3822896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magnificent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26440" y="5323840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9" grpId="0" bldLvl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unge-paper-background"/>
          <p:cNvPicPr>
            <a:picLocks noChangeAspect="1"/>
          </p:cNvPicPr>
          <p:nvPr/>
        </p:nvPicPr>
        <p:blipFill>
          <a:blip r:embed="rId2"/>
          <a:srcRect b="57386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5" name="Picture 4" descr="vintage-collage-wallpaper-frame-background-wallpaper-mixed-media-art"/>
          <p:cNvPicPr>
            <a:picLocks noChangeAspect="1"/>
          </p:cNvPicPr>
          <p:nvPr/>
        </p:nvPicPr>
        <p:blipFill>
          <a:blip r:embed="rId3">
            <a:clrChange>
              <a:clrFrom>
                <a:srgbClr val="779281">
                  <a:alpha val="100000"/>
                </a:srgbClr>
              </a:clrFrom>
              <a:clrTo>
                <a:srgbClr val="779281">
                  <a:alpha val="100000"/>
                  <a:alpha val="0"/>
                </a:srgbClr>
              </a:clrTo>
            </a:clrChange>
          </a:blip>
          <a:srcRect l="7815" t="9370" r="8012" b="13185"/>
          <a:stretch>
            <a:fillRect/>
          </a:stretch>
        </p:blipFill>
        <p:spPr>
          <a:xfrm>
            <a:off x="1756410" y="930910"/>
            <a:ext cx="8658860" cy="53111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405693" y="179133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618227" y="419072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143785" y="422626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73759" y="403908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2962910" y="2588260"/>
            <a:ext cx="66071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REMEMBERING THE PAST</a:t>
            </a:r>
          </a:p>
        </p:txBody>
      </p:sp>
      <p:sp>
        <p:nvSpPr>
          <p:cNvPr id="12" name="TextBox 39"/>
          <p:cNvSpPr txBox="1"/>
          <p:nvPr/>
        </p:nvSpPr>
        <p:spPr>
          <a:xfrm>
            <a:off x="4530090" y="181229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6387618" y="177478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/>
      <p:bldP spid="20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5CAEC-2779-FF73-E262-E1F8171C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86984B89-3176-72D3-70FF-B9B8A1640810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EDB3488-85FC-BF66-2BF1-4AB030AB6FF6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7ADE8B9-1C92-C06B-18DC-FB6088306041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564F485-A575-735C-C02C-9549DB384663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50CBEE8-3A53-E594-5BD6-6E68A409E470}"/>
              </a:ext>
            </a:extLst>
          </p:cNvPr>
          <p:cNvSpPr/>
          <p:nvPr/>
        </p:nvSpPr>
        <p:spPr>
          <a:xfrm>
            <a:off x="532130" y="374459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E3781E-1044-5246-A309-930B4C32E888}"/>
              </a:ext>
            </a:extLst>
          </p:cNvPr>
          <p:cNvSpPr/>
          <p:nvPr/>
        </p:nvSpPr>
        <p:spPr>
          <a:xfrm>
            <a:off x="4787202" y="1009535"/>
            <a:ext cx="6872635" cy="771797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sz="2400" dirty="0">
                <a:solidFill>
                  <a:schemeClr val="tx1"/>
                </a:solidFill>
              </a:rPr>
              <a:t>  Option 1: Brainstorming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US" altLang="en-GB" sz="2400" dirty="0">
                <a:solidFill>
                  <a:schemeClr val="tx1"/>
                </a:solidFill>
              </a:rPr>
              <a:t>  Option 2: Time machine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AD3AAF-2129-C008-D70E-466EBE3742FC}"/>
              </a:ext>
            </a:extLst>
          </p:cNvPr>
          <p:cNvSpPr/>
          <p:nvPr/>
        </p:nvSpPr>
        <p:spPr>
          <a:xfrm>
            <a:off x="4787234" y="1960278"/>
            <a:ext cx="6872635" cy="2881317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Vocabulary </a:t>
            </a:r>
          </a:p>
          <a:p>
            <a:r>
              <a:rPr lang="en-GB" sz="2400" dirty="0">
                <a:solidFill>
                  <a:schemeClr val="tx1"/>
                </a:solidFill>
              </a:rPr>
              <a:t> Task 1:  Complete the following table. There is one 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           example.</a:t>
            </a:r>
          </a:p>
          <a:p>
            <a:r>
              <a:rPr lang="en-GB" sz="2400" dirty="0">
                <a:solidFill>
                  <a:schemeClr val="tx1"/>
                </a:solidFill>
              </a:rPr>
              <a:t> Task 2: Complete the following sentences, using the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           correct forms of the words from 1.</a:t>
            </a:r>
          </a:p>
          <a:p>
            <a:r>
              <a:rPr lang="en-GB" sz="2400" dirty="0">
                <a:solidFill>
                  <a:schemeClr val="tx1"/>
                </a:solidFill>
              </a:rPr>
              <a:t>Task 3: Complete the following sentences with the</a:t>
            </a:r>
          </a:p>
          <a:p>
            <a:pPr algn="just"/>
            <a:r>
              <a:rPr lang="en-GB" sz="2400" dirty="0">
                <a:solidFill>
                  <a:schemeClr val="tx1"/>
                </a:solidFill>
              </a:rPr>
              <a:t>                words from the box.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1BB04F-E3D9-3BB7-1589-03291B09FF6F}"/>
              </a:ext>
            </a:extLst>
          </p:cNvPr>
          <p:cNvSpPr/>
          <p:nvPr/>
        </p:nvSpPr>
        <p:spPr>
          <a:xfrm>
            <a:off x="4778694" y="4996157"/>
            <a:ext cx="6872635" cy="170461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sounds /m/ and /l/.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repeat the sentences. Pay attention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underlined words.</a:t>
            </a:r>
            <a:endParaRPr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0332FD0C-DACF-C2BC-1760-CDDFC05A871E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AEEBFCF7-6EF6-983D-C6F8-3E07E7631658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18920" y="2799080"/>
            <a:ext cx="796925" cy="94551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3369CF1-799D-E188-E483-43DFDAE4693E}"/>
              </a:ext>
            </a:extLst>
          </p:cNvPr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D91520D-36B0-717F-DDD0-F226F981099C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A1C04D-34D5-23A2-AA3E-8EDB30FA50DB}"/>
              </a:ext>
            </a:extLst>
          </p:cNvPr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8212466-2676-0957-24B1-E8B2EE25EC00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ABD759B-DB40-A180-95F5-F5C39F8A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7C4EFD5-3CDC-A59C-5722-0290E679A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C968E47-62C9-ACC1-274D-79080DB26D80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865285A8-55F9-6A35-F2AE-38A77A29991E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AB0D66C0-E0A2-5C44-2596-133280264A74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27056DBF-FC3E-C598-C36A-6B2AE3A20CE5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AE8BDF66-CFF1-FBED-1274-A766B0068B84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34279093-F664-44BD-B66C-2066A6F9F7EB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366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37465" y="906781"/>
            <a:ext cx="12141200" cy="5988049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52107" y="1088243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sounds /m/ and /l/.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364105" y="2518410"/>
            <a:ext cx="1849549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/m/ 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714740" y="2562860"/>
            <a:ext cx="1849549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/l/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 sound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000" end="5351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1290" y="3489960"/>
            <a:ext cx="1061720" cy="1061720"/>
          </a:xfrm>
          <a:prstGeom prst="rect">
            <a:avLst/>
          </a:prstGeom>
        </p:spPr>
      </p:pic>
      <p:pic>
        <p:nvPicPr>
          <p:cNvPr id="3" name="l sound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6000" end="302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4935" y="3489960"/>
            <a:ext cx="1108710" cy="1108710"/>
          </a:xfrm>
          <a:prstGeom prst="rect">
            <a:avLst/>
          </a:prstGeom>
        </p:spPr>
      </p:pic>
      <p:graphicFrame>
        <p:nvGraphicFramePr>
          <p:cNvPr id="18" name="Content Placeholder 17"/>
          <p:cNvGraphicFramePr>
            <a:graphicFrameLocks noGrp="1"/>
          </p:cNvGraphicFramePr>
          <p:nvPr>
            <p:ph idx="1"/>
          </p:nvPr>
        </p:nvGraphicFramePr>
        <p:xfrm>
          <a:off x="838200" y="6922770"/>
          <a:ext cx="1051560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m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l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/m/ and /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18" name="Table 17"/>
          <p:cNvGraphicFramePr/>
          <p:nvPr/>
        </p:nvGraphicFramePr>
        <p:xfrm>
          <a:off x="3688715" y="2399665"/>
          <a:ext cx="568833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m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l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Text Box 28"/>
          <p:cNvSpPr txBox="1"/>
          <p:nvPr/>
        </p:nvSpPr>
        <p:spPr>
          <a:xfrm>
            <a:off x="3876675" y="2992120"/>
            <a:ext cx="271145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onument</a:t>
            </a:r>
          </a:p>
          <a:p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agnificent</a:t>
            </a:r>
          </a:p>
          <a:p>
            <a:r>
              <a:rPr lang="en-US" sz="3000">
                <a:sym typeface="+mn-ea"/>
              </a:rPr>
              <a:t>progra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me</a:t>
            </a:r>
          </a:p>
          <a:p>
            <a:r>
              <a:rPr lang="en-US" sz="3000">
                <a:sym typeface="+mn-ea"/>
              </a:rPr>
              <a:t>custo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endParaRPr lang="en-US" sz="3000">
              <a:sym typeface="+mn-ea"/>
            </a:endParaRPr>
          </a:p>
          <a:p>
            <a:r>
              <a:rPr lang="en-US" sz="3000">
                <a:sym typeface="+mn-ea"/>
              </a:rPr>
              <a:t>grand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a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7022465" y="3020060"/>
            <a:ext cx="188023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andscape</a:t>
            </a:r>
          </a:p>
          <a:p>
            <a:r>
              <a:rPr lang="en-US" sz="3000">
                <a:sym typeface="+mn-ea"/>
              </a:rPr>
              <a:t>ce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ebrate</a:t>
            </a:r>
          </a:p>
          <a:p>
            <a:r>
              <a:rPr lang="en-US" sz="3000">
                <a:sym typeface="+mn-ea"/>
              </a:rPr>
              <a:t>va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ue</a:t>
            </a:r>
          </a:p>
          <a:p>
            <a:r>
              <a:rPr lang="en-US" sz="3000">
                <a:sym typeface="+mn-ea"/>
              </a:rPr>
              <a:t>cu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tural </a:t>
            </a:r>
          </a:p>
          <a:p>
            <a:r>
              <a:rPr lang="en-US" sz="3000">
                <a:sym typeface="+mn-ea"/>
              </a:rPr>
              <a:t>nationa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</a:p>
        </p:txBody>
      </p:sp>
      <p:pic>
        <p:nvPicPr>
          <p:cNvPr id="6" name="0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2210" y="1956435"/>
            <a:ext cx="948690" cy="94869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876675" y="8721725"/>
            <a:ext cx="3383280" cy="1772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54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3" grpId="0"/>
      <p:bldP spid="3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345" y="1167130"/>
            <a:ext cx="7778115" cy="407479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671830" y="5146675"/>
            <a:ext cx="1033589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Give some examples that have  sounds /m/ and /l/.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-7666990" y="-2148205"/>
            <a:ext cx="6072505" cy="2343150"/>
          </a:xfrm>
          <a:prstGeom prst="rect">
            <a:avLst/>
          </a:prstGeom>
          <a:solidFill>
            <a:srgbClr val="192655"/>
          </a:solidFill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1. The </a:t>
            </a:r>
            <a:r>
              <a:rPr lang="en-US" sz="2000" u="sng">
                <a:solidFill>
                  <a:schemeClr val="bg1"/>
                </a:solidFill>
              </a:rPr>
              <a:t>collection</a:t>
            </a:r>
            <a:r>
              <a:rPr lang="en-US" sz="2000">
                <a:solidFill>
                  <a:schemeClr val="bg1"/>
                </a:solidFill>
              </a:rPr>
              <a:t> includes objects of the </a:t>
            </a:r>
            <a:r>
              <a:rPr lang="en-US" sz="2000" u="sng">
                <a:solidFill>
                  <a:schemeClr val="bg1"/>
                </a:solidFill>
              </a:rPr>
              <a:t>Middle</a:t>
            </a:r>
            <a:r>
              <a:rPr lang="en-US" sz="2000">
                <a:solidFill>
                  <a:schemeClr val="bg1"/>
                </a:solidFill>
              </a:rPr>
              <a:t> Ages.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2. You should be </a:t>
            </a:r>
            <a:r>
              <a:rPr lang="en-US" sz="2000" u="sng">
                <a:solidFill>
                  <a:schemeClr val="bg1"/>
                </a:solidFill>
              </a:rPr>
              <a:t>careful</a:t>
            </a:r>
            <a:r>
              <a:rPr lang="en-US" sz="2000">
                <a:solidFill>
                  <a:schemeClr val="bg1"/>
                </a:solidFill>
              </a:rPr>
              <a:t> when shopping in this </a:t>
            </a:r>
            <a:r>
              <a:rPr lang="en-US" sz="2000" u="sng">
                <a:solidFill>
                  <a:schemeClr val="bg1"/>
                </a:solidFill>
              </a:rPr>
              <a:t>mall</a:t>
            </a:r>
            <a:r>
              <a:rPr lang="en-US" sz="20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3. This </a:t>
            </a:r>
            <a:r>
              <a:rPr lang="en-US" sz="2000" u="sng">
                <a:solidFill>
                  <a:schemeClr val="bg1"/>
                </a:solidFill>
              </a:rPr>
              <a:t>monument</a:t>
            </a:r>
            <a:r>
              <a:rPr lang="en-US" sz="2000">
                <a:solidFill>
                  <a:schemeClr val="bg1"/>
                </a:solidFill>
              </a:rPr>
              <a:t> is small but </a:t>
            </a:r>
            <a:r>
              <a:rPr lang="en-US" sz="2000" u="sng">
                <a:solidFill>
                  <a:schemeClr val="bg1"/>
                </a:solidFill>
              </a:rPr>
              <a:t>magnificent</a:t>
            </a:r>
            <a:r>
              <a:rPr lang="en-US" sz="20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4. They </a:t>
            </a:r>
            <a:r>
              <a:rPr lang="en-US" sz="2000" u="sng">
                <a:solidFill>
                  <a:schemeClr val="bg1"/>
                </a:solidFill>
              </a:rPr>
              <a:t>maintain</a:t>
            </a:r>
            <a:r>
              <a:rPr lang="en-US" sz="2000">
                <a:solidFill>
                  <a:schemeClr val="bg1"/>
                </a:solidFill>
              </a:rPr>
              <a:t> these </a:t>
            </a:r>
            <a:r>
              <a:rPr lang="en-US" sz="2000" u="sng">
                <a:solidFill>
                  <a:schemeClr val="bg1"/>
                </a:solidFill>
              </a:rPr>
              <a:t>windmills</a:t>
            </a:r>
            <a:r>
              <a:rPr lang="en-US" sz="2000">
                <a:solidFill>
                  <a:schemeClr val="bg1"/>
                </a:solidFill>
              </a:rPr>
              <a:t> as working museums.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5. David</a:t>
            </a:r>
            <a:r>
              <a:rPr lang="en-US" sz="2000" u="sng">
                <a:solidFill>
                  <a:schemeClr val="bg1"/>
                </a:solidFill>
              </a:rPr>
              <a:t> fell</a:t>
            </a:r>
            <a:r>
              <a:rPr lang="en-US" sz="2000">
                <a:solidFill>
                  <a:schemeClr val="bg1"/>
                </a:solidFill>
              </a:rPr>
              <a:t> off his bike and hurt his </a:t>
            </a:r>
            <a:r>
              <a:rPr lang="en-US" sz="2000" u="sng">
                <a:solidFill>
                  <a:schemeClr val="bg1"/>
                </a:solidFill>
              </a:rPr>
              <a:t>ankle</a:t>
            </a:r>
            <a:r>
              <a:rPr lang="en-US" sz="200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23" y="1107622"/>
            <a:ext cx="1069403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the underlined words.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47317" y="123235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991" y="1126159"/>
            <a:ext cx="397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44575" y="2365375"/>
            <a:ext cx="9918700" cy="3939540"/>
          </a:xfrm>
          <a:prstGeom prst="rect">
            <a:avLst/>
          </a:prstGeom>
          <a:solidFill>
            <a:srgbClr val="192655"/>
          </a:solidFill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1. The </a:t>
            </a:r>
            <a:r>
              <a:rPr lang="en-US" sz="3400" u="sng">
                <a:solidFill>
                  <a:schemeClr val="bg1"/>
                </a:solidFill>
              </a:rPr>
              <a:t>collection</a:t>
            </a:r>
            <a:r>
              <a:rPr lang="en-US" sz="3400">
                <a:solidFill>
                  <a:schemeClr val="bg1"/>
                </a:solidFill>
              </a:rPr>
              <a:t> includes objects of the </a:t>
            </a:r>
            <a:r>
              <a:rPr lang="en-US" sz="3400" u="sng">
                <a:solidFill>
                  <a:schemeClr val="bg1"/>
                </a:solidFill>
              </a:rPr>
              <a:t>Middle</a:t>
            </a:r>
            <a:r>
              <a:rPr lang="en-US" sz="3400">
                <a:solidFill>
                  <a:schemeClr val="bg1"/>
                </a:solidFill>
              </a:rPr>
              <a:t> Ages.</a:t>
            </a: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2. You should be </a:t>
            </a:r>
            <a:r>
              <a:rPr lang="en-US" sz="3400" u="sng">
                <a:solidFill>
                  <a:schemeClr val="bg1"/>
                </a:solidFill>
              </a:rPr>
              <a:t>careful</a:t>
            </a:r>
            <a:r>
              <a:rPr lang="en-US" sz="3400">
                <a:solidFill>
                  <a:schemeClr val="bg1"/>
                </a:solidFill>
              </a:rPr>
              <a:t> when shopping in this </a:t>
            </a:r>
            <a:r>
              <a:rPr lang="en-US" sz="3400" u="sng">
                <a:solidFill>
                  <a:schemeClr val="bg1"/>
                </a:solidFill>
              </a:rPr>
              <a:t>mall</a:t>
            </a:r>
            <a:r>
              <a:rPr lang="en-US" sz="34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3. This </a:t>
            </a:r>
            <a:r>
              <a:rPr lang="en-US" sz="3400" u="sng">
                <a:solidFill>
                  <a:schemeClr val="bg1"/>
                </a:solidFill>
              </a:rPr>
              <a:t>monument</a:t>
            </a:r>
            <a:r>
              <a:rPr lang="en-US" sz="3400">
                <a:solidFill>
                  <a:schemeClr val="bg1"/>
                </a:solidFill>
              </a:rPr>
              <a:t> is small but </a:t>
            </a:r>
            <a:r>
              <a:rPr lang="en-US" sz="3400" u="sng">
                <a:solidFill>
                  <a:schemeClr val="bg1"/>
                </a:solidFill>
              </a:rPr>
              <a:t>magnificent</a:t>
            </a:r>
            <a:r>
              <a:rPr lang="en-US" sz="34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4. They </a:t>
            </a:r>
            <a:r>
              <a:rPr lang="en-US" sz="3400" u="sng">
                <a:solidFill>
                  <a:schemeClr val="bg1"/>
                </a:solidFill>
              </a:rPr>
              <a:t>maintain</a:t>
            </a:r>
            <a:r>
              <a:rPr lang="en-US" sz="3400">
                <a:solidFill>
                  <a:schemeClr val="bg1"/>
                </a:solidFill>
              </a:rPr>
              <a:t> these </a:t>
            </a:r>
            <a:r>
              <a:rPr lang="en-US" sz="3400" u="sng">
                <a:solidFill>
                  <a:schemeClr val="bg1"/>
                </a:solidFill>
              </a:rPr>
              <a:t>windmills</a:t>
            </a:r>
            <a:r>
              <a:rPr lang="en-US" sz="3400">
                <a:solidFill>
                  <a:schemeClr val="bg1"/>
                </a:solidFill>
              </a:rPr>
              <a:t> as working museums.</a:t>
            </a: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5. David</a:t>
            </a:r>
            <a:r>
              <a:rPr lang="en-US" sz="3400" u="sng">
                <a:solidFill>
                  <a:schemeClr val="bg1"/>
                </a:solidFill>
              </a:rPr>
              <a:t> fell</a:t>
            </a:r>
            <a:r>
              <a:rPr lang="en-US" sz="3400">
                <a:solidFill>
                  <a:schemeClr val="bg1"/>
                </a:solidFill>
              </a:rPr>
              <a:t> off his bike and hurt his </a:t>
            </a:r>
            <a:r>
              <a:rPr lang="en-US" sz="3400" u="sng">
                <a:solidFill>
                  <a:schemeClr val="bg1"/>
                </a:solidFill>
              </a:rPr>
              <a:t>ankle</a:t>
            </a:r>
            <a:r>
              <a:rPr lang="en-US" sz="340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0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725" y="2279015"/>
            <a:ext cx="984250" cy="984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53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87045" y="1303020"/>
            <a:ext cx="1075690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Give at least one word having sound /l/ and one word having sound /m/.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7045" y="2545080"/>
            <a:ext cx="107569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 should use words in this unit.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42645" y="3251835"/>
            <a:ext cx="4666904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 answers: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42645" y="4102735"/>
            <a:ext cx="939863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remember, life, let, look, temple, complex, largest, Cambodia, 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4D2F9-4FFC-D3B9-630E-ED4651F54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8B4DA065-4355-7DA0-8046-8489DE9482C3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EE8611-3953-2C22-0DD2-0EB34906FF73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ABD739B-EB70-AF96-7DAE-3DAC325C3B19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422175C-75B2-0F89-5A40-89CE3C7B034E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VOCABULARY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48BF4BA-4B10-077F-7C40-6BF73D711CE1}"/>
              </a:ext>
            </a:extLst>
          </p:cNvPr>
          <p:cNvSpPr/>
          <p:nvPr/>
        </p:nvSpPr>
        <p:spPr>
          <a:xfrm>
            <a:off x="415782" y="3744595"/>
            <a:ext cx="2089294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5C89AD-65FD-3864-B9D9-A92CF63CE576}"/>
              </a:ext>
            </a:extLst>
          </p:cNvPr>
          <p:cNvSpPr/>
          <p:nvPr/>
        </p:nvSpPr>
        <p:spPr>
          <a:xfrm>
            <a:off x="5588839" y="1163328"/>
            <a:ext cx="6396124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sz="2000" dirty="0">
                <a:solidFill>
                  <a:schemeClr val="tx1"/>
                </a:solidFill>
              </a:rPr>
              <a:t>   Option 1: Brainstorm</a:t>
            </a:r>
            <a:endParaRPr lang="en-GB" sz="2000" dirty="0">
              <a:solidFill>
                <a:schemeClr val="tx1"/>
              </a:solidFill>
            </a:endParaRPr>
          </a:p>
          <a:p>
            <a:r>
              <a:rPr lang="en-US" altLang="en-GB" sz="2000" dirty="0">
                <a:solidFill>
                  <a:schemeClr val="tx1"/>
                </a:solidFill>
              </a:rPr>
              <a:t>   Option 2: Time machine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ADDD3A-9705-9DA5-79F9-20643A440526}"/>
              </a:ext>
            </a:extLst>
          </p:cNvPr>
          <p:cNvSpPr/>
          <p:nvPr/>
        </p:nvSpPr>
        <p:spPr>
          <a:xfrm>
            <a:off x="5570855" y="1960278"/>
            <a:ext cx="6414108" cy="223343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   Vocabulary </a:t>
            </a:r>
          </a:p>
          <a:p>
            <a:r>
              <a:rPr lang="en-GB" sz="2000" dirty="0">
                <a:solidFill>
                  <a:schemeClr val="tx1"/>
                </a:solidFill>
              </a:rPr>
              <a:t>   Task 1: Complete the following table. There is one 	example.</a:t>
            </a:r>
          </a:p>
          <a:p>
            <a:r>
              <a:rPr lang="en-GB" sz="2000" dirty="0">
                <a:solidFill>
                  <a:schemeClr val="tx1"/>
                </a:solidFill>
              </a:rPr>
              <a:t>   Task 2: Complete the following sentences, using the 	correct forms of the words from 1.</a:t>
            </a:r>
          </a:p>
          <a:p>
            <a:pPr algn="just"/>
            <a:r>
              <a:rPr lang="en-GB" sz="2000" dirty="0">
                <a:solidFill>
                  <a:schemeClr val="tx1"/>
                </a:solidFill>
              </a:rPr>
              <a:t>   Task 3:	 Complete the following sentences with the</a:t>
            </a:r>
          </a:p>
          <a:p>
            <a:pPr algn="just"/>
            <a:r>
              <a:rPr lang="en-GB" sz="2000" dirty="0">
                <a:solidFill>
                  <a:schemeClr val="tx1"/>
                </a:solidFill>
              </a:rPr>
              <a:t>                 words from the box.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DED64C-D9F3-B073-6279-72DFD4C73528}"/>
              </a:ext>
            </a:extLst>
          </p:cNvPr>
          <p:cNvSpPr/>
          <p:nvPr/>
        </p:nvSpPr>
        <p:spPr>
          <a:xfrm>
            <a:off x="5588839" y="4299633"/>
            <a:ext cx="6414108" cy="155407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the sounds /m/ and /l/.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repeat the sentences. Pay attention the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underlined words.</a:t>
            </a:r>
            <a:endParaRPr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5657CBA7-2CBD-B04F-EA6F-ED1F9BCD7AD2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984D0173-2570-85A3-B305-BA7B046A8E5F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60430" y="2541341"/>
            <a:ext cx="855151" cy="120325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FBC95AB6-1790-C90F-19CB-CAD5B9C4F7B0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2505076" y="4045268"/>
            <a:ext cx="1044516" cy="119523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7CED761-32A3-E65E-C09E-AB5B1F9335A6}"/>
              </a:ext>
            </a:extLst>
          </p:cNvPr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1549FBA-5E0D-7D3F-C49D-0B7B86F21DE5}"/>
              </a:ext>
            </a:extLst>
          </p:cNvPr>
          <p:cNvSpPr/>
          <p:nvPr/>
        </p:nvSpPr>
        <p:spPr>
          <a:xfrm>
            <a:off x="2504945" y="5240504"/>
            <a:ext cx="2089293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CONSOLIDATION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3F20D1-0B1F-4BEE-E058-6322FD88B1F4}"/>
              </a:ext>
            </a:extLst>
          </p:cNvPr>
          <p:cNvSpPr/>
          <p:nvPr/>
        </p:nvSpPr>
        <p:spPr>
          <a:xfrm>
            <a:off x="5603043" y="5959629"/>
            <a:ext cx="638191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  Wrap-up</a:t>
            </a:r>
          </a:p>
          <a:p>
            <a:r>
              <a:rPr lang="en-US" dirty="0">
                <a:solidFill>
                  <a:schemeClr val="tx1"/>
                </a:solidFill>
              </a:rPr>
              <a:t>   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D907615-E76C-3CA2-0043-786B74963044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C93438-7BA3-523D-748B-107A8A81D557}"/>
              </a:ext>
            </a:extLst>
          </p:cNvPr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EA8A158-DA9A-69BD-935C-C28420B7E060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44069FB-0DA7-0833-8496-2A7160E9A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723DA6-B417-7C52-3EBC-AE4C12388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C9494F-D15E-7771-3098-5B28EFE71820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99D8D2B8-78AB-33D2-7A26-3C9B8C4450D4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78C77983-0A1A-699F-1215-10B828078358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19D20800-4B73-A626-2121-37E46B692649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006B0B83-8CF2-47D7-7693-F7CAA0CA0201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E7F47FFC-0E87-11F5-93B0-DA9EBB14C6CF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3276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1"/>
            <a:ext cx="245920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</a:t>
            </a:r>
            <a:r>
              <a:rPr lang="en-US" sz="3600" i="1" dirty="0">
                <a:sym typeface="+mn-ea"/>
              </a:rPr>
              <a:t>Remembering the past</a:t>
            </a:r>
            <a:r>
              <a:rPr lang="en-US" sz="3600" dirty="0">
                <a:sym typeface="+mn-ea"/>
              </a:rPr>
              <a:t>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</a:t>
            </a:r>
            <a:r>
              <a:rPr lang="en-US" sz="3600" dirty="0">
                <a:sym typeface="+mn-ea"/>
              </a:rPr>
              <a:t>the sounds /m/ and /l/ in words and sentences correctly. 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90955"/>
            <a:ext cx="2620010" cy="17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6372" y="1202872"/>
            <a:ext cx="277938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740535"/>
            <a:ext cx="117043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workbook;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sounds /m/ and /l/.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73882" y="1741932"/>
            <a:ext cx="10274531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</a:t>
            </a:r>
            <a:r>
              <a:rPr lang="en-US" sz="3600" i="1" dirty="0"/>
              <a:t>Remembering the past</a:t>
            </a:r>
            <a:r>
              <a:rPr lang="en-US" sz="3600" dirty="0"/>
              <a:t>;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Pronounce the sounds /m/ and /l/ in words and sentences correctly.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00849" y="998509"/>
            <a:ext cx="1972945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10977" y="2175913"/>
            <a:ext cx="247165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VOCABULARY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0361" y="3684014"/>
            <a:ext cx="2930996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07791" y="850395"/>
            <a:ext cx="7052361" cy="698252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sz="2400" dirty="0">
                <a:solidFill>
                  <a:schemeClr val="tx1"/>
                </a:solidFill>
              </a:rPr>
              <a:t>   Option 1: Brainstorming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US" altLang="en-GB" sz="2400" dirty="0">
                <a:solidFill>
                  <a:schemeClr val="tx1"/>
                </a:solidFill>
              </a:rPr>
              <a:t>   Option 2: Time machine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83224" y="1647416"/>
            <a:ext cx="7076929" cy="247937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   Vocabulary 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Task 1: Complete the following table. There is one 	   example.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Task 2: Complete the following sentences, using the 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             correct forms of the words from 1.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Task 3: Complete the following sentences with the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             words from the box.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83224" y="4249874"/>
            <a:ext cx="7076929" cy="168636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sounds /m/ and /l/.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Task 5: Listen and repeat the sentences. Pay attention </a:t>
            </a: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the underlined words.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273794" y="1304612"/>
            <a:ext cx="1173010" cy="87130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85859" y="2484716"/>
            <a:ext cx="725118" cy="119929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951357" y="3984687"/>
            <a:ext cx="235650" cy="119789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59038" y="512122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06175" y="5182580"/>
            <a:ext cx="276166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CONSOLIDATION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007790" y="6051815"/>
            <a:ext cx="7052361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   Wrap-up</a:t>
            </a:r>
          </a:p>
          <a:p>
            <a:r>
              <a:rPr lang="en-US" sz="2400" dirty="0">
                <a:solidFill>
                  <a:schemeClr val="tx1"/>
                </a:solidFill>
              </a:rPr>
              <a:t>   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38702" y="121223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942251" y="66345"/>
            <a:ext cx="574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992766" y="42084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487045" y="1091565"/>
            <a:ext cx="6986905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/>
              <a:t>Look at the pictures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  <p:pic>
        <p:nvPicPr>
          <p:cNvPr id="19" name="Content Placeholder 18" descr="tank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3320" y="1671955"/>
            <a:ext cx="4785995" cy="3296920"/>
          </a:xfrm>
          <a:prstGeom prst="rect">
            <a:avLst/>
          </a:prstGeom>
        </p:spPr>
      </p:pic>
      <p:pic>
        <p:nvPicPr>
          <p:cNvPr id="23" name="Content Placeholder 22" descr="Long Bien Bridge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3859530" y="3980180"/>
            <a:ext cx="3270250" cy="2139315"/>
          </a:xfrm>
          <a:prstGeom prst="rect">
            <a:avLst/>
          </a:prstGeom>
        </p:spPr>
      </p:pic>
      <p:sp>
        <p:nvSpPr>
          <p:cNvPr id="24" name="TextBox 20"/>
          <p:cNvSpPr txBox="1"/>
          <p:nvPr/>
        </p:nvSpPr>
        <p:spPr>
          <a:xfrm>
            <a:off x="300355" y="5234940"/>
            <a:ext cx="11996420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North Vietnamese tank entering through the gates of the Independence Palace of Saigon on April 30, 1975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487045" y="1091565"/>
            <a:ext cx="6986905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/>
              <a:t>Look at the pictures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  <p:pic>
        <p:nvPicPr>
          <p:cNvPr id="19" name="Content Placeholder 18" descr="tank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20725" y="3980180"/>
            <a:ext cx="2392680" cy="1648460"/>
          </a:xfrm>
          <a:prstGeom prst="rect">
            <a:avLst/>
          </a:prstGeom>
        </p:spPr>
      </p:pic>
      <p:pic>
        <p:nvPicPr>
          <p:cNvPr id="23" name="Content Placeholder 22" descr="Long Bien Bridge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32150" y="1657985"/>
            <a:ext cx="5789930" cy="3787775"/>
          </a:xfrm>
          <a:prstGeom prst="rect">
            <a:avLst/>
          </a:prstGeom>
        </p:spPr>
      </p:pic>
      <p:sp>
        <p:nvSpPr>
          <p:cNvPr id="24" name="TextBox 20"/>
          <p:cNvSpPr txBox="1"/>
          <p:nvPr/>
        </p:nvSpPr>
        <p:spPr>
          <a:xfrm>
            <a:off x="195580" y="5426710"/>
            <a:ext cx="11996420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Long Bien Bridge crossing over the Red River, built between 1898 and 1902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0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b="17233"/>
          <a:stretch>
            <a:fillRect/>
          </a:stretch>
        </p:blipFill>
        <p:spPr>
          <a:xfrm>
            <a:off x="0" y="989330"/>
            <a:ext cx="12192000" cy="683133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time_-_6358 (540p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7045" t="43727" r="13136" b="43670"/>
          <a:stretch>
            <a:fillRect/>
          </a:stretch>
        </p:blipFill>
        <p:spPr>
          <a:xfrm>
            <a:off x="347980" y="2338070"/>
            <a:ext cx="11760200" cy="25692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109" h="1327">
                <a:moveTo>
                  <a:pt x="6445" y="918"/>
                </a:moveTo>
                <a:cubicBezTo>
                  <a:pt x="6407" y="918"/>
                  <a:pt x="6375" y="921"/>
                  <a:pt x="6348" y="926"/>
                </a:cubicBezTo>
                <a:cubicBezTo>
                  <a:pt x="6321" y="932"/>
                  <a:pt x="6299" y="941"/>
                  <a:pt x="6283" y="952"/>
                </a:cubicBezTo>
                <a:cubicBezTo>
                  <a:pt x="6266" y="963"/>
                  <a:pt x="6253" y="977"/>
                  <a:pt x="6246" y="993"/>
                </a:cubicBezTo>
                <a:cubicBezTo>
                  <a:pt x="6238" y="1009"/>
                  <a:pt x="6234" y="1027"/>
                  <a:pt x="6234" y="1047"/>
                </a:cubicBezTo>
                <a:cubicBezTo>
                  <a:pt x="6234" y="1082"/>
                  <a:pt x="6245" y="1110"/>
                  <a:pt x="6267" y="1130"/>
                </a:cubicBezTo>
                <a:cubicBezTo>
                  <a:pt x="6289" y="1150"/>
                  <a:pt x="6320" y="1160"/>
                  <a:pt x="6359" y="1160"/>
                </a:cubicBezTo>
                <a:cubicBezTo>
                  <a:pt x="6392" y="1160"/>
                  <a:pt x="6423" y="1152"/>
                  <a:pt x="6450" y="1135"/>
                </a:cubicBezTo>
                <a:cubicBezTo>
                  <a:pt x="6478" y="1118"/>
                  <a:pt x="6506" y="1093"/>
                  <a:pt x="6535" y="1061"/>
                </a:cubicBezTo>
                <a:lnTo>
                  <a:pt x="6535" y="918"/>
                </a:lnTo>
                <a:lnTo>
                  <a:pt x="6445" y="918"/>
                </a:lnTo>
                <a:close/>
                <a:moveTo>
                  <a:pt x="10709" y="550"/>
                </a:moveTo>
                <a:cubicBezTo>
                  <a:pt x="10679" y="550"/>
                  <a:pt x="10653" y="556"/>
                  <a:pt x="10631" y="567"/>
                </a:cubicBezTo>
                <a:cubicBezTo>
                  <a:pt x="10608" y="578"/>
                  <a:pt x="10590" y="593"/>
                  <a:pt x="10575" y="612"/>
                </a:cubicBezTo>
                <a:cubicBezTo>
                  <a:pt x="10561" y="631"/>
                  <a:pt x="10549" y="654"/>
                  <a:pt x="10542" y="680"/>
                </a:cubicBezTo>
                <a:cubicBezTo>
                  <a:pt x="10534" y="706"/>
                  <a:pt x="10529" y="734"/>
                  <a:pt x="10528" y="763"/>
                </a:cubicBezTo>
                <a:lnTo>
                  <a:pt x="10880" y="763"/>
                </a:lnTo>
                <a:cubicBezTo>
                  <a:pt x="10882" y="697"/>
                  <a:pt x="10869" y="645"/>
                  <a:pt x="10840" y="607"/>
                </a:cubicBezTo>
                <a:cubicBezTo>
                  <a:pt x="10812" y="569"/>
                  <a:pt x="10768" y="550"/>
                  <a:pt x="10709" y="550"/>
                </a:cubicBezTo>
                <a:close/>
                <a:moveTo>
                  <a:pt x="3463" y="550"/>
                </a:moveTo>
                <a:cubicBezTo>
                  <a:pt x="3433" y="550"/>
                  <a:pt x="3407" y="556"/>
                  <a:pt x="3385" y="567"/>
                </a:cubicBezTo>
                <a:cubicBezTo>
                  <a:pt x="3362" y="578"/>
                  <a:pt x="3344" y="593"/>
                  <a:pt x="3329" y="612"/>
                </a:cubicBezTo>
                <a:cubicBezTo>
                  <a:pt x="3315" y="631"/>
                  <a:pt x="3303" y="654"/>
                  <a:pt x="3296" y="680"/>
                </a:cubicBezTo>
                <a:cubicBezTo>
                  <a:pt x="3288" y="706"/>
                  <a:pt x="3283" y="734"/>
                  <a:pt x="3282" y="763"/>
                </a:cubicBezTo>
                <a:lnTo>
                  <a:pt x="3634" y="763"/>
                </a:lnTo>
                <a:cubicBezTo>
                  <a:pt x="3636" y="697"/>
                  <a:pt x="3623" y="645"/>
                  <a:pt x="3594" y="607"/>
                </a:cubicBezTo>
                <a:cubicBezTo>
                  <a:pt x="3566" y="569"/>
                  <a:pt x="3522" y="550"/>
                  <a:pt x="3463" y="550"/>
                </a:cubicBezTo>
                <a:close/>
                <a:moveTo>
                  <a:pt x="8953" y="399"/>
                </a:moveTo>
                <a:cubicBezTo>
                  <a:pt x="8976" y="399"/>
                  <a:pt x="8995" y="400"/>
                  <a:pt x="9010" y="402"/>
                </a:cubicBezTo>
                <a:cubicBezTo>
                  <a:pt x="9025" y="404"/>
                  <a:pt x="9037" y="406"/>
                  <a:pt x="9046" y="410"/>
                </a:cubicBezTo>
                <a:cubicBezTo>
                  <a:pt x="9055" y="413"/>
                  <a:pt x="9062" y="417"/>
                  <a:pt x="9065" y="422"/>
                </a:cubicBezTo>
                <a:cubicBezTo>
                  <a:pt x="9069" y="427"/>
                  <a:pt x="9071" y="432"/>
                  <a:pt x="9071" y="438"/>
                </a:cubicBezTo>
                <a:lnTo>
                  <a:pt x="9071" y="1273"/>
                </a:lnTo>
                <a:cubicBezTo>
                  <a:pt x="9071" y="1280"/>
                  <a:pt x="9069" y="1285"/>
                  <a:pt x="9065" y="1290"/>
                </a:cubicBezTo>
                <a:cubicBezTo>
                  <a:pt x="9062" y="1295"/>
                  <a:pt x="9055" y="1298"/>
                  <a:pt x="9046" y="1302"/>
                </a:cubicBezTo>
                <a:cubicBezTo>
                  <a:pt x="9037" y="1305"/>
                  <a:pt x="9025" y="1307"/>
                  <a:pt x="9010" y="1309"/>
                </a:cubicBezTo>
                <a:cubicBezTo>
                  <a:pt x="8995" y="1310"/>
                  <a:pt x="8976" y="1311"/>
                  <a:pt x="8953" y="1311"/>
                </a:cubicBezTo>
                <a:cubicBezTo>
                  <a:pt x="8930" y="1311"/>
                  <a:pt x="8911" y="1310"/>
                  <a:pt x="8896" y="1309"/>
                </a:cubicBezTo>
                <a:cubicBezTo>
                  <a:pt x="8881" y="1307"/>
                  <a:pt x="8869" y="1305"/>
                  <a:pt x="8860" y="1302"/>
                </a:cubicBezTo>
                <a:cubicBezTo>
                  <a:pt x="8851" y="1298"/>
                  <a:pt x="8844" y="1295"/>
                  <a:pt x="8841" y="1290"/>
                </a:cubicBezTo>
                <a:cubicBezTo>
                  <a:pt x="8837" y="1285"/>
                  <a:pt x="8835" y="1280"/>
                  <a:pt x="8835" y="1273"/>
                </a:cubicBezTo>
                <a:lnTo>
                  <a:pt x="8835" y="438"/>
                </a:lnTo>
                <a:cubicBezTo>
                  <a:pt x="8835" y="432"/>
                  <a:pt x="8837" y="427"/>
                  <a:pt x="8841" y="422"/>
                </a:cubicBezTo>
                <a:cubicBezTo>
                  <a:pt x="8844" y="417"/>
                  <a:pt x="8851" y="413"/>
                  <a:pt x="8860" y="410"/>
                </a:cubicBezTo>
                <a:cubicBezTo>
                  <a:pt x="8869" y="406"/>
                  <a:pt x="8881" y="404"/>
                  <a:pt x="8896" y="402"/>
                </a:cubicBezTo>
                <a:cubicBezTo>
                  <a:pt x="8911" y="400"/>
                  <a:pt x="8930" y="399"/>
                  <a:pt x="8953" y="399"/>
                </a:cubicBezTo>
                <a:close/>
                <a:moveTo>
                  <a:pt x="1175" y="399"/>
                </a:moveTo>
                <a:cubicBezTo>
                  <a:pt x="1198" y="399"/>
                  <a:pt x="1217" y="400"/>
                  <a:pt x="1232" y="402"/>
                </a:cubicBezTo>
                <a:cubicBezTo>
                  <a:pt x="1247" y="404"/>
                  <a:pt x="1259" y="406"/>
                  <a:pt x="1268" y="410"/>
                </a:cubicBezTo>
                <a:cubicBezTo>
                  <a:pt x="1277" y="413"/>
                  <a:pt x="1284" y="417"/>
                  <a:pt x="1287" y="422"/>
                </a:cubicBezTo>
                <a:cubicBezTo>
                  <a:pt x="1291" y="427"/>
                  <a:pt x="1293" y="432"/>
                  <a:pt x="1293" y="438"/>
                </a:cubicBezTo>
                <a:lnTo>
                  <a:pt x="1293" y="1273"/>
                </a:lnTo>
                <a:cubicBezTo>
                  <a:pt x="1293" y="1280"/>
                  <a:pt x="1291" y="1285"/>
                  <a:pt x="1287" y="1290"/>
                </a:cubicBezTo>
                <a:cubicBezTo>
                  <a:pt x="1284" y="1295"/>
                  <a:pt x="1277" y="1298"/>
                  <a:pt x="1268" y="1302"/>
                </a:cubicBezTo>
                <a:cubicBezTo>
                  <a:pt x="1259" y="1305"/>
                  <a:pt x="1247" y="1307"/>
                  <a:pt x="1232" y="1309"/>
                </a:cubicBezTo>
                <a:cubicBezTo>
                  <a:pt x="1217" y="1310"/>
                  <a:pt x="1198" y="1311"/>
                  <a:pt x="1175" y="1311"/>
                </a:cubicBezTo>
                <a:cubicBezTo>
                  <a:pt x="1152" y="1311"/>
                  <a:pt x="1133" y="1310"/>
                  <a:pt x="1118" y="1309"/>
                </a:cubicBezTo>
                <a:cubicBezTo>
                  <a:pt x="1103" y="1307"/>
                  <a:pt x="1091" y="1305"/>
                  <a:pt x="1082" y="1302"/>
                </a:cubicBezTo>
                <a:cubicBezTo>
                  <a:pt x="1073" y="1298"/>
                  <a:pt x="1066" y="1295"/>
                  <a:pt x="1063" y="1290"/>
                </a:cubicBezTo>
                <a:cubicBezTo>
                  <a:pt x="1059" y="1285"/>
                  <a:pt x="1057" y="1280"/>
                  <a:pt x="1057" y="1273"/>
                </a:cubicBezTo>
                <a:lnTo>
                  <a:pt x="1057" y="438"/>
                </a:lnTo>
                <a:cubicBezTo>
                  <a:pt x="1057" y="432"/>
                  <a:pt x="1059" y="427"/>
                  <a:pt x="1063" y="422"/>
                </a:cubicBezTo>
                <a:cubicBezTo>
                  <a:pt x="1066" y="417"/>
                  <a:pt x="1073" y="413"/>
                  <a:pt x="1082" y="410"/>
                </a:cubicBezTo>
                <a:cubicBezTo>
                  <a:pt x="1091" y="406"/>
                  <a:pt x="1103" y="404"/>
                  <a:pt x="1118" y="402"/>
                </a:cubicBezTo>
                <a:cubicBezTo>
                  <a:pt x="1133" y="400"/>
                  <a:pt x="1152" y="399"/>
                  <a:pt x="1175" y="399"/>
                </a:cubicBezTo>
                <a:close/>
                <a:moveTo>
                  <a:pt x="7373" y="384"/>
                </a:moveTo>
                <a:cubicBezTo>
                  <a:pt x="7398" y="384"/>
                  <a:pt x="7422" y="386"/>
                  <a:pt x="7446" y="391"/>
                </a:cubicBezTo>
                <a:cubicBezTo>
                  <a:pt x="7470" y="395"/>
                  <a:pt x="7493" y="401"/>
                  <a:pt x="7514" y="408"/>
                </a:cubicBezTo>
                <a:cubicBezTo>
                  <a:pt x="7535" y="416"/>
                  <a:pt x="7553" y="424"/>
                  <a:pt x="7570" y="433"/>
                </a:cubicBezTo>
                <a:cubicBezTo>
                  <a:pt x="7586" y="443"/>
                  <a:pt x="7598" y="451"/>
                  <a:pt x="7605" y="458"/>
                </a:cubicBezTo>
                <a:cubicBezTo>
                  <a:pt x="7612" y="465"/>
                  <a:pt x="7617" y="470"/>
                  <a:pt x="7620" y="475"/>
                </a:cubicBezTo>
                <a:cubicBezTo>
                  <a:pt x="7622" y="480"/>
                  <a:pt x="7625" y="486"/>
                  <a:pt x="7626" y="493"/>
                </a:cubicBezTo>
                <a:cubicBezTo>
                  <a:pt x="7628" y="501"/>
                  <a:pt x="7629" y="510"/>
                  <a:pt x="7630" y="521"/>
                </a:cubicBezTo>
                <a:cubicBezTo>
                  <a:pt x="7631" y="532"/>
                  <a:pt x="7631" y="545"/>
                  <a:pt x="7631" y="561"/>
                </a:cubicBezTo>
                <a:cubicBezTo>
                  <a:pt x="7631" y="597"/>
                  <a:pt x="7628" y="622"/>
                  <a:pt x="7622" y="637"/>
                </a:cubicBezTo>
                <a:cubicBezTo>
                  <a:pt x="7616" y="652"/>
                  <a:pt x="7608" y="659"/>
                  <a:pt x="7598" y="659"/>
                </a:cubicBezTo>
                <a:cubicBezTo>
                  <a:pt x="7587" y="659"/>
                  <a:pt x="7576" y="655"/>
                  <a:pt x="7564" y="646"/>
                </a:cubicBezTo>
                <a:cubicBezTo>
                  <a:pt x="7552" y="637"/>
                  <a:pt x="7538" y="628"/>
                  <a:pt x="7522" y="617"/>
                </a:cubicBezTo>
                <a:cubicBezTo>
                  <a:pt x="7505" y="606"/>
                  <a:pt x="7486" y="597"/>
                  <a:pt x="7464" y="588"/>
                </a:cubicBezTo>
                <a:cubicBezTo>
                  <a:pt x="7441" y="579"/>
                  <a:pt x="7414" y="575"/>
                  <a:pt x="7383" y="575"/>
                </a:cubicBezTo>
                <a:cubicBezTo>
                  <a:pt x="7322" y="575"/>
                  <a:pt x="7275" y="599"/>
                  <a:pt x="7243" y="646"/>
                </a:cubicBezTo>
                <a:cubicBezTo>
                  <a:pt x="7210" y="693"/>
                  <a:pt x="7194" y="762"/>
                  <a:pt x="7194" y="854"/>
                </a:cubicBezTo>
                <a:cubicBezTo>
                  <a:pt x="7194" y="899"/>
                  <a:pt x="7198" y="939"/>
                  <a:pt x="7206" y="973"/>
                </a:cubicBezTo>
                <a:cubicBezTo>
                  <a:pt x="7214" y="1008"/>
                  <a:pt x="7226" y="1036"/>
                  <a:pt x="7242" y="1060"/>
                </a:cubicBezTo>
                <a:cubicBezTo>
                  <a:pt x="7258" y="1083"/>
                  <a:pt x="7278" y="1100"/>
                  <a:pt x="7302" y="1112"/>
                </a:cubicBezTo>
                <a:cubicBezTo>
                  <a:pt x="7326" y="1123"/>
                  <a:pt x="7354" y="1129"/>
                  <a:pt x="7386" y="1129"/>
                </a:cubicBezTo>
                <a:cubicBezTo>
                  <a:pt x="7418" y="1129"/>
                  <a:pt x="7446" y="1124"/>
                  <a:pt x="7470" y="1114"/>
                </a:cubicBezTo>
                <a:cubicBezTo>
                  <a:pt x="7493" y="1105"/>
                  <a:pt x="7514" y="1094"/>
                  <a:pt x="7531" y="1082"/>
                </a:cubicBezTo>
                <a:cubicBezTo>
                  <a:pt x="7549" y="1070"/>
                  <a:pt x="7563" y="1059"/>
                  <a:pt x="7575" y="1050"/>
                </a:cubicBezTo>
                <a:cubicBezTo>
                  <a:pt x="7587" y="1040"/>
                  <a:pt x="7597" y="1035"/>
                  <a:pt x="7605" y="1035"/>
                </a:cubicBezTo>
                <a:cubicBezTo>
                  <a:pt x="7611" y="1035"/>
                  <a:pt x="7615" y="1037"/>
                  <a:pt x="7619" y="1040"/>
                </a:cubicBezTo>
                <a:cubicBezTo>
                  <a:pt x="7623" y="1043"/>
                  <a:pt x="7626" y="1049"/>
                  <a:pt x="7628" y="1057"/>
                </a:cubicBezTo>
                <a:cubicBezTo>
                  <a:pt x="7630" y="1066"/>
                  <a:pt x="7632" y="1076"/>
                  <a:pt x="7633" y="1089"/>
                </a:cubicBezTo>
                <a:cubicBezTo>
                  <a:pt x="7634" y="1103"/>
                  <a:pt x="7635" y="1119"/>
                  <a:pt x="7635" y="1140"/>
                </a:cubicBezTo>
                <a:cubicBezTo>
                  <a:pt x="7635" y="1156"/>
                  <a:pt x="7635" y="1170"/>
                  <a:pt x="7634" y="1181"/>
                </a:cubicBezTo>
                <a:cubicBezTo>
                  <a:pt x="7633" y="1192"/>
                  <a:pt x="7631" y="1201"/>
                  <a:pt x="7630" y="1209"/>
                </a:cubicBezTo>
                <a:cubicBezTo>
                  <a:pt x="7628" y="1216"/>
                  <a:pt x="7626" y="1222"/>
                  <a:pt x="7624" y="1227"/>
                </a:cubicBezTo>
                <a:cubicBezTo>
                  <a:pt x="7622" y="1232"/>
                  <a:pt x="7617" y="1238"/>
                  <a:pt x="7610" y="1245"/>
                </a:cubicBezTo>
                <a:cubicBezTo>
                  <a:pt x="7602" y="1252"/>
                  <a:pt x="7589" y="1261"/>
                  <a:pt x="7571" y="1271"/>
                </a:cubicBezTo>
                <a:cubicBezTo>
                  <a:pt x="7553" y="1281"/>
                  <a:pt x="7533" y="1291"/>
                  <a:pt x="7509" y="1299"/>
                </a:cubicBezTo>
                <a:cubicBezTo>
                  <a:pt x="7486" y="1307"/>
                  <a:pt x="7461" y="1313"/>
                  <a:pt x="7434" y="1318"/>
                </a:cubicBezTo>
                <a:cubicBezTo>
                  <a:pt x="7407" y="1323"/>
                  <a:pt x="7379" y="1326"/>
                  <a:pt x="7350" y="1326"/>
                </a:cubicBezTo>
                <a:cubicBezTo>
                  <a:pt x="7286" y="1326"/>
                  <a:pt x="7229" y="1316"/>
                  <a:pt x="7179" y="1296"/>
                </a:cubicBezTo>
                <a:cubicBezTo>
                  <a:pt x="7130" y="1276"/>
                  <a:pt x="7088" y="1246"/>
                  <a:pt x="7054" y="1207"/>
                </a:cubicBezTo>
                <a:cubicBezTo>
                  <a:pt x="7020" y="1168"/>
                  <a:pt x="6995" y="1121"/>
                  <a:pt x="6978" y="1064"/>
                </a:cubicBezTo>
                <a:cubicBezTo>
                  <a:pt x="6961" y="1008"/>
                  <a:pt x="6952" y="944"/>
                  <a:pt x="6952" y="871"/>
                </a:cubicBezTo>
                <a:cubicBezTo>
                  <a:pt x="6952" y="787"/>
                  <a:pt x="6962" y="715"/>
                  <a:pt x="6983" y="654"/>
                </a:cubicBezTo>
                <a:cubicBezTo>
                  <a:pt x="7004" y="593"/>
                  <a:pt x="7034" y="542"/>
                  <a:pt x="7071" y="502"/>
                </a:cubicBezTo>
                <a:cubicBezTo>
                  <a:pt x="7108" y="462"/>
                  <a:pt x="7153" y="432"/>
                  <a:pt x="7204" y="413"/>
                </a:cubicBezTo>
                <a:cubicBezTo>
                  <a:pt x="7255" y="394"/>
                  <a:pt x="7311" y="384"/>
                  <a:pt x="7373" y="384"/>
                </a:cubicBezTo>
                <a:close/>
                <a:moveTo>
                  <a:pt x="10714" y="383"/>
                </a:moveTo>
                <a:cubicBezTo>
                  <a:pt x="10784" y="383"/>
                  <a:pt x="10844" y="393"/>
                  <a:pt x="10894" y="414"/>
                </a:cubicBezTo>
                <a:cubicBezTo>
                  <a:pt x="10944" y="435"/>
                  <a:pt x="10984" y="463"/>
                  <a:pt x="11016" y="500"/>
                </a:cubicBezTo>
                <a:cubicBezTo>
                  <a:pt x="11048" y="536"/>
                  <a:pt x="11072" y="580"/>
                  <a:pt x="11087" y="630"/>
                </a:cubicBezTo>
                <a:cubicBezTo>
                  <a:pt x="11102" y="680"/>
                  <a:pt x="11109" y="734"/>
                  <a:pt x="11109" y="793"/>
                </a:cubicBezTo>
                <a:lnTo>
                  <a:pt x="11109" y="831"/>
                </a:lnTo>
                <a:cubicBezTo>
                  <a:pt x="11109" y="859"/>
                  <a:pt x="11103" y="881"/>
                  <a:pt x="11090" y="894"/>
                </a:cubicBezTo>
                <a:cubicBezTo>
                  <a:pt x="11077" y="908"/>
                  <a:pt x="11059" y="915"/>
                  <a:pt x="11037" y="915"/>
                </a:cubicBezTo>
                <a:lnTo>
                  <a:pt x="10528" y="915"/>
                </a:lnTo>
                <a:cubicBezTo>
                  <a:pt x="10528" y="951"/>
                  <a:pt x="10532" y="983"/>
                  <a:pt x="10541" y="1012"/>
                </a:cubicBezTo>
                <a:cubicBezTo>
                  <a:pt x="10549" y="1041"/>
                  <a:pt x="10563" y="1066"/>
                  <a:pt x="10581" y="1087"/>
                </a:cubicBezTo>
                <a:cubicBezTo>
                  <a:pt x="10599" y="1107"/>
                  <a:pt x="10623" y="1122"/>
                  <a:pt x="10652" y="1133"/>
                </a:cubicBezTo>
                <a:cubicBezTo>
                  <a:pt x="10681" y="1144"/>
                  <a:pt x="10716" y="1149"/>
                  <a:pt x="10757" y="1149"/>
                </a:cubicBezTo>
                <a:cubicBezTo>
                  <a:pt x="10798" y="1149"/>
                  <a:pt x="10834" y="1146"/>
                  <a:pt x="10866" y="1140"/>
                </a:cubicBezTo>
                <a:cubicBezTo>
                  <a:pt x="10897" y="1134"/>
                  <a:pt x="10924" y="1128"/>
                  <a:pt x="10947" y="1121"/>
                </a:cubicBezTo>
                <a:cubicBezTo>
                  <a:pt x="10970" y="1113"/>
                  <a:pt x="10988" y="1107"/>
                  <a:pt x="11003" y="1101"/>
                </a:cubicBezTo>
                <a:cubicBezTo>
                  <a:pt x="11018" y="1095"/>
                  <a:pt x="11031" y="1092"/>
                  <a:pt x="11040" y="1092"/>
                </a:cubicBezTo>
                <a:cubicBezTo>
                  <a:pt x="11046" y="1092"/>
                  <a:pt x="11050" y="1093"/>
                  <a:pt x="11054" y="1095"/>
                </a:cubicBezTo>
                <a:cubicBezTo>
                  <a:pt x="11058" y="1097"/>
                  <a:pt x="11061" y="1101"/>
                  <a:pt x="11063" y="1107"/>
                </a:cubicBezTo>
                <a:cubicBezTo>
                  <a:pt x="11066" y="1113"/>
                  <a:pt x="11068" y="1121"/>
                  <a:pt x="11069" y="1131"/>
                </a:cubicBezTo>
                <a:cubicBezTo>
                  <a:pt x="11070" y="1141"/>
                  <a:pt x="11070" y="1154"/>
                  <a:pt x="11070" y="1170"/>
                </a:cubicBezTo>
                <a:cubicBezTo>
                  <a:pt x="11070" y="1183"/>
                  <a:pt x="11070" y="1195"/>
                  <a:pt x="11069" y="1205"/>
                </a:cubicBezTo>
                <a:cubicBezTo>
                  <a:pt x="11068" y="1214"/>
                  <a:pt x="11068" y="1223"/>
                  <a:pt x="11066" y="1230"/>
                </a:cubicBezTo>
                <a:cubicBezTo>
                  <a:pt x="11065" y="1236"/>
                  <a:pt x="11063" y="1242"/>
                  <a:pt x="11061" y="1247"/>
                </a:cubicBezTo>
                <a:cubicBezTo>
                  <a:pt x="11058" y="1252"/>
                  <a:pt x="11055" y="1256"/>
                  <a:pt x="11051" y="1260"/>
                </a:cubicBezTo>
                <a:cubicBezTo>
                  <a:pt x="11047" y="1265"/>
                  <a:pt x="11036" y="1271"/>
                  <a:pt x="11017" y="1278"/>
                </a:cubicBezTo>
                <a:cubicBezTo>
                  <a:pt x="10999" y="1286"/>
                  <a:pt x="10976" y="1293"/>
                  <a:pt x="10948" y="1300"/>
                </a:cubicBezTo>
                <a:cubicBezTo>
                  <a:pt x="10920" y="1307"/>
                  <a:pt x="10888" y="1314"/>
                  <a:pt x="10852" y="1319"/>
                </a:cubicBezTo>
                <a:cubicBezTo>
                  <a:pt x="10815" y="1324"/>
                  <a:pt x="10777" y="1327"/>
                  <a:pt x="10735" y="1327"/>
                </a:cubicBezTo>
                <a:cubicBezTo>
                  <a:pt x="10661" y="1327"/>
                  <a:pt x="10596" y="1318"/>
                  <a:pt x="10540" y="1299"/>
                </a:cubicBezTo>
                <a:cubicBezTo>
                  <a:pt x="10484" y="1280"/>
                  <a:pt x="10437" y="1252"/>
                  <a:pt x="10400" y="1213"/>
                </a:cubicBezTo>
                <a:cubicBezTo>
                  <a:pt x="10362" y="1175"/>
                  <a:pt x="10334" y="1127"/>
                  <a:pt x="10316" y="1069"/>
                </a:cubicBezTo>
                <a:cubicBezTo>
                  <a:pt x="10297" y="1011"/>
                  <a:pt x="10288" y="943"/>
                  <a:pt x="10288" y="864"/>
                </a:cubicBezTo>
                <a:cubicBezTo>
                  <a:pt x="10288" y="790"/>
                  <a:pt x="10298" y="723"/>
                  <a:pt x="10317" y="663"/>
                </a:cubicBezTo>
                <a:cubicBezTo>
                  <a:pt x="10336" y="603"/>
                  <a:pt x="10365" y="553"/>
                  <a:pt x="10401" y="511"/>
                </a:cubicBezTo>
                <a:cubicBezTo>
                  <a:pt x="10438" y="469"/>
                  <a:pt x="10483" y="438"/>
                  <a:pt x="10536" y="416"/>
                </a:cubicBezTo>
                <a:cubicBezTo>
                  <a:pt x="10589" y="394"/>
                  <a:pt x="10648" y="383"/>
                  <a:pt x="10714" y="383"/>
                </a:cubicBezTo>
                <a:close/>
                <a:moveTo>
                  <a:pt x="9799" y="383"/>
                </a:moveTo>
                <a:cubicBezTo>
                  <a:pt x="9856" y="383"/>
                  <a:pt x="9904" y="392"/>
                  <a:pt x="9943" y="411"/>
                </a:cubicBezTo>
                <a:cubicBezTo>
                  <a:pt x="9982" y="430"/>
                  <a:pt x="10014" y="455"/>
                  <a:pt x="10038" y="488"/>
                </a:cubicBezTo>
                <a:cubicBezTo>
                  <a:pt x="10062" y="520"/>
                  <a:pt x="10079" y="558"/>
                  <a:pt x="10090" y="601"/>
                </a:cubicBezTo>
                <a:cubicBezTo>
                  <a:pt x="10101" y="644"/>
                  <a:pt x="10106" y="696"/>
                  <a:pt x="10106" y="756"/>
                </a:cubicBezTo>
                <a:lnTo>
                  <a:pt x="10106" y="1273"/>
                </a:lnTo>
                <a:cubicBezTo>
                  <a:pt x="10106" y="1280"/>
                  <a:pt x="10104" y="1285"/>
                  <a:pt x="10100" y="1290"/>
                </a:cubicBezTo>
                <a:cubicBezTo>
                  <a:pt x="10097" y="1295"/>
                  <a:pt x="10090" y="1298"/>
                  <a:pt x="10082" y="1302"/>
                </a:cubicBezTo>
                <a:cubicBezTo>
                  <a:pt x="10073" y="1305"/>
                  <a:pt x="10061" y="1307"/>
                  <a:pt x="10046" y="1309"/>
                </a:cubicBezTo>
                <a:cubicBezTo>
                  <a:pt x="10030" y="1310"/>
                  <a:pt x="10011" y="1311"/>
                  <a:pt x="9989" y="1311"/>
                </a:cubicBezTo>
                <a:cubicBezTo>
                  <a:pt x="9966" y="1311"/>
                  <a:pt x="9947" y="1310"/>
                  <a:pt x="9931" y="1309"/>
                </a:cubicBezTo>
                <a:cubicBezTo>
                  <a:pt x="9916" y="1307"/>
                  <a:pt x="9904" y="1305"/>
                  <a:pt x="9895" y="1302"/>
                </a:cubicBezTo>
                <a:cubicBezTo>
                  <a:pt x="9887" y="1298"/>
                  <a:pt x="9880" y="1295"/>
                  <a:pt x="9877" y="1290"/>
                </a:cubicBezTo>
                <a:cubicBezTo>
                  <a:pt x="9873" y="1285"/>
                  <a:pt x="9871" y="1280"/>
                  <a:pt x="9871" y="1273"/>
                </a:cubicBezTo>
                <a:lnTo>
                  <a:pt x="9871" y="796"/>
                </a:lnTo>
                <a:cubicBezTo>
                  <a:pt x="9871" y="755"/>
                  <a:pt x="9868" y="723"/>
                  <a:pt x="9862" y="700"/>
                </a:cubicBezTo>
                <a:cubicBezTo>
                  <a:pt x="9856" y="677"/>
                  <a:pt x="9848" y="657"/>
                  <a:pt x="9836" y="640"/>
                </a:cubicBezTo>
                <a:cubicBezTo>
                  <a:pt x="9825" y="624"/>
                  <a:pt x="9810" y="611"/>
                  <a:pt x="9793" y="602"/>
                </a:cubicBezTo>
                <a:cubicBezTo>
                  <a:pt x="9775" y="593"/>
                  <a:pt x="9754" y="588"/>
                  <a:pt x="9730" y="588"/>
                </a:cubicBezTo>
                <a:cubicBezTo>
                  <a:pt x="9700" y="588"/>
                  <a:pt x="9670" y="599"/>
                  <a:pt x="9639" y="621"/>
                </a:cubicBezTo>
                <a:cubicBezTo>
                  <a:pt x="9608" y="643"/>
                  <a:pt x="9576" y="675"/>
                  <a:pt x="9543" y="717"/>
                </a:cubicBezTo>
                <a:lnTo>
                  <a:pt x="9543" y="1273"/>
                </a:lnTo>
                <a:cubicBezTo>
                  <a:pt x="9543" y="1280"/>
                  <a:pt x="9541" y="1285"/>
                  <a:pt x="9537" y="1290"/>
                </a:cubicBezTo>
                <a:cubicBezTo>
                  <a:pt x="9534" y="1295"/>
                  <a:pt x="9527" y="1298"/>
                  <a:pt x="9518" y="1302"/>
                </a:cubicBezTo>
                <a:cubicBezTo>
                  <a:pt x="9509" y="1305"/>
                  <a:pt x="9497" y="1307"/>
                  <a:pt x="9482" y="1309"/>
                </a:cubicBezTo>
                <a:cubicBezTo>
                  <a:pt x="9467" y="1310"/>
                  <a:pt x="9448" y="1311"/>
                  <a:pt x="9425" y="1311"/>
                </a:cubicBezTo>
                <a:cubicBezTo>
                  <a:pt x="9402" y="1311"/>
                  <a:pt x="9383" y="1310"/>
                  <a:pt x="9368" y="1309"/>
                </a:cubicBezTo>
                <a:cubicBezTo>
                  <a:pt x="9353" y="1307"/>
                  <a:pt x="9341" y="1305"/>
                  <a:pt x="9332" y="1302"/>
                </a:cubicBezTo>
                <a:cubicBezTo>
                  <a:pt x="9323" y="1298"/>
                  <a:pt x="9316" y="1295"/>
                  <a:pt x="9313" y="1290"/>
                </a:cubicBezTo>
                <a:cubicBezTo>
                  <a:pt x="9309" y="1285"/>
                  <a:pt x="9307" y="1280"/>
                  <a:pt x="9307" y="1273"/>
                </a:cubicBezTo>
                <a:lnTo>
                  <a:pt x="9307" y="437"/>
                </a:lnTo>
                <a:cubicBezTo>
                  <a:pt x="9307" y="430"/>
                  <a:pt x="9309" y="425"/>
                  <a:pt x="9312" y="420"/>
                </a:cubicBezTo>
                <a:cubicBezTo>
                  <a:pt x="9315" y="415"/>
                  <a:pt x="9320" y="412"/>
                  <a:pt x="9329" y="408"/>
                </a:cubicBezTo>
                <a:cubicBezTo>
                  <a:pt x="9337" y="405"/>
                  <a:pt x="9347" y="403"/>
                  <a:pt x="9360" y="401"/>
                </a:cubicBezTo>
                <a:cubicBezTo>
                  <a:pt x="9373" y="400"/>
                  <a:pt x="9389" y="399"/>
                  <a:pt x="9408" y="399"/>
                </a:cubicBezTo>
                <a:cubicBezTo>
                  <a:pt x="9428" y="399"/>
                  <a:pt x="9445" y="400"/>
                  <a:pt x="9458" y="401"/>
                </a:cubicBezTo>
                <a:cubicBezTo>
                  <a:pt x="9471" y="403"/>
                  <a:pt x="9481" y="405"/>
                  <a:pt x="9488" y="408"/>
                </a:cubicBezTo>
                <a:cubicBezTo>
                  <a:pt x="9495" y="412"/>
                  <a:pt x="9501" y="415"/>
                  <a:pt x="9504" y="420"/>
                </a:cubicBezTo>
                <a:cubicBezTo>
                  <a:pt x="9507" y="425"/>
                  <a:pt x="9508" y="430"/>
                  <a:pt x="9508" y="437"/>
                </a:cubicBezTo>
                <a:lnTo>
                  <a:pt x="9508" y="533"/>
                </a:lnTo>
                <a:cubicBezTo>
                  <a:pt x="9555" y="483"/>
                  <a:pt x="9602" y="446"/>
                  <a:pt x="9650" y="421"/>
                </a:cubicBezTo>
                <a:cubicBezTo>
                  <a:pt x="9697" y="396"/>
                  <a:pt x="9747" y="383"/>
                  <a:pt x="9799" y="383"/>
                </a:cubicBezTo>
                <a:close/>
                <a:moveTo>
                  <a:pt x="6398" y="383"/>
                </a:moveTo>
                <a:cubicBezTo>
                  <a:pt x="6463" y="383"/>
                  <a:pt x="6519" y="389"/>
                  <a:pt x="6566" y="402"/>
                </a:cubicBezTo>
                <a:cubicBezTo>
                  <a:pt x="6612" y="415"/>
                  <a:pt x="6651" y="435"/>
                  <a:pt x="6681" y="461"/>
                </a:cubicBezTo>
                <a:cubicBezTo>
                  <a:pt x="6711" y="488"/>
                  <a:pt x="6733" y="522"/>
                  <a:pt x="6746" y="564"/>
                </a:cubicBezTo>
                <a:cubicBezTo>
                  <a:pt x="6760" y="606"/>
                  <a:pt x="6767" y="656"/>
                  <a:pt x="6767" y="713"/>
                </a:cubicBezTo>
                <a:lnTo>
                  <a:pt x="6767" y="1276"/>
                </a:lnTo>
                <a:cubicBezTo>
                  <a:pt x="6767" y="1285"/>
                  <a:pt x="6764" y="1292"/>
                  <a:pt x="6758" y="1297"/>
                </a:cubicBezTo>
                <a:cubicBezTo>
                  <a:pt x="6751" y="1302"/>
                  <a:pt x="6741" y="1306"/>
                  <a:pt x="6728" y="1308"/>
                </a:cubicBezTo>
                <a:cubicBezTo>
                  <a:pt x="6715" y="1310"/>
                  <a:pt x="6695" y="1311"/>
                  <a:pt x="6668" y="1311"/>
                </a:cubicBezTo>
                <a:cubicBezTo>
                  <a:pt x="6640" y="1311"/>
                  <a:pt x="6620" y="1310"/>
                  <a:pt x="6607" y="1308"/>
                </a:cubicBezTo>
                <a:cubicBezTo>
                  <a:pt x="6594" y="1306"/>
                  <a:pt x="6585" y="1302"/>
                  <a:pt x="6580" y="1297"/>
                </a:cubicBezTo>
                <a:cubicBezTo>
                  <a:pt x="6574" y="1292"/>
                  <a:pt x="6572" y="1285"/>
                  <a:pt x="6572" y="1276"/>
                </a:cubicBezTo>
                <a:lnTo>
                  <a:pt x="6572" y="1210"/>
                </a:lnTo>
                <a:cubicBezTo>
                  <a:pt x="6537" y="1247"/>
                  <a:pt x="6498" y="1275"/>
                  <a:pt x="6454" y="1296"/>
                </a:cubicBezTo>
                <a:cubicBezTo>
                  <a:pt x="6410" y="1317"/>
                  <a:pt x="6361" y="1327"/>
                  <a:pt x="6307" y="1327"/>
                </a:cubicBezTo>
                <a:cubicBezTo>
                  <a:pt x="6263" y="1327"/>
                  <a:pt x="6222" y="1321"/>
                  <a:pt x="6185" y="1310"/>
                </a:cubicBezTo>
                <a:cubicBezTo>
                  <a:pt x="6148" y="1298"/>
                  <a:pt x="6116" y="1281"/>
                  <a:pt x="6089" y="1258"/>
                </a:cubicBezTo>
                <a:cubicBezTo>
                  <a:pt x="6062" y="1235"/>
                  <a:pt x="6040" y="1207"/>
                  <a:pt x="6025" y="1173"/>
                </a:cubicBezTo>
                <a:cubicBezTo>
                  <a:pt x="6010" y="1139"/>
                  <a:pt x="6003" y="1100"/>
                  <a:pt x="6003" y="1055"/>
                </a:cubicBezTo>
                <a:cubicBezTo>
                  <a:pt x="6003" y="1006"/>
                  <a:pt x="6013" y="964"/>
                  <a:pt x="6032" y="928"/>
                </a:cubicBezTo>
                <a:cubicBezTo>
                  <a:pt x="6051" y="892"/>
                  <a:pt x="6079" y="862"/>
                  <a:pt x="6117" y="839"/>
                </a:cubicBezTo>
                <a:cubicBezTo>
                  <a:pt x="6155" y="815"/>
                  <a:pt x="6202" y="798"/>
                  <a:pt x="6258" y="787"/>
                </a:cubicBezTo>
                <a:cubicBezTo>
                  <a:pt x="6314" y="776"/>
                  <a:pt x="6379" y="770"/>
                  <a:pt x="6454" y="770"/>
                </a:cubicBezTo>
                <a:lnTo>
                  <a:pt x="6535" y="770"/>
                </a:lnTo>
                <a:lnTo>
                  <a:pt x="6535" y="719"/>
                </a:lnTo>
                <a:cubicBezTo>
                  <a:pt x="6535" y="693"/>
                  <a:pt x="6532" y="670"/>
                  <a:pt x="6527" y="650"/>
                </a:cubicBezTo>
                <a:cubicBezTo>
                  <a:pt x="6522" y="630"/>
                  <a:pt x="6513" y="614"/>
                  <a:pt x="6501" y="601"/>
                </a:cubicBezTo>
                <a:cubicBezTo>
                  <a:pt x="6489" y="587"/>
                  <a:pt x="6472" y="578"/>
                  <a:pt x="6452" y="571"/>
                </a:cubicBezTo>
                <a:cubicBezTo>
                  <a:pt x="6432" y="565"/>
                  <a:pt x="6407" y="562"/>
                  <a:pt x="6377" y="562"/>
                </a:cubicBezTo>
                <a:cubicBezTo>
                  <a:pt x="6337" y="562"/>
                  <a:pt x="6302" y="566"/>
                  <a:pt x="6271" y="575"/>
                </a:cubicBezTo>
                <a:cubicBezTo>
                  <a:pt x="6240" y="584"/>
                  <a:pt x="6213" y="594"/>
                  <a:pt x="6189" y="605"/>
                </a:cubicBezTo>
                <a:cubicBezTo>
                  <a:pt x="6166" y="615"/>
                  <a:pt x="6146" y="625"/>
                  <a:pt x="6130" y="634"/>
                </a:cubicBezTo>
                <a:cubicBezTo>
                  <a:pt x="6114" y="643"/>
                  <a:pt x="6101" y="647"/>
                  <a:pt x="6091" y="647"/>
                </a:cubicBezTo>
                <a:cubicBezTo>
                  <a:pt x="6084" y="647"/>
                  <a:pt x="6078" y="645"/>
                  <a:pt x="6073" y="640"/>
                </a:cubicBezTo>
                <a:cubicBezTo>
                  <a:pt x="6068" y="636"/>
                  <a:pt x="6063" y="630"/>
                  <a:pt x="6060" y="622"/>
                </a:cubicBezTo>
                <a:cubicBezTo>
                  <a:pt x="6056" y="614"/>
                  <a:pt x="6054" y="603"/>
                  <a:pt x="6052" y="592"/>
                </a:cubicBezTo>
                <a:cubicBezTo>
                  <a:pt x="6050" y="580"/>
                  <a:pt x="6049" y="567"/>
                  <a:pt x="6049" y="552"/>
                </a:cubicBezTo>
                <a:cubicBezTo>
                  <a:pt x="6049" y="533"/>
                  <a:pt x="6051" y="517"/>
                  <a:pt x="6054" y="506"/>
                </a:cubicBezTo>
                <a:cubicBezTo>
                  <a:pt x="6057" y="495"/>
                  <a:pt x="6063" y="485"/>
                  <a:pt x="6072" y="476"/>
                </a:cubicBezTo>
                <a:cubicBezTo>
                  <a:pt x="6080" y="467"/>
                  <a:pt x="6096" y="457"/>
                  <a:pt x="6117" y="446"/>
                </a:cubicBezTo>
                <a:cubicBezTo>
                  <a:pt x="6139" y="435"/>
                  <a:pt x="6165" y="424"/>
                  <a:pt x="6194" y="415"/>
                </a:cubicBezTo>
                <a:cubicBezTo>
                  <a:pt x="6224" y="406"/>
                  <a:pt x="6256" y="398"/>
                  <a:pt x="6290" y="392"/>
                </a:cubicBezTo>
                <a:cubicBezTo>
                  <a:pt x="6325" y="386"/>
                  <a:pt x="6361" y="383"/>
                  <a:pt x="6398" y="383"/>
                </a:cubicBezTo>
                <a:close/>
                <a:moveTo>
                  <a:pt x="4976" y="383"/>
                </a:moveTo>
                <a:cubicBezTo>
                  <a:pt x="5010" y="383"/>
                  <a:pt x="5041" y="387"/>
                  <a:pt x="5069" y="394"/>
                </a:cubicBezTo>
                <a:cubicBezTo>
                  <a:pt x="5096" y="401"/>
                  <a:pt x="5121" y="411"/>
                  <a:pt x="5142" y="425"/>
                </a:cubicBezTo>
                <a:cubicBezTo>
                  <a:pt x="5164" y="438"/>
                  <a:pt x="5183" y="454"/>
                  <a:pt x="5198" y="473"/>
                </a:cubicBezTo>
                <a:cubicBezTo>
                  <a:pt x="5214" y="492"/>
                  <a:pt x="5227" y="513"/>
                  <a:pt x="5238" y="536"/>
                </a:cubicBezTo>
                <a:cubicBezTo>
                  <a:pt x="5263" y="509"/>
                  <a:pt x="5287" y="486"/>
                  <a:pt x="5311" y="467"/>
                </a:cubicBezTo>
                <a:cubicBezTo>
                  <a:pt x="5335" y="447"/>
                  <a:pt x="5359" y="431"/>
                  <a:pt x="5382" y="419"/>
                </a:cubicBezTo>
                <a:cubicBezTo>
                  <a:pt x="5406" y="407"/>
                  <a:pt x="5429" y="398"/>
                  <a:pt x="5453" y="392"/>
                </a:cubicBezTo>
                <a:cubicBezTo>
                  <a:pt x="5476" y="386"/>
                  <a:pt x="5500" y="383"/>
                  <a:pt x="5524" y="383"/>
                </a:cubicBezTo>
                <a:cubicBezTo>
                  <a:pt x="5580" y="383"/>
                  <a:pt x="5627" y="392"/>
                  <a:pt x="5665" y="411"/>
                </a:cubicBezTo>
                <a:cubicBezTo>
                  <a:pt x="5703" y="430"/>
                  <a:pt x="5733" y="455"/>
                  <a:pt x="5757" y="488"/>
                </a:cubicBezTo>
                <a:cubicBezTo>
                  <a:pt x="5780" y="520"/>
                  <a:pt x="5797" y="558"/>
                  <a:pt x="5807" y="601"/>
                </a:cubicBezTo>
                <a:cubicBezTo>
                  <a:pt x="5817" y="644"/>
                  <a:pt x="5822" y="690"/>
                  <a:pt x="5822" y="738"/>
                </a:cubicBezTo>
                <a:lnTo>
                  <a:pt x="5822" y="1273"/>
                </a:lnTo>
                <a:cubicBezTo>
                  <a:pt x="5822" y="1280"/>
                  <a:pt x="5820" y="1285"/>
                  <a:pt x="5816" y="1290"/>
                </a:cubicBezTo>
                <a:cubicBezTo>
                  <a:pt x="5813" y="1295"/>
                  <a:pt x="5806" y="1298"/>
                  <a:pt x="5798" y="1302"/>
                </a:cubicBezTo>
                <a:cubicBezTo>
                  <a:pt x="5789" y="1305"/>
                  <a:pt x="5777" y="1307"/>
                  <a:pt x="5762" y="1309"/>
                </a:cubicBezTo>
                <a:cubicBezTo>
                  <a:pt x="5747" y="1310"/>
                  <a:pt x="5728" y="1311"/>
                  <a:pt x="5705" y="1311"/>
                </a:cubicBezTo>
                <a:cubicBezTo>
                  <a:pt x="5681" y="1311"/>
                  <a:pt x="5662" y="1310"/>
                  <a:pt x="5647" y="1309"/>
                </a:cubicBezTo>
                <a:cubicBezTo>
                  <a:pt x="5632" y="1307"/>
                  <a:pt x="5620" y="1305"/>
                  <a:pt x="5611" y="1302"/>
                </a:cubicBezTo>
                <a:cubicBezTo>
                  <a:pt x="5602" y="1298"/>
                  <a:pt x="5596" y="1295"/>
                  <a:pt x="5592" y="1290"/>
                </a:cubicBezTo>
                <a:cubicBezTo>
                  <a:pt x="5589" y="1285"/>
                  <a:pt x="5587" y="1280"/>
                  <a:pt x="5587" y="1273"/>
                </a:cubicBezTo>
                <a:lnTo>
                  <a:pt x="5587" y="777"/>
                </a:lnTo>
                <a:cubicBezTo>
                  <a:pt x="5587" y="749"/>
                  <a:pt x="5584" y="723"/>
                  <a:pt x="5579" y="700"/>
                </a:cubicBezTo>
                <a:cubicBezTo>
                  <a:pt x="5574" y="677"/>
                  <a:pt x="5566" y="657"/>
                  <a:pt x="5555" y="640"/>
                </a:cubicBezTo>
                <a:cubicBezTo>
                  <a:pt x="5544" y="624"/>
                  <a:pt x="5530" y="611"/>
                  <a:pt x="5513" y="602"/>
                </a:cubicBezTo>
                <a:cubicBezTo>
                  <a:pt x="5497" y="593"/>
                  <a:pt x="5477" y="588"/>
                  <a:pt x="5454" y="588"/>
                </a:cubicBezTo>
                <a:cubicBezTo>
                  <a:pt x="5426" y="588"/>
                  <a:pt x="5397" y="599"/>
                  <a:pt x="5369" y="621"/>
                </a:cubicBezTo>
                <a:cubicBezTo>
                  <a:pt x="5340" y="643"/>
                  <a:pt x="5309" y="675"/>
                  <a:pt x="5275" y="717"/>
                </a:cubicBezTo>
                <a:lnTo>
                  <a:pt x="5275" y="1273"/>
                </a:lnTo>
                <a:cubicBezTo>
                  <a:pt x="5275" y="1280"/>
                  <a:pt x="5273" y="1285"/>
                  <a:pt x="5269" y="1290"/>
                </a:cubicBezTo>
                <a:cubicBezTo>
                  <a:pt x="5266" y="1295"/>
                  <a:pt x="5259" y="1298"/>
                  <a:pt x="5250" y="1302"/>
                </a:cubicBezTo>
                <a:cubicBezTo>
                  <a:pt x="5241" y="1305"/>
                  <a:pt x="5229" y="1307"/>
                  <a:pt x="5214" y="1309"/>
                </a:cubicBezTo>
                <a:cubicBezTo>
                  <a:pt x="5199" y="1310"/>
                  <a:pt x="5180" y="1311"/>
                  <a:pt x="5158" y="1311"/>
                </a:cubicBezTo>
                <a:cubicBezTo>
                  <a:pt x="5135" y="1311"/>
                  <a:pt x="5116" y="1310"/>
                  <a:pt x="5101" y="1309"/>
                </a:cubicBezTo>
                <a:cubicBezTo>
                  <a:pt x="5086" y="1307"/>
                  <a:pt x="5074" y="1305"/>
                  <a:pt x="5065" y="1302"/>
                </a:cubicBezTo>
                <a:cubicBezTo>
                  <a:pt x="5056" y="1298"/>
                  <a:pt x="5049" y="1295"/>
                  <a:pt x="5046" y="1290"/>
                </a:cubicBezTo>
                <a:cubicBezTo>
                  <a:pt x="5042" y="1285"/>
                  <a:pt x="5040" y="1280"/>
                  <a:pt x="5040" y="1273"/>
                </a:cubicBezTo>
                <a:lnTo>
                  <a:pt x="5040" y="777"/>
                </a:lnTo>
                <a:cubicBezTo>
                  <a:pt x="5040" y="749"/>
                  <a:pt x="5037" y="723"/>
                  <a:pt x="5032" y="700"/>
                </a:cubicBezTo>
                <a:cubicBezTo>
                  <a:pt x="5027" y="677"/>
                  <a:pt x="5019" y="657"/>
                  <a:pt x="5008" y="640"/>
                </a:cubicBezTo>
                <a:cubicBezTo>
                  <a:pt x="4997" y="624"/>
                  <a:pt x="4984" y="611"/>
                  <a:pt x="4967" y="602"/>
                </a:cubicBezTo>
                <a:cubicBezTo>
                  <a:pt x="4950" y="593"/>
                  <a:pt x="4930" y="588"/>
                  <a:pt x="4908" y="588"/>
                </a:cubicBezTo>
                <a:cubicBezTo>
                  <a:pt x="4879" y="588"/>
                  <a:pt x="4850" y="599"/>
                  <a:pt x="4821" y="621"/>
                </a:cubicBezTo>
                <a:cubicBezTo>
                  <a:pt x="4792" y="643"/>
                  <a:pt x="4761" y="675"/>
                  <a:pt x="4728" y="717"/>
                </a:cubicBezTo>
                <a:lnTo>
                  <a:pt x="4728" y="1273"/>
                </a:lnTo>
                <a:cubicBezTo>
                  <a:pt x="4728" y="1280"/>
                  <a:pt x="4726" y="1285"/>
                  <a:pt x="4722" y="1290"/>
                </a:cubicBezTo>
                <a:cubicBezTo>
                  <a:pt x="4719" y="1295"/>
                  <a:pt x="4712" y="1298"/>
                  <a:pt x="4703" y="1302"/>
                </a:cubicBezTo>
                <a:cubicBezTo>
                  <a:pt x="4694" y="1305"/>
                  <a:pt x="4682" y="1307"/>
                  <a:pt x="4667" y="1309"/>
                </a:cubicBezTo>
                <a:cubicBezTo>
                  <a:pt x="4652" y="1310"/>
                  <a:pt x="4633" y="1311"/>
                  <a:pt x="4610" y="1311"/>
                </a:cubicBezTo>
                <a:cubicBezTo>
                  <a:pt x="4587" y="1311"/>
                  <a:pt x="4568" y="1310"/>
                  <a:pt x="4553" y="1309"/>
                </a:cubicBezTo>
                <a:cubicBezTo>
                  <a:pt x="4538" y="1307"/>
                  <a:pt x="4526" y="1305"/>
                  <a:pt x="4517" y="1302"/>
                </a:cubicBezTo>
                <a:cubicBezTo>
                  <a:pt x="4508" y="1298"/>
                  <a:pt x="4501" y="1295"/>
                  <a:pt x="4498" y="1290"/>
                </a:cubicBezTo>
                <a:cubicBezTo>
                  <a:pt x="4494" y="1285"/>
                  <a:pt x="4492" y="1280"/>
                  <a:pt x="4492" y="1273"/>
                </a:cubicBezTo>
                <a:lnTo>
                  <a:pt x="4492" y="437"/>
                </a:lnTo>
                <a:cubicBezTo>
                  <a:pt x="4492" y="430"/>
                  <a:pt x="4494" y="425"/>
                  <a:pt x="4497" y="420"/>
                </a:cubicBezTo>
                <a:cubicBezTo>
                  <a:pt x="4500" y="415"/>
                  <a:pt x="4505" y="412"/>
                  <a:pt x="4514" y="408"/>
                </a:cubicBezTo>
                <a:cubicBezTo>
                  <a:pt x="4522" y="405"/>
                  <a:pt x="4532" y="403"/>
                  <a:pt x="4545" y="401"/>
                </a:cubicBezTo>
                <a:cubicBezTo>
                  <a:pt x="4558" y="400"/>
                  <a:pt x="4574" y="399"/>
                  <a:pt x="4593" y="399"/>
                </a:cubicBezTo>
                <a:cubicBezTo>
                  <a:pt x="4613" y="399"/>
                  <a:pt x="4630" y="400"/>
                  <a:pt x="4643" y="401"/>
                </a:cubicBezTo>
                <a:cubicBezTo>
                  <a:pt x="4656" y="403"/>
                  <a:pt x="4666" y="405"/>
                  <a:pt x="4673" y="408"/>
                </a:cubicBezTo>
                <a:cubicBezTo>
                  <a:pt x="4680" y="412"/>
                  <a:pt x="4686" y="415"/>
                  <a:pt x="4689" y="420"/>
                </a:cubicBezTo>
                <a:cubicBezTo>
                  <a:pt x="4692" y="425"/>
                  <a:pt x="4693" y="430"/>
                  <a:pt x="4693" y="437"/>
                </a:cubicBezTo>
                <a:lnTo>
                  <a:pt x="4693" y="533"/>
                </a:lnTo>
                <a:cubicBezTo>
                  <a:pt x="4740" y="483"/>
                  <a:pt x="4786" y="446"/>
                  <a:pt x="4832" y="421"/>
                </a:cubicBezTo>
                <a:cubicBezTo>
                  <a:pt x="4878" y="396"/>
                  <a:pt x="4926" y="383"/>
                  <a:pt x="4976" y="383"/>
                </a:cubicBezTo>
                <a:close/>
                <a:moveTo>
                  <a:pt x="3468" y="383"/>
                </a:moveTo>
                <a:cubicBezTo>
                  <a:pt x="3538" y="383"/>
                  <a:pt x="3598" y="393"/>
                  <a:pt x="3648" y="414"/>
                </a:cubicBezTo>
                <a:cubicBezTo>
                  <a:pt x="3698" y="435"/>
                  <a:pt x="3738" y="463"/>
                  <a:pt x="3770" y="500"/>
                </a:cubicBezTo>
                <a:cubicBezTo>
                  <a:pt x="3802" y="536"/>
                  <a:pt x="3826" y="580"/>
                  <a:pt x="3841" y="630"/>
                </a:cubicBezTo>
                <a:cubicBezTo>
                  <a:pt x="3856" y="680"/>
                  <a:pt x="3863" y="734"/>
                  <a:pt x="3863" y="793"/>
                </a:cubicBezTo>
                <a:lnTo>
                  <a:pt x="3863" y="831"/>
                </a:lnTo>
                <a:cubicBezTo>
                  <a:pt x="3863" y="859"/>
                  <a:pt x="3857" y="881"/>
                  <a:pt x="3844" y="894"/>
                </a:cubicBezTo>
                <a:cubicBezTo>
                  <a:pt x="3831" y="908"/>
                  <a:pt x="3813" y="915"/>
                  <a:pt x="3791" y="915"/>
                </a:cubicBezTo>
                <a:lnTo>
                  <a:pt x="3282" y="915"/>
                </a:lnTo>
                <a:cubicBezTo>
                  <a:pt x="3282" y="951"/>
                  <a:pt x="3286" y="983"/>
                  <a:pt x="3295" y="1012"/>
                </a:cubicBezTo>
                <a:cubicBezTo>
                  <a:pt x="3303" y="1041"/>
                  <a:pt x="3317" y="1066"/>
                  <a:pt x="3335" y="1087"/>
                </a:cubicBezTo>
                <a:cubicBezTo>
                  <a:pt x="3353" y="1107"/>
                  <a:pt x="3377" y="1122"/>
                  <a:pt x="3406" y="1133"/>
                </a:cubicBezTo>
                <a:cubicBezTo>
                  <a:pt x="3435" y="1144"/>
                  <a:pt x="3470" y="1149"/>
                  <a:pt x="3511" y="1149"/>
                </a:cubicBezTo>
                <a:cubicBezTo>
                  <a:pt x="3552" y="1149"/>
                  <a:pt x="3588" y="1146"/>
                  <a:pt x="3620" y="1140"/>
                </a:cubicBezTo>
                <a:cubicBezTo>
                  <a:pt x="3651" y="1134"/>
                  <a:pt x="3678" y="1128"/>
                  <a:pt x="3701" y="1121"/>
                </a:cubicBezTo>
                <a:cubicBezTo>
                  <a:pt x="3724" y="1113"/>
                  <a:pt x="3742" y="1107"/>
                  <a:pt x="3757" y="1101"/>
                </a:cubicBezTo>
                <a:cubicBezTo>
                  <a:pt x="3772" y="1095"/>
                  <a:pt x="3785" y="1092"/>
                  <a:pt x="3794" y="1092"/>
                </a:cubicBezTo>
                <a:cubicBezTo>
                  <a:pt x="3800" y="1092"/>
                  <a:pt x="3804" y="1093"/>
                  <a:pt x="3808" y="1095"/>
                </a:cubicBezTo>
                <a:cubicBezTo>
                  <a:pt x="3812" y="1097"/>
                  <a:pt x="3815" y="1101"/>
                  <a:pt x="3817" y="1107"/>
                </a:cubicBezTo>
                <a:cubicBezTo>
                  <a:pt x="3820" y="1113"/>
                  <a:pt x="3822" y="1121"/>
                  <a:pt x="3823" y="1131"/>
                </a:cubicBezTo>
                <a:cubicBezTo>
                  <a:pt x="3824" y="1141"/>
                  <a:pt x="3824" y="1154"/>
                  <a:pt x="3824" y="1170"/>
                </a:cubicBezTo>
                <a:cubicBezTo>
                  <a:pt x="3824" y="1183"/>
                  <a:pt x="3824" y="1195"/>
                  <a:pt x="3823" y="1205"/>
                </a:cubicBezTo>
                <a:cubicBezTo>
                  <a:pt x="3822" y="1214"/>
                  <a:pt x="3822" y="1223"/>
                  <a:pt x="3820" y="1230"/>
                </a:cubicBezTo>
                <a:cubicBezTo>
                  <a:pt x="3819" y="1236"/>
                  <a:pt x="3817" y="1242"/>
                  <a:pt x="3815" y="1247"/>
                </a:cubicBezTo>
                <a:cubicBezTo>
                  <a:pt x="3812" y="1252"/>
                  <a:pt x="3809" y="1256"/>
                  <a:pt x="3805" y="1260"/>
                </a:cubicBezTo>
                <a:cubicBezTo>
                  <a:pt x="3801" y="1265"/>
                  <a:pt x="3790" y="1271"/>
                  <a:pt x="3771" y="1278"/>
                </a:cubicBezTo>
                <a:cubicBezTo>
                  <a:pt x="3753" y="1286"/>
                  <a:pt x="3730" y="1293"/>
                  <a:pt x="3702" y="1300"/>
                </a:cubicBezTo>
                <a:cubicBezTo>
                  <a:pt x="3674" y="1307"/>
                  <a:pt x="3642" y="1314"/>
                  <a:pt x="3606" y="1319"/>
                </a:cubicBezTo>
                <a:cubicBezTo>
                  <a:pt x="3569" y="1324"/>
                  <a:pt x="3531" y="1327"/>
                  <a:pt x="3489" y="1327"/>
                </a:cubicBezTo>
                <a:cubicBezTo>
                  <a:pt x="3415" y="1327"/>
                  <a:pt x="3350" y="1318"/>
                  <a:pt x="3294" y="1299"/>
                </a:cubicBezTo>
                <a:cubicBezTo>
                  <a:pt x="3238" y="1280"/>
                  <a:pt x="3191" y="1252"/>
                  <a:pt x="3154" y="1213"/>
                </a:cubicBezTo>
                <a:cubicBezTo>
                  <a:pt x="3116" y="1175"/>
                  <a:pt x="3088" y="1127"/>
                  <a:pt x="3070" y="1069"/>
                </a:cubicBezTo>
                <a:cubicBezTo>
                  <a:pt x="3051" y="1011"/>
                  <a:pt x="3042" y="943"/>
                  <a:pt x="3042" y="864"/>
                </a:cubicBezTo>
                <a:cubicBezTo>
                  <a:pt x="3042" y="790"/>
                  <a:pt x="3052" y="723"/>
                  <a:pt x="3071" y="663"/>
                </a:cubicBezTo>
                <a:cubicBezTo>
                  <a:pt x="3090" y="603"/>
                  <a:pt x="3119" y="553"/>
                  <a:pt x="3155" y="511"/>
                </a:cubicBezTo>
                <a:cubicBezTo>
                  <a:pt x="3192" y="469"/>
                  <a:pt x="3237" y="438"/>
                  <a:pt x="3290" y="416"/>
                </a:cubicBezTo>
                <a:cubicBezTo>
                  <a:pt x="3343" y="394"/>
                  <a:pt x="3402" y="383"/>
                  <a:pt x="3468" y="383"/>
                </a:cubicBezTo>
                <a:close/>
                <a:moveTo>
                  <a:pt x="2013" y="383"/>
                </a:moveTo>
                <a:cubicBezTo>
                  <a:pt x="2047" y="383"/>
                  <a:pt x="2078" y="387"/>
                  <a:pt x="2106" y="394"/>
                </a:cubicBezTo>
                <a:cubicBezTo>
                  <a:pt x="2133" y="401"/>
                  <a:pt x="2158" y="411"/>
                  <a:pt x="2179" y="425"/>
                </a:cubicBezTo>
                <a:cubicBezTo>
                  <a:pt x="2201" y="438"/>
                  <a:pt x="2220" y="454"/>
                  <a:pt x="2235" y="473"/>
                </a:cubicBezTo>
                <a:cubicBezTo>
                  <a:pt x="2251" y="492"/>
                  <a:pt x="2264" y="513"/>
                  <a:pt x="2275" y="536"/>
                </a:cubicBezTo>
                <a:cubicBezTo>
                  <a:pt x="2300" y="509"/>
                  <a:pt x="2324" y="486"/>
                  <a:pt x="2348" y="467"/>
                </a:cubicBezTo>
                <a:cubicBezTo>
                  <a:pt x="2372" y="447"/>
                  <a:pt x="2396" y="431"/>
                  <a:pt x="2419" y="419"/>
                </a:cubicBezTo>
                <a:cubicBezTo>
                  <a:pt x="2443" y="407"/>
                  <a:pt x="2466" y="398"/>
                  <a:pt x="2490" y="392"/>
                </a:cubicBezTo>
                <a:cubicBezTo>
                  <a:pt x="2513" y="386"/>
                  <a:pt x="2537" y="383"/>
                  <a:pt x="2561" y="383"/>
                </a:cubicBezTo>
                <a:cubicBezTo>
                  <a:pt x="2617" y="383"/>
                  <a:pt x="2664" y="392"/>
                  <a:pt x="2702" y="411"/>
                </a:cubicBezTo>
                <a:cubicBezTo>
                  <a:pt x="2740" y="430"/>
                  <a:pt x="2770" y="455"/>
                  <a:pt x="2794" y="488"/>
                </a:cubicBezTo>
                <a:cubicBezTo>
                  <a:pt x="2817" y="520"/>
                  <a:pt x="2834" y="558"/>
                  <a:pt x="2844" y="601"/>
                </a:cubicBezTo>
                <a:cubicBezTo>
                  <a:pt x="2854" y="644"/>
                  <a:pt x="2859" y="690"/>
                  <a:pt x="2859" y="738"/>
                </a:cubicBezTo>
                <a:lnTo>
                  <a:pt x="2859" y="1273"/>
                </a:lnTo>
                <a:cubicBezTo>
                  <a:pt x="2859" y="1280"/>
                  <a:pt x="2857" y="1285"/>
                  <a:pt x="2853" y="1290"/>
                </a:cubicBezTo>
                <a:cubicBezTo>
                  <a:pt x="2850" y="1295"/>
                  <a:pt x="2843" y="1298"/>
                  <a:pt x="2835" y="1302"/>
                </a:cubicBezTo>
                <a:cubicBezTo>
                  <a:pt x="2826" y="1305"/>
                  <a:pt x="2814" y="1307"/>
                  <a:pt x="2799" y="1309"/>
                </a:cubicBezTo>
                <a:cubicBezTo>
                  <a:pt x="2784" y="1310"/>
                  <a:pt x="2765" y="1311"/>
                  <a:pt x="2742" y="1311"/>
                </a:cubicBezTo>
                <a:cubicBezTo>
                  <a:pt x="2718" y="1311"/>
                  <a:pt x="2699" y="1310"/>
                  <a:pt x="2684" y="1309"/>
                </a:cubicBezTo>
                <a:cubicBezTo>
                  <a:pt x="2669" y="1307"/>
                  <a:pt x="2657" y="1305"/>
                  <a:pt x="2648" y="1302"/>
                </a:cubicBezTo>
                <a:cubicBezTo>
                  <a:pt x="2639" y="1298"/>
                  <a:pt x="2633" y="1295"/>
                  <a:pt x="2629" y="1290"/>
                </a:cubicBezTo>
                <a:cubicBezTo>
                  <a:pt x="2626" y="1285"/>
                  <a:pt x="2624" y="1280"/>
                  <a:pt x="2624" y="1273"/>
                </a:cubicBezTo>
                <a:lnTo>
                  <a:pt x="2624" y="777"/>
                </a:lnTo>
                <a:cubicBezTo>
                  <a:pt x="2624" y="749"/>
                  <a:pt x="2621" y="723"/>
                  <a:pt x="2616" y="700"/>
                </a:cubicBezTo>
                <a:cubicBezTo>
                  <a:pt x="2611" y="677"/>
                  <a:pt x="2603" y="657"/>
                  <a:pt x="2592" y="640"/>
                </a:cubicBezTo>
                <a:cubicBezTo>
                  <a:pt x="2581" y="624"/>
                  <a:pt x="2567" y="611"/>
                  <a:pt x="2550" y="602"/>
                </a:cubicBezTo>
                <a:cubicBezTo>
                  <a:pt x="2534" y="593"/>
                  <a:pt x="2514" y="588"/>
                  <a:pt x="2491" y="588"/>
                </a:cubicBezTo>
                <a:cubicBezTo>
                  <a:pt x="2463" y="588"/>
                  <a:pt x="2434" y="599"/>
                  <a:pt x="2406" y="621"/>
                </a:cubicBezTo>
                <a:cubicBezTo>
                  <a:pt x="2377" y="643"/>
                  <a:pt x="2346" y="675"/>
                  <a:pt x="2312" y="717"/>
                </a:cubicBezTo>
                <a:lnTo>
                  <a:pt x="2312" y="1273"/>
                </a:lnTo>
                <a:cubicBezTo>
                  <a:pt x="2312" y="1280"/>
                  <a:pt x="2310" y="1285"/>
                  <a:pt x="2306" y="1290"/>
                </a:cubicBezTo>
                <a:cubicBezTo>
                  <a:pt x="2303" y="1295"/>
                  <a:pt x="2296" y="1298"/>
                  <a:pt x="2287" y="1302"/>
                </a:cubicBezTo>
                <a:cubicBezTo>
                  <a:pt x="2278" y="1305"/>
                  <a:pt x="2266" y="1307"/>
                  <a:pt x="2251" y="1309"/>
                </a:cubicBezTo>
                <a:cubicBezTo>
                  <a:pt x="2236" y="1310"/>
                  <a:pt x="2217" y="1311"/>
                  <a:pt x="2195" y="1311"/>
                </a:cubicBezTo>
                <a:cubicBezTo>
                  <a:pt x="2172" y="1311"/>
                  <a:pt x="2153" y="1310"/>
                  <a:pt x="2138" y="1309"/>
                </a:cubicBezTo>
                <a:cubicBezTo>
                  <a:pt x="2123" y="1307"/>
                  <a:pt x="2111" y="1305"/>
                  <a:pt x="2102" y="1302"/>
                </a:cubicBezTo>
                <a:cubicBezTo>
                  <a:pt x="2093" y="1298"/>
                  <a:pt x="2086" y="1295"/>
                  <a:pt x="2083" y="1290"/>
                </a:cubicBezTo>
                <a:cubicBezTo>
                  <a:pt x="2079" y="1285"/>
                  <a:pt x="2077" y="1280"/>
                  <a:pt x="2077" y="1273"/>
                </a:cubicBezTo>
                <a:lnTo>
                  <a:pt x="2077" y="777"/>
                </a:lnTo>
                <a:cubicBezTo>
                  <a:pt x="2077" y="749"/>
                  <a:pt x="2074" y="723"/>
                  <a:pt x="2069" y="700"/>
                </a:cubicBezTo>
                <a:cubicBezTo>
                  <a:pt x="2064" y="677"/>
                  <a:pt x="2056" y="657"/>
                  <a:pt x="2045" y="640"/>
                </a:cubicBezTo>
                <a:cubicBezTo>
                  <a:pt x="2034" y="624"/>
                  <a:pt x="2021" y="611"/>
                  <a:pt x="2004" y="602"/>
                </a:cubicBezTo>
                <a:cubicBezTo>
                  <a:pt x="1987" y="593"/>
                  <a:pt x="1967" y="588"/>
                  <a:pt x="1945" y="588"/>
                </a:cubicBezTo>
                <a:cubicBezTo>
                  <a:pt x="1916" y="588"/>
                  <a:pt x="1887" y="599"/>
                  <a:pt x="1858" y="621"/>
                </a:cubicBezTo>
                <a:cubicBezTo>
                  <a:pt x="1829" y="643"/>
                  <a:pt x="1798" y="675"/>
                  <a:pt x="1765" y="717"/>
                </a:cubicBezTo>
                <a:lnTo>
                  <a:pt x="1765" y="1273"/>
                </a:lnTo>
                <a:cubicBezTo>
                  <a:pt x="1765" y="1280"/>
                  <a:pt x="1763" y="1285"/>
                  <a:pt x="1759" y="1290"/>
                </a:cubicBezTo>
                <a:cubicBezTo>
                  <a:pt x="1756" y="1295"/>
                  <a:pt x="1749" y="1298"/>
                  <a:pt x="1740" y="1302"/>
                </a:cubicBezTo>
                <a:cubicBezTo>
                  <a:pt x="1731" y="1305"/>
                  <a:pt x="1719" y="1307"/>
                  <a:pt x="1704" y="1309"/>
                </a:cubicBezTo>
                <a:cubicBezTo>
                  <a:pt x="1689" y="1310"/>
                  <a:pt x="1670" y="1311"/>
                  <a:pt x="1647" y="1311"/>
                </a:cubicBezTo>
                <a:cubicBezTo>
                  <a:pt x="1624" y="1311"/>
                  <a:pt x="1605" y="1310"/>
                  <a:pt x="1590" y="1309"/>
                </a:cubicBezTo>
                <a:cubicBezTo>
                  <a:pt x="1575" y="1307"/>
                  <a:pt x="1563" y="1305"/>
                  <a:pt x="1554" y="1302"/>
                </a:cubicBezTo>
                <a:cubicBezTo>
                  <a:pt x="1545" y="1298"/>
                  <a:pt x="1538" y="1295"/>
                  <a:pt x="1535" y="1290"/>
                </a:cubicBezTo>
                <a:cubicBezTo>
                  <a:pt x="1531" y="1285"/>
                  <a:pt x="1529" y="1280"/>
                  <a:pt x="1529" y="1273"/>
                </a:cubicBezTo>
                <a:lnTo>
                  <a:pt x="1529" y="437"/>
                </a:lnTo>
                <a:cubicBezTo>
                  <a:pt x="1529" y="430"/>
                  <a:pt x="1531" y="425"/>
                  <a:pt x="1534" y="420"/>
                </a:cubicBezTo>
                <a:cubicBezTo>
                  <a:pt x="1537" y="415"/>
                  <a:pt x="1542" y="412"/>
                  <a:pt x="1551" y="408"/>
                </a:cubicBezTo>
                <a:cubicBezTo>
                  <a:pt x="1559" y="405"/>
                  <a:pt x="1569" y="403"/>
                  <a:pt x="1582" y="401"/>
                </a:cubicBezTo>
                <a:cubicBezTo>
                  <a:pt x="1595" y="400"/>
                  <a:pt x="1611" y="399"/>
                  <a:pt x="1630" y="399"/>
                </a:cubicBezTo>
                <a:cubicBezTo>
                  <a:pt x="1650" y="399"/>
                  <a:pt x="1667" y="400"/>
                  <a:pt x="1680" y="401"/>
                </a:cubicBezTo>
                <a:cubicBezTo>
                  <a:pt x="1693" y="403"/>
                  <a:pt x="1703" y="405"/>
                  <a:pt x="1710" y="408"/>
                </a:cubicBezTo>
                <a:cubicBezTo>
                  <a:pt x="1717" y="412"/>
                  <a:pt x="1723" y="415"/>
                  <a:pt x="1726" y="420"/>
                </a:cubicBezTo>
                <a:cubicBezTo>
                  <a:pt x="1729" y="425"/>
                  <a:pt x="1730" y="430"/>
                  <a:pt x="1730" y="437"/>
                </a:cubicBezTo>
                <a:lnTo>
                  <a:pt x="1730" y="533"/>
                </a:lnTo>
                <a:cubicBezTo>
                  <a:pt x="1777" y="483"/>
                  <a:pt x="1823" y="446"/>
                  <a:pt x="1869" y="421"/>
                </a:cubicBezTo>
                <a:cubicBezTo>
                  <a:pt x="1915" y="396"/>
                  <a:pt x="1963" y="383"/>
                  <a:pt x="2013" y="383"/>
                </a:cubicBezTo>
                <a:close/>
                <a:moveTo>
                  <a:pt x="37" y="92"/>
                </a:moveTo>
                <a:lnTo>
                  <a:pt x="891" y="92"/>
                </a:lnTo>
                <a:cubicBezTo>
                  <a:pt x="897" y="92"/>
                  <a:pt x="902" y="94"/>
                  <a:pt x="907" y="97"/>
                </a:cubicBezTo>
                <a:cubicBezTo>
                  <a:pt x="912" y="101"/>
                  <a:pt x="916" y="106"/>
                  <a:pt x="919" y="114"/>
                </a:cubicBezTo>
                <a:cubicBezTo>
                  <a:pt x="922" y="122"/>
                  <a:pt x="924" y="132"/>
                  <a:pt x="926" y="146"/>
                </a:cubicBezTo>
                <a:cubicBezTo>
                  <a:pt x="927" y="159"/>
                  <a:pt x="928" y="175"/>
                  <a:pt x="928" y="193"/>
                </a:cubicBezTo>
                <a:cubicBezTo>
                  <a:pt x="928" y="212"/>
                  <a:pt x="927" y="227"/>
                  <a:pt x="926" y="240"/>
                </a:cubicBezTo>
                <a:cubicBezTo>
                  <a:pt x="924" y="253"/>
                  <a:pt x="922" y="263"/>
                  <a:pt x="919" y="271"/>
                </a:cubicBezTo>
                <a:cubicBezTo>
                  <a:pt x="916" y="279"/>
                  <a:pt x="912" y="285"/>
                  <a:pt x="907" y="288"/>
                </a:cubicBezTo>
                <a:cubicBezTo>
                  <a:pt x="902" y="292"/>
                  <a:pt x="897" y="294"/>
                  <a:pt x="891" y="294"/>
                </a:cubicBezTo>
                <a:lnTo>
                  <a:pt x="588" y="294"/>
                </a:lnTo>
                <a:lnTo>
                  <a:pt x="588" y="1272"/>
                </a:lnTo>
                <a:cubicBezTo>
                  <a:pt x="588" y="1278"/>
                  <a:pt x="586" y="1284"/>
                  <a:pt x="582" y="1289"/>
                </a:cubicBezTo>
                <a:cubicBezTo>
                  <a:pt x="578" y="1294"/>
                  <a:pt x="571" y="1298"/>
                  <a:pt x="562" y="1301"/>
                </a:cubicBezTo>
                <a:cubicBezTo>
                  <a:pt x="552" y="1304"/>
                  <a:pt x="540" y="1306"/>
                  <a:pt x="524" y="1308"/>
                </a:cubicBezTo>
                <a:cubicBezTo>
                  <a:pt x="508" y="1310"/>
                  <a:pt x="488" y="1311"/>
                  <a:pt x="464" y="1311"/>
                </a:cubicBezTo>
                <a:cubicBezTo>
                  <a:pt x="440" y="1311"/>
                  <a:pt x="420" y="1310"/>
                  <a:pt x="404" y="1308"/>
                </a:cubicBezTo>
                <a:cubicBezTo>
                  <a:pt x="388" y="1306"/>
                  <a:pt x="376" y="1304"/>
                  <a:pt x="366" y="1301"/>
                </a:cubicBezTo>
                <a:cubicBezTo>
                  <a:pt x="357" y="1298"/>
                  <a:pt x="350" y="1294"/>
                  <a:pt x="346" y="1289"/>
                </a:cubicBezTo>
                <a:cubicBezTo>
                  <a:pt x="342" y="1284"/>
                  <a:pt x="340" y="1278"/>
                  <a:pt x="340" y="1272"/>
                </a:cubicBezTo>
                <a:lnTo>
                  <a:pt x="340" y="294"/>
                </a:lnTo>
                <a:lnTo>
                  <a:pt x="37" y="294"/>
                </a:lnTo>
                <a:cubicBezTo>
                  <a:pt x="30" y="294"/>
                  <a:pt x="25" y="292"/>
                  <a:pt x="21" y="288"/>
                </a:cubicBezTo>
                <a:cubicBezTo>
                  <a:pt x="16" y="285"/>
                  <a:pt x="12" y="279"/>
                  <a:pt x="9" y="271"/>
                </a:cubicBezTo>
                <a:cubicBezTo>
                  <a:pt x="6" y="263"/>
                  <a:pt x="4" y="253"/>
                  <a:pt x="2" y="240"/>
                </a:cubicBezTo>
                <a:cubicBezTo>
                  <a:pt x="1" y="227"/>
                  <a:pt x="0" y="212"/>
                  <a:pt x="0" y="193"/>
                </a:cubicBezTo>
                <a:cubicBezTo>
                  <a:pt x="0" y="175"/>
                  <a:pt x="1" y="159"/>
                  <a:pt x="2" y="146"/>
                </a:cubicBezTo>
                <a:cubicBezTo>
                  <a:pt x="4" y="132"/>
                  <a:pt x="6" y="122"/>
                  <a:pt x="9" y="114"/>
                </a:cubicBezTo>
                <a:cubicBezTo>
                  <a:pt x="13" y="106"/>
                  <a:pt x="16" y="101"/>
                  <a:pt x="21" y="97"/>
                </a:cubicBezTo>
                <a:cubicBezTo>
                  <a:pt x="25" y="94"/>
                  <a:pt x="30" y="92"/>
                  <a:pt x="37" y="92"/>
                </a:cubicBezTo>
                <a:close/>
                <a:moveTo>
                  <a:pt x="8954" y="31"/>
                </a:moveTo>
                <a:cubicBezTo>
                  <a:pt x="9006" y="31"/>
                  <a:pt x="9042" y="40"/>
                  <a:pt x="9061" y="58"/>
                </a:cubicBezTo>
                <a:cubicBezTo>
                  <a:pt x="9080" y="76"/>
                  <a:pt x="9089" y="107"/>
                  <a:pt x="9089" y="153"/>
                </a:cubicBezTo>
                <a:cubicBezTo>
                  <a:pt x="9089" y="201"/>
                  <a:pt x="9079" y="234"/>
                  <a:pt x="9060" y="252"/>
                </a:cubicBezTo>
                <a:cubicBezTo>
                  <a:pt x="9041" y="270"/>
                  <a:pt x="9005" y="279"/>
                  <a:pt x="8952" y="279"/>
                </a:cubicBezTo>
                <a:cubicBezTo>
                  <a:pt x="8899" y="279"/>
                  <a:pt x="8863" y="270"/>
                  <a:pt x="8845" y="253"/>
                </a:cubicBezTo>
                <a:cubicBezTo>
                  <a:pt x="8826" y="235"/>
                  <a:pt x="8817" y="204"/>
                  <a:pt x="8817" y="158"/>
                </a:cubicBezTo>
                <a:cubicBezTo>
                  <a:pt x="8817" y="110"/>
                  <a:pt x="8827" y="77"/>
                  <a:pt x="8846" y="59"/>
                </a:cubicBezTo>
                <a:cubicBezTo>
                  <a:pt x="8865" y="40"/>
                  <a:pt x="8901" y="31"/>
                  <a:pt x="8954" y="31"/>
                </a:cubicBezTo>
                <a:close/>
                <a:moveTo>
                  <a:pt x="1176" y="31"/>
                </a:moveTo>
                <a:cubicBezTo>
                  <a:pt x="1228" y="31"/>
                  <a:pt x="1264" y="40"/>
                  <a:pt x="1283" y="58"/>
                </a:cubicBezTo>
                <a:cubicBezTo>
                  <a:pt x="1302" y="76"/>
                  <a:pt x="1311" y="107"/>
                  <a:pt x="1311" y="153"/>
                </a:cubicBezTo>
                <a:cubicBezTo>
                  <a:pt x="1311" y="201"/>
                  <a:pt x="1301" y="234"/>
                  <a:pt x="1282" y="252"/>
                </a:cubicBezTo>
                <a:cubicBezTo>
                  <a:pt x="1263" y="270"/>
                  <a:pt x="1227" y="279"/>
                  <a:pt x="1174" y="279"/>
                </a:cubicBezTo>
                <a:cubicBezTo>
                  <a:pt x="1121" y="279"/>
                  <a:pt x="1085" y="270"/>
                  <a:pt x="1067" y="253"/>
                </a:cubicBezTo>
                <a:cubicBezTo>
                  <a:pt x="1048" y="235"/>
                  <a:pt x="1039" y="204"/>
                  <a:pt x="1039" y="158"/>
                </a:cubicBezTo>
                <a:cubicBezTo>
                  <a:pt x="1039" y="110"/>
                  <a:pt x="1049" y="77"/>
                  <a:pt x="1068" y="59"/>
                </a:cubicBezTo>
                <a:cubicBezTo>
                  <a:pt x="1087" y="40"/>
                  <a:pt x="1123" y="31"/>
                  <a:pt x="1176" y="31"/>
                </a:cubicBezTo>
                <a:close/>
                <a:moveTo>
                  <a:pt x="7923" y="0"/>
                </a:moveTo>
                <a:cubicBezTo>
                  <a:pt x="7946" y="0"/>
                  <a:pt x="7965" y="1"/>
                  <a:pt x="7980" y="3"/>
                </a:cubicBezTo>
                <a:cubicBezTo>
                  <a:pt x="7995" y="5"/>
                  <a:pt x="8007" y="7"/>
                  <a:pt x="8016" y="11"/>
                </a:cubicBezTo>
                <a:cubicBezTo>
                  <a:pt x="8025" y="14"/>
                  <a:pt x="8032" y="18"/>
                  <a:pt x="8035" y="23"/>
                </a:cubicBezTo>
                <a:cubicBezTo>
                  <a:pt x="8039" y="28"/>
                  <a:pt x="8041" y="34"/>
                  <a:pt x="8041" y="40"/>
                </a:cubicBezTo>
                <a:lnTo>
                  <a:pt x="8041" y="502"/>
                </a:lnTo>
                <a:cubicBezTo>
                  <a:pt x="8082" y="462"/>
                  <a:pt x="8123" y="432"/>
                  <a:pt x="8165" y="413"/>
                </a:cubicBezTo>
                <a:cubicBezTo>
                  <a:pt x="8208" y="393"/>
                  <a:pt x="8252" y="383"/>
                  <a:pt x="8297" y="383"/>
                </a:cubicBezTo>
                <a:cubicBezTo>
                  <a:pt x="8354" y="383"/>
                  <a:pt x="8402" y="392"/>
                  <a:pt x="8441" y="411"/>
                </a:cubicBezTo>
                <a:cubicBezTo>
                  <a:pt x="8480" y="430"/>
                  <a:pt x="8512" y="456"/>
                  <a:pt x="8536" y="488"/>
                </a:cubicBezTo>
                <a:cubicBezTo>
                  <a:pt x="8560" y="521"/>
                  <a:pt x="8577" y="559"/>
                  <a:pt x="8588" y="602"/>
                </a:cubicBezTo>
                <a:cubicBezTo>
                  <a:pt x="8599" y="646"/>
                  <a:pt x="8604" y="698"/>
                  <a:pt x="8604" y="760"/>
                </a:cubicBezTo>
                <a:lnTo>
                  <a:pt x="8604" y="1273"/>
                </a:lnTo>
                <a:cubicBezTo>
                  <a:pt x="8604" y="1280"/>
                  <a:pt x="8602" y="1285"/>
                  <a:pt x="8598" y="1290"/>
                </a:cubicBezTo>
                <a:cubicBezTo>
                  <a:pt x="8595" y="1295"/>
                  <a:pt x="8588" y="1298"/>
                  <a:pt x="8580" y="1302"/>
                </a:cubicBezTo>
                <a:cubicBezTo>
                  <a:pt x="8571" y="1305"/>
                  <a:pt x="8559" y="1307"/>
                  <a:pt x="8544" y="1309"/>
                </a:cubicBezTo>
                <a:cubicBezTo>
                  <a:pt x="8528" y="1310"/>
                  <a:pt x="8509" y="1311"/>
                  <a:pt x="8487" y="1311"/>
                </a:cubicBezTo>
                <a:cubicBezTo>
                  <a:pt x="8464" y="1311"/>
                  <a:pt x="8445" y="1310"/>
                  <a:pt x="8429" y="1309"/>
                </a:cubicBezTo>
                <a:cubicBezTo>
                  <a:pt x="8414" y="1307"/>
                  <a:pt x="8402" y="1305"/>
                  <a:pt x="8393" y="1302"/>
                </a:cubicBezTo>
                <a:cubicBezTo>
                  <a:pt x="8385" y="1298"/>
                  <a:pt x="8378" y="1295"/>
                  <a:pt x="8375" y="1290"/>
                </a:cubicBezTo>
                <a:cubicBezTo>
                  <a:pt x="8371" y="1285"/>
                  <a:pt x="8369" y="1280"/>
                  <a:pt x="8369" y="1273"/>
                </a:cubicBezTo>
                <a:lnTo>
                  <a:pt x="8369" y="796"/>
                </a:lnTo>
                <a:cubicBezTo>
                  <a:pt x="8369" y="755"/>
                  <a:pt x="8366" y="723"/>
                  <a:pt x="8360" y="700"/>
                </a:cubicBezTo>
                <a:cubicBezTo>
                  <a:pt x="8354" y="677"/>
                  <a:pt x="8346" y="657"/>
                  <a:pt x="8334" y="640"/>
                </a:cubicBezTo>
                <a:cubicBezTo>
                  <a:pt x="8323" y="624"/>
                  <a:pt x="8308" y="611"/>
                  <a:pt x="8291" y="602"/>
                </a:cubicBezTo>
                <a:cubicBezTo>
                  <a:pt x="8273" y="593"/>
                  <a:pt x="8252" y="588"/>
                  <a:pt x="8228" y="588"/>
                </a:cubicBezTo>
                <a:cubicBezTo>
                  <a:pt x="8198" y="588"/>
                  <a:pt x="8168" y="599"/>
                  <a:pt x="8137" y="621"/>
                </a:cubicBezTo>
                <a:cubicBezTo>
                  <a:pt x="8106" y="643"/>
                  <a:pt x="8074" y="675"/>
                  <a:pt x="8041" y="717"/>
                </a:cubicBezTo>
                <a:lnTo>
                  <a:pt x="8041" y="1273"/>
                </a:lnTo>
                <a:cubicBezTo>
                  <a:pt x="8041" y="1280"/>
                  <a:pt x="8039" y="1285"/>
                  <a:pt x="8035" y="1290"/>
                </a:cubicBezTo>
                <a:cubicBezTo>
                  <a:pt x="8032" y="1295"/>
                  <a:pt x="8025" y="1298"/>
                  <a:pt x="8016" y="1302"/>
                </a:cubicBezTo>
                <a:cubicBezTo>
                  <a:pt x="8007" y="1305"/>
                  <a:pt x="7995" y="1307"/>
                  <a:pt x="7980" y="1309"/>
                </a:cubicBezTo>
                <a:cubicBezTo>
                  <a:pt x="7965" y="1310"/>
                  <a:pt x="7946" y="1311"/>
                  <a:pt x="7923" y="1311"/>
                </a:cubicBezTo>
                <a:cubicBezTo>
                  <a:pt x="7900" y="1311"/>
                  <a:pt x="7881" y="1310"/>
                  <a:pt x="7866" y="1309"/>
                </a:cubicBezTo>
                <a:cubicBezTo>
                  <a:pt x="7851" y="1307"/>
                  <a:pt x="7839" y="1305"/>
                  <a:pt x="7830" y="1302"/>
                </a:cubicBezTo>
                <a:cubicBezTo>
                  <a:pt x="7821" y="1299"/>
                  <a:pt x="7814" y="1295"/>
                  <a:pt x="7811" y="1290"/>
                </a:cubicBezTo>
                <a:cubicBezTo>
                  <a:pt x="7807" y="1285"/>
                  <a:pt x="7805" y="1280"/>
                  <a:pt x="7805" y="1273"/>
                </a:cubicBezTo>
                <a:lnTo>
                  <a:pt x="7805" y="40"/>
                </a:lnTo>
                <a:cubicBezTo>
                  <a:pt x="7805" y="34"/>
                  <a:pt x="7807" y="28"/>
                  <a:pt x="7811" y="23"/>
                </a:cubicBezTo>
                <a:cubicBezTo>
                  <a:pt x="7814" y="18"/>
                  <a:pt x="7821" y="14"/>
                  <a:pt x="7830" y="11"/>
                </a:cubicBezTo>
                <a:cubicBezTo>
                  <a:pt x="7839" y="7"/>
                  <a:pt x="7851" y="5"/>
                  <a:pt x="7866" y="3"/>
                </a:cubicBezTo>
                <a:cubicBezTo>
                  <a:pt x="7881" y="1"/>
                  <a:pt x="7900" y="0"/>
                  <a:pt x="7923" y="0"/>
                </a:cubicBezTo>
                <a:close/>
              </a:path>
            </a:pathLst>
          </a:cu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855345"/>
            <a:ext cx="12141200" cy="6141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87045" y="116649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Imagine that you have a time machine.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487045" y="1769745"/>
            <a:ext cx="11311255" cy="11963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Draw a picture about your time machine journey or write a short story by answering these questions: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701675" y="296608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 dirty="0"/>
              <a:t>1. Where would you go?</a:t>
            </a:r>
          </a:p>
          <a:p>
            <a:pPr algn="just">
              <a:lnSpc>
                <a:spcPct val="150000"/>
              </a:lnSpc>
            </a:pPr>
            <a:r>
              <a:rPr lang="en-US" sz="3600" b="1" i="1" dirty="0"/>
              <a:t>2. What time period would you visit? Why?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487045" y="4722495"/>
            <a:ext cx="11311255" cy="11963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Share your ideas.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98" y="2413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51460" y="1623695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structure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100" y="4462145"/>
            <a:ext cx="617093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cấu trúc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6239" y="3215037"/>
            <a:ext cx="27914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strʌktʃə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something that has been made or built from parts, especially a large building</a:t>
            </a:r>
          </a:p>
        </p:txBody>
      </p:sp>
      <p:pic>
        <p:nvPicPr>
          <p:cNvPr id="4" name="structur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" y="2966085"/>
            <a:ext cx="1150620" cy="1150620"/>
          </a:xfrm>
          <a:prstGeom prst="rect">
            <a:avLst/>
          </a:prstGeom>
        </p:spPr>
      </p:pic>
      <p:pic>
        <p:nvPicPr>
          <p:cNvPr id="18" name="Content Placeholder 17" descr="130114_r23029_p88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265035" y="2883535"/>
            <a:ext cx="3028315" cy="3784600"/>
          </a:xfrm>
          <a:prstGeom prst="rect">
            <a:avLst/>
          </a:prstGeom>
        </p:spPr>
      </p:pic>
      <p:pic>
        <p:nvPicPr>
          <p:cNvPr id="19" name="Content Placeholder 10" descr="png-transparent-red-arrow-employee-promotion-and-pay-rise-year-end-awards-illustrations-red-arrow-promotion-pay-rise"/>
          <p:cNvPicPr>
            <a:picLocks noChangeAspect="1"/>
          </p:cNvPicPr>
          <p:nvPr/>
        </p:nvPicPr>
        <p:blipFill>
          <a:blip r:embed="rId7">
            <a:clrChange>
              <a:clrFrom>
                <a:srgbClr val="E6E6E6">
                  <a:alpha val="100000"/>
                </a:srgbClr>
              </a:clrFrom>
              <a:clrTo>
                <a:srgbClr val="E6E6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25650" y="5174615"/>
            <a:ext cx="1703070" cy="1294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</TotalTime>
  <Words>1423</Words>
  <Application>Microsoft Office PowerPoint</Application>
  <PresentationFormat>Widescreen</PresentationFormat>
  <Paragraphs>290</Paragraphs>
  <Slides>29</Slides>
  <Notes>23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Adobe Gothic Std B</vt:lpstr>
      <vt:lpstr>Arial</vt:lpstr>
      <vt:lpstr>Calibri</vt:lpstr>
      <vt:lpstr>Calibri Light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Nhung Nguyễn</cp:lastModifiedBy>
  <cp:revision>272</cp:revision>
  <dcterms:created xsi:type="dcterms:W3CDTF">2020-12-09T02:04:00Z</dcterms:created>
  <dcterms:modified xsi:type="dcterms:W3CDTF">2024-02-28T16:21:00Z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