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684" r:id="rId2"/>
    <p:sldId id="256" r:id="rId3"/>
    <p:sldId id="686" r:id="rId4"/>
    <p:sldId id="261" r:id="rId5"/>
    <p:sldId id="475" r:id="rId6"/>
    <p:sldId id="687" r:id="rId7"/>
    <p:sldId id="689" r:id="rId8"/>
    <p:sldId id="678" r:id="rId9"/>
    <p:sldId id="545" r:id="rId10"/>
    <p:sldId id="477" r:id="rId11"/>
    <p:sldId id="331" r:id="rId12"/>
    <p:sldId id="696" r:id="rId13"/>
    <p:sldId id="688" r:id="rId14"/>
    <p:sldId id="679" r:id="rId15"/>
    <p:sldId id="690" r:id="rId16"/>
    <p:sldId id="692" r:id="rId17"/>
    <p:sldId id="685" r:id="rId18"/>
    <p:sldId id="680" r:id="rId19"/>
    <p:sldId id="682" r:id="rId20"/>
    <p:sldId id="683" r:id="rId21"/>
    <p:sldId id="693" r:id="rId22"/>
    <p:sldId id="338" r:id="rId23"/>
    <p:sldId id="356" r:id="rId24"/>
    <p:sldId id="694" r:id="rId25"/>
    <p:sldId id="69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3D9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2910" autoAdjust="0"/>
  </p:normalViewPr>
  <p:slideViewPr>
    <p:cSldViewPr snapToGrid="0">
      <p:cViewPr varScale="1">
        <p:scale>
          <a:sx n="60" d="100"/>
          <a:sy n="60" d="100"/>
        </p:scale>
        <p:origin x="86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9385DA-AD25-4F6C-A7AB-E8B65E91DDEB}" type="datetimeFigureOut">
              <a:rPr lang="en-US" smtClean="0"/>
              <a:t>27/02/2025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EA9230-B75F-4475-AB16-CEEB9EBFF03E}" type="slidenum">
              <a:rPr lang="en-US" smtClean="0"/>
              <a:t>‹#›</a:t>
            </a:fld>
            <a:endParaRPr lang="en-US"/>
          </a:p>
        </p:txBody>
      </p:sp>
    </p:spTree>
    <p:extLst>
      <p:ext uri="{BB962C8B-B14F-4D97-AF65-F5344CB8AC3E}">
        <p14:creationId xmlns:p14="http://schemas.microsoft.com/office/powerpoint/2010/main" val="40454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xem</a:t>
            </a:r>
            <a:r>
              <a:rPr lang="en-US" dirty="0"/>
              <a:t> 1 </a:t>
            </a:r>
            <a:r>
              <a:rPr lang="en-US" dirty="0" err="1"/>
              <a:t>đoạn</a:t>
            </a:r>
            <a:r>
              <a:rPr lang="en-US" dirty="0"/>
              <a:t> video </a:t>
            </a:r>
            <a:r>
              <a:rPr lang="en-US" dirty="0" err="1"/>
              <a:t>nói</a:t>
            </a:r>
            <a:r>
              <a:rPr lang="en-US" dirty="0"/>
              <a:t> </a:t>
            </a:r>
            <a:r>
              <a:rPr lang="en-US" dirty="0" err="1"/>
              <a:t>về</a:t>
            </a:r>
            <a:r>
              <a:rPr lang="en-US" dirty="0"/>
              <a:t> </a:t>
            </a:r>
            <a:r>
              <a:rPr lang="en-US" dirty="0" err="1"/>
              <a:t>cuộc</a:t>
            </a:r>
            <a:r>
              <a:rPr lang="en-US" dirty="0"/>
              <a:t> </a:t>
            </a:r>
            <a:r>
              <a:rPr lang="en-US" dirty="0" err="1"/>
              <a:t>đời</a:t>
            </a:r>
            <a:r>
              <a:rPr lang="en-US" dirty="0"/>
              <a:t> </a:t>
            </a:r>
            <a:r>
              <a:rPr lang="en-US" dirty="0" err="1"/>
              <a:t>của</a:t>
            </a:r>
            <a:r>
              <a:rPr lang="en-US" dirty="0"/>
              <a:t> </a:t>
            </a:r>
            <a:r>
              <a:rPr lang="en-US" dirty="0" err="1"/>
              <a:t>tướng</a:t>
            </a:r>
            <a:r>
              <a:rPr lang="en-US" dirty="0"/>
              <a:t> </a:t>
            </a:r>
            <a:r>
              <a:rPr lang="en-US" dirty="0" err="1"/>
              <a:t>tình</a:t>
            </a:r>
            <a:r>
              <a:rPr lang="en-US" dirty="0"/>
              <a:t> </a:t>
            </a:r>
            <a:r>
              <a:rPr lang="en-US" dirty="0" err="1"/>
              <a:t>báo</a:t>
            </a:r>
            <a:r>
              <a:rPr lang="en-US" dirty="0"/>
              <a:t> </a:t>
            </a:r>
            <a:r>
              <a:rPr lang="en-US" dirty="0" err="1"/>
              <a:t>Phạm</a:t>
            </a:r>
            <a:r>
              <a:rPr lang="en-US" dirty="0"/>
              <a:t> Xuân </a:t>
            </a:r>
            <a:r>
              <a:rPr lang="en-US" dirty="0" err="1"/>
              <a:t>Ẩn</a:t>
            </a:r>
            <a:r>
              <a:rPr lang="en-US" dirty="0"/>
              <a:t> – </a:t>
            </a:r>
            <a:r>
              <a:rPr lang="en-US" dirty="0" err="1"/>
              <a:t>sau</a:t>
            </a:r>
            <a:r>
              <a:rPr lang="en-US" dirty="0"/>
              <a:t> </a:t>
            </a:r>
            <a:r>
              <a:rPr lang="en-US" dirty="0" err="1"/>
              <a:t>khi</a:t>
            </a:r>
            <a:r>
              <a:rPr lang="en-US" dirty="0"/>
              <a:t> </a:t>
            </a:r>
            <a:r>
              <a:rPr lang="en-US" dirty="0" err="1"/>
              <a:t>học</a:t>
            </a:r>
            <a:r>
              <a:rPr lang="en-US" dirty="0"/>
              <a:t> </a:t>
            </a:r>
            <a:r>
              <a:rPr lang="en-US" dirty="0" err="1"/>
              <a:t>xong</a:t>
            </a:r>
            <a:r>
              <a:rPr lang="en-US" dirty="0"/>
              <a:t>, </a:t>
            </a:r>
            <a:r>
              <a:rPr lang="en-US" dirty="0" err="1"/>
              <a:t>cho</a:t>
            </a:r>
            <a:r>
              <a:rPr lang="en-US" dirty="0"/>
              <a:t> HS </a:t>
            </a:r>
            <a:r>
              <a:rPr lang="en-US" dirty="0" err="1"/>
              <a:t>xem</a:t>
            </a:r>
            <a:r>
              <a:rPr lang="en-US" dirty="0"/>
              <a:t> </a:t>
            </a:r>
            <a:r>
              <a:rPr lang="en-US" dirty="0" err="1"/>
              <a:t>tiếp</a:t>
            </a:r>
            <a:r>
              <a:rPr lang="en-US" dirty="0"/>
              <a:t> </a:t>
            </a:r>
            <a:r>
              <a:rPr lang="en-US" dirty="0" err="1"/>
              <a:t>phần</a:t>
            </a:r>
            <a:r>
              <a:rPr lang="en-US" dirty="0"/>
              <a:t> </a:t>
            </a:r>
            <a:r>
              <a:rPr lang="en-US" dirty="0" err="1"/>
              <a:t>còn</a:t>
            </a:r>
            <a:r>
              <a:rPr lang="en-US" dirty="0"/>
              <a:t> </a:t>
            </a:r>
            <a:r>
              <a:rPr lang="en-US" dirty="0" err="1"/>
              <a:t>lại</a:t>
            </a:r>
            <a:r>
              <a:rPr lang="en-US" dirty="0"/>
              <a:t> </a:t>
            </a:r>
            <a:r>
              <a:rPr lang="en-US" dirty="0" err="1"/>
              <a:t>của</a:t>
            </a:r>
            <a:r>
              <a:rPr lang="en-US" dirty="0"/>
              <a:t> video.</a:t>
            </a:r>
          </a:p>
        </p:txBody>
      </p:sp>
      <p:sp>
        <p:nvSpPr>
          <p:cNvPr id="4" name="Slide Number Placeholder 3"/>
          <p:cNvSpPr>
            <a:spLocks noGrp="1"/>
          </p:cNvSpPr>
          <p:nvPr>
            <p:ph type="sldNum" sz="quarter" idx="5"/>
          </p:nvPr>
        </p:nvSpPr>
        <p:spPr/>
        <p:txBody>
          <a:bodyPr/>
          <a:lstStyle/>
          <a:p>
            <a:fld id="{D5EA9230-B75F-4475-AB16-CEEB9EBFF03E}" type="slidenum">
              <a:rPr lang="en-US" smtClean="0"/>
              <a:t>1</a:t>
            </a:fld>
            <a:endParaRPr lang="en-US"/>
          </a:p>
        </p:txBody>
      </p:sp>
    </p:spTree>
    <p:extLst>
      <p:ext uri="{BB962C8B-B14F-4D97-AF65-F5344CB8AC3E}">
        <p14:creationId xmlns:p14="http://schemas.microsoft.com/office/powerpoint/2010/main" val="4922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a:t>
            </a:r>
          </a:p>
        </p:txBody>
      </p:sp>
      <p:sp>
        <p:nvSpPr>
          <p:cNvPr id="4" name="Slide Number Placeholder 3"/>
          <p:cNvSpPr>
            <a:spLocks noGrp="1"/>
          </p:cNvSpPr>
          <p:nvPr>
            <p:ph type="sldNum" sz="quarter" idx="10"/>
          </p:nvPr>
        </p:nvSpPr>
        <p:spPr/>
        <p:txBody>
          <a:bodyPr/>
          <a:lstStyle/>
          <a:p>
            <a:fld id="{66D2235F-CBD4-4275-A14B-69DBBBB67F08}" type="slidenum">
              <a:rPr lang="en-US" smtClean="0"/>
              <a:t>11</a:t>
            </a:fld>
            <a:endParaRPr lang="en-US"/>
          </a:p>
        </p:txBody>
      </p:sp>
    </p:spTree>
    <p:extLst>
      <p:ext uri="{BB962C8B-B14F-4D97-AF65-F5344CB8AC3E}">
        <p14:creationId xmlns:p14="http://schemas.microsoft.com/office/powerpoint/2010/main" val="2962559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Chia </a:t>
            </a:r>
            <a:r>
              <a:rPr lang="en-US" dirty="0" err="1"/>
              <a:t>lớp</a:t>
            </a:r>
            <a:r>
              <a:rPr lang="en-US" dirty="0"/>
              <a:t> </a:t>
            </a:r>
            <a:r>
              <a:rPr lang="en-US" dirty="0" err="1"/>
              <a:t>thành</a:t>
            </a:r>
            <a:r>
              <a:rPr lang="en-US" dirty="0"/>
              <a:t> 4 </a:t>
            </a:r>
            <a:r>
              <a:rPr lang="en-US" dirty="0" err="1"/>
              <a:t>nhóm</a:t>
            </a:r>
            <a:r>
              <a:rPr lang="en-US" dirty="0"/>
              <a:t>, </a:t>
            </a:r>
            <a:r>
              <a:rPr lang="en-US" dirty="0" err="1"/>
              <a:t>mỗi</a:t>
            </a:r>
            <a:r>
              <a:rPr lang="en-US" dirty="0"/>
              <a:t> </a:t>
            </a:r>
            <a:r>
              <a:rPr lang="en-US" dirty="0" err="1"/>
              <a:t>nhóm</a:t>
            </a:r>
            <a:r>
              <a:rPr lang="en-US" dirty="0"/>
              <a:t> </a:t>
            </a:r>
            <a:r>
              <a:rPr lang="en-US" dirty="0" err="1"/>
              <a:t>giải</a:t>
            </a:r>
            <a:r>
              <a:rPr lang="en-US" dirty="0"/>
              <a:t> </a:t>
            </a:r>
            <a:r>
              <a:rPr lang="en-US" dirty="0" err="1"/>
              <a:t>mã</a:t>
            </a:r>
            <a:r>
              <a:rPr lang="en-US" dirty="0"/>
              <a:t> </a:t>
            </a:r>
            <a:r>
              <a:rPr lang="en-US" dirty="0" err="1"/>
              <a:t>một</a:t>
            </a:r>
            <a:r>
              <a:rPr lang="en-US" dirty="0"/>
              <a:t> </a:t>
            </a:r>
            <a:r>
              <a:rPr lang="en-US" dirty="0" err="1"/>
              <a:t>mật</a:t>
            </a:r>
            <a:r>
              <a:rPr lang="en-US" dirty="0"/>
              <a:t> </a:t>
            </a:r>
            <a:r>
              <a:rPr lang="en-US" dirty="0" err="1"/>
              <a:t>mã</a:t>
            </a:r>
            <a:r>
              <a:rPr lang="en-US" dirty="0"/>
              <a:t>.</a:t>
            </a:r>
            <a:br>
              <a:rPr lang="en-US" dirty="0"/>
            </a:br>
            <a:r>
              <a:rPr lang="en-US" dirty="0" err="1"/>
              <a:t>Nhóm</a:t>
            </a:r>
            <a:r>
              <a:rPr lang="en-US" dirty="0"/>
              <a:t> 1 – </a:t>
            </a:r>
            <a:r>
              <a:rPr lang="en-US" dirty="0" err="1"/>
              <a:t>mật</a:t>
            </a:r>
            <a:r>
              <a:rPr lang="en-US" dirty="0"/>
              <a:t> </a:t>
            </a:r>
            <a:r>
              <a:rPr lang="en-US" dirty="0" err="1"/>
              <a:t>mã</a:t>
            </a:r>
            <a:r>
              <a:rPr lang="en-US" dirty="0"/>
              <a:t> 1:</a:t>
            </a:r>
            <a:r>
              <a:rPr lang="en-US" sz="1200" dirty="0">
                <a:latin typeface="Times New Roman" panose="02020603050405020304" pitchFamily="18" charset="0"/>
                <a:cs typeface="Times New Roman" panose="02020603050405020304" pitchFamily="18" charset="0"/>
              </a:rPr>
              <a:t> Văn </a:t>
            </a: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cấp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cơ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hoạt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Phạm</a:t>
            </a:r>
            <a:r>
              <a:rPr lang="en-US" sz="1200" dirty="0">
                <a:latin typeface="Times New Roman" panose="02020603050405020304" pitchFamily="18" charset="0"/>
                <a:cs typeface="Times New Roman" panose="02020603050405020304" pitchFamily="18" charset="0"/>
              </a:rPr>
              <a:t> Xuân </a:t>
            </a:r>
            <a:r>
              <a:rPr lang="en-US" sz="1200" dirty="0" err="1">
                <a:latin typeface="Times New Roman" panose="02020603050405020304" pitchFamily="18" charset="0"/>
                <a:cs typeface="Times New Roman" panose="02020603050405020304" pitchFamily="18" charset="0"/>
              </a:rPr>
              <a:t>Ẩn</a:t>
            </a:r>
            <a:r>
              <a:rPr lang="en-US" sz="1200"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Nhóm</a:t>
            </a:r>
            <a:r>
              <a:rPr lang="en-US" dirty="0"/>
              <a:t> 2 – </a:t>
            </a:r>
            <a:r>
              <a:rPr lang="en-US" dirty="0" err="1"/>
              <a:t>mật</a:t>
            </a:r>
            <a:r>
              <a:rPr lang="en-US" dirty="0"/>
              <a:t> </a:t>
            </a:r>
            <a:r>
              <a:rPr lang="en-US" dirty="0" err="1"/>
              <a:t>mã</a:t>
            </a:r>
            <a:r>
              <a:rPr lang="en-US" dirty="0"/>
              <a:t> 2: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chi </a:t>
            </a:r>
            <a:r>
              <a:rPr lang="en-US" sz="1200" dirty="0" err="1">
                <a:latin typeface="Times New Roman" panose="02020603050405020304" pitchFamily="18" charset="0"/>
                <a:cs typeface="Times New Roman" panose="02020603050405020304" pitchFamily="18" charset="0"/>
              </a:rPr>
              <a:t>tiết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ngoài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cao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đời</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Phạm</a:t>
            </a:r>
            <a:r>
              <a:rPr lang="en-US" sz="1200" dirty="0">
                <a:latin typeface="Times New Roman" panose="02020603050405020304" pitchFamily="18" charset="0"/>
                <a:cs typeface="Times New Roman" panose="02020603050405020304" pitchFamily="18" charset="0"/>
              </a:rPr>
              <a:t> Xuân </a:t>
            </a:r>
            <a:r>
              <a:rPr lang="en-US" sz="1200" dirty="0" err="1">
                <a:latin typeface="Times New Roman" panose="02020603050405020304" pitchFamily="18" charset="0"/>
                <a:cs typeface="Times New Roman" panose="02020603050405020304" pitchFamily="18" charset="0"/>
              </a:rPr>
              <a:t>Ẩn</a:t>
            </a:r>
            <a:r>
              <a:rPr lang="en-US" sz="1200"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Nhóm</a:t>
            </a:r>
            <a:r>
              <a:rPr lang="en-US" dirty="0"/>
              <a:t> 3 – </a:t>
            </a:r>
            <a:r>
              <a:rPr lang="en-US" dirty="0" err="1"/>
              <a:t>mật</a:t>
            </a:r>
            <a:r>
              <a:rPr lang="en-US" dirty="0"/>
              <a:t> </a:t>
            </a:r>
            <a:r>
              <a:rPr lang="en-US" dirty="0" err="1"/>
              <a:t>mã</a:t>
            </a:r>
            <a:r>
              <a:rPr lang="en-US" dirty="0"/>
              <a:t> 3: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Phạm</a:t>
            </a:r>
            <a:r>
              <a:rPr lang="en-US" sz="1200" dirty="0">
                <a:latin typeface="Times New Roman" panose="02020603050405020304" pitchFamily="18" charset="0"/>
                <a:cs typeface="Times New Roman" panose="02020603050405020304" pitchFamily="18" charset="0"/>
              </a:rPr>
              <a:t> Xuân </a:t>
            </a:r>
            <a:r>
              <a:rPr lang="en-US" sz="1200" dirty="0" err="1">
                <a:latin typeface="Times New Roman" panose="02020603050405020304" pitchFamily="18" charset="0"/>
                <a:cs typeface="Times New Roman" panose="02020603050405020304" pitchFamily="18" charset="0"/>
              </a:rPr>
              <a:t>Ẩn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chân</a:t>
            </a:r>
            <a:r>
              <a:rPr lang="en-US" sz="1200" dirty="0">
                <a:latin typeface="Times New Roman" panose="02020603050405020304" pitchFamily="18" charset="0"/>
                <a:cs typeface="Times New Roman" panose="02020603050405020304" pitchFamily="18" charset="0"/>
              </a:rPr>
              <a:t> dung </a:t>
            </a:r>
            <a:r>
              <a:rPr lang="en-US" sz="1200" dirty="0" err="1">
                <a:latin typeface="Times New Roman" panose="02020603050405020304" pitchFamily="18" charset="0"/>
                <a:cs typeface="Times New Roman" panose="02020603050405020304" pitchFamily="18" charset="0"/>
              </a:rPr>
              <a:t>ông</a:t>
            </a:r>
            <a:r>
              <a:rPr lang="en-US" sz="1200"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Nhóm</a:t>
            </a:r>
            <a:r>
              <a:rPr lang="en-US" dirty="0"/>
              <a:t> 4 – </a:t>
            </a:r>
            <a:r>
              <a:rPr lang="en-US" dirty="0" err="1"/>
              <a:t>mật</a:t>
            </a:r>
            <a:r>
              <a:rPr lang="en-US" dirty="0"/>
              <a:t> </a:t>
            </a:r>
            <a:r>
              <a:rPr lang="en-US" dirty="0" err="1"/>
              <a:t>mã</a:t>
            </a:r>
            <a:r>
              <a:rPr lang="en-US" dirty="0"/>
              <a:t> 4: </a:t>
            </a:r>
            <a:r>
              <a:rPr lang="en-US" sz="1200" dirty="0" err="1">
                <a:latin typeface="Times New Roman" panose="02020603050405020304" pitchFamily="18" charset="0"/>
                <a:cs typeface="Times New Roman" panose="02020603050405020304" pitchFamily="18" charset="0"/>
              </a:rPr>
              <a:t>Nghệ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thuật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chân</a:t>
            </a:r>
            <a:r>
              <a:rPr lang="en-US" sz="1200" dirty="0">
                <a:latin typeface="Times New Roman" panose="02020603050405020304" pitchFamily="18" charset="0"/>
                <a:cs typeface="Times New Roman" panose="02020603050405020304" pitchFamily="18" charset="0"/>
              </a:rPr>
              <a:t> dung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sắc</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D5EA9230-B75F-4475-AB16-CEEB9EBFF03E}" type="slidenum">
              <a:rPr lang="en-US" smtClean="0"/>
              <a:t>12</a:t>
            </a:fld>
            <a:endParaRPr lang="en-US"/>
          </a:p>
        </p:txBody>
      </p:sp>
    </p:spTree>
    <p:extLst>
      <p:ext uri="{BB962C8B-B14F-4D97-AF65-F5344CB8AC3E}">
        <p14:creationId xmlns:p14="http://schemas.microsoft.com/office/powerpoint/2010/main" val="3087342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1. Văn </a:t>
            </a: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cấp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cơ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hoạt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Phạm</a:t>
            </a:r>
            <a:r>
              <a:rPr lang="en-US" sz="1200" dirty="0">
                <a:latin typeface="Times New Roman" panose="02020603050405020304" pitchFamily="18" charset="0"/>
                <a:cs typeface="Times New Roman" panose="02020603050405020304" pitchFamily="18" charset="0"/>
              </a:rPr>
              <a:t> Xuân </a:t>
            </a:r>
            <a:r>
              <a:rPr lang="en-US" sz="1200" dirty="0" err="1">
                <a:latin typeface="Times New Roman" panose="02020603050405020304" pitchFamily="18" charset="0"/>
                <a:cs typeface="Times New Roman" panose="02020603050405020304" pitchFamily="18" charset="0"/>
              </a:rPr>
              <a:t>Ẩn</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D5EA9230-B75F-4475-AB16-CEEB9EBFF03E}" type="slidenum">
              <a:rPr lang="en-US" smtClean="0"/>
              <a:t>14</a:t>
            </a:fld>
            <a:endParaRPr lang="en-US"/>
          </a:p>
        </p:txBody>
      </p:sp>
    </p:spTree>
    <p:extLst>
      <p:ext uri="{BB962C8B-B14F-4D97-AF65-F5344CB8AC3E}">
        <p14:creationId xmlns:p14="http://schemas.microsoft.com/office/powerpoint/2010/main" val="2613159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1. Văn </a:t>
            </a: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cấp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cơ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hoạt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Phạm</a:t>
            </a:r>
            <a:r>
              <a:rPr lang="en-US" sz="1200" dirty="0">
                <a:latin typeface="Times New Roman" panose="02020603050405020304" pitchFamily="18" charset="0"/>
                <a:cs typeface="Times New Roman" panose="02020603050405020304" pitchFamily="18" charset="0"/>
              </a:rPr>
              <a:t> Xuân </a:t>
            </a:r>
            <a:r>
              <a:rPr lang="en-US" sz="1200" dirty="0" err="1">
                <a:latin typeface="Times New Roman" panose="02020603050405020304" pitchFamily="18" charset="0"/>
                <a:cs typeface="Times New Roman" panose="02020603050405020304" pitchFamily="18" charset="0"/>
              </a:rPr>
              <a:t>Ẩn</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D5EA9230-B75F-4475-AB16-CEEB9EBFF03E}" type="slidenum">
              <a:rPr lang="en-US" smtClean="0"/>
              <a:t>15</a:t>
            </a:fld>
            <a:endParaRPr lang="en-US"/>
          </a:p>
        </p:txBody>
      </p:sp>
    </p:spTree>
    <p:extLst>
      <p:ext uri="{BB962C8B-B14F-4D97-AF65-F5344CB8AC3E}">
        <p14:creationId xmlns:p14="http://schemas.microsoft.com/office/powerpoint/2010/main" val="2311512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EA9230-B75F-4475-AB16-CEEB9EBFF03E}" type="slidenum">
              <a:rPr lang="en-US" smtClean="0"/>
              <a:t>16</a:t>
            </a:fld>
            <a:endParaRPr lang="en-US"/>
          </a:p>
        </p:txBody>
      </p:sp>
    </p:spTree>
    <p:extLst>
      <p:ext uri="{BB962C8B-B14F-4D97-AF65-F5344CB8AC3E}">
        <p14:creationId xmlns:p14="http://schemas.microsoft.com/office/powerpoint/2010/main" val="1809266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2.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chi </a:t>
            </a:r>
            <a:r>
              <a:rPr lang="en-US" sz="1200" dirty="0" err="1">
                <a:latin typeface="Times New Roman" panose="02020603050405020304" pitchFamily="18" charset="0"/>
                <a:cs typeface="Times New Roman" panose="02020603050405020304" pitchFamily="18" charset="0"/>
              </a:rPr>
              <a:t>tiết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ngoài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cao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đời</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Phạm</a:t>
            </a:r>
            <a:r>
              <a:rPr lang="en-US" sz="1200" dirty="0">
                <a:latin typeface="Times New Roman" panose="02020603050405020304" pitchFamily="18" charset="0"/>
                <a:cs typeface="Times New Roman" panose="02020603050405020304" pitchFamily="18" charset="0"/>
              </a:rPr>
              <a:t> Xuân </a:t>
            </a:r>
            <a:r>
              <a:rPr lang="en-US" sz="1200" dirty="0" err="1">
                <a:latin typeface="Times New Roman" panose="02020603050405020304" pitchFamily="18" charset="0"/>
                <a:cs typeface="Times New Roman" panose="02020603050405020304" pitchFamily="18" charset="0"/>
              </a:rPr>
              <a:t>Ẩn</a:t>
            </a:r>
            <a:r>
              <a:rPr lang="en-US" sz="1200" dirty="0">
                <a:latin typeface="Times New Roman" panose="02020603050405020304" pitchFamily="18" charset="0"/>
                <a:cs typeface="Times New Roman" panose="02020603050405020304" pitchFamily="18" charset="0"/>
              </a:rPr>
              <a:t>.</a:t>
            </a:r>
          </a:p>
          <a:p>
            <a:endParaRPr lang="en-US" dirty="0"/>
          </a:p>
          <a:p>
            <a:endParaRPr lang="en-US" dirty="0"/>
          </a:p>
        </p:txBody>
      </p:sp>
      <p:sp>
        <p:nvSpPr>
          <p:cNvPr id="4" name="Slide Number Placeholder 3"/>
          <p:cNvSpPr>
            <a:spLocks noGrp="1"/>
          </p:cNvSpPr>
          <p:nvPr>
            <p:ph type="sldNum" sz="quarter" idx="5"/>
          </p:nvPr>
        </p:nvSpPr>
        <p:spPr/>
        <p:txBody>
          <a:bodyPr/>
          <a:lstStyle/>
          <a:p>
            <a:fld id="{D5EA9230-B75F-4475-AB16-CEEB9EBFF03E}" type="slidenum">
              <a:rPr lang="en-US" smtClean="0"/>
              <a:t>17</a:t>
            </a:fld>
            <a:endParaRPr lang="en-US"/>
          </a:p>
        </p:txBody>
      </p:sp>
    </p:spTree>
    <p:extLst>
      <p:ext uri="{BB962C8B-B14F-4D97-AF65-F5344CB8AC3E}">
        <p14:creationId xmlns:p14="http://schemas.microsoft.com/office/powerpoint/2010/main" val="2709983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3.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Phạm</a:t>
            </a:r>
            <a:r>
              <a:rPr lang="en-US" sz="1200" dirty="0">
                <a:latin typeface="Times New Roman" panose="02020603050405020304" pitchFamily="18" charset="0"/>
                <a:cs typeface="Times New Roman" panose="02020603050405020304" pitchFamily="18" charset="0"/>
              </a:rPr>
              <a:t> Xuân </a:t>
            </a:r>
            <a:r>
              <a:rPr lang="en-US" sz="1200" dirty="0" err="1">
                <a:latin typeface="Times New Roman" panose="02020603050405020304" pitchFamily="18" charset="0"/>
                <a:cs typeface="Times New Roman" panose="02020603050405020304" pitchFamily="18" charset="0"/>
              </a:rPr>
              <a:t>Ẩn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chân</a:t>
            </a:r>
            <a:r>
              <a:rPr lang="en-US" sz="1200" dirty="0">
                <a:latin typeface="Times New Roman" panose="02020603050405020304" pitchFamily="18" charset="0"/>
                <a:cs typeface="Times New Roman" panose="02020603050405020304" pitchFamily="18" charset="0"/>
              </a:rPr>
              <a:t> dung </a:t>
            </a:r>
            <a:r>
              <a:rPr lang="en-US" sz="1200" dirty="0" err="1">
                <a:latin typeface="Times New Roman" panose="02020603050405020304" pitchFamily="18" charset="0"/>
                <a:cs typeface="Times New Roman" panose="02020603050405020304" pitchFamily="18" charset="0"/>
              </a:rPr>
              <a:t>ông</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D5EA9230-B75F-4475-AB16-CEEB9EBFF03E}" type="slidenum">
              <a:rPr lang="en-US" smtClean="0"/>
              <a:t>18</a:t>
            </a:fld>
            <a:endParaRPr lang="en-US"/>
          </a:p>
        </p:txBody>
      </p:sp>
    </p:spTree>
    <p:extLst>
      <p:ext uri="{BB962C8B-B14F-4D97-AF65-F5344CB8AC3E}">
        <p14:creationId xmlns:p14="http://schemas.microsoft.com/office/powerpoint/2010/main" val="2397037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4. </a:t>
            </a:r>
            <a:r>
              <a:rPr lang="en-US" sz="1200" dirty="0" err="1">
                <a:latin typeface="Times New Roman" panose="02020603050405020304" pitchFamily="18" charset="0"/>
                <a:cs typeface="Times New Roman" panose="02020603050405020304" pitchFamily="18" charset="0"/>
              </a:rPr>
              <a:t>Nghệ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thuật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chân</a:t>
            </a:r>
            <a:r>
              <a:rPr lang="en-US" sz="1200" dirty="0">
                <a:latin typeface="Times New Roman" panose="02020603050405020304" pitchFamily="18" charset="0"/>
                <a:cs typeface="Times New Roman" panose="02020603050405020304" pitchFamily="18" charset="0"/>
              </a:rPr>
              <a:t> dung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sắc</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D5EA9230-B75F-4475-AB16-CEEB9EBFF03E}" type="slidenum">
              <a:rPr lang="en-US" smtClean="0"/>
              <a:t>19</a:t>
            </a:fld>
            <a:endParaRPr lang="en-US"/>
          </a:p>
        </p:txBody>
      </p:sp>
    </p:spTree>
    <p:extLst>
      <p:ext uri="{BB962C8B-B14F-4D97-AF65-F5344CB8AC3E}">
        <p14:creationId xmlns:p14="http://schemas.microsoft.com/office/powerpoint/2010/main" val="1470195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EA9230-B75F-4475-AB16-CEEB9EBFF03E}" type="slidenum">
              <a:rPr lang="en-US" smtClean="0"/>
              <a:t>20</a:t>
            </a:fld>
            <a:endParaRPr lang="en-US"/>
          </a:p>
        </p:txBody>
      </p:sp>
    </p:spTree>
    <p:extLst>
      <p:ext uri="{BB962C8B-B14F-4D97-AF65-F5344CB8AC3E}">
        <p14:creationId xmlns:p14="http://schemas.microsoft.com/office/powerpoint/2010/main" val="2007440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EA9230-B75F-4475-AB16-CEEB9EBFF03E}" type="slidenum">
              <a:rPr lang="en-US" smtClean="0"/>
              <a:t>21</a:t>
            </a:fld>
            <a:endParaRPr lang="en-US"/>
          </a:p>
        </p:txBody>
      </p:sp>
    </p:spTree>
    <p:extLst>
      <p:ext uri="{BB962C8B-B14F-4D97-AF65-F5344CB8AC3E}">
        <p14:creationId xmlns:p14="http://schemas.microsoft.com/office/powerpoint/2010/main" val="1399394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0" i="1" kern="1200" dirty="0">
                <a:solidFill>
                  <a:schemeClr val="tx1"/>
                </a:solidFill>
                <a:effectLst/>
                <a:latin typeface="+mn-lt"/>
                <a:ea typeface="+mn-ea"/>
                <a:cs typeface="+mn-cs"/>
              </a:rPr>
              <a:t>Tình báo sớm được thừa nhận như là một công cụ không thể thiếu trong thuật lãnh đạo một quốc gia, trong ngoại giao hay chiến tranh. Đất nước Việt Nam trải qua nhiều cuộc chiến đã sản sinh ra nhiều nhà tình báo xuất sắc. Trong bài học hôm nay, chúng ta sẽ cùng tìm hiểu về một nhân vật xuất chúng – Phạm Xuân Ẩn qua văn bản </a:t>
            </a:r>
            <a:r>
              <a:rPr lang="vi-VN" sz="1200" b="1" i="1" kern="1200" dirty="0">
                <a:solidFill>
                  <a:schemeClr val="tx1"/>
                </a:solidFill>
                <a:effectLst/>
                <a:latin typeface="+mn-lt"/>
                <a:ea typeface="+mn-ea"/>
                <a:cs typeface="+mn-cs"/>
              </a:rPr>
              <a:t>Phạm Xuân Ẩn – tên người như cuộc đời </a:t>
            </a:r>
            <a:r>
              <a:rPr lang="vi-VN" sz="1200" b="0" i="1" kern="1200" dirty="0">
                <a:solidFill>
                  <a:schemeClr val="tx1"/>
                </a:solidFill>
                <a:effectLst/>
                <a:latin typeface="+mn-lt"/>
                <a:ea typeface="+mn-ea"/>
                <a:cs typeface="+mn-cs"/>
              </a:rPr>
              <a:t>của tác giả Nguyễn Thị Ngọc Hải</a:t>
            </a:r>
            <a:r>
              <a:rPr lang="vi-VN" sz="1200" b="1" i="1" kern="1200" dirty="0">
                <a:solidFill>
                  <a:schemeClr val="tx1"/>
                </a:solidFill>
                <a:effectLst/>
                <a:latin typeface="+mn-lt"/>
                <a:ea typeface="+mn-ea"/>
                <a:cs typeface="+mn-cs"/>
              </a:rPr>
              <a:t> </a:t>
            </a:r>
            <a:r>
              <a:rPr lang="vi-VN" sz="1200" b="0" i="1" kern="1200" dirty="0">
                <a:solidFill>
                  <a:schemeClr val="tx1"/>
                </a:solidFill>
                <a:effectLst/>
                <a:latin typeface="+mn-lt"/>
                <a:ea typeface="+mn-ea"/>
                <a:cs typeface="+mn-cs"/>
              </a:rPr>
              <a:t>để hiểu hơn về những phẩm chất tốt đẹp và cuộc đời gian truân của nhân vật này nhé!</a:t>
            </a:r>
            <a:endParaRPr lang="en-US" dirty="0"/>
          </a:p>
        </p:txBody>
      </p:sp>
      <p:sp>
        <p:nvSpPr>
          <p:cNvPr id="4" name="Slide Number Placeholder 3"/>
          <p:cNvSpPr>
            <a:spLocks noGrp="1"/>
          </p:cNvSpPr>
          <p:nvPr>
            <p:ph type="sldNum" sz="quarter" idx="5"/>
          </p:nvPr>
        </p:nvSpPr>
        <p:spPr/>
        <p:txBody>
          <a:bodyPr/>
          <a:lstStyle/>
          <a:p>
            <a:fld id="{D5EA9230-B75F-4475-AB16-CEEB9EBFF03E}" type="slidenum">
              <a:rPr lang="en-US" smtClean="0"/>
              <a:t>2</a:t>
            </a:fld>
            <a:endParaRPr lang="en-US"/>
          </a:p>
        </p:txBody>
      </p:sp>
    </p:spTree>
    <p:extLst>
      <p:ext uri="{BB962C8B-B14F-4D97-AF65-F5344CB8AC3E}">
        <p14:creationId xmlns:p14="http://schemas.microsoft.com/office/powerpoint/2010/main" val="3374717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22</a:t>
            </a:fld>
            <a:endParaRPr lang="en-US"/>
          </a:p>
        </p:txBody>
      </p:sp>
    </p:spTree>
    <p:extLst>
      <p:ext uri="{BB962C8B-B14F-4D97-AF65-F5344CB8AC3E}">
        <p14:creationId xmlns:p14="http://schemas.microsoft.com/office/powerpoint/2010/main" val="4131608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23</a:t>
            </a:fld>
            <a:endParaRPr lang="en-US"/>
          </a:p>
        </p:txBody>
      </p:sp>
    </p:spTree>
    <p:extLst>
      <p:ext uri="{BB962C8B-B14F-4D97-AF65-F5344CB8AC3E}">
        <p14:creationId xmlns:p14="http://schemas.microsoft.com/office/powerpoint/2010/main" val="39587417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xem</a:t>
            </a:r>
            <a:r>
              <a:rPr lang="en-US" dirty="0"/>
              <a:t> 1 </a:t>
            </a:r>
            <a:r>
              <a:rPr lang="en-US" dirty="0" err="1"/>
              <a:t>đoạn</a:t>
            </a:r>
            <a:r>
              <a:rPr lang="en-US" dirty="0"/>
              <a:t> video </a:t>
            </a:r>
            <a:r>
              <a:rPr lang="en-US" dirty="0" err="1"/>
              <a:t>nói</a:t>
            </a:r>
            <a:r>
              <a:rPr lang="en-US" dirty="0"/>
              <a:t> </a:t>
            </a:r>
            <a:r>
              <a:rPr lang="en-US" dirty="0" err="1"/>
              <a:t>về</a:t>
            </a:r>
            <a:r>
              <a:rPr lang="en-US" dirty="0"/>
              <a:t> </a:t>
            </a:r>
            <a:r>
              <a:rPr lang="en-US" dirty="0" err="1"/>
              <a:t>cuộc</a:t>
            </a:r>
            <a:r>
              <a:rPr lang="en-US" dirty="0"/>
              <a:t> </a:t>
            </a:r>
            <a:r>
              <a:rPr lang="en-US" dirty="0" err="1"/>
              <a:t>đời</a:t>
            </a:r>
            <a:r>
              <a:rPr lang="en-US" dirty="0"/>
              <a:t> </a:t>
            </a:r>
            <a:r>
              <a:rPr lang="en-US" dirty="0" err="1"/>
              <a:t>của</a:t>
            </a:r>
            <a:r>
              <a:rPr lang="en-US" dirty="0"/>
              <a:t> </a:t>
            </a:r>
            <a:r>
              <a:rPr lang="en-US" dirty="0" err="1"/>
              <a:t>tướng</a:t>
            </a:r>
            <a:r>
              <a:rPr lang="en-US" dirty="0"/>
              <a:t> </a:t>
            </a:r>
            <a:r>
              <a:rPr lang="en-US" dirty="0" err="1"/>
              <a:t>tình</a:t>
            </a:r>
            <a:r>
              <a:rPr lang="en-US" dirty="0"/>
              <a:t> </a:t>
            </a:r>
            <a:r>
              <a:rPr lang="en-US" dirty="0" err="1"/>
              <a:t>báo</a:t>
            </a:r>
            <a:r>
              <a:rPr lang="en-US" dirty="0"/>
              <a:t> </a:t>
            </a:r>
            <a:r>
              <a:rPr lang="en-US" dirty="0" err="1"/>
              <a:t>Phạm</a:t>
            </a:r>
            <a:r>
              <a:rPr lang="en-US" dirty="0"/>
              <a:t> Xuân </a:t>
            </a:r>
            <a:r>
              <a:rPr lang="en-US" dirty="0" err="1"/>
              <a:t>Ẩn</a:t>
            </a:r>
            <a:r>
              <a:rPr lang="en-US" dirty="0"/>
              <a:t> – </a:t>
            </a:r>
            <a:r>
              <a:rPr lang="en-US" dirty="0" err="1"/>
              <a:t>sau</a:t>
            </a:r>
            <a:r>
              <a:rPr lang="en-US" dirty="0"/>
              <a:t> </a:t>
            </a:r>
            <a:r>
              <a:rPr lang="en-US" dirty="0" err="1"/>
              <a:t>khi</a:t>
            </a:r>
            <a:r>
              <a:rPr lang="en-US" dirty="0"/>
              <a:t> </a:t>
            </a:r>
            <a:r>
              <a:rPr lang="en-US" dirty="0" err="1"/>
              <a:t>học</a:t>
            </a:r>
            <a:r>
              <a:rPr lang="en-US" dirty="0"/>
              <a:t> </a:t>
            </a:r>
            <a:r>
              <a:rPr lang="en-US" dirty="0" err="1"/>
              <a:t>xong</a:t>
            </a:r>
            <a:r>
              <a:rPr lang="en-US" dirty="0"/>
              <a:t>, </a:t>
            </a:r>
            <a:r>
              <a:rPr lang="en-US" dirty="0" err="1"/>
              <a:t>cho</a:t>
            </a:r>
            <a:r>
              <a:rPr lang="en-US" dirty="0"/>
              <a:t> HS </a:t>
            </a:r>
            <a:r>
              <a:rPr lang="en-US" dirty="0" err="1"/>
              <a:t>xem</a:t>
            </a:r>
            <a:r>
              <a:rPr lang="en-US" dirty="0"/>
              <a:t> </a:t>
            </a:r>
            <a:r>
              <a:rPr lang="en-US" dirty="0" err="1"/>
              <a:t>tiếp</a:t>
            </a:r>
            <a:r>
              <a:rPr lang="en-US" dirty="0"/>
              <a:t> </a:t>
            </a:r>
            <a:r>
              <a:rPr lang="en-US" dirty="0" err="1"/>
              <a:t>phần</a:t>
            </a:r>
            <a:r>
              <a:rPr lang="en-US" dirty="0"/>
              <a:t> </a:t>
            </a:r>
            <a:r>
              <a:rPr lang="en-US" dirty="0" err="1"/>
              <a:t>còn</a:t>
            </a:r>
            <a:r>
              <a:rPr lang="en-US" dirty="0"/>
              <a:t> </a:t>
            </a:r>
            <a:r>
              <a:rPr lang="en-US" dirty="0" err="1"/>
              <a:t>lại</a:t>
            </a:r>
            <a:r>
              <a:rPr lang="en-US" dirty="0"/>
              <a:t> </a:t>
            </a:r>
            <a:r>
              <a:rPr lang="en-US" dirty="0" err="1"/>
              <a:t>của</a:t>
            </a:r>
            <a:r>
              <a:rPr lang="en-US" dirty="0"/>
              <a:t> video.</a:t>
            </a:r>
          </a:p>
        </p:txBody>
      </p:sp>
      <p:sp>
        <p:nvSpPr>
          <p:cNvPr id="4" name="Slide Number Placeholder 3"/>
          <p:cNvSpPr>
            <a:spLocks noGrp="1"/>
          </p:cNvSpPr>
          <p:nvPr>
            <p:ph type="sldNum" sz="quarter" idx="5"/>
          </p:nvPr>
        </p:nvSpPr>
        <p:spPr/>
        <p:txBody>
          <a:bodyPr/>
          <a:lstStyle/>
          <a:p>
            <a:fld id="{D5EA9230-B75F-4475-AB16-CEEB9EBFF03E}" type="slidenum">
              <a:rPr lang="en-US" smtClean="0"/>
              <a:t>24</a:t>
            </a:fld>
            <a:endParaRPr lang="en-US"/>
          </a:p>
        </p:txBody>
      </p:sp>
    </p:spTree>
    <p:extLst>
      <p:ext uri="{BB962C8B-B14F-4D97-AF65-F5344CB8AC3E}">
        <p14:creationId xmlns:p14="http://schemas.microsoft.com/office/powerpoint/2010/main" val="1609995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1F1F1F"/>
                </a:solidFill>
                <a:effectLst/>
                <a:latin typeface="Google Sans"/>
              </a:rPr>
              <a:t>5 </a:t>
            </a:r>
            <a:r>
              <a:rPr lang="vi-VN" b="1" i="0" dirty="0">
                <a:solidFill>
                  <a:srgbClr val="1F1F1F"/>
                </a:solidFill>
                <a:effectLst/>
                <a:latin typeface="Google Sans"/>
              </a:rPr>
              <a:t>tình báo viên nổi tiếng nhất trong lịch sử Việt Nam.</a:t>
            </a:r>
            <a:endParaRPr lang="vi-VN" b="0" i="0" dirty="0">
              <a:solidFill>
                <a:srgbClr val="1F1F1F"/>
              </a:solidFill>
              <a:effectLst/>
              <a:latin typeface="Google Sans"/>
            </a:endParaRPr>
          </a:p>
          <a:p>
            <a:pPr algn="l">
              <a:buFont typeface="+mj-lt"/>
              <a:buAutoNum type="arabicPeriod"/>
            </a:pPr>
            <a:r>
              <a:rPr lang="vi-VN" b="0" i="0" dirty="0">
                <a:solidFill>
                  <a:srgbClr val="1F1F1F"/>
                </a:solidFill>
                <a:effectLst/>
                <a:latin typeface="Google Sans"/>
              </a:rPr>
              <a:t>Đinh Thị Vân – Người vẽ bản đồ phòng ngự </a:t>
            </a:r>
            <a:r>
              <a:rPr lang="vi-VN" b="1" i="0" dirty="0">
                <a:solidFill>
                  <a:srgbClr val="1F1F1F"/>
                </a:solidFill>
                <a:effectLst/>
                <a:latin typeface="Google Sans"/>
              </a:rPr>
              <a:t>Nam</a:t>
            </a:r>
            <a:r>
              <a:rPr lang="vi-VN" b="0" i="0" dirty="0">
                <a:solidFill>
                  <a:srgbClr val="1F1F1F"/>
                </a:solidFill>
                <a:effectLst/>
                <a:latin typeface="Google Sans"/>
              </a:rPr>
              <a:t> vĩ tuyến 17. ...</a:t>
            </a:r>
          </a:p>
          <a:p>
            <a:pPr algn="l">
              <a:buFont typeface="+mj-lt"/>
              <a:buAutoNum type="arabicPeriod"/>
            </a:pPr>
            <a:r>
              <a:rPr lang="vi-VN" b="0" i="0" dirty="0">
                <a:solidFill>
                  <a:srgbClr val="1F1F1F"/>
                </a:solidFill>
                <a:effectLst/>
                <a:latin typeface="Google Sans"/>
              </a:rPr>
              <a:t>Phạm Xuân Ẩn – “Ký giả </a:t>
            </a:r>
            <a:r>
              <a:rPr lang="vi-VN" b="1" i="0" dirty="0">
                <a:solidFill>
                  <a:srgbClr val="1F1F1F"/>
                </a:solidFill>
                <a:effectLst/>
                <a:latin typeface="Google Sans"/>
              </a:rPr>
              <a:t>số</a:t>
            </a:r>
            <a:r>
              <a:rPr lang="vi-VN" b="0" i="0" dirty="0">
                <a:solidFill>
                  <a:srgbClr val="1F1F1F"/>
                </a:solidFill>
                <a:effectLst/>
                <a:latin typeface="Google Sans"/>
              </a:rPr>
              <a:t> 1 </a:t>
            </a:r>
            <a:r>
              <a:rPr lang="vi-VN" b="1" i="0" dirty="0">
                <a:solidFill>
                  <a:srgbClr val="1F1F1F"/>
                </a:solidFill>
                <a:effectLst/>
                <a:latin typeface="Google Sans"/>
              </a:rPr>
              <a:t>Việt Nam</a:t>
            </a:r>
            <a:r>
              <a:rPr lang="vi-VN" b="0" i="0" dirty="0">
                <a:solidFill>
                  <a:srgbClr val="1F1F1F"/>
                </a:solidFill>
                <a:effectLst/>
                <a:latin typeface="Google Sans"/>
              </a:rPr>
              <a:t>” ...</a:t>
            </a:r>
          </a:p>
          <a:p>
            <a:pPr algn="l">
              <a:buFont typeface="+mj-lt"/>
              <a:buAutoNum type="arabicPeriod"/>
            </a:pPr>
            <a:r>
              <a:rPr lang="vi-VN" b="0" i="0" dirty="0">
                <a:solidFill>
                  <a:srgbClr val="1F1F1F"/>
                </a:solidFill>
                <a:effectLst/>
                <a:latin typeface="Google Sans"/>
              </a:rPr>
              <a:t>Phạm Ngọc Thảo – “</a:t>
            </a:r>
            <a:r>
              <a:rPr lang="vi-VN" b="1" i="0" dirty="0">
                <a:solidFill>
                  <a:srgbClr val="1F1F1F"/>
                </a:solidFill>
                <a:effectLst/>
                <a:latin typeface="Google Sans"/>
              </a:rPr>
              <a:t>Nhà tình báo</a:t>
            </a:r>
            <a:r>
              <a:rPr lang="vi-VN" b="0" i="0" dirty="0">
                <a:solidFill>
                  <a:srgbClr val="1F1F1F"/>
                </a:solidFill>
                <a:effectLst/>
                <a:latin typeface="Google Sans"/>
              </a:rPr>
              <a:t> cô độc” ...</a:t>
            </a:r>
          </a:p>
          <a:p>
            <a:pPr algn="l">
              <a:buFont typeface="+mj-lt"/>
              <a:buAutoNum type="arabicPeriod"/>
            </a:pPr>
            <a:r>
              <a:rPr lang="vi-VN" b="0" i="0" dirty="0">
                <a:solidFill>
                  <a:srgbClr val="1F1F1F"/>
                </a:solidFill>
                <a:effectLst/>
                <a:latin typeface="Google Sans"/>
              </a:rPr>
              <a:t>Vũ Ngọc Nhạ – Người xây dựng cụm </a:t>
            </a:r>
            <a:r>
              <a:rPr lang="vi-VN" b="1" i="0" dirty="0">
                <a:solidFill>
                  <a:srgbClr val="1F1F1F"/>
                </a:solidFill>
                <a:effectLst/>
                <a:latin typeface="Google Sans"/>
              </a:rPr>
              <a:t>tình báo</a:t>
            </a:r>
            <a:r>
              <a:rPr lang="vi-VN" b="0" i="0" dirty="0">
                <a:solidFill>
                  <a:srgbClr val="1F1F1F"/>
                </a:solidFill>
                <a:effectLst/>
                <a:latin typeface="Google Sans"/>
              </a:rPr>
              <a:t> chiến lược A22. ...</a:t>
            </a:r>
          </a:p>
          <a:p>
            <a:pPr algn="l">
              <a:buFont typeface="+mj-lt"/>
              <a:buAutoNum type="arabicPeriod"/>
            </a:pPr>
            <a:r>
              <a:rPr lang="vi-VN" b="0" i="0" dirty="0">
                <a:solidFill>
                  <a:srgbClr val="1F1F1F"/>
                </a:solidFill>
                <a:effectLst/>
                <a:latin typeface="Google Sans"/>
              </a:rPr>
              <a:t>Hoàng Minh Đạo – Cha đẻ </a:t>
            </a:r>
            <a:r>
              <a:rPr lang="vi-VN" b="1" i="0" dirty="0">
                <a:solidFill>
                  <a:srgbClr val="1F1F1F"/>
                </a:solidFill>
                <a:effectLst/>
                <a:latin typeface="Google Sans"/>
              </a:rPr>
              <a:t>của</a:t>
            </a:r>
            <a:r>
              <a:rPr lang="vi-VN" b="0" i="0" dirty="0">
                <a:solidFill>
                  <a:srgbClr val="1F1F1F"/>
                </a:solidFill>
                <a:effectLst/>
                <a:latin typeface="Google Sans"/>
              </a:rPr>
              <a:t> ngành </a:t>
            </a:r>
            <a:r>
              <a:rPr lang="vi-VN" b="1" i="0" dirty="0">
                <a:solidFill>
                  <a:srgbClr val="1F1F1F"/>
                </a:solidFill>
                <a:effectLst/>
                <a:latin typeface="Google Sans"/>
              </a:rPr>
              <a:t>tình báo Việt Nam</a:t>
            </a:r>
            <a:r>
              <a:rPr lang="vi-VN" b="0" i="0" dirty="0">
                <a:solidFill>
                  <a:srgbClr val="1F1F1F"/>
                </a:solidFill>
                <a:effectLst/>
                <a:latin typeface="Google Sans"/>
              </a:rPr>
              <a:t>.</a:t>
            </a:r>
          </a:p>
          <a:p>
            <a:endParaRPr lang="en-US" dirty="0"/>
          </a:p>
        </p:txBody>
      </p:sp>
      <p:sp>
        <p:nvSpPr>
          <p:cNvPr id="4" name="Slide Number Placeholder 3"/>
          <p:cNvSpPr>
            <a:spLocks noGrp="1"/>
          </p:cNvSpPr>
          <p:nvPr>
            <p:ph type="sldNum" sz="quarter" idx="5"/>
          </p:nvPr>
        </p:nvSpPr>
        <p:spPr/>
        <p:txBody>
          <a:bodyPr/>
          <a:lstStyle/>
          <a:p>
            <a:fld id="{D5EA9230-B75F-4475-AB16-CEEB9EBFF03E}" type="slidenum">
              <a:rPr lang="en-US" smtClean="0"/>
              <a:t>25</a:t>
            </a:fld>
            <a:endParaRPr lang="en-US"/>
          </a:p>
        </p:txBody>
      </p:sp>
    </p:spTree>
    <p:extLst>
      <p:ext uri="{BB962C8B-B14F-4D97-AF65-F5344CB8AC3E}">
        <p14:creationId xmlns:p14="http://schemas.microsoft.com/office/powerpoint/2010/main" val="3220116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sz="1200"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CCE84CD-114C-4AB1-A301-9740D6EB1117}" type="slidenum">
              <a:rPr lang="en-US" smtClean="0"/>
              <a:t>4</a:t>
            </a:fld>
            <a:endParaRPr lang="en-US"/>
          </a:p>
        </p:txBody>
      </p:sp>
    </p:spTree>
    <p:extLst>
      <p:ext uri="{BB962C8B-B14F-4D97-AF65-F5344CB8AC3E}">
        <p14:creationId xmlns:p14="http://schemas.microsoft.com/office/powerpoint/2010/main" val="1457121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CCE84CD-114C-4AB1-A301-9740D6EB1117}" type="slidenum">
              <a:rPr lang="en-US" smtClean="0"/>
              <a:t>5</a:t>
            </a:fld>
            <a:endParaRPr lang="en-US"/>
          </a:p>
        </p:txBody>
      </p:sp>
    </p:spTree>
    <p:extLst>
      <p:ext uri="{BB962C8B-B14F-4D97-AF65-F5344CB8AC3E}">
        <p14:creationId xmlns:p14="http://schemas.microsoft.com/office/powerpoint/2010/main" val="1510765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Burô</a:t>
            </a:r>
            <a:r>
              <a:rPr lang="en-US" sz="1200" b="1"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tiếng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lóng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sếp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bản</a:t>
            </a:r>
            <a:endParaRPr lang="en-US" sz="12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 Time: </a:t>
            </a:r>
            <a:r>
              <a:rPr lang="en-US" sz="1200" dirty="0" err="1">
                <a:latin typeface="Times New Roman" panose="02020603050405020304" pitchFamily="18" charset="0"/>
                <a:cs typeface="Times New Roman" panose="02020603050405020304" pitchFamily="18" charset="0"/>
              </a:rPr>
              <a:t>tạp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nổi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Mỹ</a:t>
            </a:r>
            <a:r>
              <a:rPr lang="en-US" sz="1200" dirty="0">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 A man of honor: </a:t>
            </a:r>
            <a:r>
              <a:rPr lang="en-US" sz="1200" dirty="0">
                <a:latin typeface="Times New Roman" panose="02020603050405020304" pitchFamily="18" charset="0"/>
                <a:cs typeface="Times New Roman" panose="02020603050405020304" pitchFamily="18" charset="0"/>
              </a:rPr>
              <a:t>The life of Pham Xuan An: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trọng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Phạm</a:t>
            </a:r>
            <a:r>
              <a:rPr lang="en-US" sz="1200" dirty="0">
                <a:latin typeface="Times New Roman" panose="02020603050405020304" pitchFamily="18" charset="0"/>
                <a:cs typeface="Times New Roman" panose="02020603050405020304" pitchFamily="18" charset="0"/>
              </a:rPr>
              <a:t> Xuân </a:t>
            </a:r>
            <a:r>
              <a:rPr lang="en-US" sz="1200" dirty="0" err="1">
                <a:latin typeface="Times New Roman" panose="02020603050405020304" pitchFamily="18" charset="0"/>
                <a:cs typeface="Times New Roman" panose="02020603050405020304" pitchFamily="18" charset="0"/>
              </a:rPr>
              <a:t>Ẩn</a:t>
            </a:r>
            <a:endParaRPr lang="en-US" sz="12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Vệ</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quốc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đoàn</a:t>
            </a:r>
            <a:r>
              <a:rPr lang="en-US" sz="1200" b="1"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Việt</a:t>
            </a:r>
            <a:r>
              <a:rPr lang="en-US" sz="1200" dirty="0">
                <a:latin typeface="Times New Roman" panose="02020603050405020304" pitchFamily="18" charset="0"/>
                <a:cs typeface="Times New Roman" panose="02020603050405020304" pitchFamily="18" charset="0"/>
              </a:rPr>
              <a:t> Nam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đoạn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tháng</a:t>
            </a:r>
            <a:r>
              <a:rPr lang="en-US" sz="1200" dirty="0">
                <a:latin typeface="Times New Roman" panose="02020603050405020304" pitchFamily="18" charset="0"/>
                <a:cs typeface="Times New Roman" panose="02020603050405020304" pitchFamily="18" charset="0"/>
              </a:rPr>
              <a:t> 9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năm</a:t>
            </a:r>
            <a:r>
              <a:rPr lang="en-US" sz="1200" dirty="0">
                <a:latin typeface="Times New Roman" panose="02020603050405020304" pitchFamily="18" charset="0"/>
                <a:cs typeface="Times New Roman" panose="02020603050405020304" pitchFamily="18" charset="0"/>
              </a:rPr>
              <a:t> 1945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tháng</a:t>
            </a:r>
            <a:r>
              <a:rPr lang="en-US" sz="1200" dirty="0">
                <a:latin typeface="Times New Roman" panose="02020603050405020304" pitchFamily="18" charset="0"/>
                <a:cs typeface="Times New Roman" panose="02020603050405020304" pitchFamily="18" charset="0"/>
              </a:rPr>
              <a:t> 5 </a:t>
            </a:r>
            <a:r>
              <a:rPr lang="en-US" sz="1200" dirty="0" err="1">
                <a:latin typeface="Times New Roman" panose="02020603050405020304" pitchFamily="18" charset="0"/>
                <a:cs typeface="Times New Roman" panose="02020603050405020304" pitchFamily="18" charset="0"/>
              </a:rPr>
              <a:t>năm</a:t>
            </a:r>
            <a:r>
              <a:rPr lang="en-US" sz="1200" dirty="0">
                <a:latin typeface="Times New Roman" panose="02020603050405020304" pitchFamily="18" charset="0"/>
                <a:cs typeface="Times New Roman" panose="02020603050405020304" pitchFamily="18" charset="0"/>
              </a:rPr>
              <a:t> 1946.</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Chiến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khu</a:t>
            </a:r>
            <a:r>
              <a:rPr lang="en-US" sz="1200" b="1" dirty="0">
                <a:latin typeface="Times New Roman" panose="02020603050405020304" pitchFamily="18" charset="0"/>
                <a:cs typeface="Times New Roman" panose="02020603050405020304" pitchFamily="18" charset="0"/>
              </a:rPr>
              <a:t> D: </a:t>
            </a:r>
            <a:r>
              <a:rPr lang="en-US" sz="1200" dirty="0" err="1">
                <a:latin typeface="Times New Roman" panose="02020603050405020304" pitchFamily="18" charset="0"/>
                <a:cs typeface="Times New Roman" panose="02020603050405020304" pitchFamily="18" charset="0"/>
              </a:rPr>
              <a:t>căn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trọng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Đông</a:t>
            </a:r>
            <a:r>
              <a:rPr lang="en-US" sz="1200" dirty="0">
                <a:latin typeface="Times New Roman" panose="02020603050405020304" pitchFamily="18" charset="0"/>
                <a:cs typeface="Times New Roman" panose="02020603050405020304" pitchFamily="18" charset="0"/>
              </a:rPr>
              <a:t> Nam </a:t>
            </a:r>
            <a:r>
              <a:rPr lang="en-US" sz="1200" dirty="0" err="1">
                <a:latin typeface="Times New Roman" panose="02020603050405020304" pitchFamily="18" charset="0"/>
                <a:cs typeface="Times New Roman" panose="02020603050405020304" pitchFamily="18" charset="0"/>
              </a:rPr>
              <a:t>Bộ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quốc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Mỹ</a:t>
            </a:r>
            <a:r>
              <a:rPr lang="en-US" sz="1200" dirty="0">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 Roi-</a:t>
            </a:r>
            <a:r>
              <a:rPr lang="en-US" sz="1200" b="1" dirty="0" err="1">
                <a:latin typeface="Times New Roman" panose="02020603050405020304" pitchFamily="18" charset="0"/>
                <a:cs typeface="Times New Roman" panose="02020603050405020304" pitchFamily="18" charset="0"/>
              </a:rPr>
              <a:t>tơ</a:t>
            </a:r>
            <a:r>
              <a:rPr lang="en-US" sz="1200" b="1"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tấn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quốc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lớn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trụ</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Đôn</a:t>
            </a:r>
            <a:r>
              <a:rPr lang="en-US" sz="1200" dirty="0">
                <a:latin typeface="Times New Roman" panose="02020603050405020304" pitchFamily="18" charset="0"/>
                <a:cs typeface="Times New Roman" panose="02020603050405020304" pitchFamily="18" charset="0"/>
              </a:rPr>
              <a:t> (Anh)</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pPr algn="just"/>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CCE84CD-114C-4AB1-A301-9740D6EB1117}" type="slidenum">
              <a:rPr lang="en-US" smtClean="0"/>
              <a:t>6</a:t>
            </a:fld>
            <a:endParaRPr lang="en-US"/>
          </a:p>
        </p:txBody>
      </p:sp>
    </p:spTree>
    <p:extLst>
      <p:ext uri="{BB962C8B-B14F-4D97-AF65-F5344CB8AC3E}">
        <p14:creationId xmlns:p14="http://schemas.microsoft.com/office/powerpoint/2010/main" val="1554627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Burô</a:t>
            </a:r>
            <a:r>
              <a:rPr lang="en-US" sz="1200" b="1"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tiếng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lóng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sếp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bản</a:t>
            </a:r>
            <a:endParaRPr lang="en-US" sz="12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 Time: </a:t>
            </a:r>
            <a:r>
              <a:rPr lang="en-US" sz="1200" dirty="0" err="1">
                <a:latin typeface="Times New Roman" panose="02020603050405020304" pitchFamily="18" charset="0"/>
                <a:cs typeface="Times New Roman" panose="02020603050405020304" pitchFamily="18" charset="0"/>
              </a:rPr>
              <a:t>tạp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nổi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Mỹ</a:t>
            </a:r>
            <a:r>
              <a:rPr lang="en-US" sz="1200" dirty="0">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 A man of honor: </a:t>
            </a:r>
            <a:r>
              <a:rPr lang="en-US" sz="1200" dirty="0">
                <a:latin typeface="Times New Roman" panose="02020603050405020304" pitchFamily="18" charset="0"/>
                <a:cs typeface="Times New Roman" panose="02020603050405020304" pitchFamily="18" charset="0"/>
              </a:rPr>
              <a:t>The life of Pham Xuan An: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trọng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Phạm</a:t>
            </a:r>
            <a:r>
              <a:rPr lang="en-US" sz="1200" dirty="0">
                <a:latin typeface="Times New Roman" panose="02020603050405020304" pitchFamily="18" charset="0"/>
                <a:cs typeface="Times New Roman" panose="02020603050405020304" pitchFamily="18" charset="0"/>
              </a:rPr>
              <a:t> Xuân </a:t>
            </a:r>
            <a:r>
              <a:rPr lang="en-US" sz="1200" dirty="0" err="1">
                <a:latin typeface="Times New Roman" panose="02020603050405020304" pitchFamily="18" charset="0"/>
                <a:cs typeface="Times New Roman" panose="02020603050405020304" pitchFamily="18" charset="0"/>
              </a:rPr>
              <a:t>Ẩn</a:t>
            </a:r>
            <a:endParaRPr lang="en-US" sz="12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Vệ</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quốc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đoàn</a:t>
            </a:r>
            <a:r>
              <a:rPr lang="en-US" sz="1200" b="1"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Việt</a:t>
            </a:r>
            <a:r>
              <a:rPr lang="en-US" sz="1200" dirty="0">
                <a:latin typeface="Times New Roman" panose="02020603050405020304" pitchFamily="18" charset="0"/>
                <a:cs typeface="Times New Roman" panose="02020603050405020304" pitchFamily="18" charset="0"/>
              </a:rPr>
              <a:t> Nam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đoạn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tháng</a:t>
            </a:r>
            <a:r>
              <a:rPr lang="en-US" sz="1200" dirty="0">
                <a:latin typeface="Times New Roman" panose="02020603050405020304" pitchFamily="18" charset="0"/>
                <a:cs typeface="Times New Roman" panose="02020603050405020304" pitchFamily="18" charset="0"/>
              </a:rPr>
              <a:t> 9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năm</a:t>
            </a:r>
            <a:r>
              <a:rPr lang="en-US" sz="1200" dirty="0">
                <a:latin typeface="Times New Roman" panose="02020603050405020304" pitchFamily="18" charset="0"/>
                <a:cs typeface="Times New Roman" panose="02020603050405020304" pitchFamily="18" charset="0"/>
              </a:rPr>
              <a:t> 1945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tháng</a:t>
            </a:r>
            <a:r>
              <a:rPr lang="en-US" sz="1200" dirty="0">
                <a:latin typeface="Times New Roman" panose="02020603050405020304" pitchFamily="18" charset="0"/>
                <a:cs typeface="Times New Roman" panose="02020603050405020304" pitchFamily="18" charset="0"/>
              </a:rPr>
              <a:t> 5 </a:t>
            </a:r>
            <a:r>
              <a:rPr lang="en-US" sz="1200" dirty="0" err="1">
                <a:latin typeface="Times New Roman" panose="02020603050405020304" pitchFamily="18" charset="0"/>
                <a:cs typeface="Times New Roman" panose="02020603050405020304" pitchFamily="18" charset="0"/>
              </a:rPr>
              <a:t>năm</a:t>
            </a:r>
            <a:r>
              <a:rPr lang="en-US" sz="1200" dirty="0">
                <a:latin typeface="Times New Roman" panose="02020603050405020304" pitchFamily="18" charset="0"/>
                <a:cs typeface="Times New Roman" panose="02020603050405020304" pitchFamily="18" charset="0"/>
              </a:rPr>
              <a:t> 1946.</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Chiến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khu</a:t>
            </a:r>
            <a:r>
              <a:rPr lang="en-US" sz="1200" b="1" dirty="0">
                <a:latin typeface="Times New Roman" panose="02020603050405020304" pitchFamily="18" charset="0"/>
                <a:cs typeface="Times New Roman" panose="02020603050405020304" pitchFamily="18" charset="0"/>
              </a:rPr>
              <a:t> D: </a:t>
            </a:r>
            <a:r>
              <a:rPr lang="en-US" sz="1200" dirty="0" err="1">
                <a:latin typeface="Times New Roman" panose="02020603050405020304" pitchFamily="18" charset="0"/>
                <a:cs typeface="Times New Roman" panose="02020603050405020304" pitchFamily="18" charset="0"/>
              </a:rPr>
              <a:t>căn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trọng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Đông</a:t>
            </a:r>
            <a:r>
              <a:rPr lang="en-US" sz="1200" dirty="0">
                <a:latin typeface="Times New Roman" panose="02020603050405020304" pitchFamily="18" charset="0"/>
                <a:cs typeface="Times New Roman" panose="02020603050405020304" pitchFamily="18" charset="0"/>
              </a:rPr>
              <a:t> Nam </a:t>
            </a:r>
            <a:r>
              <a:rPr lang="en-US" sz="1200" dirty="0" err="1">
                <a:latin typeface="Times New Roman" panose="02020603050405020304" pitchFamily="18" charset="0"/>
                <a:cs typeface="Times New Roman" panose="02020603050405020304" pitchFamily="18" charset="0"/>
              </a:rPr>
              <a:t>Bộ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quốc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Mỹ</a:t>
            </a:r>
            <a:r>
              <a:rPr lang="en-US" sz="1200" dirty="0">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 Roi-</a:t>
            </a:r>
            <a:r>
              <a:rPr lang="en-US" sz="1200" b="1" dirty="0" err="1">
                <a:latin typeface="Times New Roman" panose="02020603050405020304" pitchFamily="18" charset="0"/>
                <a:cs typeface="Times New Roman" panose="02020603050405020304" pitchFamily="18" charset="0"/>
              </a:rPr>
              <a:t>tơ</a:t>
            </a:r>
            <a:r>
              <a:rPr lang="en-US" sz="1200" b="1"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tấn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quốc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lớn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trụ</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Đôn</a:t>
            </a:r>
            <a:r>
              <a:rPr lang="en-US" sz="1200" dirty="0">
                <a:latin typeface="Times New Roman" panose="02020603050405020304" pitchFamily="18" charset="0"/>
                <a:cs typeface="Times New Roman" panose="02020603050405020304" pitchFamily="18" charset="0"/>
              </a:rPr>
              <a:t> (Anh)</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pPr algn="just"/>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CCE84CD-114C-4AB1-A301-9740D6EB1117}" type="slidenum">
              <a:rPr lang="en-US" smtClean="0"/>
              <a:t>7</a:t>
            </a:fld>
            <a:endParaRPr lang="en-US"/>
          </a:p>
        </p:txBody>
      </p:sp>
    </p:spTree>
    <p:extLst>
      <p:ext uri="{BB962C8B-B14F-4D97-AF65-F5344CB8AC3E}">
        <p14:creationId xmlns:p14="http://schemas.microsoft.com/office/powerpoint/2010/main" val="3714427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8</a:t>
            </a:fld>
            <a:endParaRPr lang="en-US"/>
          </a:p>
        </p:txBody>
      </p:sp>
    </p:spTree>
    <p:extLst>
      <p:ext uri="{BB962C8B-B14F-4D97-AF65-F5344CB8AC3E}">
        <p14:creationId xmlns:p14="http://schemas.microsoft.com/office/powerpoint/2010/main" val="1009942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9</a:t>
            </a:fld>
            <a:endParaRPr lang="en-US"/>
          </a:p>
        </p:txBody>
      </p:sp>
    </p:spTree>
    <p:extLst>
      <p:ext uri="{BB962C8B-B14F-4D97-AF65-F5344CB8AC3E}">
        <p14:creationId xmlns:p14="http://schemas.microsoft.com/office/powerpoint/2010/main" val="2495093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Phạm</a:t>
            </a:r>
            <a:r>
              <a:rPr lang="en-US" dirty="0"/>
              <a:t> Xuân </a:t>
            </a:r>
            <a:r>
              <a:rPr lang="en-US" dirty="0" err="1"/>
              <a:t>Ẩn</a:t>
            </a:r>
            <a:r>
              <a:rPr lang="en-US" dirty="0"/>
              <a:t> – </a:t>
            </a:r>
            <a:r>
              <a:rPr lang="en-US" dirty="0" err="1"/>
              <a:t>tên</a:t>
            </a:r>
            <a:r>
              <a:rPr lang="en-US" dirty="0"/>
              <a:t> </a:t>
            </a:r>
            <a:r>
              <a:rPr lang="en-US" dirty="0" err="1"/>
              <a:t>người</a:t>
            </a:r>
            <a:r>
              <a:rPr lang="en-US" dirty="0"/>
              <a:t> </a:t>
            </a:r>
            <a:r>
              <a:rPr lang="en-US" dirty="0" err="1"/>
              <a:t>như</a:t>
            </a:r>
            <a:r>
              <a:rPr lang="en-US" dirty="0"/>
              <a:t> </a:t>
            </a:r>
            <a:r>
              <a:rPr lang="en-US" dirty="0" err="1"/>
              <a:t>cuộc</a:t>
            </a:r>
            <a:r>
              <a:rPr lang="en-US" dirty="0"/>
              <a:t> </a:t>
            </a:r>
            <a:r>
              <a:rPr lang="en-US" dirty="0" err="1"/>
              <a:t>đời</a:t>
            </a:r>
            <a:r>
              <a:rPr lang="en-US" dirty="0"/>
              <a:t>” </a:t>
            </a:r>
            <a:r>
              <a:rPr lang="en-US" dirty="0" err="1"/>
              <a:t>là</a:t>
            </a:r>
            <a:r>
              <a:rPr lang="en-US" dirty="0"/>
              <a:t> </a:t>
            </a:r>
            <a:r>
              <a:rPr lang="en-US" dirty="0" err="1"/>
              <a:t>cuốn</a:t>
            </a:r>
            <a:r>
              <a:rPr lang="en-US" dirty="0"/>
              <a:t> </a:t>
            </a:r>
            <a:r>
              <a:rPr lang="en-US" dirty="0" err="1"/>
              <a:t>sách</a:t>
            </a:r>
            <a:r>
              <a:rPr lang="en-US" dirty="0"/>
              <a:t> </a:t>
            </a:r>
            <a:r>
              <a:rPr lang="en-US" dirty="0" err="1"/>
              <a:t>đầu</a:t>
            </a:r>
            <a:r>
              <a:rPr lang="en-US" dirty="0"/>
              <a:t> </a:t>
            </a:r>
            <a:r>
              <a:rPr lang="en-US" dirty="0" err="1"/>
              <a:t>tiên</a:t>
            </a:r>
            <a:r>
              <a:rPr lang="en-US" dirty="0"/>
              <a:t> </a:t>
            </a:r>
            <a:r>
              <a:rPr lang="en-US" dirty="0" err="1"/>
              <a:t>viết</a:t>
            </a:r>
            <a:r>
              <a:rPr lang="en-US" dirty="0"/>
              <a:t> </a:t>
            </a:r>
            <a:r>
              <a:rPr lang="en-US" dirty="0" err="1"/>
              <a:t>về</a:t>
            </a:r>
            <a:r>
              <a:rPr lang="en-US" dirty="0"/>
              <a:t> </a:t>
            </a:r>
            <a:r>
              <a:rPr lang="en-US" dirty="0" err="1"/>
              <a:t>Thiếu</a:t>
            </a:r>
            <a:r>
              <a:rPr lang="en-US" dirty="0"/>
              <a:t> </a:t>
            </a:r>
            <a:r>
              <a:rPr lang="en-US" dirty="0" err="1"/>
              <a:t>tướng</a:t>
            </a:r>
            <a:r>
              <a:rPr lang="en-US" dirty="0"/>
              <a:t> </a:t>
            </a:r>
            <a:r>
              <a:rPr lang="en-US" dirty="0" err="1"/>
              <a:t>tình</a:t>
            </a:r>
            <a:r>
              <a:rPr lang="en-US" dirty="0"/>
              <a:t> </a:t>
            </a:r>
            <a:r>
              <a:rPr lang="en-US" dirty="0" err="1"/>
              <a:t>báo</a:t>
            </a:r>
            <a:r>
              <a:rPr lang="en-US" dirty="0"/>
              <a:t>, Anh </a:t>
            </a:r>
            <a:r>
              <a:rPr lang="en-US" dirty="0" err="1"/>
              <a:t>hùng</a:t>
            </a:r>
            <a:r>
              <a:rPr lang="en-US" dirty="0"/>
              <a:t> </a:t>
            </a:r>
            <a:r>
              <a:rPr lang="en-US" dirty="0" err="1"/>
              <a:t>Lực</a:t>
            </a:r>
            <a:r>
              <a:rPr lang="en-US" dirty="0"/>
              <a:t> </a:t>
            </a:r>
            <a:r>
              <a:rPr lang="en-US" dirty="0" err="1"/>
              <a:t>lượng</a:t>
            </a:r>
            <a:r>
              <a:rPr lang="en-US" dirty="0"/>
              <a:t> </a:t>
            </a:r>
            <a:r>
              <a:rPr lang="en-US" dirty="0" err="1"/>
              <a:t>vũ</a:t>
            </a:r>
            <a:r>
              <a:rPr lang="en-US" dirty="0"/>
              <a:t> </a:t>
            </a:r>
            <a:r>
              <a:rPr lang="en-US" dirty="0" err="1"/>
              <a:t>trang</a:t>
            </a:r>
            <a:r>
              <a:rPr lang="en-US" dirty="0"/>
              <a:t> </a:t>
            </a:r>
            <a:r>
              <a:rPr lang="en-US" dirty="0" err="1"/>
              <a:t>nhân</a:t>
            </a:r>
            <a:r>
              <a:rPr lang="en-US" dirty="0"/>
              <a:t> </a:t>
            </a:r>
            <a:r>
              <a:rPr lang="en-US" dirty="0" err="1"/>
              <a:t>dân</a:t>
            </a:r>
            <a:r>
              <a:rPr lang="en-US" dirty="0"/>
              <a:t> </a:t>
            </a:r>
            <a:r>
              <a:rPr lang="en-US" dirty="0" err="1"/>
              <a:t>Phạm</a:t>
            </a:r>
            <a:r>
              <a:rPr lang="en-US" dirty="0"/>
              <a:t> Xuân </a:t>
            </a:r>
            <a:r>
              <a:rPr lang="en-US" dirty="0" err="1"/>
              <a:t>Ẩn</a:t>
            </a:r>
            <a:r>
              <a:rPr lang="en-US" dirty="0"/>
              <a:t> (1927-2006)</a:t>
            </a:r>
          </a:p>
        </p:txBody>
      </p:sp>
      <p:sp>
        <p:nvSpPr>
          <p:cNvPr id="4" name="Slide Number Placeholder 3"/>
          <p:cNvSpPr>
            <a:spLocks noGrp="1"/>
          </p:cNvSpPr>
          <p:nvPr>
            <p:ph type="sldNum" sz="quarter" idx="5"/>
          </p:nvPr>
        </p:nvSpPr>
        <p:spPr/>
        <p:txBody>
          <a:bodyPr/>
          <a:lstStyle/>
          <a:p>
            <a:fld id="{8CCE84CD-114C-4AB1-A301-9740D6EB1117}" type="slidenum">
              <a:rPr lang="en-US" smtClean="0"/>
              <a:t>10</a:t>
            </a:fld>
            <a:endParaRPr lang="en-US"/>
          </a:p>
        </p:txBody>
      </p:sp>
    </p:spTree>
    <p:extLst>
      <p:ext uri="{BB962C8B-B14F-4D97-AF65-F5344CB8AC3E}">
        <p14:creationId xmlns:p14="http://schemas.microsoft.com/office/powerpoint/2010/main" val="3275211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83A48-79DC-4174-E26F-5B8CDBD403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EBAF87-1491-BF41-CBC1-BC8B1BE25D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CCBE66-9CB0-9FE7-0744-86381A369BE7}"/>
              </a:ext>
            </a:extLst>
          </p:cNvPr>
          <p:cNvSpPr>
            <a:spLocks noGrp="1"/>
          </p:cNvSpPr>
          <p:nvPr>
            <p:ph type="dt" sz="half" idx="10"/>
          </p:nvPr>
        </p:nvSpPr>
        <p:spPr/>
        <p:txBody>
          <a:bodyPr/>
          <a:lstStyle/>
          <a:p>
            <a:fld id="{3E49FA2C-B09B-437F-A47A-9835E0143EBB}" type="datetimeFigureOut">
              <a:rPr lang="en-US" smtClean="0"/>
              <a:t>27/02/2025</a:t>
            </a:fld>
            <a:endParaRPr lang="en-US"/>
          </a:p>
        </p:txBody>
      </p:sp>
      <p:sp>
        <p:nvSpPr>
          <p:cNvPr id="5" name="Footer Placeholder 4">
            <a:extLst>
              <a:ext uri="{FF2B5EF4-FFF2-40B4-BE49-F238E27FC236}">
                <a16:creationId xmlns:a16="http://schemas.microsoft.com/office/drawing/2014/main" id="{9462F1D4-4349-D0BF-F1AB-A3CBC78E23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8FF6E7-6D4B-58B6-0AA0-B1290C61BF53}"/>
              </a:ext>
            </a:extLst>
          </p:cNvPr>
          <p:cNvSpPr>
            <a:spLocks noGrp="1"/>
          </p:cNvSpPr>
          <p:nvPr>
            <p:ph type="sldNum" sz="quarter" idx="12"/>
          </p:nvPr>
        </p:nvSpPr>
        <p:spPr/>
        <p:txBody>
          <a:bodyPr/>
          <a:lstStyle/>
          <a:p>
            <a:fld id="{DECD0679-3187-449D-BDC3-12E48E8303F1}" type="slidenum">
              <a:rPr lang="en-US" smtClean="0"/>
              <a:t>‹#›</a:t>
            </a:fld>
            <a:endParaRPr lang="en-US"/>
          </a:p>
        </p:txBody>
      </p:sp>
    </p:spTree>
    <p:extLst>
      <p:ext uri="{BB962C8B-B14F-4D97-AF65-F5344CB8AC3E}">
        <p14:creationId xmlns:p14="http://schemas.microsoft.com/office/powerpoint/2010/main" val="3744256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677B0-EBA9-27BB-9756-31DF6F27E7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4A395E-8B8E-5BEC-F1CA-430D7B830E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7532DB-4616-C92F-255D-7566FF036001}"/>
              </a:ext>
            </a:extLst>
          </p:cNvPr>
          <p:cNvSpPr>
            <a:spLocks noGrp="1"/>
          </p:cNvSpPr>
          <p:nvPr>
            <p:ph type="dt" sz="half" idx="10"/>
          </p:nvPr>
        </p:nvSpPr>
        <p:spPr/>
        <p:txBody>
          <a:bodyPr/>
          <a:lstStyle/>
          <a:p>
            <a:fld id="{3E49FA2C-B09B-437F-A47A-9835E0143EBB}" type="datetimeFigureOut">
              <a:rPr lang="en-US" smtClean="0"/>
              <a:t>27/02/2025</a:t>
            </a:fld>
            <a:endParaRPr lang="en-US"/>
          </a:p>
        </p:txBody>
      </p:sp>
      <p:sp>
        <p:nvSpPr>
          <p:cNvPr id="5" name="Footer Placeholder 4">
            <a:extLst>
              <a:ext uri="{FF2B5EF4-FFF2-40B4-BE49-F238E27FC236}">
                <a16:creationId xmlns:a16="http://schemas.microsoft.com/office/drawing/2014/main" id="{FDC61583-13E3-A401-1A89-A6736BB1FD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5B4A4D-176B-4C45-0B98-672C615D5467}"/>
              </a:ext>
            </a:extLst>
          </p:cNvPr>
          <p:cNvSpPr>
            <a:spLocks noGrp="1"/>
          </p:cNvSpPr>
          <p:nvPr>
            <p:ph type="sldNum" sz="quarter" idx="12"/>
          </p:nvPr>
        </p:nvSpPr>
        <p:spPr/>
        <p:txBody>
          <a:bodyPr/>
          <a:lstStyle/>
          <a:p>
            <a:fld id="{DECD0679-3187-449D-BDC3-12E48E8303F1}" type="slidenum">
              <a:rPr lang="en-US" smtClean="0"/>
              <a:t>‹#›</a:t>
            </a:fld>
            <a:endParaRPr lang="en-US"/>
          </a:p>
        </p:txBody>
      </p:sp>
    </p:spTree>
    <p:extLst>
      <p:ext uri="{BB962C8B-B14F-4D97-AF65-F5344CB8AC3E}">
        <p14:creationId xmlns:p14="http://schemas.microsoft.com/office/powerpoint/2010/main" val="1421267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9CE885-A00E-C60E-6A9C-35F87195E7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4B7929-03AF-7CA6-A357-40BB7DCA92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E55EBE-88DC-3EE2-72DA-508C32A34575}"/>
              </a:ext>
            </a:extLst>
          </p:cNvPr>
          <p:cNvSpPr>
            <a:spLocks noGrp="1"/>
          </p:cNvSpPr>
          <p:nvPr>
            <p:ph type="dt" sz="half" idx="10"/>
          </p:nvPr>
        </p:nvSpPr>
        <p:spPr/>
        <p:txBody>
          <a:bodyPr/>
          <a:lstStyle/>
          <a:p>
            <a:fld id="{3E49FA2C-B09B-437F-A47A-9835E0143EBB}" type="datetimeFigureOut">
              <a:rPr lang="en-US" smtClean="0"/>
              <a:t>27/02/2025</a:t>
            </a:fld>
            <a:endParaRPr lang="en-US"/>
          </a:p>
        </p:txBody>
      </p:sp>
      <p:sp>
        <p:nvSpPr>
          <p:cNvPr id="5" name="Footer Placeholder 4">
            <a:extLst>
              <a:ext uri="{FF2B5EF4-FFF2-40B4-BE49-F238E27FC236}">
                <a16:creationId xmlns:a16="http://schemas.microsoft.com/office/drawing/2014/main" id="{FD8067F6-1678-1892-7B3E-437922A42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939581-4F08-4919-1CD6-5C37F0CF5046}"/>
              </a:ext>
            </a:extLst>
          </p:cNvPr>
          <p:cNvSpPr>
            <a:spLocks noGrp="1"/>
          </p:cNvSpPr>
          <p:nvPr>
            <p:ph type="sldNum" sz="quarter" idx="12"/>
          </p:nvPr>
        </p:nvSpPr>
        <p:spPr/>
        <p:txBody>
          <a:bodyPr/>
          <a:lstStyle/>
          <a:p>
            <a:fld id="{DECD0679-3187-449D-BDC3-12E48E8303F1}" type="slidenum">
              <a:rPr lang="en-US" smtClean="0"/>
              <a:t>‹#›</a:t>
            </a:fld>
            <a:endParaRPr lang="en-US"/>
          </a:p>
        </p:txBody>
      </p:sp>
    </p:spTree>
    <p:extLst>
      <p:ext uri="{BB962C8B-B14F-4D97-AF65-F5344CB8AC3E}">
        <p14:creationId xmlns:p14="http://schemas.microsoft.com/office/powerpoint/2010/main" val="3950173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04FB-C0F0-5483-C3F3-15BC6D55DF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F2D18B-5270-20C9-108C-106D11ADC0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0C27D0-58A5-24EF-9442-87ADD0A58AEB}"/>
              </a:ext>
            </a:extLst>
          </p:cNvPr>
          <p:cNvSpPr>
            <a:spLocks noGrp="1"/>
          </p:cNvSpPr>
          <p:nvPr>
            <p:ph type="dt" sz="half" idx="10"/>
          </p:nvPr>
        </p:nvSpPr>
        <p:spPr/>
        <p:txBody>
          <a:bodyPr/>
          <a:lstStyle/>
          <a:p>
            <a:fld id="{3E49FA2C-B09B-437F-A47A-9835E0143EBB}" type="datetimeFigureOut">
              <a:rPr lang="en-US" smtClean="0"/>
              <a:t>27/02/2025</a:t>
            </a:fld>
            <a:endParaRPr lang="en-US"/>
          </a:p>
        </p:txBody>
      </p:sp>
      <p:sp>
        <p:nvSpPr>
          <p:cNvPr id="5" name="Footer Placeholder 4">
            <a:extLst>
              <a:ext uri="{FF2B5EF4-FFF2-40B4-BE49-F238E27FC236}">
                <a16:creationId xmlns:a16="http://schemas.microsoft.com/office/drawing/2014/main" id="{59BFE0BD-9E72-706F-3FAB-1D27208279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0ED9AD-AC0A-6F03-06EE-81382625F868}"/>
              </a:ext>
            </a:extLst>
          </p:cNvPr>
          <p:cNvSpPr>
            <a:spLocks noGrp="1"/>
          </p:cNvSpPr>
          <p:nvPr>
            <p:ph type="sldNum" sz="quarter" idx="12"/>
          </p:nvPr>
        </p:nvSpPr>
        <p:spPr/>
        <p:txBody>
          <a:bodyPr/>
          <a:lstStyle/>
          <a:p>
            <a:fld id="{DECD0679-3187-449D-BDC3-12E48E8303F1}" type="slidenum">
              <a:rPr lang="en-US" smtClean="0"/>
              <a:t>‹#›</a:t>
            </a:fld>
            <a:endParaRPr lang="en-US"/>
          </a:p>
        </p:txBody>
      </p:sp>
    </p:spTree>
    <p:extLst>
      <p:ext uri="{BB962C8B-B14F-4D97-AF65-F5344CB8AC3E}">
        <p14:creationId xmlns:p14="http://schemas.microsoft.com/office/powerpoint/2010/main" val="1443496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28946-766A-0D95-96B4-D740636A25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D2ABBF-3A5C-A86A-F274-7043B997BA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2C21B-1A78-978A-6218-964A211AB2AF}"/>
              </a:ext>
            </a:extLst>
          </p:cNvPr>
          <p:cNvSpPr>
            <a:spLocks noGrp="1"/>
          </p:cNvSpPr>
          <p:nvPr>
            <p:ph type="dt" sz="half" idx="10"/>
          </p:nvPr>
        </p:nvSpPr>
        <p:spPr/>
        <p:txBody>
          <a:bodyPr/>
          <a:lstStyle/>
          <a:p>
            <a:fld id="{3E49FA2C-B09B-437F-A47A-9835E0143EBB}" type="datetimeFigureOut">
              <a:rPr lang="en-US" smtClean="0"/>
              <a:t>27/02/2025</a:t>
            </a:fld>
            <a:endParaRPr lang="en-US"/>
          </a:p>
        </p:txBody>
      </p:sp>
      <p:sp>
        <p:nvSpPr>
          <p:cNvPr id="5" name="Footer Placeholder 4">
            <a:extLst>
              <a:ext uri="{FF2B5EF4-FFF2-40B4-BE49-F238E27FC236}">
                <a16:creationId xmlns:a16="http://schemas.microsoft.com/office/drawing/2014/main" id="{4A92E721-B118-704E-F186-718607CB8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C56692-A2B2-5CEA-E358-7F7F615C812E}"/>
              </a:ext>
            </a:extLst>
          </p:cNvPr>
          <p:cNvSpPr>
            <a:spLocks noGrp="1"/>
          </p:cNvSpPr>
          <p:nvPr>
            <p:ph type="sldNum" sz="quarter" idx="12"/>
          </p:nvPr>
        </p:nvSpPr>
        <p:spPr/>
        <p:txBody>
          <a:bodyPr/>
          <a:lstStyle/>
          <a:p>
            <a:fld id="{DECD0679-3187-449D-BDC3-12E48E8303F1}" type="slidenum">
              <a:rPr lang="en-US" smtClean="0"/>
              <a:t>‹#›</a:t>
            </a:fld>
            <a:endParaRPr lang="en-US"/>
          </a:p>
        </p:txBody>
      </p:sp>
    </p:spTree>
    <p:extLst>
      <p:ext uri="{BB962C8B-B14F-4D97-AF65-F5344CB8AC3E}">
        <p14:creationId xmlns:p14="http://schemas.microsoft.com/office/powerpoint/2010/main" val="3377048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D0065-50D7-BE75-B866-747063FDF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7EB141-275A-2D83-F159-A04AC4FB8D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1492E1-0C97-7E29-95D7-5FF7202EA9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6DFE6C-BF5F-B965-2AE9-7DC69D145D53}"/>
              </a:ext>
            </a:extLst>
          </p:cNvPr>
          <p:cNvSpPr>
            <a:spLocks noGrp="1"/>
          </p:cNvSpPr>
          <p:nvPr>
            <p:ph type="dt" sz="half" idx="10"/>
          </p:nvPr>
        </p:nvSpPr>
        <p:spPr/>
        <p:txBody>
          <a:bodyPr/>
          <a:lstStyle/>
          <a:p>
            <a:fld id="{3E49FA2C-B09B-437F-A47A-9835E0143EBB}" type="datetimeFigureOut">
              <a:rPr lang="en-US" smtClean="0"/>
              <a:t>27/02/2025</a:t>
            </a:fld>
            <a:endParaRPr lang="en-US"/>
          </a:p>
        </p:txBody>
      </p:sp>
      <p:sp>
        <p:nvSpPr>
          <p:cNvPr id="6" name="Footer Placeholder 5">
            <a:extLst>
              <a:ext uri="{FF2B5EF4-FFF2-40B4-BE49-F238E27FC236}">
                <a16:creationId xmlns:a16="http://schemas.microsoft.com/office/drawing/2014/main" id="{73BA9A98-5C5C-D981-588D-CB688A7A0F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9ACB7E-759B-4909-2C4F-E55F42DCDC93}"/>
              </a:ext>
            </a:extLst>
          </p:cNvPr>
          <p:cNvSpPr>
            <a:spLocks noGrp="1"/>
          </p:cNvSpPr>
          <p:nvPr>
            <p:ph type="sldNum" sz="quarter" idx="12"/>
          </p:nvPr>
        </p:nvSpPr>
        <p:spPr/>
        <p:txBody>
          <a:bodyPr/>
          <a:lstStyle/>
          <a:p>
            <a:fld id="{DECD0679-3187-449D-BDC3-12E48E8303F1}" type="slidenum">
              <a:rPr lang="en-US" smtClean="0"/>
              <a:t>‹#›</a:t>
            </a:fld>
            <a:endParaRPr lang="en-US"/>
          </a:p>
        </p:txBody>
      </p:sp>
    </p:spTree>
    <p:extLst>
      <p:ext uri="{BB962C8B-B14F-4D97-AF65-F5344CB8AC3E}">
        <p14:creationId xmlns:p14="http://schemas.microsoft.com/office/powerpoint/2010/main" val="3035575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7C439-6AED-93FC-FA1A-936BB72214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A9D985-DA3F-44D9-BD0B-DC3B7EE49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F731FB-6684-8B16-5BC6-6955668CBE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CF641D-F58F-DB9B-D7CA-40C689A9BD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DAE039-2750-039C-87E6-710FB87A87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B10581-DE48-B050-9E27-8FAAEB39D914}"/>
              </a:ext>
            </a:extLst>
          </p:cNvPr>
          <p:cNvSpPr>
            <a:spLocks noGrp="1"/>
          </p:cNvSpPr>
          <p:nvPr>
            <p:ph type="dt" sz="half" idx="10"/>
          </p:nvPr>
        </p:nvSpPr>
        <p:spPr/>
        <p:txBody>
          <a:bodyPr/>
          <a:lstStyle/>
          <a:p>
            <a:fld id="{3E49FA2C-B09B-437F-A47A-9835E0143EBB}" type="datetimeFigureOut">
              <a:rPr lang="en-US" smtClean="0"/>
              <a:t>27/02/2025</a:t>
            </a:fld>
            <a:endParaRPr lang="en-US"/>
          </a:p>
        </p:txBody>
      </p:sp>
      <p:sp>
        <p:nvSpPr>
          <p:cNvPr id="8" name="Footer Placeholder 7">
            <a:extLst>
              <a:ext uri="{FF2B5EF4-FFF2-40B4-BE49-F238E27FC236}">
                <a16:creationId xmlns:a16="http://schemas.microsoft.com/office/drawing/2014/main" id="{684F65CF-E691-132B-E698-8EB54D25CA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E3A8A7-4B3D-AE74-695E-2B25BD662DC1}"/>
              </a:ext>
            </a:extLst>
          </p:cNvPr>
          <p:cNvSpPr>
            <a:spLocks noGrp="1"/>
          </p:cNvSpPr>
          <p:nvPr>
            <p:ph type="sldNum" sz="quarter" idx="12"/>
          </p:nvPr>
        </p:nvSpPr>
        <p:spPr/>
        <p:txBody>
          <a:bodyPr/>
          <a:lstStyle/>
          <a:p>
            <a:fld id="{DECD0679-3187-449D-BDC3-12E48E8303F1}" type="slidenum">
              <a:rPr lang="en-US" smtClean="0"/>
              <a:t>‹#›</a:t>
            </a:fld>
            <a:endParaRPr lang="en-US"/>
          </a:p>
        </p:txBody>
      </p:sp>
    </p:spTree>
    <p:extLst>
      <p:ext uri="{BB962C8B-B14F-4D97-AF65-F5344CB8AC3E}">
        <p14:creationId xmlns:p14="http://schemas.microsoft.com/office/powerpoint/2010/main" val="3512339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3DC2B-7B1B-FACD-B807-C8A2AF6D58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E4A569-DE8B-D0E3-E3DE-568A81376B66}"/>
              </a:ext>
            </a:extLst>
          </p:cNvPr>
          <p:cNvSpPr>
            <a:spLocks noGrp="1"/>
          </p:cNvSpPr>
          <p:nvPr>
            <p:ph type="dt" sz="half" idx="10"/>
          </p:nvPr>
        </p:nvSpPr>
        <p:spPr/>
        <p:txBody>
          <a:bodyPr/>
          <a:lstStyle/>
          <a:p>
            <a:fld id="{3E49FA2C-B09B-437F-A47A-9835E0143EBB}" type="datetimeFigureOut">
              <a:rPr lang="en-US" smtClean="0"/>
              <a:t>27/02/2025</a:t>
            </a:fld>
            <a:endParaRPr lang="en-US"/>
          </a:p>
        </p:txBody>
      </p:sp>
      <p:sp>
        <p:nvSpPr>
          <p:cNvPr id="4" name="Footer Placeholder 3">
            <a:extLst>
              <a:ext uri="{FF2B5EF4-FFF2-40B4-BE49-F238E27FC236}">
                <a16:creationId xmlns:a16="http://schemas.microsoft.com/office/drawing/2014/main" id="{2F7F89DE-4546-4533-7122-B35EE65C6E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1733BF-5392-F80E-0F43-A6305BB5D71E}"/>
              </a:ext>
            </a:extLst>
          </p:cNvPr>
          <p:cNvSpPr>
            <a:spLocks noGrp="1"/>
          </p:cNvSpPr>
          <p:nvPr>
            <p:ph type="sldNum" sz="quarter" idx="12"/>
          </p:nvPr>
        </p:nvSpPr>
        <p:spPr/>
        <p:txBody>
          <a:bodyPr/>
          <a:lstStyle/>
          <a:p>
            <a:fld id="{DECD0679-3187-449D-BDC3-12E48E8303F1}" type="slidenum">
              <a:rPr lang="en-US" smtClean="0"/>
              <a:t>‹#›</a:t>
            </a:fld>
            <a:endParaRPr lang="en-US"/>
          </a:p>
        </p:txBody>
      </p:sp>
    </p:spTree>
    <p:extLst>
      <p:ext uri="{BB962C8B-B14F-4D97-AF65-F5344CB8AC3E}">
        <p14:creationId xmlns:p14="http://schemas.microsoft.com/office/powerpoint/2010/main" val="201028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7CDF4E-F8A3-A916-D4C4-CE9C27255285}"/>
              </a:ext>
            </a:extLst>
          </p:cNvPr>
          <p:cNvSpPr>
            <a:spLocks noGrp="1"/>
          </p:cNvSpPr>
          <p:nvPr>
            <p:ph type="dt" sz="half" idx="10"/>
          </p:nvPr>
        </p:nvSpPr>
        <p:spPr/>
        <p:txBody>
          <a:bodyPr/>
          <a:lstStyle/>
          <a:p>
            <a:fld id="{3E49FA2C-B09B-437F-A47A-9835E0143EBB}" type="datetimeFigureOut">
              <a:rPr lang="en-US" smtClean="0"/>
              <a:t>27/02/2025</a:t>
            </a:fld>
            <a:endParaRPr lang="en-US"/>
          </a:p>
        </p:txBody>
      </p:sp>
      <p:sp>
        <p:nvSpPr>
          <p:cNvPr id="3" name="Footer Placeholder 2">
            <a:extLst>
              <a:ext uri="{FF2B5EF4-FFF2-40B4-BE49-F238E27FC236}">
                <a16:creationId xmlns:a16="http://schemas.microsoft.com/office/drawing/2014/main" id="{2423FDC0-026A-FFE1-362F-46A69DD76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D18DFB-A891-C627-BE1F-3977473ED828}"/>
              </a:ext>
            </a:extLst>
          </p:cNvPr>
          <p:cNvSpPr>
            <a:spLocks noGrp="1"/>
          </p:cNvSpPr>
          <p:nvPr>
            <p:ph type="sldNum" sz="quarter" idx="12"/>
          </p:nvPr>
        </p:nvSpPr>
        <p:spPr/>
        <p:txBody>
          <a:bodyPr/>
          <a:lstStyle/>
          <a:p>
            <a:fld id="{DECD0679-3187-449D-BDC3-12E48E8303F1}" type="slidenum">
              <a:rPr lang="en-US" smtClean="0"/>
              <a:t>‹#›</a:t>
            </a:fld>
            <a:endParaRPr lang="en-US"/>
          </a:p>
        </p:txBody>
      </p:sp>
    </p:spTree>
    <p:extLst>
      <p:ext uri="{BB962C8B-B14F-4D97-AF65-F5344CB8AC3E}">
        <p14:creationId xmlns:p14="http://schemas.microsoft.com/office/powerpoint/2010/main" val="3627794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2471F-BC82-FB13-DB83-A8D2332DED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563E35-0142-E3E6-242E-204CEB0402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8FF4AE-EC3F-CC62-00D8-9B34843FC2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6D8505-9889-0EAD-5EF2-38EE35FAC317}"/>
              </a:ext>
            </a:extLst>
          </p:cNvPr>
          <p:cNvSpPr>
            <a:spLocks noGrp="1"/>
          </p:cNvSpPr>
          <p:nvPr>
            <p:ph type="dt" sz="half" idx="10"/>
          </p:nvPr>
        </p:nvSpPr>
        <p:spPr/>
        <p:txBody>
          <a:bodyPr/>
          <a:lstStyle/>
          <a:p>
            <a:fld id="{3E49FA2C-B09B-437F-A47A-9835E0143EBB}" type="datetimeFigureOut">
              <a:rPr lang="en-US" smtClean="0"/>
              <a:t>27/02/2025</a:t>
            </a:fld>
            <a:endParaRPr lang="en-US"/>
          </a:p>
        </p:txBody>
      </p:sp>
      <p:sp>
        <p:nvSpPr>
          <p:cNvPr id="6" name="Footer Placeholder 5">
            <a:extLst>
              <a:ext uri="{FF2B5EF4-FFF2-40B4-BE49-F238E27FC236}">
                <a16:creationId xmlns:a16="http://schemas.microsoft.com/office/drawing/2014/main" id="{11DD367A-2213-CDE9-6DA1-C9FAFBA5D3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667E02-363B-51C7-6F48-FACCAE0DAF0E}"/>
              </a:ext>
            </a:extLst>
          </p:cNvPr>
          <p:cNvSpPr>
            <a:spLocks noGrp="1"/>
          </p:cNvSpPr>
          <p:nvPr>
            <p:ph type="sldNum" sz="quarter" idx="12"/>
          </p:nvPr>
        </p:nvSpPr>
        <p:spPr/>
        <p:txBody>
          <a:bodyPr/>
          <a:lstStyle/>
          <a:p>
            <a:fld id="{DECD0679-3187-449D-BDC3-12E48E8303F1}" type="slidenum">
              <a:rPr lang="en-US" smtClean="0"/>
              <a:t>‹#›</a:t>
            </a:fld>
            <a:endParaRPr lang="en-US"/>
          </a:p>
        </p:txBody>
      </p:sp>
    </p:spTree>
    <p:extLst>
      <p:ext uri="{BB962C8B-B14F-4D97-AF65-F5344CB8AC3E}">
        <p14:creationId xmlns:p14="http://schemas.microsoft.com/office/powerpoint/2010/main" val="3380300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59903-DA83-31CE-A2DA-D461DC6D98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71F23D-BF46-4740-0FE3-359CED3D11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359907F-2FCB-5A4E-3801-28FA24A1B6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70FCE0-CB90-4679-693F-AD4FF967AA21}"/>
              </a:ext>
            </a:extLst>
          </p:cNvPr>
          <p:cNvSpPr>
            <a:spLocks noGrp="1"/>
          </p:cNvSpPr>
          <p:nvPr>
            <p:ph type="dt" sz="half" idx="10"/>
          </p:nvPr>
        </p:nvSpPr>
        <p:spPr/>
        <p:txBody>
          <a:bodyPr/>
          <a:lstStyle/>
          <a:p>
            <a:fld id="{3E49FA2C-B09B-437F-A47A-9835E0143EBB}" type="datetimeFigureOut">
              <a:rPr lang="en-US" smtClean="0"/>
              <a:t>27/02/2025</a:t>
            </a:fld>
            <a:endParaRPr lang="en-US"/>
          </a:p>
        </p:txBody>
      </p:sp>
      <p:sp>
        <p:nvSpPr>
          <p:cNvPr id="6" name="Footer Placeholder 5">
            <a:extLst>
              <a:ext uri="{FF2B5EF4-FFF2-40B4-BE49-F238E27FC236}">
                <a16:creationId xmlns:a16="http://schemas.microsoft.com/office/drawing/2014/main" id="{97CDA8AA-AB18-DBAE-44C5-5C18B52480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90AE27-3D17-D61A-5CB2-C12AB6F5774E}"/>
              </a:ext>
            </a:extLst>
          </p:cNvPr>
          <p:cNvSpPr>
            <a:spLocks noGrp="1"/>
          </p:cNvSpPr>
          <p:nvPr>
            <p:ph type="sldNum" sz="quarter" idx="12"/>
          </p:nvPr>
        </p:nvSpPr>
        <p:spPr/>
        <p:txBody>
          <a:bodyPr/>
          <a:lstStyle/>
          <a:p>
            <a:fld id="{DECD0679-3187-449D-BDC3-12E48E8303F1}" type="slidenum">
              <a:rPr lang="en-US" smtClean="0"/>
              <a:t>‹#›</a:t>
            </a:fld>
            <a:endParaRPr lang="en-US"/>
          </a:p>
        </p:txBody>
      </p:sp>
    </p:spTree>
    <p:extLst>
      <p:ext uri="{BB962C8B-B14F-4D97-AF65-F5344CB8AC3E}">
        <p14:creationId xmlns:p14="http://schemas.microsoft.com/office/powerpoint/2010/main" val="1385984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extLst>
              <a:ext uri="{96DAC541-7B7A-43D3-8B79-37D633B846F1}">
                <asvg:svgBlip xmlns:asvg="http://schemas.microsoft.com/office/drawing/2016/SVG/main" r:embed="rId14"/>
              </a:ext>
            </a:extLst>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1F52C8-7E1D-369C-5105-AA0EC025C6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008E65-8F0D-6366-6E95-883BF99863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F3593-FB8A-B378-7F25-14BA45F292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49FA2C-B09B-437F-A47A-9835E0143EBB}" type="datetimeFigureOut">
              <a:rPr lang="en-US" smtClean="0"/>
              <a:t>27/02/2025</a:t>
            </a:fld>
            <a:endParaRPr lang="en-US"/>
          </a:p>
        </p:txBody>
      </p:sp>
      <p:sp>
        <p:nvSpPr>
          <p:cNvPr id="5" name="Footer Placeholder 4">
            <a:extLst>
              <a:ext uri="{FF2B5EF4-FFF2-40B4-BE49-F238E27FC236}">
                <a16:creationId xmlns:a16="http://schemas.microsoft.com/office/drawing/2014/main" id="{BFD8AC9E-628E-1616-EBFA-EA9F2E3F0A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B37C35-4425-2344-C55F-1E99C4BBD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CD0679-3187-449D-BDC3-12E48E8303F1}" type="slidenum">
              <a:rPr lang="en-US" smtClean="0"/>
              <a:t>‹#›</a:t>
            </a:fld>
            <a:endParaRPr lang="en-US"/>
          </a:p>
        </p:txBody>
      </p:sp>
    </p:spTree>
    <p:extLst>
      <p:ext uri="{BB962C8B-B14F-4D97-AF65-F5344CB8AC3E}">
        <p14:creationId xmlns:p14="http://schemas.microsoft.com/office/powerpoint/2010/main" val="1120631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3.sv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omp3.cc - Cuộc đời Tướng tình báo Phạm Xuân Ẩn  Nhân vật lịch sử Tóm tắt lịch sử  EZ Sử_360p">
            <a:hlinkClick r:id="" action="ppaction://media"/>
            <a:extLst>
              <a:ext uri="{FF2B5EF4-FFF2-40B4-BE49-F238E27FC236}">
                <a16:creationId xmlns:a16="http://schemas.microsoft.com/office/drawing/2014/main" id="{5BE5B17A-D917-7B8F-B8DB-8D3CDD27E19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8051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6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93958E-A680-4C16-62E2-3C7D1BEF73B0}"/>
              </a:ext>
            </a:extLst>
          </p:cNvPr>
          <p:cNvSpPr txBox="1"/>
          <p:nvPr/>
        </p:nvSpPr>
        <p:spPr>
          <a:xfrm>
            <a:off x="834555" y="1196766"/>
            <a:ext cx="2719678" cy="52322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endParaRPr lang="en-US" sz="2800" dirty="0">
              <a:latin typeface="Times New Roman" panose="02020603050405020304" pitchFamily="18" charset="0"/>
              <a:cs typeface="Times New Roman" panose="02020603050405020304" pitchFamily="18" charset="0"/>
            </a:endParaRPr>
          </a:p>
        </p:txBody>
      </p:sp>
      <p:sp>
        <p:nvSpPr>
          <p:cNvPr id="11" name="Freeform 5">
            <a:extLst>
              <a:ext uri="{FF2B5EF4-FFF2-40B4-BE49-F238E27FC236}">
                <a16:creationId xmlns:a16="http://schemas.microsoft.com/office/drawing/2014/main" id="{690F7F53-0627-C93C-09DC-CA25FCF77AD3}"/>
              </a:ext>
            </a:extLst>
          </p:cNvPr>
          <p:cNvSpPr/>
          <p:nvPr/>
        </p:nvSpPr>
        <p:spPr>
          <a:xfrm rot="984090">
            <a:off x="8892700" y="-398462"/>
            <a:ext cx="4762112" cy="1118780"/>
          </a:xfrm>
          <a:custGeom>
            <a:avLst/>
            <a:gdLst/>
            <a:ahLst/>
            <a:cxnLst/>
            <a:rect l="l" t="t" r="r" b="b"/>
            <a:pathLst>
              <a:path w="3192558" h="971450">
                <a:moveTo>
                  <a:pt x="0" y="0"/>
                </a:moveTo>
                <a:lnTo>
                  <a:pt x="3192558" y="0"/>
                </a:lnTo>
                <a:lnTo>
                  <a:pt x="3192558" y="971449"/>
                </a:lnTo>
                <a:lnTo>
                  <a:pt x="0" y="971449"/>
                </a:lnTo>
                <a:lnTo>
                  <a:pt x="0" y="0"/>
                </a:lnTo>
                <a:close/>
              </a:path>
            </a:pathLst>
          </a:custGeom>
          <a:blipFill>
            <a:blip r:embed="rId3"/>
            <a:stretch>
              <a:fillRect/>
            </a:stretch>
          </a:blipFill>
        </p:spPr>
        <p:txBody>
          <a:bodyPr/>
          <a:lstStyle/>
          <a:p>
            <a:endParaRPr lang="en-US"/>
          </a:p>
        </p:txBody>
      </p:sp>
      <p:sp>
        <p:nvSpPr>
          <p:cNvPr id="4" name="TextBox 3">
            <a:extLst>
              <a:ext uri="{FF2B5EF4-FFF2-40B4-BE49-F238E27FC236}">
                <a16:creationId xmlns:a16="http://schemas.microsoft.com/office/drawing/2014/main" id="{B8ADEAB6-A4FC-5D4E-2366-F15EB8564923}"/>
              </a:ext>
            </a:extLst>
          </p:cNvPr>
          <p:cNvSpPr txBox="1"/>
          <p:nvPr/>
        </p:nvSpPr>
        <p:spPr>
          <a:xfrm>
            <a:off x="2133738" y="2732221"/>
            <a:ext cx="2719677" cy="3108543"/>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In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Phạm</a:t>
            </a:r>
            <a:r>
              <a:rPr lang="en-US" sz="2800" dirty="0">
                <a:latin typeface="Times New Roman" panose="02020603050405020304" pitchFamily="18" charset="0"/>
                <a:cs typeface="Times New Roman" panose="02020603050405020304" pitchFamily="18" charset="0"/>
              </a:rPr>
              <a:t> Xuân </a:t>
            </a:r>
            <a:r>
              <a:rPr lang="en-US" sz="2800" dirty="0" err="1">
                <a:latin typeface="Times New Roman" panose="02020603050405020304" pitchFamily="18" charset="0"/>
                <a:cs typeface="Times New Roman" panose="02020603050405020304" pitchFamily="18" charset="0"/>
              </a:rPr>
              <a:t>Ẩn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NXB </a:t>
            </a:r>
            <a:r>
              <a:rPr lang="en-US" sz="2800" dirty="0" err="1">
                <a:latin typeface="Times New Roman" panose="02020603050405020304" pitchFamily="18" charset="0"/>
                <a:cs typeface="Times New Roman" panose="02020603050405020304" pitchFamily="18" charset="0"/>
              </a:rPr>
              <a:t>Tổng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Thành </a:t>
            </a:r>
            <a:r>
              <a:rPr lang="en-US" sz="2800" dirty="0" err="1">
                <a:latin typeface="Times New Roman" panose="02020603050405020304" pitchFamily="18" charset="0"/>
                <a:cs typeface="Times New Roman" panose="02020603050405020304" pitchFamily="18" charset="0"/>
              </a:rPr>
              <a:t>phố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a:t>
            </a:r>
            <a:r>
              <a:rPr lang="en-US" sz="2800" dirty="0">
                <a:latin typeface="Times New Roman" panose="02020603050405020304" pitchFamily="18" charset="0"/>
                <a:cs typeface="Times New Roman" panose="02020603050405020304" pitchFamily="18" charset="0"/>
              </a:rPr>
              <a:t> Chí Minh, 2015, tr.9-22</a:t>
            </a:r>
          </a:p>
        </p:txBody>
      </p:sp>
      <p:sp>
        <p:nvSpPr>
          <p:cNvPr id="5" name="TextBox 4">
            <a:extLst>
              <a:ext uri="{FF2B5EF4-FFF2-40B4-BE49-F238E27FC236}">
                <a16:creationId xmlns:a16="http://schemas.microsoft.com/office/drawing/2014/main" id="{E509ECA1-9DC4-B862-6505-82036B99E887}"/>
              </a:ext>
            </a:extLst>
          </p:cNvPr>
          <p:cNvSpPr txBox="1"/>
          <p:nvPr/>
        </p:nvSpPr>
        <p:spPr>
          <a:xfrm>
            <a:off x="515178" y="497052"/>
            <a:ext cx="11161644"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chung</a:t>
            </a:r>
            <a:endParaRPr lang="en-US" sz="2800" b="1"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4EE51B87-E9C6-A84D-CE55-3EE262E38870}"/>
              </a:ext>
            </a:extLst>
          </p:cNvPr>
          <p:cNvSpPr txBox="1"/>
          <p:nvPr/>
        </p:nvSpPr>
        <p:spPr>
          <a:xfrm>
            <a:off x="7975749" y="2931248"/>
            <a:ext cx="2835269" cy="523092"/>
          </a:xfrm>
          <a:prstGeom prst="rect">
            <a:avLst/>
          </a:prstGeom>
          <a:noFill/>
        </p:spPr>
        <p:txBody>
          <a:bodyPr wrap="square">
            <a:spAutoFit/>
          </a:bodyPr>
          <a:lstStyle/>
          <a:p>
            <a:pPr algn="ctr"/>
            <a:r>
              <a:rPr lang="en-US" sz="2799" dirty="0">
                <a:latin typeface="Times New Roman" panose="02020603050405020304" pitchFamily="18" charset="0"/>
                <a:cs typeface="Times New Roman" panose="02020603050405020304" pitchFamily="18" charset="0"/>
              </a:rPr>
              <a:t>Văn </a:t>
            </a:r>
            <a:r>
              <a:rPr lang="en-US" sz="2799" dirty="0" err="1">
                <a:latin typeface="Times New Roman" panose="02020603050405020304" pitchFamily="18" charset="0"/>
                <a:cs typeface="Times New Roman" panose="02020603050405020304" pitchFamily="18" charset="0"/>
              </a:rPr>
              <a:t>bản</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kí</a:t>
            </a:r>
            <a:endParaRPr lang="en-US" sz="2799"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52E10079-FD7A-3019-1754-6F29127653CF}"/>
              </a:ext>
            </a:extLst>
          </p:cNvPr>
          <p:cNvSpPr txBox="1"/>
          <p:nvPr/>
        </p:nvSpPr>
        <p:spPr>
          <a:xfrm>
            <a:off x="7769464" y="3653367"/>
            <a:ext cx="3886253" cy="1384610"/>
          </a:xfrm>
          <a:prstGeom prst="rect">
            <a:avLst/>
          </a:prstGeom>
          <a:noFill/>
        </p:spPr>
        <p:txBody>
          <a:bodyPr wrap="square">
            <a:spAutoFit/>
          </a:bodyPr>
          <a:lstStyle/>
          <a:p>
            <a:pPr algn="ctr"/>
            <a:r>
              <a:rPr lang="en-US" sz="2799" dirty="0" err="1">
                <a:latin typeface="Times New Roman" panose="02020603050405020304" pitchFamily="18" charset="0"/>
                <a:cs typeface="Times New Roman" panose="02020603050405020304" pitchFamily="18" charset="0"/>
              </a:rPr>
              <a:t>Khắc</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họa</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chân</a:t>
            </a:r>
            <a:r>
              <a:rPr lang="en-US" sz="2799" dirty="0">
                <a:latin typeface="Times New Roman" panose="02020603050405020304" pitchFamily="18" charset="0"/>
                <a:cs typeface="Times New Roman" panose="02020603050405020304" pitchFamily="18" charset="0"/>
              </a:rPr>
              <a:t> dung điệp </a:t>
            </a:r>
            <a:r>
              <a:rPr lang="en-US" sz="2799" dirty="0" err="1">
                <a:latin typeface="Times New Roman" panose="02020603050405020304" pitchFamily="18" charset="0"/>
                <a:cs typeface="Times New Roman" panose="02020603050405020304" pitchFamily="18" charset="0"/>
              </a:rPr>
              <a:t>viên</a:t>
            </a:r>
            <a:r>
              <a:rPr lang="en-US" sz="2799" dirty="0">
                <a:latin typeface="Times New Roman" panose="02020603050405020304" pitchFamily="18" charset="0"/>
                <a:cs typeface="Times New Roman" panose="02020603050405020304" pitchFamily="18" charset="0"/>
              </a:rPr>
              <a:t> – </a:t>
            </a:r>
            <a:r>
              <a:rPr lang="en-US" sz="2799" dirty="0" err="1">
                <a:latin typeface="Times New Roman" panose="02020603050405020304" pitchFamily="18" charset="0"/>
                <a:cs typeface="Times New Roman" panose="02020603050405020304" pitchFamily="18" charset="0"/>
              </a:rPr>
              <a:t>nhà</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tình</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báo</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nổi</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tiếng</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Phạm</a:t>
            </a:r>
            <a:r>
              <a:rPr lang="en-US" sz="2799" dirty="0">
                <a:latin typeface="Times New Roman" panose="02020603050405020304" pitchFamily="18" charset="0"/>
                <a:cs typeface="Times New Roman" panose="02020603050405020304" pitchFamily="18" charset="0"/>
              </a:rPr>
              <a:t> Xuân </a:t>
            </a:r>
            <a:r>
              <a:rPr lang="en-US" sz="2799" dirty="0" err="1">
                <a:latin typeface="Times New Roman" panose="02020603050405020304" pitchFamily="18" charset="0"/>
                <a:cs typeface="Times New Roman" panose="02020603050405020304" pitchFamily="18" charset="0"/>
              </a:rPr>
              <a:t>Ẩn</a:t>
            </a:r>
            <a:endParaRPr lang="en-US" sz="2799"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CEAF09AC-8EE0-FE40-3571-740EA7D9BF60}"/>
              </a:ext>
            </a:extLst>
          </p:cNvPr>
          <p:cNvPicPr>
            <a:picLocks noChangeAspect="1"/>
          </p:cNvPicPr>
          <p:nvPr/>
        </p:nvPicPr>
        <p:blipFill>
          <a:blip r:embed="rId4"/>
          <a:stretch>
            <a:fillRect/>
          </a:stretch>
        </p:blipFill>
        <p:spPr>
          <a:xfrm>
            <a:off x="160824" y="2931248"/>
            <a:ext cx="1869764" cy="2890754"/>
          </a:xfrm>
          <a:prstGeom prst="rect">
            <a:avLst/>
          </a:prstGeom>
        </p:spPr>
      </p:pic>
      <p:sp>
        <p:nvSpPr>
          <p:cNvPr id="9" name="Freeform 5">
            <a:extLst>
              <a:ext uri="{FF2B5EF4-FFF2-40B4-BE49-F238E27FC236}">
                <a16:creationId xmlns:a16="http://schemas.microsoft.com/office/drawing/2014/main" id="{23350DB1-0673-88A4-DF4F-26365FC1294A}"/>
              </a:ext>
            </a:extLst>
          </p:cNvPr>
          <p:cNvSpPr/>
          <p:nvPr/>
        </p:nvSpPr>
        <p:spPr>
          <a:xfrm>
            <a:off x="4931782" y="2151268"/>
            <a:ext cx="2308058" cy="2422580"/>
          </a:xfrm>
          <a:custGeom>
            <a:avLst/>
            <a:gdLst/>
            <a:ahLst/>
            <a:cxnLst/>
            <a:rect l="l" t="t" r="r" b="b"/>
            <a:pathLst>
              <a:path w="3920282" h="4114800">
                <a:moveTo>
                  <a:pt x="0" y="0"/>
                </a:moveTo>
                <a:lnTo>
                  <a:pt x="3920282" y="0"/>
                </a:lnTo>
                <a:lnTo>
                  <a:pt x="392028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38C1058D-8012-3823-9C4B-34B95B05C953}"/>
              </a:ext>
            </a:extLst>
          </p:cNvPr>
          <p:cNvSpPr txBox="1"/>
          <p:nvPr/>
        </p:nvSpPr>
        <p:spPr>
          <a:xfrm>
            <a:off x="3157632" y="2183257"/>
            <a:ext cx="1774150"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Xuất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xứ</a:t>
            </a:r>
            <a:endParaRPr lang="en-US" sz="28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0388331-4A27-C4FE-D45A-17E117BC8B1A}"/>
              </a:ext>
            </a:extLst>
          </p:cNvPr>
          <p:cNvSpPr txBox="1"/>
          <p:nvPr/>
        </p:nvSpPr>
        <p:spPr>
          <a:xfrm>
            <a:off x="7498988" y="2209001"/>
            <a:ext cx="1515002"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363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barn(inVertical)">
                                      <p:cBhvr>
                                        <p:cTn id="3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P spid="9" grpId="0" animBg="1"/>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9C548F-DECA-1D81-DA40-19A7D5672CB7}"/>
              </a:ext>
            </a:extLst>
          </p:cNvPr>
          <p:cNvPicPr>
            <a:picLocks noChangeAspect="1"/>
          </p:cNvPicPr>
          <p:nvPr/>
        </p:nvPicPr>
        <p:blipFill>
          <a:blip r:embed="rId3"/>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8669D5E-089F-D1B5-6D9B-1B278B0C77BA}"/>
              </a:ext>
            </a:extLst>
          </p:cNvPr>
          <p:cNvSpPr txBox="1"/>
          <p:nvPr/>
        </p:nvSpPr>
        <p:spPr>
          <a:xfrm>
            <a:off x="523875" y="5317240"/>
            <a:ext cx="11210925" cy="744836"/>
          </a:xfrm>
          <a:prstGeom prst="rect">
            <a:avLst/>
          </a:prstGeom>
        </p:spPr>
        <p:txBody>
          <a:bodyPr vert="horz" lIns="91440" tIns="45720" rIns="91440" bIns="45720" rtlCol="0" anchor="ctr">
            <a:normAutofit fontScale="92500" lnSpcReduction="10000"/>
          </a:bodyPr>
          <a:lstStyle/>
          <a:p>
            <a:pPr algn="ctr">
              <a:lnSpc>
                <a:spcPct val="90000"/>
              </a:lnSpc>
              <a:spcBef>
                <a:spcPct val="0"/>
              </a:spcBef>
              <a:spcAft>
                <a:spcPts val="600"/>
              </a:spcAft>
              <a:defRPr/>
            </a:pPr>
            <a:r>
              <a:rPr lang="en-US" sz="5400" b="1" dirty="0">
                <a:solidFill>
                  <a:schemeClr val="tx1">
                    <a:lumMod val="85000"/>
                    <a:lumOff val="15000"/>
                  </a:schemeClr>
                </a:solidFill>
                <a:latin typeface="#9Slide07 SVNGuerrilla" panose="00000500000000000000" pitchFamily="2" charset="0"/>
                <a:ea typeface="+mj-ea"/>
                <a:cs typeface="+mj-cs"/>
                <a:sym typeface="Arial"/>
              </a:rPr>
              <a:t>II. </a:t>
            </a:r>
            <a:r>
              <a:rPr lang="en-US" sz="5400" b="1" dirty="0" err="1">
                <a:solidFill>
                  <a:schemeClr val="tx1">
                    <a:lumMod val="85000"/>
                    <a:lumOff val="15000"/>
                  </a:schemeClr>
                </a:solidFill>
                <a:latin typeface="#9Slide07 SVNGuerrilla" panose="00000500000000000000" pitchFamily="2" charset="0"/>
                <a:ea typeface="+mj-ea"/>
                <a:cs typeface="+mj-cs"/>
                <a:sym typeface="Arial"/>
              </a:rPr>
              <a:t>Khám</a:t>
            </a:r>
            <a:r>
              <a:rPr lang="en-US" sz="5400" b="1" dirty="0">
                <a:solidFill>
                  <a:schemeClr val="tx1">
                    <a:lumMod val="85000"/>
                    <a:lumOff val="15000"/>
                  </a:schemeClr>
                </a:solidFill>
                <a:latin typeface="#9Slide07 SVNGuerrilla" panose="00000500000000000000" pitchFamily="2" charset="0"/>
                <a:ea typeface="+mj-ea"/>
                <a:cs typeface="+mj-cs"/>
                <a:sym typeface="Arial"/>
              </a:rPr>
              <a:t> </a:t>
            </a:r>
            <a:r>
              <a:rPr lang="en-US" sz="5400" b="1" dirty="0" err="1">
                <a:solidFill>
                  <a:schemeClr val="tx1">
                    <a:lumMod val="85000"/>
                    <a:lumOff val="15000"/>
                  </a:schemeClr>
                </a:solidFill>
                <a:latin typeface="#9Slide07 SVNGuerrilla" panose="00000500000000000000" pitchFamily="2" charset="0"/>
                <a:ea typeface="+mj-ea"/>
                <a:cs typeface="+mj-cs"/>
                <a:sym typeface="Arial"/>
              </a:rPr>
              <a:t>phá</a:t>
            </a:r>
            <a:r>
              <a:rPr lang="en-US" sz="5400" b="1" dirty="0">
                <a:solidFill>
                  <a:schemeClr val="tx1">
                    <a:lumMod val="85000"/>
                    <a:lumOff val="15000"/>
                  </a:schemeClr>
                </a:solidFill>
                <a:latin typeface="#9Slide07 SVNGuerrilla" panose="00000500000000000000" pitchFamily="2" charset="0"/>
                <a:ea typeface="+mj-ea"/>
                <a:cs typeface="+mj-cs"/>
                <a:sym typeface="Arial"/>
              </a:rPr>
              <a:t> </a:t>
            </a:r>
            <a:r>
              <a:rPr lang="en-US" sz="5400" b="1" dirty="0" err="1">
                <a:solidFill>
                  <a:schemeClr val="tx1">
                    <a:lumMod val="85000"/>
                    <a:lumOff val="15000"/>
                  </a:schemeClr>
                </a:solidFill>
                <a:latin typeface="#9Slide07 SVNGuerrilla" panose="00000500000000000000" pitchFamily="2" charset="0"/>
                <a:ea typeface="+mj-ea"/>
                <a:cs typeface="+mj-cs"/>
                <a:sym typeface="Arial"/>
              </a:rPr>
              <a:t>văn</a:t>
            </a:r>
            <a:r>
              <a:rPr lang="en-US" sz="5400" b="1" dirty="0">
                <a:solidFill>
                  <a:schemeClr val="tx1">
                    <a:lumMod val="85000"/>
                    <a:lumOff val="15000"/>
                  </a:schemeClr>
                </a:solidFill>
                <a:latin typeface="#9Slide07 SVNGuerrilla" panose="00000500000000000000" pitchFamily="2" charset="0"/>
                <a:ea typeface="+mj-ea"/>
                <a:cs typeface="+mj-cs"/>
                <a:sym typeface="Arial"/>
              </a:rPr>
              <a:t> </a:t>
            </a:r>
            <a:r>
              <a:rPr lang="en-US" sz="5400" b="1" dirty="0" err="1">
                <a:solidFill>
                  <a:schemeClr val="tx1">
                    <a:lumMod val="85000"/>
                    <a:lumOff val="15000"/>
                  </a:schemeClr>
                </a:solidFill>
                <a:latin typeface="#9Slide07 SVNGuerrilla" panose="00000500000000000000" pitchFamily="2" charset="0"/>
                <a:ea typeface="+mj-ea"/>
                <a:cs typeface="+mj-cs"/>
                <a:sym typeface="Arial"/>
              </a:rPr>
              <a:t>bản</a:t>
            </a:r>
            <a:endParaRPr lang="en-US" sz="5400" b="1" i="1" dirty="0">
              <a:solidFill>
                <a:schemeClr val="tx1">
                  <a:lumMod val="85000"/>
                  <a:lumOff val="15000"/>
                </a:schemeClr>
              </a:solidFill>
              <a:latin typeface="#9Slide07 SVNGuerrilla" panose="00000500000000000000" pitchFamily="2" charset="0"/>
              <a:ea typeface="+mj-ea"/>
              <a:cs typeface="+mj-cs"/>
              <a:sym typeface="Arial"/>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904523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811172-CDBB-736B-C152-D941FBF87C97}"/>
              </a:ext>
            </a:extLst>
          </p:cNvPr>
          <p:cNvSpPr/>
          <p:nvPr/>
        </p:nvSpPr>
        <p:spPr>
          <a:xfrm>
            <a:off x="689317" y="274320"/>
            <a:ext cx="11029071" cy="600690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4567BD5-E03C-401B-E182-AC02CFD5FBAC}"/>
              </a:ext>
            </a:extLst>
          </p:cNvPr>
          <p:cNvSpPr txBox="1"/>
          <p:nvPr/>
        </p:nvSpPr>
        <p:spPr>
          <a:xfrm>
            <a:off x="3150952" y="831724"/>
            <a:ext cx="6094826" cy="646331"/>
          </a:xfrm>
          <a:prstGeom prst="rect">
            <a:avLst/>
          </a:prstGeom>
          <a:noFill/>
        </p:spPr>
        <p:txBody>
          <a:bodyPr wrap="square">
            <a:spAutoFit/>
          </a:bodyPr>
          <a:lstStyle/>
          <a:p>
            <a:r>
              <a:rPr lang="en-US" sz="3600" dirty="0" err="1">
                <a:solidFill>
                  <a:srgbClr val="C00000"/>
                </a:solidFill>
                <a:latin typeface="#9Slide07 SVNGuerrilla" panose="00000500000000000000" pitchFamily="2" charset="0"/>
              </a:rPr>
              <a:t>Mật</a:t>
            </a:r>
            <a:r>
              <a:rPr lang="en-US" sz="3600" dirty="0">
                <a:solidFill>
                  <a:srgbClr val="C00000"/>
                </a:solidFill>
                <a:latin typeface="#9Slide07 SVNGuerrilla" panose="00000500000000000000" pitchFamily="2" charset="0"/>
              </a:rPr>
              <a:t> </a:t>
            </a:r>
            <a:r>
              <a:rPr lang="en-US" sz="3600" dirty="0" err="1">
                <a:solidFill>
                  <a:srgbClr val="C00000"/>
                </a:solidFill>
                <a:latin typeface="#9Slide07 SVNGuerrilla" panose="00000500000000000000" pitchFamily="2" charset="0"/>
              </a:rPr>
              <a:t>mã</a:t>
            </a:r>
            <a:r>
              <a:rPr lang="en-US" sz="3600" dirty="0">
                <a:solidFill>
                  <a:srgbClr val="C00000"/>
                </a:solidFill>
                <a:latin typeface="#9Slide07 SVNGuerrilla" panose="00000500000000000000" pitchFamily="2" charset="0"/>
              </a:rPr>
              <a:t> </a:t>
            </a:r>
            <a:r>
              <a:rPr lang="en-US" sz="3600" dirty="0" err="1">
                <a:solidFill>
                  <a:srgbClr val="C00000"/>
                </a:solidFill>
                <a:latin typeface="#9Slide07 SVNGuerrilla" panose="00000500000000000000" pitchFamily="2" charset="0"/>
              </a:rPr>
              <a:t>cuộc</a:t>
            </a:r>
            <a:r>
              <a:rPr lang="en-US" sz="3600" dirty="0">
                <a:solidFill>
                  <a:srgbClr val="C00000"/>
                </a:solidFill>
                <a:latin typeface="#9Slide07 SVNGuerrilla" panose="00000500000000000000" pitchFamily="2" charset="0"/>
              </a:rPr>
              <a:t> </a:t>
            </a:r>
            <a:r>
              <a:rPr lang="en-US" sz="3600" dirty="0" err="1">
                <a:solidFill>
                  <a:srgbClr val="C00000"/>
                </a:solidFill>
                <a:latin typeface="#9Slide07 SVNGuerrilla" panose="00000500000000000000" pitchFamily="2" charset="0"/>
              </a:rPr>
              <a:t>đời</a:t>
            </a:r>
            <a:r>
              <a:rPr lang="en-US" sz="3600" dirty="0">
                <a:solidFill>
                  <a:srgbClr val="C00000"/>
                </a:solidFill>
                <a:latin typeface="#9Slide07 SVNGuerrilla" panose="00000500000000000000" pitchFamily="2" charset="0"/>
              </a:rPr>
              <a:t> </a:t>
            </a:r>
            <a:r>
              <a:rPr lang="en-US" sz="3600" dirty="0" err="1">
                <a:solidFill>
                  <a:srgbClr val="C00000"/>
                </a:solidFill>
                <a:latin typeface="#9Slide07 SVNGuerrilla" panose="00000500000000000000" pitchFamily="2" charset="0"/>
              </a:rPr>
              <a:t>Phạm</a:t>
            </a:r>
            <a:r>
              <a:rPr lang="en-US" sz="3600" dirty="0">
                <a:solidFill>
                  <a:srgbClr val="C00000"/>
                </a:solidFill>
                <a:latin typeface="#9Slide07 SVNGuerrilla" panose="00000500000000000000" pitchFamily="2" charset="0"/>
              </a:rPr>
              <a:t> Xuân </a:t>
            </a:r>
            <a:r>
              <a:rPr lang="en-US" sz="3600" dirty="0" err="1">
                <a:solidFill>
                  <a:srgbClr val="C00000"/>
                </a:solidFill>
                <a:latin typeface="#9Slide07 SVNGuerrilla" panose="00000500000000000000" pitchFamily="2" charset="0"/>
              </a:rPr>
              <a:t>Ẩn</a:t>
            </a:r>
            <a:endParaRPr lang="en-US" sz="3600" dirty="0">
              <a:solidFill>
                <a:srgbClr val="C00000"/>
              </a:solidFill>
              <a:latin typeface="#9Slide07 SVNGuerrilla" panose="00000500000000000000" pitchFamily="2" charset="0"/>
            </a:endParaRPr>
          </a:p>
        </p:txBody>
      </p:sp>
      <p:sp>
        <p:nvSpPr>
          <p:cNvPr id="5" name="TextBox 4">
            <a:extLst>
              <a:ext uri="{FF2B5EF4-FFF2-40B4-BE49-F238E27FC236}">
                <a16:creationId xmlns:a16="http://schemas.microsoft.com/office/drawing/2014/main" id="{46D6FD44-5A18-7692-B12E-082307BD4C2D}"/>
              </a:ext>
            </a:extLst>
          </p:cNvPr>
          <p:cNvSpPr txBox="1"/>
          <p:nvPr/>
        </p:nvSpPr>
        <p:spPr>
          <a:xfrm>
            <a:off x="783529" y="3678486"/>
            <a:ext cx="2571405" cy="1815882"/>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Mật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mã</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Cuộc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mạng</a:t>
            </a:r>
            <a:r>
              <a:rPr lang="en-US" sz="2800" b="1" dirty="0">
                <a:latin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id="{091D3F6D-47AA-30B9-48D8-35D3F0298769}"/>
              </a:ext>
            </a:extLst>
          </p:cNvPr>
          <p:cNvSpPr txBox="1"/>
          <p:nvPr/>
        </p:nvSpPr>
        <p:spPr>
          <a:xfrm>
            <a:off x="3354934" y="3678486"/>
            <a:ext cx="2872787" cy="1815882"/>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Mật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mã</a:t>
            </a:r>
            <a:r>
              <a:rPr lang="en-US" sz="2800" b="1" dirty="0">
                <a:latin typeface="Times New Roman" panose="02020603050405020304" pitchFamily="18" charset="0"/>
                <a:cs typeface="Times New Roman" panose="02020603050405020304" pitchFamily="18" charset="0"/>
              </a:rPr>
              <a:t> 2: </a:t>
            </a:r>
          </a:p>
          <a:p>
            <a:pPr algn="ct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ngoài</a:t>
            </a:r>
            <a:endParaRPr lang="en-US" sz="28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8B6AEF6-1D5F-C07B-C9AF-8DE401D1AE48}"/>
              </a:ext>
            </a:extLst>
          </p:cNvPr>
          <p:cNvSpPr txBox="1"/>
          <p:nvPr/>
        </p:nvSpPr>
        <p:spPr>
          <a:xfrm>
            <a:off x="6299873" y="3678486"/>
            <a:ext cx="2187527" cy="1384995"/>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Mật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mã</a:t>
            </a:r>
            <a:r>
              <a:rPr lang="en-US" sz="2800" b="1" dirty="0">
                <a:latin typeface="Times New Roman" panose="02020603050405020304" pitchFamily="18" charset="0"/>
                <a:cs typeface="Times New Roman" panose="02020603050405020304" pitchFamily="18" charset="0"/>
              </a:rPr>
              <a:t> 3: </a:t>
            </a:r>
          </a:p>
          <a:p>
            <a:pPr algn="ct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endParaRPr lang="en-US" sz="28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7FA216F-3116-0704-87C6-CF0C04F5490F}"/>
              </a:ext>
            </a:extLst>
          </p:cNvPr>
          <p:cNvSpPr txBox="1"/>
          <p:nvPr/>
        </p:nvSpPr>
        <p:spPr>
          <a:xfrm>
            <a:off x="8597170" y="3678486"/>
            <a:ext cx="2964231" cy="1815882"/>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Mật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mã</a:t>
            </a:r>
            <a:r>
              <a:rPr lang="en-US" sz="2800" b="1" dirty="0">
                <a:latin typeface="Times New Roman" panose="02020603050405020304" pitchFamily="18" charset="0"/>
                <a:cs typeface="Times New Roman" panose="02020603050405020304" pitchFamily="18" charset="0"/>
              </a:rPr>
              <a:t> 4: </a:t>
            </a:r>
          </a:p>
          <a:p>
            <a:pPr algn="ctr"/>
            <a:r>
              <a:rPr lang="en-US" sz="2800" b="1" dirty="0" err="1">
                <a:latin typeface="Times New Roman" panose="02020603050405020304" pitchFamily="18" charset="0"/>
                <a:cs typeface="Times New Roman" panose="02020603050405020304" pitchFamily="18" charset="0"/>
              </a:rPr>
              <a:t>Nghệ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chân</a:t>
            </a:r>
            <a:r>
              <a:rPr lang="en-US" sz="2800" b="1" dirty="0">
                <a:latin typeface="Times New Roman" panose="02020603050405020304" pitchFamily="18" charset="0"/>
                <a:cs typeface="Times New Roman" panose="02020603050405020304" pitchFamily="18" charset="0"/>
              </a:rPr>
              <a:t> dung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endParaRPr lang="en-US" sz="2800" b="1" dirty="0">
              <a:latin typeface="Times New Roman" panose="02020603050405020304" pitchFamily="18" charset="0"/>
              <a:cs typeface="Times New Roman" panose="02020603050405020304" pitchFamily="18" charset="0"/>
            </a:endParaRPr>
          </a:p>
        </p:txBody>
      </p:sp>
      <p:sp>
        <p:nvSpPr>
          <p:cNvPr id="9" name="Freeform 5">
            <a:extLst>
              <a:ext uri="{FF2B5EF4-FFF2-40B4-BE49-F238E27FC236}">
                <a16:creationId xmlns:a16="http://schemas.microsoft.com/office/drawing/2014/main" id="{485E0FEF-DDF2-B183-0A08-A8F9FCB616C8}"/>
              </a:ext>
            </a:extLst>
          </p:cNvPr>
          <p:cNvSpPr/>
          <p:nvPr/>
        </p:nvSpPr>
        <p:spPr>
          <a:xfrm>
            <a:off x="1706925" y="2211498"/>
            <a:ext cx="1159947" cy="1217502"/>
          </a:xfrm>
          <a:custGeom>
            <a:avLst/>
            <a:gdLst/>
            <a:ahLst/>
            <a:cxnLst/>
            <a:rect l="l" t="t" r="r" b="b"/>
            <a:pathLst>
              <a:path w="3920282" h="4114800">
                <a:moveTo>
                  <a:pt x="0" y="0"/>
                </a:moveTo>
                <a:lnTo>
                  <a:pt x="3920282" y="0"/>
                </a:lnTo>
                <a:lnTo>
                  <a:pt x="392028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5">
            <a:extLst>
              <a:ext uri="{FF2B5EF4-FFF2-40B4-BE49-F238E27FC236}">
                <a16:creationId xmlns:a16="http://schemas.microsoft.com/office/drawing/2014/main" id="{C3B11F7C-B554-8369-D845-CE0A23ABC724}"/>
              </a:ext>
            </a:extLst>
          </p:cNvPr>
          <p:cNvSpPr/>
          <p:nvPr/>
        </p:nvSpPr>
        <p:spPr>
          <a:xfrm>
            <a:off x="4079091" y="2211498"/>
            <a:ext cx="1159947" cy="1217502"/>
          </a:xfrm>
          <a:custGeom>
            <a:avLst/>
            <a:gdLst/>
            <a:ahLst/>
            <a:cxnLst/>
            <a:rect l="l" t="t" r="r" b="b"/>
            <a:pathLst>
              <a:path w="3920282" h="4114800">
                <a:moveTo>
                  <a:pt x="0" y="0"/>
                </a:moveTo>
                <a:lnTo>
                  <a:pt x="3920282" y="0"/>
                </a:lnTo>
                <a:lnTo>
                  <a:pt x="392028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5">
            <a:extLst>
              <a:ext uri="{FF2B5EF4-FFF2-40B4-BE49-F238E27FC236}">
                <a16:creationId xmlns:a16="http://schemas.microsoft.com/office/drawing/2014/main" id="{DC634154-EEEC-A2D0-8B14-85AAAC75976C}"/>
              </a:ext>
            </a:extLst>
          </p:cNvPr>
          <p:cNvSpPr/>
          <p:nvPr/>
        </p:nvSpPr>
        <p:spPr>
          <a:xfrm>
            <a:off x="6780954" y="2211498"/>
            <a:ext cx="1159947" cy="1217502"/>
          </a:xfrm>
          <a:custGeom>
            <a:avLst/>
            <a:gdLst/>
            <a:ahLst/>
            <a:cxnLst/>
            <a:rect l="l" t="t" r="r" b="b"/>
            <a:pathLst>
              <a:path w="3920282" h="4114800">
                <a:moveTo>
                  <a:pt x="0" y="0"/>
                </a:moveTo>
                <a:lnTo>
                  <a:pt x="3920282" y="0"/>
                </a:lnTo>
                <a:lnTo>
                  <a:pt x="392028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12" name="Freeform 5">
            <a:extLst>
              <a:ext uri="{FF2B5EF4-FFF2-40B4-BE49-F238E27FC236}">
                <a16:creationId xmlns:a16="http://schemas.microsoft.com/office/drawing/2014/main" id="{BC08FA3E-090E-189E-D5BB-534BC6A426C1}"/>
              </a:ext>
            </a:extLst>
          </p:cNvPr>
          <p:cNvSpPr/>
          <p:nvPr/>
        </p:nvSpPr>
        <p:spPr>
          <a:xfrm>
            <a:off x="9482817" y="2211498"/>
            <a:ext cx="1159947" cy="1217502"/>
          </a:xfrm>
          <a:custGeom>
            <a:avLst/>
            <a:gdLst/>
            <a:ahLst/>
            <a:cxnLst/>
            <a:rect l="l" t="t" r="r" b="b"/>
            <a:pathLst>
              <a:path w="3920282" h="4114800">
                <a:moveTo>
                  <a:pt x="0" y="0"/>
                </a:moveTo>
                <a:lnTo>
                  <a:pt x="3920282" y="0"/>
                </a:lnTo>
                <a:lnTo>
                  <a:pt x="392028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Tree>
    <p:extLst>
      <p:ext uri="{BB962C8B-B14F-4D97-AF65-F5344CB8AC3E}">
        <p14:creationId xmlns:p14="http://schemas.microsoft.com/office/powerpoint/2010/main" val="37095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68FF9B-58DD-AE9A-1765-F824AB69BCEC}"/>
              </a:ext>
            </a:extLst>
          </p:cNvPr>
          <p:cNvSpPr txBox="1"/>
          <p:nvPr/>
        </p:nvSpPr>
        <p:spPr>
          <a:xfrm>
            <a:off x="640080" y="5576887"/>
            <a:ext cx="10911840" cy="1133402"/>
          </a:xfrm>
          <a:prstGeom prst="rect">
            <a:avLst/>
          </a:prstGeom>
        </p:spPr>
        <p:txBody>
          <a:bodyPr vert="horz" lIns="91440" tIns="45720" rIns="91440" bIns="45720" rtlCol="0" anchor="ctr">
            <a:normAutofit lnSpcReduction="10000"/>
          </a:bodyPr>
          <a:lstStyle/>
          <a:p>
            <a:pPr algn="ctr">
              <a:lnSpc>
                <a:spcPct val="90000"/>
              </a:lnSpc>
              <a:spcBef>
                <a:spcPct val="0"/>
              </a:spcBef>
              <a:spcAft>
                <a:spcPts val="600"/>
              </a:spcAft>
            </a:pPr>
            <a:r>
              <a:rPr lang="en-US" sz="3600" b="1" dirty="0">
                <a:latin typeface="#9Slide07 SVNGuerrilla" panose="00000500000000000000" pitchFamily="2" charset="0"/>
                <a:ea typeface="+mj-ea"/>
                <a:cs typeface="+mj-cs"/>
              </a:rPr>
              <a:t>1. </a:t>
            </a:r>
            <a:r>
              <a:rPr lang="en-US" sz="3600" b="1" dirty="0" err="1">
                <a:latin typeface="#9Slide07 SVNGuerrilla" panose="00000500000000000000" pitchFamily="2" charset="0"/>
                <a:ea typeface="+mj-ea"/>
                <a:cs typeface="+mj-cs"/>
              </a:rPr>
              <a:t>Tìm</a:t>
            </a:r>
            <a:r>
              <a:rPr lang="en-US" sz="3600" b="1" dirty="0">
                <a:latin typeface="#9Slide07 SVNGuerrilla" panose="00000500000000000000" pitchFamily="2" charset="0"/>
                <a:ea typeface="+mj-ea"/>
                <a:cs typeface="+mj-cs"/>
              </a:rPr>
              <a:t> </a:t>
            </a:r>
            <a:r>
              <a:rPr lang="en-US" sz="3600" b="1" dirty="0" err="1">
                <a:latin typeface="#9Slide07 SVNGuerrilla" panose="00000500000000000000" pitchFamily="2" charset="0"/>
                <a:ea typeface="+mj-ea"/>
                <a:cs typeface="+mj-cs"/>
              </a:rPr>
              <a:t>hiểu</a:t>
            </a:r>
            <a:r>
              <a:rPr lang="en-US" sz="3600" b="1" dirty="0">
                <a:latin typeface="#9Slide07 SVNGuerrilla" panose="00000500000000000000" pitchFamily="2" charset="0"/>
                <a:ea typeface="+mj-ea"/>
                <a:cs typeface="+mj-cs"/>
              </a:rPr>
              <a:t> </a:t>
            </a:r>
            <a:r>
              <a:rPr lang="en-US" sz="3600" b="1" dirty="0" err="1">
                <a:latin typeface="#9Slide07 SVNGuerrilla" panose="00000500000000000000" pitchFamily="2" charset="0"/>
                <a:ea typeface="+mj-ea"/>
                <a:cs typeface="+mj-cs"/>
              </a:rPr>
              <a:t>về</a:t>
            </a:r>
            <a:r>
              <a:rPr lang="en-US" sz="3600" b="1" dirty="0">
                <a:latin typeface="#9Slide07 SVNGuerrilla" panose="00000500000000000000" pitchFamily="2" charset="0"/>
                <a:ea typeface="+mj-ea"/>
                <a:cs typeface="+mj-cs"/>
              </a:rPr>
              <a:t> </a:t>
            </a:r>
            <a:r>
              <a:rPr lang="en-US" sz="3600" b="1" dirty="0" err="1">
                <a:latin typeface="#9Slide07 SVNGuerrilla" panose="00000500000000000000" pitchFamily="2" charset="0"/>
                <a:ea typeface="+mj-ea"/>
                <a:cs typeface="+mj-cs"/>
              </a:rPr>
              <a:t>cuộc</a:t>
            </a:r>
            <a:r>
              <a:rPr lang="en-US" sz="3600" b="1" dirty="0">
                <a:latin typeface="#9Slide07 SVNGuerrilla" panose="00000500000000000000" pitchFamily="2" charset="0"/>
                <a:ea typeface="+mj-ea"/>
                <a:cs typeface="+mj-cs"/>
              </a:rPr>
              <a:t> </a:t>
            </a:r>
            <a:r>
              <a:rPr lang="en-US" sz="3600" b="1" dirty="0" err="1">
                <a:latin typeface="#9Slide07 SVNGuerrilla" panose="00000500000000000000" pitchFamily="2" charset="0"/>
                <a:ea typeface="+mj-ea"/>
                <a:cs typeface="+mj-cs"/>
              </a:rPr>
              <a:t>đời</a:t>
            </a:r>
            <a:r>
              <a:rPr lang="en-US" sz="3600" b="1" dirty="0">
                <a:latin typeface="#9Slide07 SVNGuerrilla" panose="00000500000000000000" pitchFamily="2" charset="0"/>
                <a:ea typeface="+mj-ea"/>
                <a:cs typeface="+mj-cs"/>
              </a:rPr>
              <a:t> </a:t>
            </a:r>
            <a:r>
              <a:rPr lang="en-US" sz="3600" b="1" dirty="0" err="1">
                <a:latin typeface="#9Slide07 SVNGuerrilla" panose="00000500000000000000" pitchFamily="2" charset="0"/>
                <a:ea typeface="+mj-ea"/>
                <a:cs typeface="+mj-cs"/>
              </a:rPr>
              <a:t>hoạt</a:t>
            </a:r>
            <a:r>
              <a:rPr lang="en-US" sz="3600" b="1" dirty="0">
                <a:latin typeface="#9Slide07 SVNGuerrilla" panose="00000500000000000000" pitchFamily="2" charset="0"/>
                <a:ea typeface="+mj-ea"/>
                <a:cs typeface="+mj-cs"/>
              </a:rPr>
              <a:t> </a:t>
            </a:r>
            <a:r>
              <a:rPr lang="en-US" sz="3600" b="1" dirty="0" err="1">
                <a:latin typeface="#9Slide07 SVNGuerrilla" panose="00000500000000000000" pitchFamily="2" charset="0"/>
                <a:ea typeface="+mj-ea"/>
                <a:cs typeface="+mj-cs"/>
              </a:rPr>
              <a:t>động</a:t>
            </a:r>
            <a:r>
              <a:rPr lang="en-US" sz="3600" b="1" dirty="0">
                <a:latin typeface="#9Slide07 SVNGuerrilla" panose="00000500000000000000" pitchFamily="2" charset="0"/>
                <a:ea typeface="+mj-ea"/>
                <a:cs typeface="+mj-cs"/>
              </a:rPr>
              <a:t> </a:t>
            </a:r>
            <a:r>
              <a:rPr lang="en-US" sz="3600" b="1" dirty="0" err="1">
                <a:latin typeface="#9Slide07 SVNGuerrilla" panose="00000500000000000000" pitchFamily="2" charset="0"/>
                <a:ea typeface="+mj-ea"/>
                <a:cs typeface="+mj-cs"/>
              </a:rPr>
              <a:t>cách</a:t>
            </a:r>
            <a:r>
              <a:rPr lang="en-US" sz="3600" b="1" dirty="0">
                <a:latin typeface="#9Slide07 SVNGuerrilla" panose="00000500000000000000" pitchFamily="2" charset="0"/>
                <a:ea typeface="+mj-ea"/>
                <a:cs typeface="+mj-cs"/>
              </a:rPr>
              <a:t> </a:t>
            </a:r>
            <a:r>
              <a:rPr lang="en-US" sz="3600" b="1" dirty="0" err="1">
                <a:latin typeface="#9Slide07 SVNGuerrilla" panose="00000500000000000000" pitchFamily="2" charset="0"/>
                <a:ea typeface="+mj-ea"/>
                <a:cs typeface="+mj-cs"/>
              </a:rPr>
              <a:t>mạng</a:t>
            </a:r>
            <a:r>
              <a:rPr lang="en-US" sz="3600" b="1" dirty="0">
                <a:latin typeface="#9Slide07 SVNGuerrilla" panose="00000500000000000000" pitchFamily="2" charset="0"/>
                <a:ea typeface="+mj-ea"/>
                <a:cs typeface="+mj-cs"/>
              </a:rPr>
              <a:t> </a:t>
            </a:r>
          </a:p>
          <a:p>
            <a:pPr algn="ctr">
              <a:lnSpc>
                <a:spcPct val="90000"/>
              </a:lnSpc>
              <a:spcBef>
                <a:spcPct val="0"/>
              </a:spcBef>
              <a:spcAft>
                <a:spcPts val="600"/>
              </a:spcAft>
            </a:pPr>
            <a:r>
              <a:rPr lang="en-US" sz="3600" b="1" dirty="0" err="1">
                <a:latin typeface="#9Slide07 SVNGuerrilla" panose="00000500000000000000" pitchFamily="2" charset="0"/>
                <a:ea typeface="+mj-ea"/>
                <a:cs typeface="+mj-cs"/>
              </a:rPr>
              <a:t>của</a:t>
            </a:r>
            <a:r>
              <a:rPr lang="en-US" sz="3600" b="1" dirty="0">
                <a:latin typeface="#9Slide07 SVNGuerrilla" panose="00000500000000000000" pitchFamily="2" charset="0"/>
                <a:ea typeface="+mj-ea"/>
                <a:cs typeface="+mj-cs"/>
              </a:rPr>
              <a:t> </a:t>
            </a:r>
            <a:r>
              <a:rPr lang="en-US" sz="3600" b="1" dirty="0" err="1">
                <a:latin typeface="#9Slide07 SVNGuerrilla" panose="00000500000000000000" pitchFamily="2" charset="0"/>
                <a:ea typeface="+mj-ea"/>
                <a:cs typeface="+mj-cs"/>
              </a:rPr>
              <a:t>nhà</a:t>
            </a:r>
            <a:r>
              <a:rPr lang="en-US" sz="3600" b="1" dirty="0">
                <a:latin typeface="#9Slide07 SVNGuerrilla" panose="00000500000000000000" pitchFamily="2" charset="0"/>
                <a:ea typeface="+mj-ea"/>
                <a:cs typeface="+mj-cs"/>
              </a:rPr>
              <a:t> </a:t>
            </a:r>
            <a:r>
              <a:rPr lang="en-US" sz="3600" b="1" dirty="0" err="1">
                <a:latin typeface="#9Slide07 SVNGuerrilla" panose="00000500000000000000" pitchFamily="2" charset="0"/>
                <a:ea typeface="+mj-ea"/>
                <a:cs typeface="+mj-cs"/>
              </a:rPr>
              <a:t>tình</a:t>
            </a:r>
            <a:r>
              <a:rPr lang="en-US" sz="3600" b="1" dirty="0">
                <a:latin typeface="#9Slide07 SVNGuerrilla" panose="00000500000000000000" pitchFamily="2" charset="0"/>
                <a:ea typeface="+mj-ea"/>
                <a:cs typeface="+mj-cs"/>
              </a:rPr>
              <a:t> </a:t>
            </a:r>
            <a:r>
              <a:rPr lang="en-US" sz="3600" b="1" dirty="0" err="1">
                <a:latin typeface="#9Slide07 SVNGuerrilla" panose="00000500000000000000" pitchFamily="2" charset="0"/>
                <a:ea typeface="+mj-ea"/>
                <a:cs typeface="+mj-cs"/>
              </a:rPr>
              <a:t>báo</a:t>
            </a:r>
            <a:r>
              <a:rPr lang="en-US" sz="3600" b="1" dirty="0">
                <a:latin typeface="#9Slide07 SVNGuerrilla" panose="00000500000000000000" pitchFamily="2" charset="0"/>
                <a:ea typeface="+mj-ea"/>
                <a:cs typeface="+mj-cs"/>
              </a:rPr>
              <a:t> </a:t>
            </a:r>
            <a:r>
              <a:rPr lang="en-US" sz="3600" b="1" dirty="0" err="1">
                <a:latin typeface="#9Slide07 SVNGuerrilla" panose="00000500000000000000" pitchFamily="2" charset="0"/>
                <a:ea typeface="+mj-ea"/>
                <a:cs typeface="+mj-cs"/>
              </a:rPr>
              <a:t>Phạm</a:t>
            </a:r>
            <a:r>
              <a:rPr lang="en-US" sz="3600" b="1" dirty="0">
                <a:latin typeface="#9Slide07 SVNGuerrilla" panose="00000500000000000000" pitchFamily="2" charset="0"/>
                <a:ea typeface="+mj-ea"/>
                <a:cs typeface="+mj-cs"/>
              </a:rPr>
              <a:t> Xuân </a:t>
            </a:r>
            <a:r>
              <a:rPr lang="en-US" sz="3600" b="1" dirty="0" err="1">
                <a:latin typeface="#9Slide07 SVNGuerrilla" panose="00000500000000000000" pitchFamily="2" charset="0"/>
                <a:ea typeface="+mj-ea"/>
                <a:cs typeface="+mj-cs"/>
              </a:rPr>
              <a:t>Ẩn</a:t>
            </a:r>
            <a:endParaRPr lang="en-US" sz="3600" b="1" dirty="0">
              <a:latin typeface="#9Slide07 SVNGuerrilla" panose="00000500000000000000" pitchFamily="2" charset="0"/>
              <a:ea typeface="+mj-ea"/>
              <a:cs typeface="+mj-cs"/>
            </a:endParaRPr>
          </a:p>
        </p:txBody>
      </p:sp>
      <p:pic>
        <p:nvPicPr>
          <p:cNvPr id="3" name="Picture 2">
            <a:extLst>
              <a:ext uri="{FF2B5EF4-FFF2-40B4-BE49-F238E27FC236}">
                <a16:creationId xmlns:a16="http://schemas.microsoft.com/office/drawing/2014/main" id="{30B82804-5A34-BB9B-C4BC-714C8363E4DA}"/>
              </a:ext>
            </a:extLst>
          </p:cNvPr>
          <p:cNvPicPr>
            <a:picLocks noChangeAspect="1"/>
          </p:cNvPicPr>
          <p:nvPr/>
        </p:nvPicPr>
        <p:blipFill>
          <a:blip r:embed="rId2"/>
          <a:srcRect t="15058" r="1" b="6141"/>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309965739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AFC784-006B-DB5F-2AF0-5B22FD94FDD4}"/>
              </a:ext>
            </a:extLst>
          </p:cNvPr>
          <p:cNvSpPr txBox="1"/>
          <p:nvPr/>
        </p:nvSpPr>
        <p:spPr>
          <a:xfrm>
            <a:off x="374141" y="472028"/>
            <a:ext cx="11356041"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endParaRPr lang="en-US" sz="28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823F6C1-4A7C-D41D-3561-7F4AFFCCB50A}"/>
              </a:ext>
            </a:extLst>
          </p:cNvPr>
          <p:cNvSpPr txBox="1"/>
          <p:nvPr/>
        </p:nvSpPr>
        <p:spPr>
          <a:xfrm>
            <a:off x="835960" y="1538828"/>
            <a:ext cx="10640418"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18 </a:t>
            </a:r>
            <a:r>
              <a:rPr lang="en-US" sz="2800" dirty="0" err="1">
                <a:latin typeface="Times New Roman" panose="02020603050405020304" pitchFamily="18" charset="0"/>
                <a:cs typeface="Times New Roman" panose="02020603050405020304" pitchFamily="18" charset="0"/>
              </a:rPr>
              <a:t>tuổi</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a:t>
            </a:r>
          </a:p>
        </p:txBody>
      </p:sp>
      <p:grpSp>
        <p:nvGrpSpPr>
          <p:cNvPr id="6" name="Group 2">
            <a:extLst>
              <a:ext uri="{FF2B5EF4-FFF2-40B4-BE49-F238E27FC236}">
                <a16:creationId xmlns:a16="http://schemas.microsoft.com/office/drawing/2014/main" id="{4F66D498-9DDF-0362-E825-ECABE6CDAF77}"/>
              </a:ext>
            </a:extLst>
          </p:cNvPr>
          <p:cNvGrpSpPr/>
          <p:nvPr/>
        </p:nvGrpSpPr>
        <p:grpSpPr>
          <a:xfrm>
            <a:off x="68373" y="3503291"/>
            <a:ext cx="12114249" cy="3728108"/>
            <a:chOff x="0" y="0"/>
            <a:chExt cx="6345428" cy="2285492"/>
          </a:xfrm>
        </p:grpSpPr>
        <p:sp>
          <p:nvSpPr>
            <p:cNvPr id="7" name="Freeform 3">
              <a:extLst>
                <a:ext uri="{FF2B5EF4-FFF2-40B4-BE49-F238E27FC236}">
                  <a16:creationId xmlns:a16="http://schemas.microsoft.com/office/drawing/2014/main" id="{52BDBAD3-1439-CDA1-DA68-DE0EDDDFBCEC}"/>
                </a:ext>
              </a:extLst>
            </p:cNvPr>
            <p:cNvSpPr/>
            <p:nvPr/>
          </p:nvSpPr>
          <p:spPr>
            <a:xfrm>
              <a:off x="-54483" y="-87503"/>
              <a:ext cx="6411976" cy="2581783"/>
            </a:xfrm>
            <a:custGeom>
              <a:avLst/>
              <a:gdLst/>
              <a:ahLst/>
              <a:cxnLst/>
              <a:rect l="l" t="t" r="r" b="b"/>
              <a:pathLst>
                <a:path w="6411976" h="2581783">
                  <a:moveTo>
                    <a:pt x="6399911" y="2197227"/>
                  </a:moveTo>
                  <a:cubicBezTo>
                    <a:pt x="6331839" y="2215642"/>
                    <a:pt x="6244717" y="2207641"/>
                    <a:pt x="6155436" y="2203577"/>
                  </a:cubicBezTo>
                  <a:cubicBezTo>
                    <a:pt x="5884037" y="2186178"/>
                    <a:pt x="5661660" y="2208911"/>
                    <a:pt x="5371846" y="2169287"/>
                  </a:cubicBezTo>
                  <a:cubicBezTo>
                    <a:pt x="4972431" y="2204593"/>
                    <a:pt x="4613275" y="2199259"/>
                    <a:pt x="4214495" y="2210562"/>
                  </a:cubicBezTo>
                  <a:cubicBezTo>
                    <a:pt x="4014978" y="2221992"/>
                    <a:pt x="3956177" y="2136140"/>
                    <a:pt x="3558794" y="2217801"/>
                  </a:cubicBezTo>
                  <a:cubicBezTo>
                    <a:pt x="3310636" y="2126996"/>
                    <a:pt x="3087751" y="2212721"/>
                    <a:pt x="2829941" y="2193036"/>
                  </a:cubicBezTo>
                  <a:cubicBezTo>
                    <a:pt x="2677668" y="2210308"/>
                    <a:pt x="2538857" y="2203831"/>
                    <a:pt x="2377186" y="2207895"/>
                  </a:cubicBezTo>
                  <a:cubicBezTo>
                    <a:pt x="2302383" y="2219833"/>
                    <a:pt x="2170176" y="2256917"/>
                    <a:pt x="2080133" y="2239264"/>
                  </a:cubicBezTo>
                  <a:cubicBezTo>
                    <a:pt x="1715897" y="2256409"/>
                    <a:pt x="1331087" y="2256790"/>
                    <a:pt x="998220" y="2306828"/>
                  </a:cubicBezTo>
                  <a:cubicBezTo>
                    <a:pt x="692785" y="2249551"/>
                    <a:pt x="470281" y="2381758"/>
                    <a:pt x="119380" y="2371598"/>
                  </a:cubicBezTo>
                  <a:cubicBezTo>
                    <a:pt x="20574" y="2359660"/>
                    <a:pt x="70612" y="2581783"/>
                    <a:pt x="54483" y="348361"/>
                  </a:cubicBezTo>
                  <a:cubicBezTo>
                    <a:pt x="68453" y="0"/>
                    <a:pt x="0" y="119507"/>
                    <a:pt x="411607" y="132334"/>
                  </a:cubicBezTo>
                  <a:cubicBezTo>
                    <a:pt x="507873" y="151003"/>
                    <a:pt x="591947" y="108077"/>
                    <a:pt x="678434" y="155575"/>
                  </a:cubicBezTo>
                  <a:cubicBezTo>
                    <a:pt x="738886" y="181991"/>
                    <a:pt x="827405" y="54864"/>
                    <a:pt x="1009015" y="107950"/>
                  </a:cubicBezTo>
                  <a:cubicBezTo>
                    <a:pt x="1098550" y="111379"/>
                    <a:pt x="1139317" y="61468"/>
                    <a:pt x="1425829" y="110617"/>
                  </a:cubicBezTo>
                  <a:cubicBezTo>
                    <a:pt x="1505458" y="111506"/>
                    <a:pt x="1571879" y="70866"/>
                    <a:pt x="1641983" y="95250"/>
                  </a:cubicBezTo>
                  <a:cubicBezTo>
                    <a:pt x="1673733" y="89408"/>
                    <a:pt x="1720215" y="145288"/>
                    <a:pt x="1774571" y="109093"/>
                  </a:cubicBezTo>
                  <a:cubicBezTo>
                    <a:pt x="1942338" y="133223"/>
                    <a:pt x="2066163" y="101600"/>
                    <a:pt x="2275586" y="155321"/>
                  </a:cubicBezTo>
                  <a:cubicBezTo>
                    <a:pt x="2393696" y="211074"/>
                    <a:pt x="2494661" y="101219"/>
                    <a:pt x="2795143" y="184404"/>
                  </a:cubicBezTo>
                  <a:cubicBezTo>
                    <a:pt x="2899791" y="198882"/>
                    <a:pt x="3045079" y="237363"/>
                    <a:pt x="3161157" y="187071"/>
                  </a:cubicBezTo>
                  <a:cubicBezTo>
                    <a:pt x="3211195" y="255143"/>
                    <a:pt x="3265297" y="224536"/>
                    <a:pt x="3413633" y="272542"/>
                  </a:cubicBezTo>
                  <a:cubicBezTo>
                    <a:pt x="3494913" y="307594"/>
                    <a:pt x="3561461" y="232664"/>
                    <a:pt x="3652139" y="243586"/>
                  </a:cubicBezTo>
                  <a:cubicBezTo>
                    <a:pt x="3712337" y="226695"/>
                    <a:pt x="3773932" y="283591"/>
                    <a:pt x="3949065" y="243459"/>
                  </a:cubicBezTo>
                  <a:cubicBezTo>
                    <a:pt x="4052316" y="247904"/>
                    <a:pt x="4139311" y="290449"/>
                    <a:pt x="4235196" y="339344"/>
                  </a:cubicBezTo>
                  <a:cubicBezTo>
                    <a:pt x="4291076" y="335788"/>
                    <a:pt x="4360291" y="290068"/>
                    <a:pt x="4426585" y="315214"/>
                  </a:cubicBezTo>
                  <a:cubicBezTo>
                    <a:pt x="4499610" y="318389"/>
                    <a:pt x="4585843" y="294132"/>
                    <a:pt x="4635754" y="360553"/>
                  </a:cubicBezTo>
                  <a:cubicBezTo>
                    <a:pt x="4666742" y="373380"/>
                    <a:pt x="4697603" y="336296"/>
                    <a:pt x="4739132" y="353314"/>
                  </a:cubicBezTo>
                  <a:cubicBezTo>
                    <a:pt x="4815840" y="361696"/>
                    <a:pt x="4900168" y="366776"/>
                    <a:pt x="4991735" y="359664"/>
                  </a:cubicBezTo>
                  <a:cubicBezTo>
                    <a:pt x="5029835" y="351282"/>
                    <a:pt x="5051933" y="315341"/>
                    <a:pt x="5124196" y="342011"/>
                  </a:cubicBezTo>
                  <a:cubicBezTo>
                    <a:pt x="5283200" y="334772"/>
                    <a:pt x="5339588" y="459994"/>
                    <a:pt x="5596636" y="389382"/>
                  </a:cubicBezTo>
                  <a:cubicBezTo>
                    <a:pt x="5624703" y="363601"/>
                    <a:pt x="5665216" y="381635"/>
                    <a:pt x="5715889" y="398272"/>
                  </a:cubicBezTo>
                  <a:cubicBezTo>
                    <a:pt x="5840603" y="427990"/>
                    <a:pt x="5940806" y="434467"/>
                    <a:pt x="6083554" y="449072"/>
                  </a:cubicBezTo>
                  <a:cubicBezTo>
                    <a:pt x="6133211" y="425323"/>
                    <a:pt x="6181598" y="381381"/>
                    <a:pt x="6295644" y="455549"/>
                  </a:cubicBezTo>
                  <a:cubicBezTo>
                    <a:pt x="6411976" y="494919"/>
                    <a:pt x="6407658" y="303276"/>
                    <a:pt x="6388481" y="1709166"/>
                  </a:cubicBezTo>
                  <a:cubicBezTo>
                    <a:pt x="6410960" y="1864233"/>
                    <a:pt x="6378321" y="2031492"/>
                    <a:pt x="6399911" y="2197227"/>
                  </a:cubicBezTo>
                  <a:close/>
                </a:path>
              </a:pathLst>
            </a:custGeom>
            <a:blipFill>
              <a:blip r:embed="rId3"/>
              <a:stretch>
                <a:fillRect t="-28110" b="-28110"/>
              </a:stretch>
            </a:blipFill>
          </p:spPr>
          <p:txBody>
            <a:bodyPr/>
            <a:lstStyle/>
            <a:p>
              <a:endParaRPr lang="en-US"/>
            </a:p>
          </p:txBody>
        </p:sp>
      </p:grpSp>
    </p:spTree>
    <p:extLst>
      <p:ext uri="{BB962C8B-B14F-4D97-AF65-F5344CB8AC3E}">
        <p14:creationId xmlns:p14="http://schemas.microsoft.com/office/powerpoint/2010/main" val="16802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AFC784-006B-DB5F-2AF0-5B22FD94FDD4}"/>
              </a:ext>
            </a:extLst>
          </p:cNvPr>
          <p:cNvSpPr txBox="1"/>
          <p:nvPr/>
        </p:nvSpPr>
        <p:spPr>
          <a:xfrm>
            <a:off x="374141" y="472028"/>
            <a:ext cx="11356041"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endParaRPr lang="en-US" sz="28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2ED356D-ECAA-BBAF-110B-75D2709DA990}"/>
              </a:ext>
            </a:extLst>
          </p:cNvPr>
          <p:cNvSpPr txBox="1"/>
          <p:nvPr/>
        </p:nvSpPr>
        <p:spPr>
          <a:xfrm>
            <a:off x="417979" y="1484501"/>
            <a:ext cx="11356041"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Sau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Mỹ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Phạm</a:t>
            </a:r>
            <a:r>
              <a:rPr lang="en-US" sz="2800" dirty="0">
                <a:latin typeface="Times New Roman" panose="02020603050405020304" pitchFamily="18" charset="0"/>
                <a:cs typeface="Times New Roman" panose="02020603050405020304" pitchFamily="18" charset="0"/>
              </a:rPr>
              <a:t> Xuân </a:t>
            </a:r>
            <a:r>
              <a:rPr lang="en-US" sz="2800" dirty="0" err="1">
                <a:latin typeface="Times New Roman" panose="02020603050405020304" pitchFamily="18" charset="0"/>
                <a:cs typeface="Times New Roman" panose="02020603050405020304" pitchFamily="18" charset="0"/>
              </a:rPr>
              <a:t>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Ngô </a:t>
            </a:r>
            <a:r>
              <a:rPr lang="en-US" sz="2800" dirty="0" err="1">
                <a:latin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Diệm</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Roi-</a:t>
            </a:r>
            <a:r>
              <a:rPr lang="en-US" sz="2800" dirty="0" err="1">
                <a:latin typeface="Times New Roman" panose="02020603050405020304" pitchFamily="18" charset="0"/>
                <a:cs typeface="Times New Roman" panose="02020603050405020304" pitchFamily="18" charset="0"/>
              </a:rPr>
              <a:t>tơ</a:t>
            </a:r>
            <a:r>
              <a:rPr lang="en-US" sz="2800" dirty="0">
                <a:latin typeface="Times New Roman" panose="02020603050405020304" pitchFamily="18" charset="0"/>
                <a:cs typeface="Times New Roman" panose="02020603050405020304" pitchFamily="18" charset="0"/>
              </a:rPr>
              <a:t>, Time,…</a:t>
            </a:r>
          </a:p>
        </p:txBody>
      </p:sp>
      <p:grpSp>
        <p:nvGrpSpPr>
          <p:cNvPr id="5" name="Group 2">
            <a:extLst>
              <a:ext uri="{FF2B5EF4-FFF2-40B4-BE49-F238E27FC236}">
                <a16:creationId xmlns:a16="http://schemas.microsoft.com/office/drawing/2014/main" id="{69DF24D5-6384-6827-F1B6-39AD306043D5}"/>
              </a:ext>
            </a:extLst>
          </p:cNvPr>
          <p:cNvGrpSpPr/>
          <p:nvPr/>
        </p:nvGrpSpPr>
        <p:grpSpPr>
          <a:xfrm>
            <a:off x="68373" y="3503291"/>
            <a:ext cx="12114249" cy="3728108"/>
            <a:chOff x="0" y="0"/>
            <a:chExt cx="6345428" cy="2285492"/>
          </a:xfrm>
        </p:grpSpPr>
        <p:sp>
          <p:nvSpPr>
            <p:cNvPr id="8" name="Freeform 3">
              <a:extLst>
                <a:ext uri="{FF2B5EF4-FFF2-40B4-BE49-F238E27FC236}">
                  <a16:creationId xmlns:a16="http://schemas.microsoft.com/office/drawing/2014/main" id="{2235B7EE-3A68-BFF9-8DEE-B426EE5CEF09}"/>
                </a:ext>
              </a:extLst>
            </p:cNvPr>
            <p:cNvSpPr/>
            <p:nvPr/>
          </p:nvSpPr>
          <p:spPr>
            <a:xfrm>
              <a:off x="-54483" y="-87503"/>
              <a:ext cx="6411976" cy="2581783"/>
            </a:xfrm>
            <a:custGeom>
              <a:avLst/>
              <a:gdLst/>
              <a:ahLst/>
              <a:cxnLst/>
              <a:rect l="l" t="t" r="r" b="b"/>
              <a:pathLst>
                <a:path w="6411976" h="2581783">
                  <a:moveTo>
                    <a:pt x="6399911" y="2197227"/>
                  </a:moveTo>
                  <a:cubicBezTo>
                    <a:pt x="6331839" y="2215642"/>
                    <a:pt x="6244717" y="2207641"/>
                    <a:pt x="6155436" y="2203577"/>
                  </a:cubicBezTo>
                  <a:cubicBezTo>
                    <a:pt x="5884037" y="2186178"/>
                    <a:pt x="5661660" y="2208911"/>
                    <a:pt x="5371846" y="2169287"/>
                  </a:cubicBezTo>
                  <a:cubicBezTo>
                    <a:pt x="4972431" y="2204593"/>
                    <a:pt x="4613275" y="2199259"/>
                    <a:pt x="4214495" y="2210562"/>
                  </a:cubicBezTo>
                  <a:cubicBezTo>
                    <a:pt x="4014978" y="2221992"/>
                    <a:pt x="3956177" y="2136140"/>
                    <a:pt x="3558794" y="2217801"/>
                  </a:cubicBezTo>
                  <a:cubicBezTo>
                    <a:pt x="3310636" y="2126996"/>
                    <a:pt x="3087751" y="2212721"/>
                    <a:pt x="2829941" y="2193036"/>
                  </a:cubicBezTo>
                  <a:cubicBezTo>
                    <a:pt x="2677668" y="2210308"/>
                    <a:pt x="2538857" y="2203831"/>
                    <a:pt x="2377186" y="2207895"/>
                  </a:cubicBezTo>
                  <a:cubicBezTo>
                    <a:pt x="2302383" y="2219833"/>
                    <a:pt x="2170176" y="2256917"/>
                    <a:pt x="2080133" y="2239264"/>
                  </a:cubicBezTo>
                  <a:cubicBezTo>
                    <a:pt x="1715897" y="2256409"/>
                    <a:pt x="1331087" y="2256790"/>
                    <a:pt x="998220" y="2306828"/>
                  </a:cubicBezTo>
                  <a:cubicBezTo>
                    <a:pt x="692785" y="2249551"/>
                    <a:pt x="470281" y="2381758"/>
                    <a:pt x="119380" y="2371598"/>
                  </a:cubicBezTo>
                  <a:cubicBezTo>
                    <a:pt x="20574" y="2359660"/>
                    <a:pt x="70612" y="2581783"/>
                    <a:pt x="54483" y="348361"/>
                  </a:cubicBezTo>
                  <a:cubicBezTo>
                    <a:pt x="68453" y="0"/>
                    <a:pt x="0" y="119507"/>
                    <a:pt x="411607" y="132334"/>
                  </a:cubicBezTo>
                  <a:cubicBezTo>
                    <a:pt x="507873" y="151003"/>
                    <a:pt x="591947" y="108077"/>
                    <a:pt x="678434" y="155575"/>
                  </a:cubicBezTo>
                  <a:cubicBezTo>
                    <a:pt x="738886" y="181991"/>
                    <a:pt x="827405" y="54864"/>
                    <a:pt x="1009015" y="107950"/>
                  </a:cubicBezTo>
                  <a:cubicBezTo>
                    <a:pt x="1098550" y="111379"/>
                    <a:pt x="1139317" y="61468"/>
                    <a:pt x="1425829" y="110617"/>
                  </a:cubicBezTo>
                  <a:cubicBezTo>
                    <a:pt x="1505458" y="111506"/>
                    <a:pt x="1571879" y="70866"/>
                    <a:pt x="1641983" y="95250"/>
                  </a:cubicBezTo>
                  <a:cubicBezTo>
                    <a:pt x="1673733" y="89408"/>
                    <a:pt x="1720215" y="145288"/>
                    <a:pt x="1774571" y="109093"/>
                  </a:cubicBezTo>
                  <a:cubicBezTo>
                    <a:pt x="1942338" y="133223"/>
                    <a:pt x="2066163" y="101600"/>
                    <a:pt x="2275586" y="155321"/>
                  </a:cubicBezTo>
                  <a:cubicBezTo>
                    <a:pt x="2393696" y="211074"/>
                    <a:pt x="2494661" y="101219"/>
                    <a:pt x="2795143" y="184404"/>
                  </a:cubicBezTo>
                  <a:cubicBezTo>
                    <a:pt x="2899791" y="198882"/>
                    <a:pt x="3045079" y="237363"/>
                    <a:pt x="3161157" y="187071"/>
                  </a:cubicBezTo>
                  <a:cubicBezTo>
                    <a:pt x="3211195" y="255143"/>
                    <a:pt x="3265297" y="224536"/>
                    <a:pt x="3413633" y="272542"/>
                  </a:cubicBezTo>
                  <a:cubicBezTo>
                    <a:pt x="3494913" y="307594"/>
                    <a:pt x="3561461" y="232664"/>
                    <a:pt x="3652139" y="243586"/>
                  </a:cubicBezTo>
                  <a:cubicBezTo>
                    <a:pt x="3712337" y="226695"/>
                    <a:pt x="3773932" y="283591"/>
                    <a:pt x="3949065" y="243459"/>
                  </a:cubicBezTo>
                  <a:cubicBezTo>
                    <a:pt x="4052316" y="247904"/>
                    <a:pt x="4139311" y="290449"/>
                    <a:pt x="4235196" y="339344"/>
                  </a:cubicBezTo>
                  <a:cubicBezTo>
                    <a:pt x="4291076" y="335788"/>
                    <a:pt x="4360291" y="290068"/>
                    <a:pt x="4426585" y="315214"/>
                  </a:cubicBezTo>
                  <a:cubicBezTo>
                    <a:pt x="4499610" y="318389"/>
                    <a:pt x="4585843" y="294132"/>
                    <a:pt x="4635754" y="360553"/>
                  </a:cubicBezTo>
                  <a:cubicBezTo>
                    <a:pt x="4666742" y="373380"/>
                    <a:pt x="4697603" y="336296"/>
                    <a:pt x="4739132" y="353314"/>
                  </a:cubicBezTo>
                  <a:cubicBezTo>
                    <a:pt x="4815840" y="361696"/>
                    <a:pt x="4900168" y="366776"/>
                    <a:pt x="4991735" y="359664"/>
                  </a:cubicBezTo>
                  <a:cubicBezTo>
                    <a:pt x="5029835" y="351282"/>
                    <a:pt x="5051933" y="315341"/>
                    <a:pt x="5124196" y="342011"/>
                  </a:cubicBezTo>
                  <a:cubicBezTo>
                    <a:pt x="5283200" y="334772"/>
                    <a:pt x="5339588" y="459994"/>
                    <a:pt x="5596636" y="389382"/>
                  </a:cubicBezTo>
                  <a:cubicBezTo>
                    <a:pt x="5624703" y="363601"/>
                    <a:pt x="5665216" y="381635"/>
                    <a:pt x="5715889" y="398272"/>
                  </a:cubicBezTo>
                  <a:cubicBezTo>
                    <a:pt x="5840603" y="427990"/>
                    <a:pt x="5940806" y="434467"/>
                    <a:pt x="6083554" y="449072"/>
                  </a:cubicBezTo>
                  <a:cubicBezTo>
                    <a:pt x="6133211" y="425323"/>
                    <a:pt x="6181598" y="381381"/>
                    <a:pt x="6295644" y="455549"/>
                  </a:cubicBezTo>
                  <a:cubicBezTo>
                    <a:pt x="6411976" y="494919"/>
                    <a:pt x="6407658" y="303276"/>
                    <a:pt x="6388481" y="1709166"/>
                  </a:cubicBezTo>
                  <a:cubicBezTo>
                    <a:pt x="6410960" y="1864233"/>
                    <a:pt x="6378321" y="2031492"/>
                    <a:pt x="6399911" y="2197227"/>
                  </a:cubicBezTo>
                  <a:close/>
                </a:path>
              </a:pathLst>
            </a:custGeom>
            <a:blipFill>
              <a:blip r:embed="rId3"/>
              <a:stretch>
                <a:fillRect t="-28110" b="-28110"/>
              </a:stretch>
            </a:blipFill>
          </p:spPr>
          <p:txBody>
            <a:bodyPr/>
            <a:lstStyle/>
            <a:p>
              <a:endParaRPr lang="en-US"/>
            </a:p>
          </p:txBody>
        </p:sp>
      </p:grpSp>
    </p:spTree>
    <p:extLst>
      <p:ext uri="{BB962C8B-B14F-4D97-AF65-F5344CB8AC3E}">
        <p14:creationId xmlns:p14="http://schemas.microsoft.com/office/powerpoint/2010/main" val="310011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EA3F42-8529-8CA2-2A4D-CFFBE8C96D1D}"/>
              </a:ext>
            </a:extLst>
          </p:cNvPr>
          <p:cNvPicPr>
            <a:picLocks noChangeAspect="1"/>
          </p:cNvPicPr>
          <p:nvPr/>
        </p:nvPicPr>
        <p:blipFill>
          <a:blip r:embed="rId3"/>
          <a:srcRect t="13725" b="19806"/>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3" name="TextBox 2">
            <a:extLst>
              <a:ext uri="{FF2B5EF4-FFF2-40B4-BE49-F238E27FC236}">
                <a16:creationId xmlns:a16="http://schemas.microsoft.com/office/drawing/2014/main" id="{57B154B4-1F6C-7879-C6AA-4F3DA4F8B8D5}"/>
              </a:ext>
            </a:extLst>
          </p:cNvPr>
          <p:cNvSpPr txBox="1"/>
          <p:nvPr/>
        </p:nvSpPr>
        <p:spPr>
          <a:xfrm>
            <a:off x="1266092" y="4665198"/>
            <a:ext cx="10285828" cy="1805941"/>
          </a:xfrm>
          <a:prstGeom prst="rect">
            <a:avLst/>
          </a:prstGeom>
        </p:spPr>
        <p:txBody>
          <a:bodyPr vert="horz" lIns="91440" tIns="45720" rIns="91440" bIns="45720" rtlCol="0" anchor="ctr">
            <a:normAutofit fontScale="92500" lnSpcReduction="10000"/>
          </a:bodyPr>
          <a:lstStyle/>
          <a:p>
            <a:pPr algn="ctr">
              <a:lnSpc>
                <a:spcPct val="90000"/>
              </a:lnSpc>
              <a:spcBef>
                <a:spcPct val="0"/>
              </a:spcBef>
              <a:spcAft>
                <a:spcPts val="600"/>
              </a:spcAft>
            </a:pPr>
            <a:r>
              <a:rPr lang="en-US" sz="4400" b="1" dirty="0">
                <a:latin typeface="#9Slide07 SVNGuerrilla" panose="00000500000000000000" pitchFamily="2" charset="0"/>
              </a:rPr>
              <a:t>2. </a:t>
            </a:r>
          </a:p>
          <a:p>
            <a:pPr algn="ctr">
              <a:lnSpc>
                <a:spcPct val="90000"/>
              </a:lnSpc>
              <a:spcBef>
                <a:spcPct val="0"/>
              </a:spcBef>
              <a:spcAft>
                <a:spcPts val="600"/>
              </a:spcAft>
            </a:pPr>
            <a:r>
              <a:rPr lang="en-US" sz="4400" b="1" dirty="0" err="1">
                <a:latin typeface="#9Slide07 SVNGuerrilla" panose="00000500000000000000" pitchFamily="2" charset="0"/>
              </a:rPr>
              <a:t>Những</a:t>
            </a:r>
            <a:r>
              <a:rPr lang="en-US" sz="4400" b="1" dirty="0">
                <a:latin typeface="#9Slide07 SVNGuerrilla" panose="00000500000000000000" pitchFamily="2" charset="0"/>
              </a:rPr>
              <a:t> </a:t>
            </a:r>
            <a:r>
              <a:rPr lang="en-US" sz="4400" b="1" dirty="0" err="1">
                <a:latin typeface="#9Slide07 SVNGuerrilla" panose="00000500000000000000" pitchFamily="2" charset="0"/>
              </a:rPr>
              <a:t>đánh</a:t>
            </a:r>
            <a:r>
              <a:rPr lang="en-US" sz="4400" b="1" dirty="0">
                <a:latin typeface="#9Slide07 SVNGuerrilla" panose="00000500000000000000" pitchFamily="2" charset="0"/>
              </a:rPr>
              <a:t> </a:t>
            </a:r>
            <a:r>
              <a:rPr lang="en-US" sz="4400" b="1" dirty="0" err="1">
                <a:latin typeface="#9Slide07 SVNGuerrilla" panose="00000500000000000000" pitchFamily="2" charset="0"/>
              </a:rPr>
              <a:t>giá</a:t>
            </a:r>
            <a:r>
              <a:rPr lang="en-US" sz="4400" b="1" dirty="0">
                <a:latin typeface="#9Slide07 SVNGuerrilla" panose="00000500000000000000" pitchFamily="2" charset="0"/>
              </a:rPr>
              <a:t> </a:t>
            </a:r>
          </a:p>
          <a:p>
            <a:pPr algn="ctr">
              <a:lnSpc>
                <a:spcPct val="90000"/>
              </a:lnSpc>
              <a:spcBef>
                <a:spcPct val="0"/>
              </a:spcBef>
              <a:spcAft>
                <a:spcPts val="600"/>
              </a:spcAft>
            </a:pPr>
            <a:r>
              <a:rPr lang="en-US" sz="4400" b="1" dirty="0" err="1">
                <a:latin typeface="#9Slide07 SVNGuerrilla" panose="00000500000000000000" pitchFamily="2" charset="0"/>
              </a:rPr>
              <a:t>về</a:t>
            </a:r>
            <a:r>
              <a:rPr lang="en-US" sz="4400" b="1" dirty="0">
                <a:latin typeface="#9Slide07 SVNGuerrilla" panose="00000500000000000000" pitchFamily="2" charset="0"/>
              </a:rPr>
              <a:t> </a:t>
            </a:r>
            <a:r>
              <a:rPr lang="en-US" sz="4400" b="1" dirty="0" err="1">
                <a:latin typeface="#9Slide07 SVNGuerrilla" panose="00000500000000000000" pitchFamily="2" charset="0"/>
              </a:rPr>
              <a:t>cuộc</a:t>
            </a:r>
            <a:r>
              <a:rPr lang="en-US" sz="4400" b="1" dirty="0">
                <a:latin typeface="#9Slide07 SVNGuerrilla" panose="00000500000000000000" pitchFamily="2" charset="0"/>
              </a:rPr>
              <a:t> </a:t>
            </a:r>
            <a:r>
              <a:rPr lang="en-US" sz="4400" b="1" dirty="0" err="1">
                <a:latin typeface="#9Slide07 SVNGuerrilla" panose="00000500000000000000" pitchFamily="2" charset="0"/>
              </a:rPr>
              <a:t>đời</a:t>
            </a:r>
            <a:r>
              <a:rPr lang="en-US" sz="4400" b="1" dirty="0">
                <a:latin typeface="#9Slide07 SVNGuerrilla" panose="00000500000000000000" pitchFamily="2" charset="0"/>
              </a:rPr>
              <a:t>, con </a:t>
            </a:r>
            <a:r>
              <a:rPr lang="en-US" sz="4400" b="1" dirty="0" err="1">
                <a:latin typeface="#9Slide07 SVNGuerrilla" panose="00000500000000000000" pitchFamily="2" charset="0"/>
              </a:rPr>
              <a:t>người</a:t>
            </a:r>
            <a:r>
              <a:rPr lang="en-US" sz="4400" b="1" dirty="0">
                <a:latin typeface="#9Slide07 SVNGuerrilla" panose="00000500000000000000" pitchFamily="2" charset="0"/>
              </a:rPr>
              <a:t> </a:t>
            </a:r>
            <a:r>
              <a:rPr lang="en-US" sz="4400" b="1" dirty="0" err="1">
                <a:latin typeface="#9Slide07 SVNGuerrilla" panose="00000500000000000000" pitchFamily="2" charset="0"/>
              </a:rPr>
              <a:t>Phạm</a:t>
            </a:r>
            <a:r>
              <a:rPr lang="en-US" sz="4400" b="1" dirty="0">
                <a:latin typeface="#9Slide07 SVNGuerrilla" panose="00000500000000000000" pitchFamily="2" charset="0"/>
              </a:rPr>
              <a:t> </a:t>
            </a:r>
            <a:r>
              <a:rPr lang="en-US" sz="4400" b="1" dirty="0" err="1">
                <a:latin typeface="#9Slide07 SVNGuerrilla" panose="00000500000000000000" pitchFamily="2" charset="0"/>
              </a:rPr>
              <a:t>xuân</a:t>
            </a:r>
            <a:r>
              <a:rPr lang="en-US" sz="4400" b="1" dirty="0">
                <a:latin typeface="#9Slide07 SVNGuerrilla" panose="00000500000000000000" pitchFamily="2" charset="0"/>
              </a:rPr>
              <a:t> </a:t>
            </a:r>
            <a:r>
              <a:rPr lang="en-US" sz="4400" b="1" dirty="0" err="1">
                <a:latin typeface="#9Slide07 SVNGuerrilla" panose="00000500000000000000" pitchFamily="2" charset="0"/>
              </a:rPr>
              <a:t>ẩn</a:t>
            </a:r>
            <a:endParaRPr lang="en-US" sz="4400" b="1" dirty="0">
              <a:latin typeface="#9Slide07 SVNGuerrilla" panose="00000500000000000000" pitchFamily="2" charset="0"/>
            </a:endParaRPr>
          </a:p>
        </p:txBody>
      </p:sp>
    </p:spTree>
    <p:extLst>
      <p:ext uri="{BB962C8B-B14F-4D97-AF65-F5344CB8AC3E}">
        <p14:creationId xmlns:p14="http://schemas.microsoft.com/office/powerpoint/2010/main" val="885272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F7CF25-570F-EBDF-C2B1-E18A943B02DF}"/>
              </a:ext>
            </a:extLst>
          </p:cNvPr>
          <p:cNvSpPr txBox="1"/>
          <p:nvPr/>
        </p:nvSpPr>
        <p:spPr>
          <a:xfrm>
            <a:off x="473026" y="327465"/>
            <a:ext cx="9951133" cy="523220"/>
          </a:xfrm>
          <a:prstGeom prst="rect">
            <a:avLst/>
          </a:prstGeom>
          <a:noFill/>
        </p:spPr>
        <p:txBody>
          <a:bodyPr wrap="square">
            <a:spAutoFit/>
          </a:bodyPr>
          <a:lstStyle/>
          <a:p>
            <a:pPr algn="just"/>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ngoài</a:t>
            </a:r>
            <a:endParaRPr lang="en-US" sz="28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8C7CB90-3C8B-41B7-64A5-FC382352011B}"/>
              </a:ext>
            </a:extLst>
          </p:cNvPr>
          <p:cNvSpPr txBox="1"/>
          <p:nvPr/>
        </p:nvSpPr>
        <p:spPr>
          <a:xfrm>
            <a:off x="332642" y="1148081"/>
            <a:ext cx="3123613" cy="4401624"/>
          </a:xfrm>
          <a:prstGeom prst="rect">
            <a:avLst/>
          </a:prstGeom>
          <a:solidFill>
            <a:schemeClr val="accent4">
              <a:lumMod val="40000"/>
              <a:lumOff val="60000"/>
            </a:schemeClr>
          </a:solid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Pi-</a:t>
            </a:r>
            <a:r>
              <a:rPr lang="en-US" sz="2800" dirty="0" err="1">
                <a:latin typeface="Times New Roman" panose="02020603050405020304" pitchFamily="18" charset="0"/>
                <a:cs typeface="Times New Roman" panose="02020603050405020304" pitchFamily="18" charset="0"/>
              </a:rPr>
              <a:t>tơ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Rót-xơ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Rên-giơ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khuyến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Phạm</a:t>
            </a:r>
            <a:r>
              <a:rPr lang="en-US" sz="2800" dirty="0">
                <a:latin typeface="Times New Roman" panose="02020603050405020304" pitchFamily="18" charset="0"/>
                <a:cs typeface="Times New Roman" panose="02020603050405020304" pitchFamily="18" charset="0"/>
              </a:rPr>
              <a:t> Xuân </a:t>
            </a:r>
            <a:r>
              <a:rPr lang="en-US" sz="2800" dirty="0" err="1">
                <a:latin typeface="Times New Roman" panose="02020603050405020304" pitchFamily="18" charset="0"/>
                <a:cs typeface="Times New Roman" panose="02020603050405020304" pitchFamily="18" charset="0"/>
              </a:rPr>
              <a:t>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thiếu</a:t>
            </a:r>
            <a:r>
              <a:rPr lang="en-US" sz="28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1C199BE0-12A5-F118-8B5D-4F989DF066B5}"/>
              </a:ext>
            </a:extLst>
          </p:cNvPr>
          <p:cNvSpPr txBox="1"/>
          <p:nvPr/>
        </p:nvSpPr>
        <p:spPr>
          <a:xfrm>
            <a:off x="3605725" y="1148081"/>
            <a:ext cx="2879481" cy="4832092"/>
          </a:xfrm>
          <a:prstGeom prst="rect">
            <a:avLst/>
          </a:prstGeom>
          <a:solidFill>
            <a:schemeClr val="accent5">
              <a:lumMod val="20000"/>
              <a:lumOff val="80000"/>
            </a:schemeClr>
          </a:solidFill>
        </p:spPr>
        <p:txBody>
          <a:bodyPr wrap="square">
            <a:spAutoFit/>
          </a:bodyPr>
          <a:lstStyle/>
          <a:p>
            <a:pPr algn="just"/>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nay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4C19D76F-9A2C-130B-72E5-3B3C70962E5D}"/>
              </a:ext>
            </a:extLst>
          </p:cNvPr>
          <p:cNvSpPr txBox="1"/>
          <p:nvPr/>
        </p:nvSpPr>
        <p:spPr>
          <a:xfrm>
            <a:off x="6634676" y="1148081"/>
            <a:ext cx="3217106" cy="3970318"/>
          </a:xfrm>
          <a:prstGeom prst="rect">
            <a:avLst/>
          </a:prstGeom>
          <a:solidFill>
            <a:schemeClr val="tx2">
              <a:lumMod val="20000"/>
              <a:lumOff val="80000"/>
            </a:schemeClr>
          </a:solidFill>
        </p:spPr>
        <p:txBody>
          <a:bodyPr wrap="square">
            <a:spAutoFit/>
          </a:bodyPr>
          <a:lstStyle/>
          <a:p>
            <a:pPr algn="just"/>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Ẩn</a:t>
            </a:r>
            <a:r>
              <a:rPr lang="en-US" sz="2800" dirty="0">
                <a:latin typeface="Times New Roman" panose="02020603050405020304" pitchFamily="18" charset="0"/>
                <a:cs typeface="Times New Roman" panose="02020603050405020304" pitchFamily="18" charset="0"/>
              </a:rPr>
              <a:t>, nay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dặn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sang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ở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45A1525B-E845-3796-9D09-1E1E882618E5}"/>
              </a:ext>
            </a:extLst>
          </p:cNvPr>
          <p:cNvSpPr txBox="1"/>
          <p:nvPr/>
        </p:nvSpPr>
        <p:spPr>
          <a:xfrm>
            <a:off x="10001252" y="1148081"/>
            <a:ext cx="1858106" cy="2246769"/>
          </a:xfrm>
          <a:prstGeom prst="rect">
            <a:avLst/>
          </a:prstGeom>
          <a:solidFill>
            <a:schemeClr val="tx2">
              <a:lumMod val="20000"/>
              <a:lumOff val="80000"/>
            </a:schemeClr>
          </a:solid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Mo-li </a:t>
            </a:r>
            <a:r>
              <a:rPr lang="en-US" sz="2800" dirty="0" err="1">
                <a:latin typeface="Times New Roman" panose="02020603050405020304" pitchFamily="18" charset="0"/>
                <a:cs typeface="Times New Roman" panose="02020603050405020304" pitchFamily="18" charset="0"/>
              </a:rPr>
              <a:t>Xây-phơ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khéo</a:t>
            </a:r>
            <a:r>
              <a:rPr lang="en-US" sz="2800" dirty="0">
                <a:latin typeface="Times New Roman" panose="02020603050405020304" pitchFamily="18" charset="0"/>
                <a:cs typeface="Times New Roman" panose="02020603050405020304" pitchFamily="18" charset="0"/>
              </a:rPr>
              <a:t>.</a:t>
            </a:r>
          </a:p>
        </p:txBody>
      </p:sp>
      <p:grpSp>
        <p:nvGrpSpPr>
          <p:cNvPr id="9" name="Group 3">
            <a:extLst>
              <a:ext uri="{FF2B5EF4-FFF2-40B4-BE49-F238E27FC236}">
                <a16:creationId xmlns:a16="http://schemas.microsoft.com/office/drawing/2014/main" id="{5A71CD91-7ADC-E75C-18AD-C414D5789626}"/>
              </a:ext>
            </a:extLst>
          </p:cNvPr>
          <p:cNvGrpSpPr>
            <a:grpSpLocks noChangeAspect="1"/>
          </p:cNvGrpSpPr>
          <p:nvPr/>
        </p:nvGrpSpPr>
        <p:grpSpPr>
          <a:xfrm>
            <a:off x="9851782" y="3394850"/>
            <a:ext cx="3025852" cy="3785470"/>
            <a:chOff x="0" y="0"/>
            <a:chExt cx="15227300" cy="19050000"/>
          </a:xfrm>
        </p:grpSpPr>
        <p:sp>
          <p:nvSpPr>
            <p:cNvPr id="10" name="Freeform 4">
              <a:extLst>
                <a:ext uri="{FF2B5EF4-FFF2-40B4-BE49-F238E27FC236}">
                  <a16:creationId xmlns:a16="http://schemas.microsoft.com/office/drawing/2014/main" id="{F5B7339F-346E-CA2E-1570-622984207574}"/>
                </a:ext>
              </a:extLst>
            </p:cNvPr>
            <p:cNvSpPr/>
            <p:nvPr/>
          </p:nvSpPr>
          <p:spPr>
            <a:xfrm>
              <a:off x="944032" y="1334822"/>
              <a:ext cx="13606916" cy="16933143"/>
            </a:xfrm>
            <a:custGeom>
              <a:avLst/>
              <a:gdLst/>
              <a:ahLst/>
              <a:cxnLst/>
              <a:rect l="l" t="t" r="r" b="b"/>
              <a:pathLst>
                <a:path w="13606916" h="16933143">
                  <a:moveTo>
                    <a:pt x="13372024" y="16933144"/>
                  </a:moveTo>
                  <a:lnTo>
                    <a:pt x="0" y="16933144"/>
                  </a:lnTo>
                  <a:lnTo>
                    <a:pt x="0" y="3963789"/>
                  </a:lnTo>
                  <a:lnTo>
                    <a:pt x="3070363" y="104861"/>
                  </a:lnTo>
                  <a:lnTo>
                    <a:pt x="9999657" y="0"/>
                  </a:lnTo>
                  <a:lnTo>
                    <a:pt x="11721831" y="784042"/>
                  </a:lnTo>
                  <a:lnTo>
                    <a:pt x="13606915" y="5926809"/>
                  </a:lnTo>
                  <a:close/>
                </a:path>
              </a:pathLst>
            </a:custGeom>
            <a:blipFill>
              <a:blip r:embed="rId3"/>
              <a:stretch>
                <a:fillRect l="-71194" r="-49969"/>
              </a:stretch>
            </a:blipFill>
          </p:spPr>
          <p:txBody>
            <a:bodyPr/>
            <a:lstStyle/>
            <a:p>
              <a:endParaRPr lang="en-US"/>
            </a:p>
          </p:txBody>
        </p:sp>
        <p:sp>
          <p:nvSpPr>
            <p:cNvPr id="11" name="Freeform 5">
              <a:extLst>
                <a:ext uri="{FF2B5EF4-FFF2-40B4-BE49-F238E27FC236}">
                  <a16:creationId xmlns:a16="http://schemas.microsoft.com/office/drawing/2014/main" id="{DFC0F8A3-B381-2719-959B-D5839B64C991}"/>
                </a:ext>
              </a:extLst>
            </p:cNvPr>
            <p:cNvSpPr/>
            <p:nvPr/>
          </p:nvSpPr>
          <p:spPr>
            <a:xfrm>
              <a:off x="0" y="0"/>
              <a:ext cx="15227300" cy="19050000"/>
            </a:xfrm>
            <a:custGeom>
              <a:avLst/>
              <a:gdLst/>
              <a:ahLst/>
              <a:cxnLst/>
              <a:rect l="l" t="t" r="r" b="b"/>
              <a:pathLst>
                <a:path w="15227300" h="19050000">
                  <a:moveTo>
                    <a:pt x="0" y="0"/>
                  </a:moveTo>
                  <a:lnTo>
                    <a:pt x="15227300" y="0"/>
                  </a:lnTo>
                  <a:lnTo>
                    <a:pt x="15227300" y="19050000"/>
                  </a:lnTo>
                  <a:lnTo>
                    <a:pt x="0" y="19050000"/>
                  </a:lnTo>
                  <a:close/>
                </a:path>
              </a:pathLst>
            </a:custGeom>
            <a:blipFill>
              <a:blip r:embed="rId4"/>
              <a:stretch>
                <a:fillRect t="-272" b="-272"/>
              </a:stretch>
            </a:blipFill>
          </p:spPr>
          <p:txBody>
            <a:bodyPr/>
            <a:lstStyle/>
            <a:p>
              <a:endParaRPr lang="en-US"/>
            </a:p>
          </p:txBody>
        </p:sp>
      </p:grpSp>
    </p:spTree>
    <p:extLst>
      <p:ext uri="{BB962C8B-B14F-4D97-AF65-F5344CB8AC3E}">
        <p14:creationId xmlns:p14="http://schemas.microsoft.com/office/powerpoint/2010/main" val="414736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AFC784-006B-DB5F-2AF0-5B22FD94FDD4}"/>
              </a:ext>
            </a:extLst>
          </p:cNvPr>
          <p:cNvSpPr txBox="1"/>
          <p:nvPr/>
        </p:nvSpPr>
        <p:spPr>
          <a:xfrm>
            <a:off x="374141" y="472028"/>
            <a:ext cx="11356041"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Nguyễn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Hải</a:t>
            </a:r>
            <a:endParaRPr lang="en-US" sz="28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BAFC784-006B-DB5F-2AF0-5B22FD94FDD4}"/>
              </a:ext>
            </a:extLst>
          </p:cNvPr>
          <p:cNvSpPr txBox="1"/>
          <p:nvPr/>
        </p:nvSpPr>
        <p:spPr>
          <a:xfrm>
            <a:off x="592191" y="1217616"/>
            <a:ext cx="11224671"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899B2C1E-A46C-4CF1-10C7-94877EE42426}"/>
              </a:ext>
            </a:extLst>
          </p:cNvPr>
          <p:cNvSpPr txBox="1"/>
          <p:nvPr/>
        </p:nvSpPr>
        <p:spPr>
          <a:xfrm>
            <a:off x="592191" y="3135511"/>
            <a:ext cx="8467403"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quý</a:t>
            </a:r>
            <a:r>
              <a:rPr lang="en-US" sz="28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1DF07192-B84E-18BA-4C38-674622B9EF8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2" b="98730" l="57449" r="95204">
                        <a14:foregroundMark x1="77551" y1="56261" x2="82143" y2="53176"/>
                        <a14:foregroundMark x1="85714" y1="21597" x2="82551" y2="31216"/>
                        <a14:foregroundMark x1="75714" y1="21053" x2="75102" y2="28312"/>
                        <a14:foregroundMark x1="64898" y1="94555" x2="93980" y2="98730"/>
                        <a14:foregroundMark x1="86429" y1="21779" x2="85714" y2="27405"/>
                        <a14:foregroundMark x1="73776" y1="18512" x2="74796" y2="26497"/>
                        <a14:foregroundMark x1="86327" y1="21960" x2="85612" y2="29038"/>
                        <a14:foregroundMark x1="86939" y1="25045" x2="85714" y2="28312"/>
                      </a14:backgroundRemoval>
                    </a14:imgEffect>
                  </a14:imgLayer>
                </a14:imgProps>
              </a:ext>
            </a:extLst>
          </a:blip>
          <a:srcRect l="52747"/>
          <a:stretch/>
        </p:blipFill>
        <p:spPr>
          <a:xfrm>
            <a:off x="8215532" y="2293034"/>
            <a:ext cx="3836554" cy="4564966"/>
          </a:xfrm>
          <a:prstGeom prst="rect">
            <a:avLst/>
          </a:prstGeom>
        </p:spPr>
      </p:pic>
    </p:spTree>
    <p:extLst>
      <p:ext uri="{BB962C8B-B14F-4D97-AF65-F5344CB8AC3E}">
        <p14:creationId xmlns:p14="http://schemas.microsoft.com/office/powerpoint/2010/main" val="272992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BECDE30-7D8A-31AF-0A55-8ADF9063FA20}"/>
              </a:ext>
            </a:extLst>
          </p:cNvPr>
          <p:cNvPicPr>
            <a:picLocks noChangeAspect="1"/>
          </p:cNvPicPr>
          <p:nvPr/>
        </p:nvPicPr>
        <p:blipFill>
          <a:blip r:embed="rId3"/>
          <a:srcRect l="9091" t="9091"/>
          <a:stretch/>
        </p:blipFill>
        <p:spPr>
          <a:xfrm>
            <a:off x="20" y="10"/>
            <a:ext cx="12191981" cy="6857990"/>
          </a:xfrm>
          <a:prstGeom prst="rect">
            <a:avLst/>
          </a:prstGeom>
        </p:spPr>
      </p:pic>
      <p:sp>
        <p:nvSpPr>
          <p:cNvPr id="10" name="Rectangle 9">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8BAFC784-006B-DB5F-2AF0-5B22FD94FDD4}"/>
              </a:ext>
            </a:extLst>
          </p:cNvPr>
          <p:cNvSpPr txBox="1"/>
          <p:nvPr/>
        </p:nvSpPr>
        <p:spPr>
          <a:xfrm>
            <a:off x="404553" y="3091928"/>
            <a:ext cx="7016155"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dirty="0">
                <a:solidFill>
                  <a:schemeClr val="bg1"/>
                </a:solidFill>
                <a:latin typeface="#9Slide07 SVNGuerrilla" panose="00000500000000000000" pitchFamily="2" charset="0"/>
                <a:ea typeface="+mj-ea"/>
                <a:cs typeface="+mj-cs"/>
              </a:rPr>
              <a:t>3. </a:t>
            </a:r>
          </a:p>
          <a:p>
            <a:pPr>
              <a:lnSpc>
                <a:spcPct val="90000"/>
              </a:lnSpc>
              <a:spcBef>
                <a:spcPct val="0"/>
              </a:spcBef>
              <a:spcAft>
                <a:spcPts val="600"/>
              </a:spcAft>
            </a:pPr>
            <a:r>
              <a:rPr lang="en-US" sz="4400" dirty="0" err="1">
                <a:solidFill>
                  <a:schemeClr val="bg1"/>
                </a:solidFill>
                <a:latin typeface="#9Slide07 SVNGuerrilla" panose="00000500000000000000" pitchFamily="2" charset="0"/>
                <a:ea typeface="+mj-ea"/>
                <a:cs typeface="+mj-cs"/>
              </a:rPr>
              <a:t>Một</a:t>
            </a:r>
            <a:r>
              <a:rPr lang="en-US" sz="4400" dirty="0">
                <a:solidFill>
                  <a:schemeClr val="bg1"/>
                </a:solidFill>
                <a:latin typeface="#9Slide07 SVNGuerrilla" panose="00000500000000000000" pitchFamily="2" charset="0"/>
                <a:ea typeface="+mj-ea"/>
                <a:cs typeface="+mj-cs"/>
              </a:rPr>
              <a:t> </a:t>
            </a:r>
            <a:r>
              <a:rPr lang="en-US" sz="4400" dirty="0" err="1">
                <a:solidFill>
                  <a:schemeClr val="bg1"/>
                </a:solidFill>
                <a:latin typeface="#9Slide07 SVNGuerrilla" panose="00000500000000000000" pitchFamily="2" charset="0"/>
                <a:ea typeface="+mj-ea"/>
                <a:cs typeface="+mj-cs"/>
              </a:rPr>
              <a:t>vài</a:t>
            </a:r>
            <a:r>
              <a:rPr lang="en-US" sz="4400" dirty="0">
                <a:solidFill>
                  <a:schemeClr val="bg1"/>
                </a:solidFill>
                <a:latin typeface="#9Slide07 SVNGuerrilla" panose="00000500000000000000" pitchFamily="2" charset="0"/>
                <a:ea typeface="+mj-ea"/>
                <a:cs typeface="+mj-cs"/>
              </a:rPr>
              <a:t> </a:t>
            </a:r>
            <a:r>
              <a:rPr lang="en-US" sz="4400" dirty="0" err="1">
                <a:solidFill>
                  <a:schemeClr val="bg1"/>
                </a:solidFill>
                <a:latin typeface="#9Slide07 SVNGuerrilla" panose="00000500000000000000" pitchFamily="2" charset="0"/>
                <a:ea typeface="+mj-ea"/>
                <a:cs typeface="+mj-cs"/>
              </a:rPr>
              <a:t>nét</a:t>
            </a:r>
            <a:r>
              <a:rPr lang="en-US" sz="4400" dirty="0">
                <a:solidFill>
                  <a:schemeClr val="bg1"/>
                </a:solidFill>
                <a:latin typeface="#9Slide07 SVNGuerrilla" panose="00000500000000000000" pitchFamily="2" charset="0"/>
                <a:ea typeface="+mj-ea"/>
                <a:cs typeface="+mj-cs"/>
              </a:rPr>
              <a:t> </a:t>
            </a:r>
            <a:r>
              <a:rPr lang="en-US" sz="4400" dirty="0" err="1">
                <a:solidFill>
                  <a:schemeClr val="bg1"/>
                </a:solidFill>
                <a:latin typeface="#9Slide07 SVNGuerrilla" panose="00000500000000000000" pitchFamily="2" charset="0"/>
                <a:ea typeface="+mj-ea"/>
                <a:cs typeface="+mj-cs"/>
              </a:rPr>
              <a:t>về</a:t>
            </a:r>
            <a:r>
              <a:rPr lang="en-US" sz="4400" dirty="0">
                <a:solidFill>
                  <a:schemeClr val="bg1"/>
                </a:solidFill>
                <a:latin typeface="#9Slide07 SVNGuerrilla" panose="00000500000000000000" pitchFamily="2" charset="0"/>
                <a:ea typeface="+mj-ea"/>
                <a:cs typeface="+mj-cs"/>
              </a:rPr>
              <a:t> </a:t>
            </a:r>
            <a:r>
              <a:rPr lang="en-US" sz="4400" dirty="0" err="1">
                <a:solidFill>
                  <a:schemeClr val="bg1"/>
                </a:solidFill>
                <a:latin typeface="#9Slide07 SVNGuerrilla" panose="00000500000000000000" pitchFamily="2" charset="0"/>
                <a:ea typeface="+mj-ea"/>
                <a:cs typeface="+mj-cs"/>
              </a:rPr>
              <a:t>nghệ</a:t>
            </a:r>
            <a:r>
              <a:rPr lang="en-US" sz="4400" dirty="0">
                <a:solidFill>
                  <a:schemeClr val="bg1"/>
                </a:solidFill>
                <a:latin typeface="#9Slide07 SVNGuerrilla" panose="00000500000000000000" pitchFamily="2" charset="0"/>
                <a:ea typeface="+mj-ea"/>
                <a:cs typeface="+mj-cs"/>
              </a:rPr>
              <a:t> </a:t>
            </a:r>
            <a:r>
              <a:rPr lang="en-US" sz="4400" dirty="0" err="1">
                <a:solidFill>
                  <a:schemeClr val="bg1"/>
                </a:solidFill>
                <a:latin typeface="#9Slide07 SVNGuerrilla" panose="00000500000000000000" pitchFamily="2" charset="0"/>
                <a:ea typeface="+mj-ea"/>
                <a:cs typeface="+mj-cs"/>
              </a:rPr>
              <a:t>thuật</a:t>
            </a:r>
            <a:r>
              <a:rPr lang="en-US" sz="4400" dirty="0">
                <a:solidFill>
                  <a:schemeClr val="bg1"/>
                </a:solidFill>
                <a:latin typeface="#9Slide07 SVNGuerrilla" panose="00000500000000000000" pitchFamily="2" charset="0"/>
                <a:ea typeface="+mj-ea"/>
                <a:cs typeface="+mj-cs"/>
              </a:rPr>
              <a:t> </a:t>
            </a:r>
            <a:r>
              <a:rPr lang="en-US" sz="4400" dirty="0" err="1">
                <a:solidFill>
                  <a:schemeClr val="bg1"/>
                </a:solidFill>
                <a:latin typeface="#9Slide07 SVNGuerrilla" panose="00000500000000000000" pitchFamily="2" charset="0"/>
                <a:ea typeface="+mj-ea"/>
                <a:cs typeface="+mj-cs"/>
              </a:rPr>
              <a:t>xây</a:t>
            </a:r>
            <a:r>
              <a:rPr lang="en-US" sz="4400" dirty="0">
                <a:solidFill>
                  <a:schemeClr val="bg1"/>
                </a:solidFill>
                <a:latin typeface="#9Slide07 SVNGuerrilla" panose="00000500000000000000" pitchFamily="2" charset="0"/>
                <a:ea typeface="+mj-ea"/>
                <a:cs typeface="+mj-cs"/>
              </a:rPr>
              <a:t> </a:t>
            </a:r>
            <a:r>
              <a:rPr lang="en-US" sz="4400" dirty="0" err="1">
                <a:solidFill>
                  <a:schemeClr val="bg1"/>
                </a:solidFill>
                <a:latin typeface="#9Slide07 SVNGuerrilla" panose="00000500000000000000" pitchFamily="2" charset="0"/>
                <a:ea typeface="+mj-ea"/>
                <a:cs typeface="+mj-cs"/>
              </a:rPr>
              <a:t>dựng</a:t>
            </a:r>
            <a:r>
              <a:rPr lang="en-US" sz="4400" dirty="0">
                <a:solidFill>
                  <a:schemeClr val="bg1"/>
                </a:solidFill>
                <a:latin typeface="#9Slide07 SVNGuerrilla" panose="00000500000000000000" pitchFamily="2" charset="0"/>
                <a:ea typeface="+mj-ea"/>
                <a:cs typeface="+mj-cs"/>
              </a:rPr>
              <a:t> </a:t>
            </a:r>
            <a:r>
              <a:rPr lang="en-US" sz="4400" dirty="0" err="1">
                <a:solidFill>
                  <a:schemeClr val="bg1"/>
                </a:solidFill>
                <a:latin typeface="#9Slide07 SVNGuerrilla" panose="00000500000000000000" pitchFamily="2" charset="0"/>
                <a:ea typeface="+mj-ea"/>
                <a:cs typeface="+mj-cs"/>
              </a:rPr>
              <a:t>chân</a:t>
            </a:r>
            <a:r>
              <a:rPr lang="en-US" sz="4400" dirty="0">
                <a:solidFill>
                  <a:schemeClr val="bg1"/>
                </a:solidFill>
                <a:latin typeface="#9Slide07 SVNGuerrilla" panose="00000500000000000000" pitchFamily="2" charset="0"/>
                <a:ea typeface="+mj-ea"/>
                <a:cs typeface="+mj-cs"/>
              </a:rPr>
              <a:t> dung </a:t>
            </a:r>
            <a:r>
              <a:rPr lang="en-US" sz="4400" dirty="0" err="1">
                <a:solidFill>
                  <a:schemeClr val="bg1"/>
                </a:solidFill>
                <a:latin typeface="#9Slide07 SVNGuerrilla" panose="00000500000000000000" pitchFamily="2" charset="0"/>
                <a:ea typeface="+mj-ea"/>
                <a:cs typeface="+mj-cs"/>
              </a:rPr>
              <a:t>nhân</a:t>
            </a:r>
            <a:r>
              <a:rPr lang="en-US" sz="4400" dirty="0">
                <a:solidFill>
                  <a:schemeClr val="bg1"/>
                </a:solidFill>
                <a:latin typeface="#9Slide07 SVNGuerrilla" panose="00000500000000000000" pitchFamily="2" charset="0"/>
                <a:ea typeface="+mj-ea"/>
                <a:cs typeface="+mj-cs"/>
              </a:rPr>
              <a:t> </a:t>
            </a:r>
            <a:r>
              <a:rPr lang="en-US" sz="4400" dirty="0" err="1">
                <a:solidFill>
                  <a:schemeClr val="bg1"/>
                </a:solidFill>
                <a:latin typeface="#9Slide07 SVNGuerrilla" panose="00000500000000000000" pitchFamily="2" charset="0"/>
                <a:ea typeface="+mj-ea"/>
                <a:cs typeface="+mj-cs"/>
              </a:rPr>
              <a:t>vật</a:t>
            </a:r>
            <a:endParaRPr lang="en-US" sz="4400" dirty="0">
              <a:solidFill>
                <a:schemeClr val="bg1"/>
              </a:solidFill>
              <a:latin typeface="#9Slide07 SVNGuerrilla" panose="00000500000000000000" pitchFamily="2" charset="0"/>
              <a:ea typeface="+mj-ea"/>
              <a:cs typeface="+mj-cs"/>
            </a:endParaRPr>
          </a:p>
        </p:txBody>
      </p:sp>
      <p:sp>
        <p:nvSpPr>
          <p:cNvPr id="12" name="Rectangle: Rounded Corners 11">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107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A9E491B-8D07-E11D-F2FD-61F34BC5E49F}"/>
              </a:ext>
            </a:extLst>
          </p:cNvPr>
          <p:cNvSpPr txBox="1"/>
          <p:nvPr/>
        </p:nvSpPr>
        <p:spPr>
          <a:xfrm>
            <a:off x="778961" y="401216"/>
            <a:ext cx="7217797" cy="1200329"/>
          </a:xfrm>
          <a:prstGeom prst="rect">
            <a:avLst/>
          </a:prstGeom>
          <a:noFill/>
        </p:spPr>
        <p:txBody>
          <a:bodyPr wrap="square" rtlCol="0">
            <a:spAutoFit/>
          </a:bodyPr>
          <a:lstStyle/>
          <a:p>
            <a:pPr algn="ctr"/>
            <a:r>
              <a:rPr lang="en-US" sz="3600" dirty="0" err="1">
                <a:solidFill>
                  <a:schemeClr val="bg1"/>
                </a:solidFill>
                <a:latin typeface="#9Slide07 SVNA Love Of Thunder" panose="02040603050506020204" pitchFamily="18" charset="0"/>
                <a:cs typeface="Times New Roman" panose="02020603050405020304" pitchFamily="18" charset="0"/>
              </a:rPr>
              <a:t>Bài</a:t>
            </a:r>
            <a:r>
              <a:rPr lang="en-US" sz="3600" dirty="0">
                <a:solidFill>
                  <a:schemeClr val="bg1"/>
                </a:solidFill>
                <a:latin typeface="#9Slide07 SVNA Love Of Thunder" panose="02040603050506020204" pitchFamily="18" charset="0"/>
                <a:cs typeface="Times New Roman" panose="02020603050405020304" pitchFamily="18" charset="0"/>
              </a:rPr>
              <a:t> </a:t>
            </a:r>
            <a:r>
              <a:rPr lang="vi-VN" sz="3600" dirty="0">
                <a:solidFill>
                  <a:schemeClr val="bg1"/>
                </a:solidFill>
                <a:latin typeface="#9Slide07 SVNA Love Of Thunder" panose="02040603050506020204" pitchFamily="18" charset="0"/>
                <a:cs typeface="Times New Roman" panose="02020603050405020304" pitchFamily="18" charset="0"/>
              </a:rPr>
              <a:t>6:</a:t>
            </a:r>
          </a:p>
          <a:p>
            <a:pPr algn="ctr"/>
            <a:r>
              <a:rPr lang="vi-VN" sz="3600" dirty="0">
                <a:solidFill>
                  <a:schemeClr val="bg1"/>
                </a:solidFill>
                <a:latin typeface="#9Slide07 SVNA Love Of Thunder" panose="02040603050506020204" pitchFamily="18" charset="0"/>
                <a:cs typeface="Times New Roman" panose="02020603050405020304" pitchFamily="18" charset="0"/>
              </a:rPr>
              <a:t>Giải Mã những bí mật</a:t>
            </a:r>
            <a:endParaRPr lang="en-US" sz="3600" dirty="0">
              <a:solidFill>
                <a:schemeClr val="bg1"/>
              </a:solidFill>
              <a:latin typeface="#9Slide07 SVNA Love Of Thunder" panose="0204060305050602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26079DE-471C-41F1-E369-3676FBF73806}"/>
              </a:ext>
            </a:extLst>
          </p:cNvPr>
          <p:cNvSpPr txBox="1"/>
          <p:nvPr/>
        </p:nvSpPr>
        <p:spPr>
          <a:xfrm>
            <a:off x="-37328" y="2459504"/>
            <a:ext cx="8850374" cy="1938992"/>
          </a:xfrm>
          <a:prstGeom prst="rect">
            <a:avLst/>
          </a:prstGeom>
          <a:noFill/>
        </p:spPr>
        <p:txBody>
          <a:bodyPr wrap="square" rtlCol="0">
            <a:spAutoFit/>
          </a:bodyPr>
          <a:lstStyle/>
          <a:p>
            <a:pPr algn="ctr"/>
            <a:r>
              <a:rPr lang="en-US" sz="6000" b="1" dirty="0" err="1">
                <a:ln>
                  <a:solidFill>
                    <a:schemeClr val="tx2">
                      <a:lumMod val="50000"/>
                    </a:schemeClr>
                  </a:solidFill>
                </a:ln>
                <a:solidFill>
                  <a:schemeClr val="bg1"/>
                </a:solidFill>
                <a:effectLst>
                  <a:outerShdw blurRad="38100" dist="38100" dir="2700000" algn="tl">
                    <a:srgbClr val="000000">
                      <a:alpha val="43137"/>
                    </a:srgbClr>
                  </a:outerShdw>
                </a:effectLst>
                <a:latin typeface="#9Slide05 SVNLifehack Script" panose="00000500000000000000" pitchFamily="2" charset="0"/>
                <a:cs typeface="Times New Roman" panose="02020603050405020304" pitchFamily="18" charset="0"/>
              </a:rPr>
              <a:t>Phạm</a:t>
            </a:r>
            <a:r>
              <a:rPr lang="en-US" sz="6000" b="1" dirty="0">
                <a:ln>
                  <a:solidFill>
                    <a:schemeClr val="tx2">
                      <a:lumMod val="50000"/>
                    </a:schemeClr>
                  </a:solidFill>
                </a:ln>
                <a:solidFill>
                  <a:schemeClr val="bg1"/>
                </a:solidFill>
                <a:effectLst>
                  <a:outerShdw blurRad="38100" dist="38100" dir="2700000" algn="tl">
                    <a:srgbClr val="000000">
                      <a:alpha val="43137"/>
                    </a:srgbClr>
                  </a:outerShdw>
                </a:effectLst>
                <a:latin typeface="#9Slide05 SVNLifehack Script" panose="00000500000000000000" pitchFamily="2" charset="0"/>
                <a:cs typeface="Times New Roman" panose="02020603050405020304" pitchFamily="18" charset="0"/>
              </a:rPr>
              <a:t> Xuân </a:t>
            </a:r>
            <a:r>
              <a:rPr lang="en-US" sz="6000" b="1" dirty="0" err="1">
                <a:ln>
                  <a:solidFill>
                    <a:schemeClr val="tx2">
                      <a:lumMod val="50000"/>
                    </a:schemeClr>
                  </a:solidFill>
                </a:ln>
                <a:solidFill>
                  <a:schemeClr val="bg1"/>
                </a:solidFill>
                <a:effectLst>
                  <a:outerShdw blurRad="38100" dist="38100" dir="2700000" algn="tl">
                    <a:srgbClr val="000000">
                      <a:alpha val="43137"/>
                    </a:srgbClr>
                  </a:outerShdw>
                </a:effectLst>
                <a:latin typeface="#9Slide05 SVNLifehack Script" panose="00000500000000000000" pitchFamily="2" charset="0"/>
                <a:cs typeface="Times New Roman" panose="02020603050405020304" pitchFamily="18" charset="0"/>
              </a:rPr>
              <a:t>Ẩn</a:t>
            </a:r>
            <a:r>
              <a:rPr lang="en-US" sz="6000" b="1" dirty="0">
                <a:ln>
                  <a:solidFill>
                    <a:schemeClr val="tx2">
                      <a:lumMod val="50000"/>
                    </a:schemeClr>
                  </a:solidFill>
                </a:ln>
                <a:solidFill>
                  <a:schemeClr val="bg1"/>
                </a:solidFill>
                <a:effectLst>
                  <a:outerShdw blurRad="38100" dist="38100" dir="2700000" algn="tl">
                    <a:srgbClr val="000000">
                      <a:alpha val="43137"/>
                    </a:srgbClr>
                  </a:outerShdw>
                </a:effectLst>
                <a:latin typeface="#9Slide05 SVNLifehack Script" panose="00000500000000000000" pitchFamily="2" charset="0"/>
                <a:cs typeface="Times New Roman" panose="02020603050405020304" pitchFamily="18" charset="0"/>
              </a:rPr>
              <a:t> – </a:t>
            </a:r>
            <a:r>
              <a:rPr lang="en-US" sz="6000" b="1" dirty="0" err="1">
                <a:ln>
                  <a:solidFill>
                    <a:schemeClr val="tx2">
                      <a:lumMod val="50000"/>
                    </a:schemeClr>
                  </a:solidFill>
                </a:ln>
                <a:solidFill>
                  <a:schemeClr val="bg1"/>
                </a:solidFill>
                <a:effectLst>
                  <a:outerShdw blurRad="38100" dist="38100" dir="2700000" algn="tl">
                    <a:srgbClr val="000000">
                      <a:alpha val="43137"/>
                    </a:srgbClr>
                  </a:outerShdw>
                </a:effectLst>
                <a:latin typeface="#9Slide05 SVNLifehack Script" panose="00000500000000000000" pitchFamily="2" charset="0"/>
                <a:cs typeface="Times New Roman" panose="02020603050405020304" pitchFamily="18" charset="0"/>
              </a:rPr>
              <a:t>tên</a:t>
            </a:r>
            <a:r>
              <a:rPr lang="en-US" sz="6000" b="1" dirty="0">
                <a:ln>
                  <a:solidFill>
                    <a:schemeClr val="tx2">
                      <a:lumMod val="50000"/>
                    </a:schemeClr>
                  </a:solidFill>
                </a:ln>
                <a:solidFill>
                  <a:schemeClr val="bg1"/>
                </a:solidFill>
                <a:effectLst>
                  <a:outerShdw blurRad="38100" dist="38100" dir="2700000" algn="tl">
                    <a:srgbClr val="000000">
                      <a:alpha val="43137"/>
                    </a:srgbClr>
                  </a:outerShdw>
                </a:effectLst>
                <a:latin typeface="#9Slide05 SVNLifehack Script" panose="00000500000000000000" pitchFamily="2" charset="0"/>
                <a:cs typeface="Times New Roman" panose="02020603050405020304" pitchFamily="18" charset="0"/>
              </a:rPr>
              <a:t> </a:t>
            </a:r>
            <a:r>
              <a:rPr lang="en-US" sz="6000" b="1" dirty="0" err="1">
                <a:ln>
                  <a:solidFill>
                    <a:schemeClr val="tx2">
                      <a:lumMod val="50000"/>
                    </a:schemeClr>
                  </a:solidFill>
                </a:ln>
                <a:solidFill>
                  <a:schemeClr val="bg1"/>
                </a:solidFill>
                <a:effectLst>
                  <a:outerShdw blurRad="38100" dist="38100" dir="2700000" algn="tl">
                    <a:srgbClr val="000000">
                      <a:alpha val="43137"/>
                    </a:srgbClr>
                  </a:outerShdw>
                </a:effectLst>
                <a:latin typeface="#9Slide05 SVNLifehack Script" panose="00000500000000000000" pitchFamily="2" charset="0"/>
                <a:cs typeface="Times New Roman" panose="02020603050405020304" pitchFamily="18" charset="0"/>
              </a:rPr>
              <a:t>người</a:t>
            </a:r>
            <a:r>
              <a:rPr lang="en-US" sz="6000" b="1" dirty="0">
                <a:ln>
                  <a:solidFill>
                    <a:schemeClr val="tx2">
                      <a:lumMod val="50000"/>
                    </a:schemeClr>
                  </a:solidFill>
                </a:ln>
                <a:solidFill>
                  <a:schemeClr val="bg1"/>
                </a:solidFill>
                <a:effectLst>
                  <a:outerShdw blurRad="38100" dist="38100" dir="2700000" algn="tl">
                    <a:srgbClr val="000000">
                      <a:alpha val="43137"/>
                    </a:srgbClr>
                  </a:outerShdw>
                </a:effectLst>
                <a:latin typeface="#9Slide05 SVNLifehack Script" panose="00000500000000000000" pitchFamily="2" charset="0"/>
                <a:cs typeface="Times New Roman" panose="02020603050405020304" pitchFamily="18" charset="0"/>
              </a:rPr>
              <a:t> </a:t>
            </a:r>
            <a:r>
              <a:rPr lang="en-US" sz="6000" b="1" dirty="0" err="1">
                <a:ln>
                  <a:solidFill>
                    <a:schemeClr val="tx2">
                      <a:lumMod val="50000"/>
                    </a:schemeClr>
                  </a:solidFill>
                </a:ln>
                <a:solidFill>
                  <a:schemeClr val="bg1"/>
                </a:solidFill>
                <a:effectLst>
                  <a:outerShdw blurRad="38100" dist="38100" dir="2700000" algn="tl">
                    <a:srgbClr val="000000">
                      <a:alpha val="43137"/>
                    </a:srgbClr>
                  </a:outerShdw>
                </a:effectLst>
                <a:latin typeface="#9Slide05 SVNLifehack Script" panose="00000500000000000000" pitchFamily="2" charset="0"/>
                <a:cs typeface="Times New Roman" panose="02020603050405020304" pitchFamily="18" charset="0"/>
              </a:rPr>
              <a:t>như</a:t>
            </a:r>
            <a:r>
              <a:rPr lang="en-US" sz="6000" b="1" dirty="0">
                <a:ln>
                  <a:solidFill>
                    <a:schemeClr val="tx2">
                      <a:lumMod val="50000"/>
                    </a:schemeClr>
                  </a:solidFill>
                </a:ln>
                <a:solidFill>
                  <a:schemeClr val="bg1"/>
                </a:solidFill>
                <a:effectLst>
                  <a:outerShdw blurRad="38100" dist="38100" dir="2700000" algn="tl">
                    <a:srgbClr val="000000">
                      <a:alpha val="43137"/>
                    </a:srgbClr>
                  </a:outerShdw>
                </a:effectLst>
                <a:latin typeface="#9Slide05 SVNLifehack Script" panose="00000500000000000000" pitchFamily="2" charset="0"/>
                <a:cs typeface="Times New Roman" panose="02020603050405020304" pitchFamily="18" charset="0"/>
              </a:rPr>
              <a:t> </a:t>
            </a:r>
            <a:r>
              <a:rPr lang="en-US" sz="6000" b="1" dirty="0" err="1">
                <a:ln>
                  <a:solidFill>
                    <a:schemeClr val="tx2">
                      <a:lumMod val="50000"/>
                    </a:schemeClr>
                  </a:solidFill>
                </a:ln>
                <a:solidFill>
                  <a:schemeClr val="bg1"/>
                </a:solidFill>
                <a:effectLst>
                  <a:outerShdw blurRad="38100" dist="38100" dir="2700000" algn="tl">
                    <a:srgbClr val="000000">
                      <a:alpha val="43137"/>
                    </a:srgbClr>
                  </a:outerShdw>
                </a:effectLst>
                <a:latin typeface="#9Slide05 SVNLifehack Script" panose="00000500000000000000" pitchFamily="2" charset="0"/>
                <a:cs typeface="Times New Roman" panose="02020603050405020304" pitchFamily="18" charset="0"/>
              </a:rPr>
              <a:t>cuộc</a:t>
            </a:r>
            <a:r>
              <a:rPr lang="en-US" sz="6000" b="1" dirty="0">
                <a:ln>
                  <a:solidFill>
                    <a:schemeClr val="tx2">
                      <a:lumMod val="50000"/>
                    </a:schemeClr>
                  </a:solidFill>
                </a:ln>
                <a:solidFill>
                  <a:schemeClr val="bg1"/>
                </a:solidFill>
                <a:effectLst>
                  <a:outerShdw blurRad="38100" dist="38100" dir="2700000" algn="tl">
                    <a:srgbClr val="000000">
                      <a:alpha val="43137"/>
                    </a:srgbClr>
                  </a:outerShdw>
                </a:effectLst>
                <a:latin typeface="#9Slide05 SVNLifehack Script" panose="00000500000000000000" pitchFamily="2" charset="0"/>
                <a:cs typeface="Times New Roman" panose="02020603050405020304" pitchFamily="18" charset="0"/>
              </a:rPr>
              <a:t> </a:t>
            </a:r>
            <a:r>
              <a:rPr lang="en-US" sz="6000" b="1" dirty="0" err="1">
                <a:ln>
                  <a:solidFill>
                    <a:schemeClr val="tx2">
                      <a:lumMod val="50000"/>
                    </a:schemeClr>
                  </a:solidFill>
                </a:ln>
                <a:solidFill>
                  <a:schemeClr val="bg1"/>
                </a:solidFill>
                <a:effectLst>
                  <a:outerShdw blurRad="38100" dist="38100" dir="2700000" algn="tl">
                    <a:srgbClr val="000000">
                      <a:alpha val="43137"/>
                    </a:srgbClr>
                  </a:outerShdw>
                </a:effectLst>
                <a:latin typeface="#9Slide05 SVNLifehack Script" panose="00000500000000000000" pitchFamily="2" charset="0"/>
                <a:cs typeface="Times New Roman" panose="02020603050405020304" pitchFamily="18" charset="0"/>
              </a:rPr>
              <a:t>đời</a:t>
            </a:r>
            <a:endParaRPr lang="en-US" sz="6000" b="1" dirty="0">
              <a:ln>
                <a:solidFill>
                  <a:schemeClr val="tx2">
                    <a:lumMod val="50000"/>
                  </a:schemeClr>
                </a:solidFill>
              </a:ln>
              <a:solidFill>
                <a:schemeClr val="bg1"/>
              </a:solidFill>
              <a:effectLst>
                <a:outerShdw blurRad="38100" dist="38100" dir="2700000" algn="tl">
                  <a:srgbClr val="000000">
                    <a:alpha val="43137"/>
                  </a:srgbClr>
                </a:outerShdw>
              </a:effectLst>
              <a:latin typeface="#9Slide05 SVNLifehack Script" panose="00000500000000000000" pitchFamily="2" charset="0"/>
              <a:cs typeface="Times New Roman" panose="02020603050405020304" pitchFamily="18" charset="0"/>
            </a:endParaRPr>
          </a:p>
        </p:txBody>
      </p:sp>
      <p:sp>
        <p:nvSpPr>
          <p:cNvPr id="7" name="TextBox 6">
            <a:extLst>
              <a:ext uri="{FF2B5EF4-FFF2-40B4-BE49-F238E27FC236}">
                <a16:creationId xmlns:a16="http://schemas.microsoft.com/office/drawing/2014/main" id="{A60838D8-20F2-5F5D-6578-775DB5F839C3}"/>
              </a:ext>
            </a:extLst>
          </p:cNvPr>
          <p:cNvSpPr txBox="1"/>
          <p:nvPr/>
        </p:nvSpPr>
        <p:spPr>
          <a:xfrm>
            <a:off x="2470931" y="4626981"/>
            <a:ext cx="7077480" cy="830997"/>
          </a:xfrm>
          <a:prstGeom prst="rect">
            <a:avLst/>
          </a:prstGeom>
          <a:noFill/>
        </p:spPr>
        <p:txBody>
          <a:bodyPr wrap="square" rtlCol="0">
            <a:spAutoFit/>
          </a:bodyPr>
          <a:lstStyle/>
          <a:p>
            <a:pPr algn="r"/>
            <a:r>
              <a:rPr lang="en-US" sz="4800" b="1" dirty="0" err="1">
                <a:solidFill>
                  <a:schemeClr val="bg1"/>
                </a:solidFill>
                <a:latin typeface="#9Slide05 Agile Script Calligra" panose="03070402050302030203" pitchFamily="66" charset="0"/>
                <a:cs typeface="Times New Roman" panose="02020603050405020304" pitchFamily="18" charset="0"/>
              </a:rPr>
              <a:t>Trích</a:t>
            </a:r>
            <a:r>
              <a:rPr lang="en-US" sz="4800" b="1" dirty="0">
                <a:solidFill>
                  <a:schemeClr val="bg1"/>
                </a:solidFill>
                <a:latin typeface="#9Slide05 Agile Script Calligra" panose="03070402050302030203" pitchFamily="66" charset="0"/>
                <a:cs typeface="Times New Roman" panose="02020603050405020304" pitchFamily="18" charset="0"/>
              </a:rPr>
              <a:t>, </a:t>
            </a:r>
            <a:r>
              <a:rPr lang="en-US" sz="4800" b="1" dirty="0" err="1">
                <a:solidFill>
                  <a:schemeClr val="bg1"/>
                </a:solidFill>
                <a:latin typeface="#9Slide05 Agile Script Calligra" panose="03070402050302030203" pitchFamily="66" charset="0"/>
                <a:cs typeface="Times New Roman" panose="02020603050405020304" pitchFamily="18" charset="0"/>
              </a:rPr>
              <a:t>Nguyễn</a:t>
            </a:r>
            <a:r>
              <a:rPr lang="en-US" sz="4800" b="1" dirty="0">
                <a:solidFill>
                  <a:schemeClr val="bg1"/>
                </a:solidFill>
                <a:latin typeface="#9Slide05 Agile Script Calligra" panose="03070402050302030203" pitchFamily="66" charset="0"/>
                <a:cs typeface="Times New Roman" panose="02020603050405020304" pitchFamily="18" charset="0"/>
              </a:rPr>
              <a:t> </a:t>
            </a:r>
            <a:r>
              <a:rPr lang="en-US" sz="4800" b="1" dirty="0" err="1">
                <a:solidFill>
                  <a:schemeClr val="bg1"/>
                </a:solidFill>
                <a:latin typeface="#9Slide05 Agile Script Calligra" panose="03070402050302030203" pitchFamily="66" charset="0"/>
                <a:cs typeface="Times New Roman" panose="02020603050405020304" pitchFamily="18" charset="0"/>
              </a:rPr>
              <a:t>Thị</a:t>
            </a:r>
            <a:r>
              <a:rPr lang="en-US" sz="4800" b="1" dirty="0">
                <a:solidFill>
                  <a:schemeClr val="bg1"/>
                </a:solidFill>
                <a:latin typeface="#9Slide05 Agile Script Calligra" panose="03070402050302030203" pitchFamily="66" charset="0"/>
                <a:cs typeface="Times New Roman" panose="02020603050405020304" pitchFamily="18" charset="0"/>
              </a:rPr>
              <a:t> </a:t>
            </a:r>
            <a:r>
              <a:rPr lang="en-US" sz="4800" b="1" dirty="0" err="1">
                <a:solidFill>
                  <a:schemeClr val="bg1"/>
                </a:solidFill>
                <a:latin typeface="#9Slide05 Agile Script Calligra" panose="03070402050302030203" pitchFamily="66" charset="0"/>
                <a:cs typeface="Times New Roman" panose="02020603050405020304" pitchFamily="18" charset="0"/>
              </a:rPr>
              <a:t>Ngọc</a:t>
            </a:r>
            <a:r>
              <a:rPr lang="en-US" sz="4800" b="1" dirty="0">
                <a:solidFill>
                  <a:schemeClr val="bg1"/>
                </a:solidFill>
                <a:latin typeface="#9Slide05 Agile Script Calligra" panose="03070402050302030203" pitchFamily="66" charset="0"/>
                <a:cs typeface="Times New Roman" panose="02020603050405020304" pitchFamily="18" charset="0"/>
              </a:rPr>
              <a:t> </a:t>
            </a:r>
            <a:r>
              <a:rPr lang="en-US" sz="4800" b="1" dirty="0" err="1">
                <a:solidFill>
                  <a:schemeClr val="bg1"/>
                </a:solidFill>
                <a:latin typeface="#9Slide05 Agile Script Calligra" panose="03070402050302030203" pitchFamily="66" charset="0"/>
                <a:cs typeface="Times New Roman" panose="02020603050405020304" pitchFamily="18" charset="0"/>
              </a:rPr>
              <a:t>Hải</a:t>
            </a:r>
            <a:endParaRPr lang="en-US" sz="4800" b="1" dirty="0">
              <a:solidFill>
                <a:schemeClr val="bg1"/>
              </a:solidFill>
              <a:latin typeface="#9Slide05 Agile Script Calligra" panose="03070402050302030203" pitchFamily="66"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A9022D4-E5BA-C2A2-D0E4-234D94EF290B}"/>
              </a:ext>
            </a:extLst>
          </p:cNvPr>
          <p:cNvSpPr/>
          <p:nvPr/>
        </p:nvSpPr>
        <p:spPr>
          <a:xfrm>
            <a:off x="5500468" y="1265146"/>
            <a:ext cx="6229714" cy="4129814"/>
          </a:xfrm>
          <a:prstGeom prst="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BAFC784-006B-DB5F-2AF0-5B22FD94FDD4}"/>
              </a:ext>
            </a:extLst>
          </p:cNvPr>
          <p:cNvSpPr txBox="1"/>
          <p:nvPr/>
        </p:nvSpPr>
        <p:spPr>
          <a:xfrm>
            <a:off x="5600288" y="1391756"/>
            <a:ext cx="5989289"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66EF87DE-B36B-AF9B-5875-20514CAC9464}"/>
              </a:ext>
            </a:extLst>
          </p:cNvPr>
          <p:cNvSpPr txBox="1"/>
          <p:nvPr/>
        </p:nvSpPr>
        <p:spPr>
          <a:xfrm>
            <a:off x="5600288" y="2372415"/>
            <a:ext cx="5989289"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endParaRPr lang="en-US" sz="28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22B071C-7302-36DC-1A81-0463A52CD5B5}"/>
              </a:ext>
            </a:extLst>
          </p:cNvPr>
          <p:cNvSpPr txBox="1"/>
          <p:nvPr/>
        </p:nvSpPr>
        <p:spPr>
          <a:xfrm>
            <a:off x="5600288" y="3315560"/>
            <a:ext cx="5989289"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chiều</a:t>
            </a:r>
            <a:r>
              <a:rPr lang="en-US" sz="28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6CF50878-9BE8-D381-8B38-D3D67A819E81}"/>
              </a:ext>
            </a:extLst>
          </p:cNvPr>
          <p:cNvPicPr>
            <a:picLocks noChangeAspect="1"/>
          </p:cNvPicPr>
          <p:nvPr/>
        </p:nvPicPr>
        <p:blipFill rotWithShape="1">
          <a:blip r:embed="rId3"/>
          <a:srcRect l="6146"/>
          <a:stretch/>
        </p:blipFill>
        <p:spPr>
          <a:xfrm>
            <a:off x="302455" y="1265146"/>
            <a:ext cx="5058261" cy="4129814"/>
          </a:xfrm>
          <a:prstGeom prst="rect">
            <a:avLst/>
          </a:prstGeom>
        </p:spPr>
      </p:pic>
    </p:spTree>
    <p:extLst>
      <p:ext uri="{BB962C8B-B14F-4D97-AF65-F5344CB8AC3E}">
        <p14:creationId xmlns:p14="http://schemas.microsoft.com/office/powerpoint/2010/main" val="35644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AFC784-006B-DB5F-2AF0-5B22FD94FDD4}"/>
              </a:ext>
            </a:extLst>
          </p:cNvPr>
          <p:cNvSpPr txBox="1"/>
          <p:nvPr/>
        </p:nvSpPr>
        <p:spPr>
          <a:xfrm>
            <a:off x="360074" y="1520071"/>
            <a:ext cx="11356041" cy="954107"/>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Theo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con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Phạm</a:t>
            </a:r>
            <a:r>
              <a:rPr lang="en-US" sz="2800" b="1" dirty="0">
                <a:latin typeface="Times New Roman" panose="02020603050405020304" pitchFamily="18" charset="0"/>
                <a:cs typeface="Times New Roman" panose="02020603050405020304" pitchFamily="18" charset="0"/>
              </a:rPr>
              <a:t> Xuân </a:t>
            </a:r>
            <a:r>
              <a:rPr lang="en-US" sz="2800" b="1" dirty="0" err="1">
                <a:latin typeface="Times New Roman" panose="02020603050405020304" pitchFamily="18" charset="0"/>
                <a:cs typeface="Times New Roman" panose="02020603050405020304" pitchFamily="18" charset="0"/>
              </a:rPr>
              <a:t>Ẩn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ý </a:t>
            </a:r>
            <a:r>
              <a:rPr lang="en-US" sz="2800" b="1" dirty="0" err="1">
                <a:latin typeface="Times New Roman" panose="02020603050405020304" pitchFamily="18" charset="0"/>
                <a:cs typeface="Times New Roman" panose="02020603050405020304" pitchFamily="18" charset="0"/>
              </a:rPr>
              <a:t>nghĩa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BFDB3A67-9402-96A1-2A06-330609CB1779}"/>
              </a:ext>
            </a:extLst>
          </p:cNvPr>
          <p:cNvSpPr txBox="1"/>
          <p:nvPr/>
        </p:nvSpPr>
        <p:spPr>
          <a:xfrm>
            <a:off x="417979" y="638495"/>
            <a:ext cx="11356041" cy="830997"/>
          </a:xfrm>
          <a:prstGeom prst="rect">
            <a:avLst/>
          </a:prstGeom>
          <a:noFill/>
        </p:spPr>
        <p:txBody>
          <a:bodyPr wrap="square" rtlCol="0">
            <a:spAutoFit/>
          </a:bodyPr>
          <a:lstStyle/>
          <a:p>
            <a:pPr algn="ctr"/>
            <a:r>
              <a:rPr lang="en-US" sz="4800" b="1" dirty="0" err="1">
                <a:solidFill>
                  <a:srgbClr val="FF0000"/>
                </a:solidFill>
                <a:latin typeface="#9Slide07 SVNGuerrilla" panose="00000500000000000000" pitchFamily="2" charset="0"/>
                <a:cs typeface="Times New Roman" panose="02020603050405020304" pitchFamily="18" charset="0"/>
              </a:rPr>
              <a:t>Cùng</a:t>
            </a:r>
            <a:r>
              <a:rPr lang="en-US" sz="4800" b="1" dirty="0">
                <a:solidFill>
                  <a:srgbClr val="FF0000"/>
                </a:solidFill>
                <a:latin typeface="#9Slide07 SVNGuerrilla" panose="00000500000000000000" pitchFamily="2" charset="0"/>
                <a:cs typeface="Times New Roman" panose="02020603050405020304" pitchFamily="18" charset="0"/>
              </a:rPr>
              <a:t> </a:t>
            </a:r>
            <a:r>
              <a:rPr lang="en-US" sz="4800" b="1" dirty="0" err="1">
                <a:solidFill>
                  <a:srgbClr val="FF0000"/>
                </a:solidFill>
                <a:latin typeface="#9Slide07 SVNGuerrilla" panose="00000500000000000000" pitchFamily="2" charset="0"/>
                <a:cs typeface="Times New Roman" panose="02020603050405020304" pitchFamily="18" charset="0"/>
              </a:rPr>
              <a:t>suy</a:t>
            </a:r>
            <a:r>
              <a:rPr lang="en-US" sz="4800" b="1" dirty="0">
                <a:solidFill>
                  <a:srgbClr val="FF0000"/>
                </a:solidFill>
                <a:latin typeface="#9Slide07 SVNGuerrilla" panose="00000500000000000000" pitchFamily="2" charset="0"/>
                <a:cs typeface="Times New Roman" panose="02020603050405020304" pitchFamily="18" charset="0"/>
              </a:rPr>
              <a:t> </a:t>
            </a:r>
            <a:r>
              <a:rPr lang="en-US" sz="4800" b="1" dirty="0" err="1">
                <a:solidFill>
                  <a:srgbClr val="FF0000"/>
                </a:solidFill>
                <a:latin typeface="#9Slide07 SVNGuerrilla" panose="00000500000000000000" pitchFamily="2" charset="0"/>
                <a:cs typeface="Times New Roman" panose="02020603050405020304" pitchFamily="18" charset="0"/>
              </a:rPr>
              <a:t>ngẫm</a:t>
            </a:r>
            <a:endParaRPr lang="en-US" sz="4800" b="1" dirty="0">
              <a:solidFill>
                <a:srgbClr val="FF0000"/>
              </a:solidFill>
              <a:latin typeface="#9Slide07 SVNGuerrilla" panose="00000500000000000000" pitchFamily="2" charset="0"/>
              <a:cs typeface="Times New Roman" panose="02020603050405020304" pitchFamily="18" charset="0"/>
            </a:endParaRPr>
          </a:p>
        </p:txBody>
      </p:sp>
      <p:sp>
        <p:nvSpPr>
          <p:cNvPr id="4" name="TextBox 3">
            <a:extLst>
              <a:ext uri="{FF2B5EF4-FFF2-40B4-BE49-F238E27FC236}">
                <a16:creationId xmlns:a16="http://schemas.microsoft.com/office/drawing/2014/main" id="{CC99D620-882A-201B-B0F0-CF8259D90A10}"/>
              </a:ext>
            </a:extLst>
          </p:cNvPr>
          <p:cNvSpPr txBox="1"/>
          <p:nvPr/>
        </p:nvSpPr>
        <p:spPr>
          <a:xfrm>
            <a:off x="531376" y="3198816"/>
            <a:ext cx="7129338" cy="2246769"/>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a:t>
            </a:r>
          </a:p>
        </p:txBody>
      </p:sp>
      <p:grpSp>
        <p:nvGrpSpPr>
          <p:cNvPr id="5" name="Group 3">
            <a:extLst>
              <a:ext uri="{FF2B5EF4-FFF2-40B4-BE49-F238E27FC236}">
                <a16:creationId xmlns:a16="http://schemas.microsoft.com/office/drawing/2014/main" id="{163743FE-2F6A-DCF3-4D7E-1975EB2676CD}"/>
              </a:ext>
            </a:extLst>
          </p:cNvPr>
          <p:cNvGrpSpPr>
            <a:grpSpLocks noChangeAspect="1"/>
          </p:cNvGrpSpPr>
          <p:nvPr/>
        </p:nvGrpSpPr>
        <p:grpSpPr>
          <a:xfrm>
            <a:off x="8095956" y="2005876"/>
            <a:ext cx="3927533" cy="4913511"/>
            <a:chOff x="0" y="0"/>
            <a:chExt cx="15227300" cy="19050000"/>
          </a:xfrm>
        </p:grpSpPr>
        <p:sp>
          <p:nvSpPr>
            <p:cNvPr id="6" name="Freeform 4">
              <a:extLst>
                <a:ext uri="{FF2B5EF4-FFF2-40B4-BE49-F238E27FC236}">
                  <a16:creationId xmlns:a16="http://schemas.microsoft.com/office/drawing/2014/main" id="{BBA43810-5E8F-2EAC-B504-D9D94C31768D}"/>
                </a:ext>
              </a:extLst>
            </p:cNvPr>
            <p:cNvSpPr/>
            <p:nvPr/>
          </p:nvSpPr>
          <p:spPr>
            <a:xfrm>
              <a:off x="944032" y="1334822"/>
              <a:ext cx="13606916" cy="16933143"/>
            </a:xfrm>
            <a:custGeom>
              <a:avLst/>
              <a:gdLst/>
              <a:ahLst/>
              <a:cxnLst/>
              <a:rect l="l" t="t" r="r" b="b"/>
              <a:pathLst>
                <a:path w="13606916" h="16933143">
                  <a:moveTo>
                    <a:pt x="13372024" y="16933144"/>
                  </a:moveTo>
                  <a:lnTo>
                    <a:pt x="0" y="16933144"/>
                  </a:lnTo>
                  <a:lnTo>
                    <a:pt x="0" y="3963789"/>
                  </a:lnTo>
                  <a:lnTo>
                    <a:pt x="3070363" y="104861"/>
                  </a:lnTo>
                  <a:lnTo>
                    <a:pt x="9999657" y="0"/>
                  </a:lnTo>
                  <a:lnTo>
                    <a:pt x="11721831" y="784042"/>
                  </a:lnTo>
                  <a:lnTo>
                    <a:pt x="13606915" y="5926809"/>
                  </a:lnTo>
                  <a:close/>
                </a:path>
              </a:pathLst>
            </a:custGeom>
            <a:blipFill>
              <a:blip r:embed="rId3"/>
              <a:stretch>
                <a:fillRect l="-71194" r="-49969"/>
              </a:stretch>
            </a:blipFill>
          </p:spPr>
          <p:txBody>
            <a:bodyPr/>
            <a:lstStyle/>
            <a:p>
              <a:endParaRPr lang="en-US"/>
            </a:p>
          </p:txBody>
        </p:sp>
        <p:sp>
          <p:nvSpPr>
            <p:cNvPr id="7" name="Freeform 5">
              <a:extLst>
                <a:ext uri="{FF2B5EF4-FFF2-40B4-BE49-F238E27FC236}">
                  <a16:creationId xmlns:a16="http://schemas.microsoft.com/office/drawing/2014/main" id="{3F0C5FAA-8587-8761-6AC3-736EE4D77F7F}"/>
                </a:ext>
              </a:extLst>
            </p:cNvPr>
            <p:cNvSpPr/>
            <p:nvPr/>
          </p:nvSpPr>
          <p:spPr>
            <a:xfrm>
              <a:off x="0" y="0"/>
              <a:ext cx="15227300" cy="19050000"/>
            </a:xfrm>
            <a:custGeom>
              <a:avLst/>
              <a:gdLst/>
              <a:ahLst/>
              <a:cxnLst/>
              <a:rect l="l" t="t" r="r" b="b"/>
              <a:pathLst>
                <a:path w="15227300" h="19050000">
                  <a:moveTo>
                    <a:pt x="0" y="0"/>
                  </a:moveTo>
                  <a:lnTo>
                    <a:pt x="15227300" y="0"/>
                  </a:lnTo>
                  <a:lnTo>
                    <a:pt x="15227300" y="19050000"/>
                  </a:lnTo>
                  <a:lnTo>
                    <a:pt x="0" y="19050000"/>
                  </a:lnTo>
                  <a:close/>
                </a:path>
              </a:pathLst>
            </a:custGeom>
            <a:blipFill>
              <a:blip r:embed="rId4"/>
              <a:stretch>
                <a:fillRect t="-272" b="-272"/>
              </a:stretch>
            </a:blipFill>
          </p:spPr>
          <p:txBody>
            <a:bodyPr/>
            <a:lstStyle/>
            <a:p>
              <a:endParaRPr lang="en-US"/>
            </a:p>
          </p:txBody>
        </p:sp>
      </p:grpSp>
    </p:spTree>
    <p:extLst>
      <p:ext uri="{BB962C8B-B14F-4D97-AF65-F5344CB8AC3E}">
        <p14:creationId xmlns:p14="http://schemas.microsoft.com/office/powerpoint/2010/main" val="266871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669D5E-089F-D1B5-6D9B-1B278B0C77BA}"/>
              </a:ext>
            </a:extLst>
          </p:cNvPr>
          <p:cNvSpPr txBox="1"/>
          <p:nvPr/>
        </p:nvSpPr>
        <p:spPr>
          <a:xfrm rot="21448559">
            <a:off x="-848055" y="3582602"/>
            <a:ext cx="7033064" cy="2596801"/>
          </a:xfrm>
          <a:prstGeom prst="rect">
            <a:avLst/>
          </a:prstGeom>
          <a:noFill/>
        </p:spPr>
        <p:txBody>
          <a:bodyPr wrap="square">
            <a:spAutoFit/>
          </a:bodyPr>
          <a:lstStyle/>
          <a:p>
            <a:pPr algn="ctr" defTabSz="609630">
              <a:lnSpc>
                <a:spcPct val="150000"/>
              </a:lnSpc>
              <a:defRPr/>
            </a:pPr>
            <a:r>
              <a:rPr lang="en-US" sz="5867"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III.</a:t>
            </a:r>
          </a:p>
          <a:p>
            <a:pPr algn="ctr" defTabSz="609630">
              <a:lnSpc>
                <a:spcPct val="150000"/>
              </a:lnSpc>
              <a:defRPr/>
            </a:pPr>
            <a:r>
              <a:rPr lang="en-US" sz="5867" b="1" kern="0" dirty="0" err="1">
                <a:solidFill>
                  <a:schemeClr val="bg1"/>
                </a:solidFill>
                <a:latin typeface="#9Slide07 SVNGuerrilla" panose="00000500000000000000" pitchFamily="2" charset="0"/>
                <a:ea typeface="Cambria" panose="02040503050406030204" pitchFamily="18" charset="0"/>
                <a:cs typeface="Times New Roman" panose="02020603050405020304" pitchFamily="18" charset="0"/>
                <a:sym typeface="Arial"/>
              </a:rPr>
              <a:t>Tổng</a:t>
            </a:r>
            <a:r>
              <a:rPr lang="en-US" sz="5867" b="1" kern="0" dirty="0">
                <a:solidFill>
                  <a:schemeClr val="bg1"/>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5867" b="1" kern="0" dirty="0" err="1">
                <a:solidFill>
                  <a:schemeClr val="bg1"/>
                </a:solidFill>
                <a:latin typeface="#9Slide07 SVNGuerrilla" panose="00000500000000000000" pitchFamily="2" charset="0"/>
                <a:ea typeface="Cambria" panose="02040503050406030204" pitchFamily="18" charset="0"/>
                <a:cs typeface="Times New Roman" panose="02020603050405020304" pitchFamily="18" charset="0"/>
                <a:sym typeface="Arial"/>
              </a:rPr>
              <a:t>kết</a:t>
            </a:r>
            <a:endParaRPr lang="en-US" sz="5867" b="1" kern="0" dirty="0">
              <a:solidFill>
                <a:schemeClr val="bg1"/>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84732294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08A27FB4-19FB-F768-5D76-23E44300B680}"/>
              </a:ext>
            </a:extLst>
          </p:cNvPr>
          <p:cNvGrpSpPr/>
          <p:nvPr/>
        </p:nvGrpSpPr>
        <p:grpSpPr>
          <a:xfrm>
            <a:off x="304800" y="18774"/>
            <a:ext cx="5333141" cy="7665609"/>
            <a:chOff x="0" y="0"/>
            <a:chExt cx="751518" cy="3206393"/>
          </a:xfrm>
          <a:solidFill>
            <a:schemeClr val="accent3">
              <a:lumMod val="20000"/>
              <a:lumOff val="80000"/>
            </a:schemeClr>
          </a:solidFill>
        </p:grpSpPr>
        <p:sp>
          <p:nvSpPr>
            <p:cNvPr id="3" name="Freeform 6">
              <a:extLst>
                <a:ext uri="{FF2B5EF4-FFF2-40B4-BE49-F238E27FC236}">
                  <a16:creationId xmlns:a16="http://schemas.microsoft.com/office/drawing/2014/main" id="{18DFE942-1681-C79B-BC30-599AE33EF24D}"/>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grpFill/>
          </p:spPr>
          <p:txBody>
            <a:bodyPr/>
            <a:lstStyle/>
            <a:p>
              <a:endParaRPr lang="en-US" sz="1200"/>
            </a:p>
          </p:txBody>
        </p:sp>
        <p:sp>
          <p:nvSpPr>
            <p:cNvPr id="4" name="TextBox 7">
              <a:extLst>
                <a:ext uri="{FF2B5EF4-FFF2-40B4-BE49-F238E27FC236}">
                  <a16:creationId xmlns:a16="http://schemas.microsoft.com/office/drawing/2014/main" id="{93E1C080-E801-0421-FB84-776202F8D2F6}"/>
                </a:ext>
              </a:extLst>
            </p:cNvPr>
            <p:cNvSpPr txBox="1"/>
            <p:nvPr/>
          </p:nvSpPr>
          <p:spPr>
            <a:xfrm>
              <a:off x="0" y="-28575"/>
              <a:ext cx="751518" cy="3234968"/>
            </a:xfrm>
            <a:prstGeom prst="rect">
              <a:avLst/>
            </a:prstGeom>
            <a:grpFill/>
          </p:spPr>
          <p:txBody>
            <a:bodyPr lIns="33867" tIns="33867" rIns="33867" bIns="33867" rtlCol="0" anchor="ctr"/>
            <a:lstStyle/>
            <a:p>
              <a:pPr algn="ctr">
                <a:lnSpc>
                  <a:spcPts val="1307"/>
                </a:lnSpc>
              </a:pPr>
              <a:endParaRPr sz="1200"/>
            </a:p>
          </p:txBody>
        </p:sp>
      </p:grpSp>
      <p:sp>
        <p:nvSpPr>
          <p:cNvPr id="5" name="AutoShape 58">
            <a:extLst>
              <a:ext uri="{FF2B5EF4-FFF2-40B4-BE49-F238E27FC236}">
                <a16:creationId xmlns:a16="http://schemas.microsoft.com/office/drawing/2014/main" id="{BA180B7C-E511-25C0-4B40-2DCE31F8EDDA}"/>
              </a:ext>
            </a:extLst>
          </p:cNvPr>
          <p:cNvSpPr/>
          <p:nvPr/>
        </p:nvSpPr>
        <p:spPr>
          <a:xfrm flipH="1" flipV="1">
            <a:off x="5984070" y="1803400"/>
            <a:ext cx="10331" cy="2687051"/>
          </a:xfrm>
          <a:prstGeom prst="line">
            <a:avLst/>
          </a:prstGeom>
          <a:ln w="66675" cap="rnd">
            <a:solidFill>
              <a:srgbClr val="C65750"/>
            </a:solidFill>
            <a:prstDash val="solid"/>
            <a:headEnd type="oval" w="lg" len="lg"/>
            <a:tailEnd type="oval" w="lg" len="lg"/>
          </a:ln>
        </p:spPr>
        <p:txBody>
          <a:bodyPr/>
          <a:lstStyle/>
          <a:p>
            <a:endParaRPr lang="en-US" sz="1200" dirty="0"/>
          </a:p>
        </p:txBody>
      </p:sp>
      <p:grpSp>
        <p:nvGrpSpPr>
          <p:cNvPr id="6" name="Group 5">
            <a:extLst>
              <a:ext uri="{FF2B5EF4-FFF2-40B4-BE49-F238E27FC236}">
                <a16:creationId xmlns:a16="http://schemas.microsoft.com/office/drawing/2014/main" id="{9DCB60E2-0C02-4B55-6AAB-041D73A45876}"/>
              </a:ext>
            </a:extLst>
          </p:cNvPr>
          <p:cNvGrpSpPr/>
          <p:nvPr/>
        </p:nvGrpSpPr>
        <p:grpSpPr>
          <a:xfrm>
            <a:off x="6372949" y="18774"/>
            <a:ext cx="5333141" cy="7665609"/>
            <a:chOff x="0" y="0"/>
            <a:chExt cx="751518" cy="3206393"/>
          </a:xfrm>
          <a:solidFill>
            <a:schemeClr val="accent1">
              <a:lumMod val="20000"/>
              <a:lumOff val="80000"/>
            </a:schemeClr>
          </a:solidFill>
        </p:grpSpPr>
        <p:sp>
          <p:nvSpPr>
            <p:cNvPr id="7" name="Freeform 6">
              <a:extLst>
                <a:ext uri="{FF2B5EF4-FFF2-40B4-BE49-F238E27FC236}">
                  <a16:creationId xmlns:a16="http://schemas.microsoft.com/office/drawing/2014/main" id="{468BF276-355C-CC28-3EA2-C26439C37483}"/>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grpFill/>
          </p:spPr>
          <p:txBody>
            <a:bodyPr/>
            <a:lstStyle/>
            <a:p>
              <a:endParaRPr lang="en-US" sz="1200"/>
            </a:p>
          </p:txBody>
        </p:sp>
        <p:sp>
          <p:nvSpPr>
            <p:cNvPr id="8" name="TextBox 7">
              <a:extLst>
                <a:ext uri="{FF2B5EF4-FFF2-40B4-BE49-F238E27FC236}">
                  <a16:creationId xmlns:a16="http://schemas.microsoft.com/office/drawing/2014/main" id="{552E8E6D-6764-D282-DD27-B1B9A0535136}"/>
                </a:ext>
              </a:extLst>
            </p:cNvPr>
            <p:cNvSpPr txBox="1"/>
            <p:nvPr/>
          </p:nvSpPr>
          <p:spPr>
            <a:xfrm>
              <a:off x="0" y="-28575"/>
              <a:ext cx="751518" cy="3234968"/>
            </a:xfrm>
            <a:prstGeom prst="rect">
              <a:avLst/>
            </a:prstGeom>
            <a:grpFill/>
          </p:spPr>
          <p:txBody>
            <a:bodyPr lIns="33867" tIns="33867" rIns="33867" bIns="33867" rtlCol="0" anchor="ctr"/>
            <a:lstStyle/>
            <a:p>
              <a:pPr algn="ctr">
                <a:lnSpc>
                  <a:spcPts val="1307"/>
                </a:lnSpc>
              </a:pPr>
              <a:endParaRPr sz="1200"/>
            </a:p>
          </p:txBody>
        </p:sp>
      </p:grpSp>
      <p:sp>
        <p:nvSpPr>
          <p:cNvPr id="9" name="TextBox 8">
            <a:extLst>
              <a:ext uri="{FF2B5EF4-FFF2-40B4-BE49-F238E27FC236}">
                <a16:creationId xmlns:a16="http://schemas.microsoft.com/office/drawing/2014/main" id="{DBB6B4D5-04BC-9094-CD8D-3D37A0E19807}"/>
              </a:ext>
            </a:extLst>
          </p:cNvPr>
          <p:cNvSpPr txBox="1"/>
          <p:nvPr/>
        </p:nvSpPr>
        <p:spPr>
          <a:xfrm>
            <a:off x="1032567" y="990600"/>
            <a:ext cx="3302000" cy="543675"/>
          </a:xfrm>
          <a:prstGeom prst="rect">
            <a:avLst/>
          </a:prstGeom>
          <a:noFill/>
        </p:spPr>
        <p:txBody>
          <a:bodyPr wrap="square" rtlCol="0">
            <a:spAutoFit/>
          </a:bodyPr>
          <a:lstStyle/>
          <a:p>
            <a:pPr algn="ctr"/>
            <a:r>
              <a:rPr lang="en-US" sz="2933" b="1" dirty="0">
                <a:latin typeface="Times New Roman" panose="02020603050405020304" pitchFamily="18" charset="0"/>
                <a:cs typeface="Times New Roman" panose="02020603050405020304" pitchFamily="18" charset="0"/>
              </a:rPr>
              <a:t>1. </a:t>
            </a:r>
            <a:r>
              <a:rPr lang="en-US" sz="2933" b="1" dirty="0" err="1">
                <a:latin typeface="Times New Roman" panose="02020603050405020304" pitchFamily="18" charset="0"/>
                <a:cs typeface="Times New Roman" panose="02020603050405020304" pitchFamily="18" charset="0"/>
              </a:rPr>
              <a:t>Nghệ</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thuật</a:t>
            </a:r>
            <a:endParaRPr lang="vi-VN" sz="2933"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57DE17B-166D-526D-D595-1B1921E40DB2}"/>
              </a:ext>
            </a:extLst>
          </p:cNvPr>
          <p:cNvSpPr txBox="1"/>
          <p:nvPr/>
        </p:nvSpPr>
        <p:spPr>
          <a:xfrm>
            <a:off x="7388519" y="990600"/>
            <a:ext cx="3302000" cy="543675"/>
          </a:xfrm>
          <a:prstGeom prst="rect">
            <a:avLst/>
          </a:prstGeom>
          <a:noFill/>
        </p:spPr>
        <p:txBody>
          <a:bodyPr wrap="square" rtlCol="0">
            <a:spAutoFit/>
          </a:bodyPr>
          <a:lstStyle/>
          <a:p>
            <a:pPr algn="ctr"/>
            <a:r>
              <a:rPr lang="en-US" sz="2933" b="1" dirty="0">
                <a:latin typeface="Times New Roman" panose="02020603050405020304" pitchFamily="18" charset="0"/>
                <a:cs typeface="Times New Roman" panose="02020603050405020304" pitchFamily="18" charset="0"/>
              </a:rPr>
              <a:t>2. </a:t>
            </a:r>
            <a:r>
              <a:rPr lang="en-US" sz="2933" b="1" dirty="0" err="1">
                <a:latin typeface="Times New Roman" panose="02020603050405020304" pitchFamily="18" charset="0"/>
                <a:cs typeface="Times New Roman" panose="02020603050405020304" pitchFamily="18" charset="0"/>
              </a:rPr>
              <a:t>Nội</a:t>
            </a:r>
            <a:r>
              <a:rPr lang="en-US" sz="2933" b="1" dirty="0">
                <a:latin typeface="Times New Roman" panose="02020603050405020304" pitchFamily="18" charset="0"/>
                <a:cs typeface="Times New Roman" panose="02020603050405020304" pitchFamily="18" charset="0"/>
              </a:rPr>
              <a:t> dung</a:t>
            </a:r>
            <a:endParaRPr lang="vi-VN" sz="2933"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C3415615-0367-D159-528C-381EE2FBF53C}"/>
              </a:ext>
            </a:extLst>
          </p:cNvPr>
          <p:cNvSpPr txBox="1"/>
          <p:nvPr/>
        </p:nvSpPr>
        <p:spPr>
          <a:xfrm>
            <a:off x="660401" y="1762526"/>
            <a:ext cx="4673599"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chiều</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5F5DDE8B-32BB-D2FE-745E-4A5F7474700D}"/>
              </a:ext>
            </a:extLst>
          </p:cNvPr>
          <p:cNvSpPr txBox="1"/>
          <p:nvPr/>
        </p:nvSpPr>
        <p:spPr>
          <a:xfrm>
            <a:off x="6569076" y="1710945"/>
            <a:ext cx="4828880" cy="2585323"/>
          </a:xfrm>
          <a:prstGeom prst="rect">
            <a:avLst/>
          </a:prstGeom>
          <a:noFill/>
        </p:spPr>
        <p:txBody>
          <a:bodyPr wrap="square" rtlCol="0">
            <a:spAutoFit/>
          </a:bodyPr>
          <a:lstStyle/>
          <a:p>
            <a:pPr algn="just"/>
            <a:r>
              <a:rPr lang="en-US" sz="2700" dirty="0">
                <a:latin typeface="Times New Roman" panose="02020603050405020304" pitchFamily="18" charset="0"/>
                <a:cs typeface="Times New Roman" panose="02020603050405020304" pitchFamily="18" charset="0"/>
              </a:rPr>
              <a:t>“</a:t>
            </a:r>
            <a:r>
              <a:rPr lang="en-US" sz="2700" dirty="0" err="1">
                <a:latin typeface="Times New Roman" panose="02020603050405020304" pitchFamily="18" charset="0"/>
                <a:cs typeface="Times New Roman" panose="02020603050405020304" pitchFamily="18" charset="0"/>
              </a:rPr>
              <a:t>Phạm</a:t>
            </a:r>
            <a:r>
              <a:rPr lang="en-US" sz="2700" dirty="0">
                <a:latin typeface="Times New Roman" panose="02020603050405020304" pitchFamily="18" charset="0"/>
                <a:cs typeface="Times New Roman" panose="02020603050405020304" pitchFamily="18" charset="0"/>
              </a:rPr>
              <a:t> Xuân </a:t>
            </a:r>
            <a:r>
              <a:rPr lang="en-US" sz="2700" dirty="0" err="1">
                <a:latin typeface="Times New Roman" panose="02020603050405020304" pitchFamily="18" charset="0"/>
                <a:cs typeface="Times New Roman" panose="02020603050405020304" pitchFamily="18" charset="0"/>
              </a:rPr>
              <a:t>Ẩn</a:t>
            </a:r>
            <a:r>
              <a:rPr lang="en-US" sz="2700" dirty="0">
                <a:latin typeface="Times New Roman" panose="02020603050405020304" pitchFamily="18" charset="0"/>
                <a:cs typeface="Times New Roman" panose="02020603050405020304" pitchFamily="18" charset="0"/>
              </a:rPr>
              <a:t> – </a:t>
            </a:r>
            <a:r>
              <a:rPr lang="en-US" sz="2700" dirty="0" err="1">
                <a:latin typeface="Times New Roman" panose="02020603050405020304" pitchFamily="18" charset="0"/>
                <a:cs typeface="Times New Roman" panose="02020603050405020304" pitchFamily="18" charset="0"/>
              </a:rPr>
              <a:t>tên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người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như</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cuộc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văn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bản</a:t>
            </a:r>
            <a:r>
              <a:rPr lang="en-US" sz="2700" dirty="0">
                <a:latin typeface="Times New Roman" panose="02020603050405020304" pitchFamily="18" charset="0"/>
                <a:cs typeface="Times New Roman" panose="02020603050405020304" pitchFamily="18" charset="0"/>
              </a:rPr>
              <a:t> </a:t>
            </a:r>
            <a:r>
              <a:rPr lang="vi-VN" sz="2700" dirty="0">
                <a:latin typeface="Times New Roman" panose="02020603050405020304" pitchFamily="18" charset="0"/>
                <a:cs typeface="Times New Roman" panose="02020603050405020304" pitchFamily="18" charset="0"/>
              </a:rPr>
              <a:t>kí giải mã bí ẩn về chân dung một nhà</a:t>
            </a:r>
            <a:r>
              <a:rPr lang="en-US" sz="2700" dirty="0">
                <a:latin typeface="Times New Roman" panose="02020603050405020304" pitchFamily="18" charset="0"/>
                <a:cs typeface="Times New Roman" panose="02020603050405020304" pitchFamily="18" charset="0"/>
              </a:rPr>
              <a:t> </a:t>
            </a:r>
            <a:r>
              <a:rPr lang="vi-VN" sz="2700" dirty="0">
                <a:latin typeface="Times New Roman" panose="02020603050405020304" pitchFamily="18" charset="0"/>
                <a:cs typeface="Times New Roman" panose="02020603050405020304" pitchFamily="18" charset="0"/>
              </a:rPr>
              <a:t>tình báo mà cuộc đời và sự nghiệp của ông</a:t>
            </a:r>
            <a:r>
              <a:rPr lang="en-US" sz="2700" dirty="0">
                <a:latin typeface="Times New Roman" panose="02020603050405020304" pitchFamily="18" charset="0"/>
                <a:cs typeface="Times New Roman" panose="02020603050405020304" pitchFamily="18" charset="0"/>
              </a:rPr>
              <a:t> </a:t>
            </a:r>
            <a:r>
              <a:rPr lang="vi-VN" sz="2700" dirty="0">
                <a:latin typeface="Times New Roman" panose="02020603050405020304" pitchFamily="18" charset="0"/>
                <a:cs typeface="Times New Roman" panose="02020603050405020304" pitchFamily="18" charset="0"/>
              </a:rPr>
              <a:t>được ví như một “huyền thoại”.</a:t>
            </a:r>
            <a:endParaRPr lang="en-US" sz="2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2640082"/>
      </p:ext>
    </p:ext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omp3.cc - Cuộc đời Tướng tình báo Phạm Xuân Ẩn  Nhân vật lịch sử Tóm tắt lịch sử  EZ Sử_360p">
            <a:hlinkClick r:id="" action="ppaction://media"/>
            <a:extLst>
              <a:ext uri="{FF2B5EF4-FFF2-40B4-BE49-F238E27FC236}">
                <a16:creationId xmlns:a16="http://schemas.microsoft.com/office/drawing/2014/main" id="{5BE5B17A-D917-7B8F-B8DB-8D3CDD27E19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54489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6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C25DAEA-F438-E546-8397-335EFA86D1CA}"/>
              </a:ext>
            </a:extLst>
          </p:cNvPr>
          <p:cNvPicPr>
            <a:picLocks noChangeAspect="1"/>
          </p:cNvPicPr>
          <p:nvPr/>
        </p:nvPicPr>
        <p:blipFill>
          <a:blip r:embed="rId3">
            <a:alphaModFix amt="50000"/>
          </a:blip>
          <a:srcRect/>
          <a:stretch/>
        </p:blipFill>
        <p:spPr>
          <a:xfrm>
            <a:off x="20" y="1"/>
            <a:ext cx="12191980" cy="6857999"/>
          </a:xfrm>
          <a:prstGeom prst="rect">
            <a:avLst/>
          </a:prstGeom>
        </p:spPr>
      </p:pic>
      <p:sp>
        <p:nvSpPr>
          <p:cNvPr id="2" name="TextBox 1">
            <a:extLst>
              <a:ext uri="{FF2B5EF4-FFF2-40B4-BE49-F238E27FC236}">
                <a16:creationId xmlns:a16="http://schemas.microsoft.com/office/drawing/2014/main" id="{F41FE78C-7669-3E0E-BEA1-D41D74CF8653}"/>
              </a:ext>
            </a:extLst>
          </p:cNvPr>
          <p:cNvSpPr txBox="1"/>
          <p:nvPr/>
        </p:nvSpPr>
        <p:spPr>
          <a:xfrm>
            <a:off x="1524000" y="528481"/>
            <a:ext cx="9144000" cy="290051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9600" b="1" dirty="0" err="1">
                <a:solidFill>
                  <a:srgbClr val="FFFFFF"/>
                </a:solidFill>
                <a:latin typeface="#9Slide07 SVNGuerrilla" panose="00000500000000000000" pitchFamily="2" charset="0"/>
                <a:ea typeface="+mj-ea"/>
                <a:cs typeface="+mj-cs"/>
              </a:rPr>
              <a:t>Siêu</a:t>
            </a:r>
            <a:r>
              <a:rPr lang="en-US" sz="9600" b="1" dirty="0">
                <a:solidFill>
                  <a:srgbClr val="FFFFFF"/>
                </a:solidFill>
                <a:latin typeface="#9Slide07 SVNGuerrilla" panose="00000500000000000000" pitchFamily="2" charset="0"/>
                <a:ea typeface="+mj-ea"/>
                <a:cs typeface="+mj-cs"/>
              </a:rPr>
              <a:t> </a:t>
            </a:r>
            <a:r>
              <a:rPr lang="en-US" sz="9600" b="1" dirty="0" err="1">
                <a:solidFill>
                  <a:srgbClr val="FFFFFF"/>
                </a:solidFill>
                <a:latin typeface="#9Slide07 SVNGuerrilla" panose="00000500000000000000" pitchFamily="2" charset="0"/>
                <a:ea typeface="+mj-ea"/>
                <a:cs typeface="+mj-cs"/>
              </a:rPr>
              <a:t>tình</a:t>
            </a:r>
            <a:r>
              <a:rPr lang="en-US" sz="9600" b="1" dirty="0">
                <a:solidFill>
                  <a:srgbClr val="FFFFFF"/>
                </a:solidFill>
                <a:latin typeface="#9Slide07 SVNGuerrilla" panose="00000500000000000000" pitchFamily="2" charset="0"/>
                <a:ea typeface="+mj-ea"/>
                <a:cs typeface="+mj-cs"/>
              </a:rPr>
              <a:t> </a:t>
            </a:r>
            <a:r>
              <a:rPr lang="en-US" sz="9600" b="1" dirty="0" err="1">
                <a:solidFill>
                  <a:srgbClr val="FFFFFF"/>
                </a:solidFill>
                <a:latin typeface="#9Slide07 SVNGuerrilla" panose="00000500000000000000" pitchFamily="2" charset="0"/>
                <a:ea typeface="+mj-ea"/>
                <a:cs typeface="+mj-cs"/>
              </a:rPr>
              <a:t>báo</a:t>
            </a:r>
            <a:endParaRPr lang="en-US" sz="9600" b="1" dirty="0">
              <a:solidFill>
                <a:srgbClr val="FFFFFF"/>
              </a:solidFill>
              <a:latin typeface="#9Slide07 SVNGuerrilla" panose="00000500000000000000" pitchFamily="2" charset="0"/>
              <a:ea typeface="+mj-ea"/>
              <a:cs typeface="+mj-cs"/>
            </a:endParaRPr>
          </a:p>
        </p:txBody>
      </p:sp>
      <p:sp>
        <p:nvSpPr>
          <p:cNvPr id="3" name="TextBox 2">
            <a:extLst>
              <a:ext uri="{FF2B5EF4-FFF2-40B4-BE49-F238E27FC236}">
                <a16:creationId xmlns:a16="http://schemas.microsoft.com/office/drawing/2014/main" id="{85F90A12-220A-556F-8E6C-4071A08DB6C8}"/>
              </a:ext>
            </a:extLst>
          </p:cNvPr>
          <p:cNvSpPr txBox="1"/>
          <p:nvPr/>
        </p:nvSpPr>
        <p:spPr>
          <a:xfrm>
            <a:off x="1207477" y="3652967"/>
            <a:ext cx="9563100" cy="1098395"/>
          </a:xfrm>
          <a:prstGeom prst="rect">
            <a:avLst/>
          </a:prstGeom>
        </p:spPr>
        <p:txBody>
          <a:bodyPr vert="horz" lIns="91440" tIns="45720" rIns="91440" bIns="45720" rtlCol="0">
            <a:noAutofit/>
          </a:bodyPr>
          <a:lstStyle/>
          <a:p>
            <a:pPr algn="ctr">
              <a:lnSpc>
                <a:spcPct val="90000"/>
              </a:lnSpc>
              <a:spcBef>
                <a:spcPts val="1000"/>
              </a:spcBef>
            </a:pPr>
            <a:r>
              <a:rPr lang="en-US" sz="4800" b="1" dirty="0" err="1">
                <a:solidFill>
                  <a:srgbClr val="FFFFFF"/>
                </a:solidFill>
                <a:latin typeface="#9Slide07 SVNGuerrilla" panose="00000500000000000000" pitchFamily="2" charset="0"/>
              </a:rPr>
              <a:t>Hãy</a:t>
            </a:r>
            <a:r>
              <a:rPr lang="en-US" sz="4800" b="1" dirty="0">
                <a:solidFill>
                  <a:srgbClr val="FFFFFF"/>
                </a:solidFill>
                <a:latin typeface="#9Slide07 SVNGuerrilla" panose="00000500000000000000" pitchFamily="2" charset="0"/>
              </a:rPr>
              <a:t> </a:t>
            </a:r>
            <a:r>
              <a:rPr lang="en-US" sz="4800" b="1" dirty="0" err="1">
                <a:solidFill>
                  <a:srgbClr val="FFFFFF"/>
                </a:solidFill>
                <a:latin typeface="#9Slide07 SVNGuerrilla" panose="00000500000000000000" pitchFamily="2" charset="0"/>
              </a:rPr>
              <a:t>tìm</a:t>
            </a:r>
            <a:r>
              <a:rPr lang="en-US" sz="4800" b="1" dirty="0">
                <a:solidFill>
                  <a:srgbClr val="FFFFFF"/>
                </a:solidFill>
                <a:latin typeface="#9Slide07 SVNGuerrilla" panose="00000500000000000000" pitchFamily="2" charset="0"/>
              </a:rPr>
              <a:t> </a:t>
            </a:r>
            <a:r>
              <a:rPr lang="en-US" sz="4800" b="1" dirty="0" err="1">
                <a:solidFill>
                  <a:srgbClr val="FFFFFF"/>
                </a:solidFill>
                <a:latin typeface="#9Slide07 SVNGuerrilla" panose="00000500000000000000" pitchFamily="2" charset="0"/>
              </a:rPr>
              <a:t>và</a:t>
            </a:r>
            <a:r>
              <a:rPr lang="en-US" sz="4800" b="1" dirty="0">
                <a:solidFill>
                  <a:srgbClr val="FFFFFF"/>
                </a:solidFill>
                <a:latin typeface="#9Slide07 SVNGuerrilla" panose="00000500000000000000" pitchFamily="2" charset="0"/>
              </a:rPr>
              <a:t> </a:t>
            </a:r>
            <a:r>
              <a:rPr lang="en-US" sz="4800" b="1" dirty="0" err="1">
                <a:solidFill>
                  <a:srgbClr val="FFFFFF"/>
                </a:solidFill>
                <a:latin typeface="#9Slide07 SVNGuerrilla" panose="00000500000000000000" pitchFamily="2" charset="0"/>
              </a:rPr>
              <a:t>giới</a:t>
            </a:r>
            <a:r>
              <a:rPr lang="en-US" sz="4800" b="1" dirty="0">
                <a:solidFill>
                  <a:srgbClr val="FFFFFF"/>
                </a:solidFill>
                <a:latin typeface="#9Slide07 SVNGuerrilla" panose="00000500000000000000" pitchFamily="2" charset="0"/>
              </a:rPr>
              <a:t> </a:t>
            </a:r>
            <a:r>
              <a:rPr lang="en-US" sz="4800" b="1" dirty="0" err="1">
                <a:solidFill>
                  <a:srgbClr val="FFFFFF"/>
                </a:solidFill>
                <a:latin typeface="#9Slide07 SVNGuerrilla" panose="00000500000000000000" pitchFamily="2" charset="0"/>
              </a:rPr>
              <a:t>thiệu</a:t>
            </a:r>
            <a:r>
              <a:rPr lang="en-US" sz="4800" b="1" dirty="0">
                <a:solidFill>
                  <a:srgbClr val="FFFFFF"/>
                </a:solidFill>
                <a:latin typeface="#9Slide07 SVNGuerrilla" panose="00000500000000000000" pitchFamily="2" charset="0"/>
              </a:rPr>
              <a:t> </a:t>
            </a:r>
          </a:p>
          <a:p>
            <a:pPr algn="ctr">
              <a:lnSpc>
                <a:spcPct val="90000"/>
              </a:lnSpc>
              <a:spcBef>
                <a:spcPts val="1000"/>
              </a:spcBef>
            </a:pPr>
            <a:r>
              <a:rPr lang="en-US" sz="4800" b="1" dirty="0" err="1">
                <a:solidFill>
                  <a:srgbClr val="FFFFFF"/>
                </a:solidFill>
                <a:latin typeface="#9Slide07 SVNGuerrilla" panose="00000500000000000000" pitchFamily="2" charset="0"/>
              </a:rPr>
              <a:t>một</a:t>
            </a:r>
            <a:r>
              <a:rPr lang="en-US" sz="4800" b="1" dirty="0">
                <a:solidFill>
                  <a:srgbClr val="FFFFFF"/>
                </a:solidFill>
                <a:latin typeface="#9Slide07 SVNGuerrilla" panose="00000500000000000000" pitchFamily="2" charset="0"/>
              </a:rPr>
              <a:t> </a:t>
            </a:r>
            <a:r>
              <a:rPr lang="en-US" sz="4800" b="1" dirty="0" err="1">
                <a:solidFill>
                  <a:srgbClr val="FFFFFF"/>
                </a:solidFill>
                <a:latin typeface="#9Slide07 SVNGuerrilla" panose="00000500000000000000" pitchFamily="2" charset="0"/>
              </a:rPr>
              <a:t>số</a:t>
            </a:r>
            <a:r>
              <a:rPr lang="en-US" sz="4800" b="1" dirty="0">
                <a:solidFill>
                  <a:srgbClr val="FFFFFF"/>
                </a:solidFill>
                <a:latin typeface="#9Slide07 SVNGuerrilla" panose="00000500000000000000" pitchFamily="2" charset="0"/>
              </a:rPr>
              <a:t> </a:t>
            </a:r>
            <a:r>
              <a:rPr lang="en-US" sz="4800" b="1" dirty="0" err="1">
                <a:solidFill>
                  <a:srgbClr val="FFFFFF"/>
                </a:solidFill>
                <a:latin typeface="#9Slide07 SVNGuerrilla" panose="00000500000000000000" pitchFamily="2" charset="0"/>
              </a:rPr>
              <a:t>nhà</a:t>
            </a:r>
            <a:r>
              <a:rPr lang="en-US" sz="4800" b="1" dirty="0">
                <a:solidFill>
                  <a:srgbClr val="FFFFFF"/>
                </a:solidFill>
                <a:latin typeface="#9Slide07 SVNGuerrilla" panose="00000500000000000000" pitchFamily="2" charset="0"/>
              </a:rPr>
              <a:t> </a:t>
            </a:r>
            <a:r>
              <a:rPr lang="en-US" sz="4800" b="1" dirty="0" err="1">
                <a:solidFill>
                  <a:srgbClr val="FFFFFF"/>
                </a:solidFill>
                <a:latin typeface="#9Slide07 SVNGuerrilla" panose="00000500000000000000" pitchFamily="2" charset="0"/>
              </a:rPr>
              <a:t>tình</a:t>
            </a:r>
            <a:r>
              <a:rPr lang="en-US" sz="4800" b="1" dirty="0">
                <a:solidFill>
                  <a:srgbClr val="FFFFFF"/>
                </a:solidFill>
                <a:latin typeface="#9Slide07 SVNGuerrilla" panose="00000500000000000000" pitchFamily="2" charset="0"/>
              </a:rPr>
              <a:t> </a:t>
            </a:r>
            <a:r>
              <a:rPr lang="en-US" sz="4800" b="1" dirty="0" err="1">
                <a:solidFill>
                  <a:srgbClr val="FFFFFF"/>
                </a:solidFill>
                <a:latin typeface="#9Slide07 SVNGuerrilla" panose="00000500000000000000" pitchFamily="2" charset="0"/>
              </a:rPr>
              <a:t>báo</a:t>
            </a:r>
            <a:r>
              <a:rPr lang="en-US" sz="4800" b="1" dirty="0">
                <a:solidFill>
                  <a:srgbClr val="FFFFFF"/>
                </a:solidFill>
                <a:latin typeface="#9Slide07 SVNGuerrilla" panose="00000500000000000000" pitchFamily="2" charset="0"/>
              </a:rPr>
              <a:t> </a:t>
            </a:r>
            <a:r>
              <a:rPr lang="en-US" sz="4800" b="1" dirty="0" err="1">
                <a:solidFill>
                  <a:srgbClr val="FFFFFF"/>
                </a:solidFill>
                <a:latin typeface="#9Slide07 SVNGuerrilla" panose="00000500000000000000" pitchFamily="2" charset="0"/>
              </a:rPr>
              <a:t>nổi</a:t>
            </a:r>
            <a:r>
              <a:rPr lang="en-US" sz="4800" b="1" dirty="0">
                <a:solidFill>
                  <a:srgbClr val="FFFFFF"/>
                </a:solidFill>
                <a:latin typeface="#9Slide07 SVNGuerrilla" panose="00000500000000000000" pitchFamily="2" charset="0"/>
              </a:rPr>
              <a:t> </a:t>
            </a:r>
            <a:r>
              <a:rPr lang="en-US" sz="4800" b="1" dirty="0" err="1">
                <a:solidFill>
                  <a:srgbClr val="FFFFFF"/>
                </a:solidFill>
                <a:latin typeface="#9Slide07 SVNGuerrilla" panose="00000500000000000000" pitchFamily="2" charset="0"/>
              </a:rPr>
              <a:t>tiếng</a:t>
            </a:r>
            <a:r>
              <a:rPr lang="en-US" sz="4800" b="1" dirty="0">
                <a:solidFill>
                  <a:srgbClr val="FFFFFF"/>
                </a:solidFill>
                <a:latin typeface="#9Slide07 SVNGuerrilla" panose="00000500000000000000" pitchFamily="2" charset="0"/>
              </a:rPr>
              <a:t> </a:t>
            </a:r>
            <a:r>
              <a:rPr lang="en-US" sz="4800" b="1" dirty="0" err="1">
                <a:solidFill>
                  <a:srgbClr val="FFFFFF"/>
                </a:solidFill>
                <a:latin typeface="#9Slide07 SVNGuerrilla" panose="00000500000000000000" pitchFamily="2" charset="0"/>
              </a:rPr>
              <a:t>khác</a:t>
            </a:r>
            <a:r>
              <a:rPr lang="en-US" sz="4800" b="1" dirty="0">
                <a:solidFill>
                  <a:srgbClr val="FFFFFF"/>
                </a:solidFill>
                <a:latin typeface="#9Slide07 SVNGuerrilla" panose="00000500000000000000" pitchFamily="2" charset="0"/>
              </a:rPr>
              <a:t> </a:t>
            </a:r>
          </a:p>
          <a:p>
            <a:pPr algn="ctr">
              <a:lnSpc>
                <a:spcPct val="90000"/>
              </a:lnSpc>
              <a:spcBef>
                <a:spcPts val="1000"/>
              </a:spcBef>
            </a:pPr>
            <a:r>
              <a:rPr lang="en-US" sz="4800" b="1" dirty="0" err="1">
                <a:solidFill>
                  <a:srgbClr val="FFFFFF"/>
                </a:solidFill>
                <a:latin typeface="#9Slide07 SVNGuerrilla" panose="00000500000000000000" pitchFamily="2" charset="0"/>
              </a:rPr>
              <a:t>trong</a:t>
            </a:r>
            <a:r>
              <a:rPr lang="en-US" sz="4800" b="1" dirty="0">
                <a:solidFill>
                  <a:srgbClr val="FFFFFF"/>
                </a:solidFill>
                <a:latin typeface="#9Slide07 SVNGuerrilla" panose="00000500000000000000" pitchFamily="2" charset="0"/>
              </a:rPr>
              <a:t> </a:t>
            </a:r>
            <a:r>
              <a:rPr lang="en-US" sz="4800" b="1" dirty="0" err="1">
                <a:solidFill>
                  <a:srgbClr val="FFFFFF"/>
                </a:solidFill>
                <a:latin typeface="#9Slide07 SVNGuerrilla" panose="00000500000000000000" pitchFamily="2" charset="0"/>
              </a:rPr>
              <a:t>lịch</a:t>
            </a:r>
            <a:r>
              <a:rPr lang="en-US" sz="4800" b="1" dirty="0">
                <a:solidFill>
                  <a:srgbClr val="FFFFFF"/>
                </a:solidFill>
                <a:latin typeface="#9Slide07 SVNGuerrilla" panose="00000500000000000000" pitchFamily="2" charset="0"/>
              </a:rPr>
              <a:t> </a:t>
            </a:r>
            <a:r>
              <a:rPr lang="en-US" sz="4800" b="1" dirty="0" err="1">
                <a:solidFill>
                  <a:srgbClr val="FFFFFF"/>
                </a:solidFill>
                <a:latin typeface="#9Slide07 SVNGuerrilla" panose="00000500000000000000" pitchFamily="2" charset="0"/>
              </a:rPr>
              <a:t>sử</a:t>
            </a:r>
            <a:r>
              <a:rPr lang="en-US" sz="4800" b="1" dirty="0">
                <a:solidFill>
                  <a:srgbClr val="FFFFFF"/>
                </a:solidFill>
                <a:latin typeface="#9Slide07 SVNGuerrilla" panose="00000500000000000000" pitchFamily="2" charset="0"/>
              </a:rPr>
              <a:t> </a:t>
            </a:r>
            <a:r>
              <a:rPr lang="en-US" sz="4800" b="1" dirty="0" err="1">
                <a:solidFill>
                  <a:srgbClr val="FFFFFF"/>
                </a:solidFill>
                <a:latin typeface="#9Slide07 SVNGuerrilla" panose="00000500000000000000" pitchFamily="2" charset="0"/>
              </a:rPr>
              <a:t>Việt</a:t>
            </a:r>
            <a:r>
              <a:rPr lang="en-US" sz="4800" b="1" dirty="0">
                <a:solidFill>
                  <a:srgbClr val="FFFFFF"/>
                </a:solidFill>
                <a:latin typeface="#9Slide07 SVNGuerrilla" panose="00000500000000000000" pitchFamily="2" charset="0"/>
              </a:rPr>
              <a:t> Nam </a:t>
            </a:r>
            <a:r>
              <a:rPr lang="en-US" sz="4800" b="1" dirty="0" err="1">
                <a:solidFill>
                  <a:srgbClr val="FFFFFF"/>
                </a:solidFill>
                <a:latin typeface="#9Slide07 SVNGuerrilla" panose="00000500000000000000" pitchFamily="2" charset="0"/>
              </a:rPr>
              <a:t>mà</a:t>
            </a:r>
            <a:r>
              <a:rPr lang="en-US" sz="4800" b="1" dirty="0">
                <a:solidFill>
                  <a:srgbClr val="FFFFFF"/>
                </a:solidFill>
                <a:latin typeface="#9Slide07 SVNGuerrilla" panose="00000500000000000000" pitchFamily="2" charset="0"/>
              </a:rPr>
              <a:t> </a:t>
            </a:r>
            <a:r>
              <a:rPr lang="en-US" sz="4800" b="1" dirty="0" err="1">
                <a:solidFill>
                  <a:srgbClr val="FFFFFF"/>
                </a:solidFill>
                <a:latin typeface="#9Slide07 SVNGuerrilla" panose="00000500000000000000" pitchFamily="2" charset="0"/>
              </a:rPr>
              <a:t>em</a:t>
            </a:r>
            <a:r>
              <a:rPr lang="en-US" sz="4800" b="1" dirty="0">
                <a:solidFill>
                  <a:srgbClr val="FFFFFF"/>
                </a:solidFill>
                <a:latin typeface="#9Slide07 SVNGuerrilla" panose="00000500000000000000" pitchFamily="2" charset="0"/>
              </a:rPr>
              <a:t> </a:t>
            </a:r>
            <a:r>
              <a:rPr lang="en-US" sz="4800" b="1" dirty="0" err="1">
                <a:solidFill>
                  <a:srgbClr val="FFFFFF"/>
                </a:solidFill>
                <a:latin typeface="#9Slide07 SVNGuerrilla" panose="00000500000000000000" pitchFamily="2" charset="0"/>
              </a:rPr>
              <a:t>biết</a:t>
            </a:r>
            <a:r>
              <a:rPr lang="en-US" sz="4800" b="1" dirty="0">
                <a:solidFill>
                  <a:srgbClr val="FFFFFF"/>
                </a:solidFill>
                <a:latin typeface="#9Slide07 SVNGuerrilla" panose="00000500000000000000" pitchFamily="2" charset="0"/>
              </a:rPr>
              <a:t>.</a:t>
            </a:r>
          </a:p>
        </p:txBody>
      </p:sp>
    </p:spTree>
    <p:extLst>
      <p:ext uri="{BB962C8B-B14F-4D97-AF65-F5344CB8AC3E}">
        <p14:creationId xmlns:p14="http://schemas.microsoft.com/office/powerpoint/2010/main" val="1962055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E53A1-6715-B8DF-E3CB-243DBEA2FB3F}"/>
              </a:ext>
            </a:extLst>
          </p:cNvPr>
          <p:cNvSpPr txBox="1"/>
          <p:nvPr/>
        </p:nvSpPr>
        <p:spPr>
          <a:xfrm>
            <a:off x="640080" y="5576887"/>
            <a:ext cx="10911840" cy="1060133"/>
          </a:xfrm>
          <a:prstGeom prst="rect">
            <a:avLst/>
          </a:prstGeom>
        </p:spPr>
        <p:txBody>
          <a:bodyPr vert="horz" lIns="91440" tIns="45720" rIns="91440" bIns="45720" rtlCol="0" anchor="ctr">
            <a:normAutofit/>
          </a:bodyPr>
          <a:lstStyle/>
          <a:p>
            <a:pPr algn="ctr">
              <a:lnSpc>
                <a:spcPct val="90000"/>
              </a:lnSpc>
              <a:spcBef>
                <a:spcPct val="0"/>
              </a:spcBef>
              <a:spcAft>
                <a:spcPts val="600"/>
              </a:spcAft>
              <a:defRPr/>
            </a:pPr>
            <a:r>
              <a:rPr lang="en-US" sz="5400" b="1" dirty="0">
                <a:latin typeface="#9Slide07 SVNGuerrilla" panose="00000500000000000000" pitchFamily="2" charset="0"/>
                <a:ea typeface="+mj-ea"/>
                <a:cs typeface="+mj-cs"/>
                <a:sym typeface="Arial"/>
              </a:rPr>
              <a:t>I.  </a:t>
            </a:r>
            <a:r>
              <a:rPr lang="en-US" sz="5400" b="1" dirty="0" err="1">
                <a:latin typeface="#9Slide07 SVNGuerrilla" panose="00000500000000000000" pitchFamily="2" charset="0"/>
                <a:ea typeface="+mj-ea"/>
                <a:cs typeface="+mj-cs"/>
                <a:sym typeface="Arial"/>
              </a:rPr>
              <a:t>Đọc</a:t>
            </a:r>
            <a:r>
              <a:rPr lang="en-US" sz="5400" b="1" dirty="0">
                <a:latin typeface="#9Slide07 SVNGuerrilla" panose="00000500000000000000" pitchFamily="2" charset="0"/>
                <a:ea typeface="+mj-ea"/>
                <a:cs typeface="+mj-cs"/>
                <a:sym typeface="Arial"/>
              </a:rPr>
              <a:t> – </a:t>
            </a:r>
            <a:r>
              <a:rPr lang="en-US" sz="5400" b="1" dirty="0" err="1">
                <a:latin typeface="#9Slide07 SVNGuerrilla" panose="00000500000000000000" pitchFamily="2" charset="0"/>
                <a:ea typeface="+mj-ea"/>
                <a:cs typeface="+mj-cs"/>
                <a:sym typeface="Arial"/>
              </a:rPr>
              <a:t>tìm</a:t>
            </a:r>
            <a:r>
              <a:rPr lang="en-US" sz="5400" b="1" dirty="0">
                <a:latin typeface="#9Slide07 SVNGuerrilla" panose="00000500000000000000" pitchFamily="2" charset="0"/>
                <a:ea typeface="+mj-ea"/>
                <a:cs typeface="+mj-cs"/>
                <a:sym typeface="Arial"/>
              </a:rPr>
              <a:t> </a:t>
            </a:r>
            <a:r>
              <a:rPr lang="en-US" sz="5400" b="1" dirty="0" err="1">
                <a:latin typeface="#9Slide07 SVNGuerrilla" panose="00000500000000000000" pitchFamily="2" charset="0"/>
                <a:ea typeface="+mj-ea"/>
                <a:cs typeface="+mj-cs"/>
                <a:sym typeface="Arial"/>
              </a:rPr>
              <a:t>hiểu</a:t>
            </a:r>
            <a:r>
              <a:rPr lang="en-US" sz="5400" b="1" dirty="0">
                <a:latin typeface="#9Slide07 SVNGuerrilla" panose="00000500000000000000" pitchFamily="2" charset="0"/>
                <a:ea typeface="+mj-ea"/>
                <a:cs typeface="+mj-cs"/>
                <a:sym typeface="Arial"/>
              </a:rPr>
              <a:t> </a:t>
            </a:r>
            <a:r>
              <a:rPr lang="en-US" sz="5400" b="1" dirty="0" err="1">
                <a:latin typeface="#9Slide07 SVNGuerrilla" panose="00000500000000000000" pitchFamily="2" charset="0"/>
                <a:ea typeface="+mj-ea"/>
                <a:cs typeface="+mj-cs"/>
                <a:sym typeface="Arial"/>
              </a:rPr>
              <a:t>chung</a:t>
            </a:r>
            <a:endParaRPr lang="en-US" sz="5400" b="1" i="1" dirty="0">
              <a:latin typeface="#9Slide07 SVNGuerrilla" panose="00000500000000000000" pitchFamily="2" charset="0"/>
              <a:ea typeface="+mj-ea"/>
              <a:cs typeface="+mj-cs"/>
              <a:sym typeface="Arial"/>
            </a:endParaRPr>
          </a:p>
        </p:txBody>
      </p:sp>
      <p:pic>
        <p:nvPicPr>
          <p:cNvPr id="4" name="Picture 3" descr="A person holding a document&#10;&#10;Description automatically generated">
            <a:extLst>
              <a:ext uri="{FF2B5EF4-FFF2-40B4-BE49-F238E27FC236}">
                <a16:creationId xmlns:a16="http://schemas.microsoft.com/office/drawing/2014/main" id="{41707006-A154-C0E7-F1F1-293F505507AC}"/>
              </a:ext>
            </a:extLst>
          </p:cNvPr>
          <p:cNvPicPr>
            <a:picLocks noChangeAspect="1"/>
          </p:cNvPicPr>
          <p:nvPr/>
        </p:nvPicPr>
        <p:blipFill>
          <a:blip r:embed="rId2">
            <a:extLst>
              <a:ext uri="{28A0092B-C50C-407E-A947-70E740481C1C}">
                <a14:useLocalDpi xmlns:a14="http://schemas.microsoft.com/office/drawing/2010/main" val="0"/>
              </a:ext>
            </a:extLst>
          </a:blip>
          <a:srcRect t="25803" r="1" b="628"/>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54712322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0FCC59-A423-221B-29C8-D6789CCB93CC}"/>
              </a:ext>
            </a:extLst>
          </p:cNvPr>
          <p:cNvSpPr txBox="1"/>
          <p:nvPr/>
        </p:nvSpPr>
        <p:spPr>
          <a:xfrm>
            <a:off x="515178" y="497052"/>
            <a:ext cx="11161644"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chú</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thích</a:t>
            </a:r>
            <a:endParaRPr lang="en-US" sz="28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03322D6-C671-E77E-3C98-45E4573638EB}"/>
              </a:ext>
            </a:extLst>
          </p:cNvPr>
          <p:cNvSpPr txBox="1"/>
          <p:nvPr/>
        </p:nvSpPr>
        <p:spPr>
          <a:xfrm>
            <a:off x="932291" y="1191389"/>
            <a:ext cx="8236424" cy="52322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Đọc</a:t>
            </a:r>
            <a:endParaRPr lang="en-US" sz="2800" i="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8D37750-9440-33EC-5466-DCB16EA017E7}"/>
              </a:ext>
            </a:extLst>
          </p:cNvPr>
          <p:cNvSpPr txBox="1"/>
          <p:nvPr/>
        </p:nvSpPr>
        <p:spPr>
          <a:xfrm>
            <a:off x="1520829" y="1802679"/>
            <a:ext cx="5233932" cy="523220"/>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Đọc to, rõ ràng, diễn cảm</a:t>
            </a:r>
          </a:p>
        </p:txBody>
      </p:sp>
      <p:grpSp>
        <p:nvGrpSpPr>
          <p:cNvPr id="5" name="Group 3">
            <a:extLst>
              <a:ext uri="{FF2B5EF4-FFF2-40B4-BE49-F238E27FC236}">
                <a16:creationId xmlns:a16="http://schemas.microsoft.com/office/drawing/2014/main" id="{6F552ACB-4978-5FC3-C212-CCD611D2EB3F}"/>
              </a:ext>
            </a:extLst>
          </p:cNvPr>
          <p:cNvGrpSpPr>
            <a:grpSpLocks noChangeAspect="1"/>
          </p:cNvGrpSpPr>
          <p:nvPr/>
        </p:nvGrpSpPr>
        <p:grpSpPr>
          <a:xfrm>
            <a:off x="6583681" y="758662"/>
            <a:ext cx="4803360" cy="6009208"/>
            <a:chOff x="0" y="0"/>
            <a:chExt cx="15227300" cy="19050000"/>
          </a:xfrm>
        </p:grpSpPr>
        <p:sp>
          <p:nvSpPr>
            <p:cNvPr id="7" name="Freeform 4">
              <a:extLst>
                <a:ext uri="{FF2B5EF4-FFF2-40B4-BE49-F238E27FC236}">
                  <a16:creationId xmlns:a16="http://schemas.microsoft.com/office/drawing/2014/main" id="{F096A914-EDAC-FB5F-9209-BF6D1282E1B2}"/>
                </a:ext>
              </a:extLst>
            </p:cNvPr>
            <p:cNvSpPr/>
            <p:nvPr/>
          </p:nvSpPr>
          <p:spPr>
            <a:xfrm>
              <a:off x="944032" y="1334822"/>
              <a:ext cx="13606916" cy="16933143"/>
            </a:xfrm>
            <a:custGeom>
              <a:avLst/>
              <a:gdLst/>
              <a:ahLst/>
              <a:cxnLst/>
              <a:rect l="l" t="t" r="r" b="b"/>
              <a:pathLst>
                <a:path w="13606916" h="16933143">
                  <a:moveTo>
                    <a:pt x="13372024" y="16933144"/>
                  </a:moveTo>
                  <a:lnTo>
                    <a:pt x="0" y="16933144"/>
                  </a:lnTo>
                  <a:lnTo>
                    <a:pt x="0" y="3963789"/>
                  </a:lnTo>
                  <a:lnTo>
                    <a:pt x="3070363" y="104861"/>
                  </a:lnTo>
                  <a:lnTo>
                    <a:pt x="9999657" y="0"/>
                  </a:lnTo>
                  <a:lnTo>
                    <a:pt x="11721831" y="784042"/>
                  </a:lnTo>
                  <a:lnTo>
                    <a:pt x="13606915" y="5926809"/>
                  </a:lnTo>
                  <a:close/>
                </a:path>
              </a:pathLst>
            </a:custGeom>
            <a:blipFill>
              <a:blip r:embed="rId3"/>
              <a:stretch>
                <a:fillRect l="-71194" r="-49969"/>
              </a:stretch>
            </a:blipFill>
          </p:spPr>
          <p:txBody>
            <a:bodyPr/>
            <a:lstStyle/>
            <a:p>
              <a:endParaRPr lang="en-US"/>
            </a:p>
          </p:txBody>
        </p:sp>
        <p:sp>
          <p:nvSpPr>
            <p:cNvPr id="8" name="Freeform 5">
              <a:extLst>
                <a:ext uri="{FF2B5EF4-FFF2-40B4-BE49-F238E27FC236}">
                  <a16:creationId xmlns:a16="http://schemas.microsoft.com/office/drawing/2014/main" id="{EAE2C6B0-5A5C-9FCC-6F2F-85C71CF50C49}"/>
                </a:ext>
              </a:extLst>
            </p:cNvPr>
            <p:cNvSpPr/>
            <p:nvPr/>
          </p:nvSpPr>
          <p:spPr>
            <a:xfrm>
              <a:off x="0" y="0"/>
              <a:ext cx="15227300" cy="19050000"/>
            </a:xfrm>
            <a:custGeom>
              <a:avLst/>
              <a:gdLst/>
              <a:ahLst/>
              <a:cxnLst/>
              <a:rect l="l" t="t" r="r" b="b"/>
              <a:pathLst>
                <a:path w="15227300" h="19050000">
                  <a:moveTo>
                    <a:pt x="0" y="0"/>
                  </a:moveTo>
                  <a:lnTo>
                    <a:pt x="15227300" y="0"/>
                  </a:lnTo>
                  <a:lnTo>
                    <a:pt x="15227300" y="19050000"/>
                  </a:lnTo>
                  <a:lnTo>
                    <a:pt x="0" y="19050000"/>
                  </a:lnTo>
                  <a:close/>
                </a:path>
              </a:pathLst>
            </a:custGeom>
            <a:blipFill>
              <a:blip r:embed="rId4"/>
              <a:stretch>
                <a:fillRect t="-272" b="-272"/>
              </a:stretch>
            </a:blipFill>
          </p:spPr>
          <p:txBody>
            <a:bodyPr/>
            <a:lstStyle/>
            <a:p>
              <a:endParaRPr lang="en-US"/>
            </a:p>
          </p:txBody>
        </p:sp>
      </p:grpSp>
    </p:spTree>
    <p:extLst>
      <p:ext uri="{BB962C8B-B14F-4D97-AF65-F5344CB8AC3E}">
        <p14:creationId xmlns:p14="http://schemas.microsoft.com/office/powerpoint/2010/main" val="22802262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FA46871-0F5D-8BC6-13F5-EF91691ABA62}"/>
              </a:ext>
            </a:extLst>
          </p:cNvPr>
          <p:cNvSpPr txBox="1"/>
          <p:nvPr/>
        </p:nvSpPr>
        <p:spPr>
          <a:xfrm>
            <a:off x="3958633" y="1866365"/>
            <a:ext cx="7026420" cy="769441"/>
          </a:xfrm>
          <a:prstGeom prst="rect">
            <a:avLst/>
          </a:prstGeom>
          <a:noFill/>
        </p:spPr>
        <p:txBody>
          <a:bodyPr wrap="square" rtlCol="0">
            <a:spAutoFit/>
          </a:bodyPr>
          <a:lstStyle/>
          <a:p>
            <a:pPr algn="ctr"/>
            <a:r>
              <a:rPr lang="en-US" sz="4400" dirty="0" err="1">
                <a:solidFill>
                  <a:srgbClr val="FF0000"/>
                </a:solidFill>
                <a:latin typeface="#9Slide04 Pridi Bold" panose="00000800000000000000" pitchFamily="2" charset="-34"/>
                <a:cs typeface="#9Slide04 Pridi Bold" panose="00000800000000000000" pitchFamily="2" charset="-34"/>
              </a:rPr>
              <a:t>Mật</a:t>
            </a:r>
            <a:r>
              <a:rPr lang="en-US" sz="4400" dirty="0">
                <a:solidFill>
                  <a:srgbClr val="FF0000"/>
                </a:solidFill>
                <a:latin typeface="#9Slide04 Pridi Bold" panose="00000800000000000000" pitchFamily="2" charset="-34"/>
                <a:cs typeface="#9Slide04 Pridi Bold" panose="00000800000000000000" pitchFamily="2" charset="-34"/>
              </a:rPr>
              <a:t> </a:t>
            </a:r>
            <a:r>
              <a:rPr lang="en-US" sz="4400" dirty="0" err="1">
                <a:solidFill>
                  <a:srgbClr val="FF0000"/>
                </a:solidFill>
                <a:latin typeface="#9Slide04 Pridi Bold" panose="00000800000000000000" pitchFamily="2" charset="-34"/>
                <a:cs typeface="#9Slide04 Pridi Bold" panose="00000800000000000000" pitchFamily="2" charset="-34"/>
              </a:rPr>
              <a:t>mã</a:t>
            </a:r>
            <a:r>
              <a:rPr lang="en-US" sz="4400" dirty="0">
                <a:solidFill>
                  <a:srgbClr val="FF0000"/>
                </a:solidFill>
                <a:latin typeface="#9Slide04 Pridi Bold" panose="00000800000000000000" pitchFamily="2" charset="-34"/>
                <a:cs typeface="#9Slide04 Pridi Bold" panose="00000800000000000000" pitchFamily="2" charset="-34"/>
              </a:rPr>
              <a:t> </a:t>
            </a:r>
            <a:r>
              <a:rPr lang="en-US" sz="4400" dirty="0" err="1">
                <a:solidFill>
                  <a:srgbClr val="FF0000"/>
                </a:solidFill>
                <a:latin typeface="#9Slide04 Pridi Bold" panose="00000800000000000000" pitchFamily="2" charset="-34"/>
                <a:cs typeface="#9Slide04 Pridi Bold" panose="00000800000000000000" pitchFamily="2" charset="-34"/>
              </a:rPr>
              <a:t>văn</a:t>
            </a:r>
            <a:r>
              <a:rPr lang="en-US" sz="4400" dirty="0">
                <a:solidFill>
                  <a:srgbClr val="FF0000"/>
                </a:solidFill>
                <a:latin typeface="#9Slide04 Pridi Bold" panose="00000800000000000000" pitchFamily="2" charset="-34"/>
                <a:cs typeface="#9Slide04 Pridi Bold" panose="00000800000000000000" pitchFamily="2" charset="-34"/>
              </a:rPr>
              <a:t> </a:t>
            </a:r>
            <a:r>
              <a:rPr lang="en-US" sz="4400" dirty="0" err="1">
                <a:solidFill>
                  <a:srgbClr val="FF0000"/>
                </a:solidFill>
                <a:latin typeface="#9Slide04 Pridi Bold" panose="00000800000000000000" pitchFamily="2" charset="-34"/>
                <a:cs typeface="#9Slide04 Pridi Bold" panose="00000800000000000000" pitchFamily="2" charset="-34"/>
              </a:rPr>
              <a:t>chương</a:t>
            </a:r>
            <a:endParaRPr lang="en-US" sz="4400" dirty="0">
              <a:solidFill>
                <a:srgbClr val="FF0000"/>
              </a:solidFill>
              <a:latin typeface="#9Slide04 Pridi Bold" panose="00000800000000000000" pitchFamily="2" charset="-34"/>
              <a:cs typeface="#9Slide04 Pridi Bold" panose="00000800000000000000" pitchFamily="2" charset="-34"/>
            </a:endParaRPr>
          </a:p>
        </p:txBody>
      </p:sp>
      <p:sp>
        <p:nvSpPr>
          <p:cNvPr id="3" name="TextBox 2">
            <a:extLst>
              <a:ext uri="{FF2B5EF4-FFF2-40B4-BE49-F238E27FC236}">
                <a16:creationId xmlns:a16="http://schemas.microsoft.com/office/drawing/2014/main" id="{F590CB5F-DABB-F2B7-8207-DB2274F0CD42}"/>
              </a:ext>
            </a:extLst>
          </p:cNvPr>
          <p:cNvSpPr txBox="1"/>
          <p:nvPr/>
        </p:nvSpPr>
        <p:spPr>
          <a:xfrm>
            <a:off x="515178" y="497052"/>
            <a:ext cx="11161644"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chú</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thích</a:t>
            </a:r>
            <a:endParaRPr lang="en-US"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1858F56-5831-59D0-DD3D-454AFBD40120}"/>
              </a:ext>
            </a:extLst>
          </p:cNvPr>
          <p:cNvSpPr txBox="1"/>
          <p:nvPr/>
        </p:nvSpPr>
        <p:spPr>
          <a:xfrm>
            <a:off x="932291" y="1191389"/>
            <a:ext cx="8236424" cy="52322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endParaRPr lang="en-US" sz="2800" i="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8DC88A41-D987-1E7E-69AB-BB0E08C473DA}"/>
              </a:ext>
            </a:extLst>
          </p:cNvPr>
          <p:cNvSpPr txBox="1"/>
          <p:nvPr/>
        </p:nvSpPr>
        <p:spPr>
          <a:xfrm>
            <a:off x="4519613" y="3005612"/>
            <a:ext cx="7157209" cy="2246769"/>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nhóm</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a:t>
            </a:r>
          </a:p>
        </p:txBody>
      </p:sp>
      <p:sp>
        <p:nvSpPr>
          <p:cNvPr id="7" name="Freeform 4">
            <a:extLst>
              <a:ext uri="{FF2B5EF4-FFF2-40B4-BE49-F238E27FC236}">
                <a16:creationId xmlns:a16="http://schemas.microsoft.com/office/drawing/2014/main" id="{19DAA2E8-0718-82B1-B896-39D11EB59542}"/>
              </a:ext>
            </a:extLst>
          </p:cNvPr>
          <p:cNvSpPr/>
          <p:nvPr/>
        </p:nvSpPr>
        <p:spPr>
          <a:xfrm>
            <a:off x="515178" y="2787563"/>
            <a:ext cx="3578243" cy="3122830"/>
          </a:xfrm>
          <a:custGeom>
            <a:avLst/>
            <a:gdLst/>
            <a:ahLst/>
            <a:cxnLst/>
            <a:rect l="l" t="t" r="r" b="b"/>
            <a:pathLst>
              <a:path w="4714875" h="4114800">
                <a:moveTo>
                  <a:pt x="0" y="0"/>
                </a:moveTo>
                <a:lnTo>
                  <a:pt x="4714875" y="0"/>
                </a:lnTo>
                <a:lnTo>
                  <a:pt x="471487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79797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90CB5F-DABB-F2B7-8207-DB2274F0CD42}"/>
              </a:ext>
            </a:extLst>
          </p:cNvPr>
          <p:cNvSpPr txBox="1"/>
          <p:nvPr/>
        </p:nvSpPr>
        <p:spPr>
          <a:xfrm>
            <a:off x="515178" y="497052"/>
            <a:ext cx="11161644"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chú</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thích</a:t>
            </a:r>
            <a:endParaRPr lang="en-US"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1858F56-5831-59D0-DD3D-454AFBD40120}"/>
              </a:ext>
            </a:extLst>
          </p:cNvPr>
          <p:cNvSpPr txBox="1"/>
          <p:nvPr/>
        </p:nvSpPr>
        <p:spPr>
          <a:xfrm>
            <a:off x="932291" y="1191389"/>
            <a:ext cx="8236424" cy="52322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endParaRPr lang="en-US" sz="2800" i="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8DC88A41-D987-1E7E-69AB-BB0E08C473DA}"/>
              </a:ext>
            </a:extLst>
          </p:cNvPr>
          <p:cNvSpPr txBox="1"/>
          <p:nvPr/>
        </p:nvSpPr>
        <p:spPr>
          <a:xfrm>
            <a:off x="1030764" y="1835939"/>
            <a:ext cx="4242275" cy="954107"/>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Time: </a:t>
            </a:r>
            <a:r>
              <a:rPr lang="en-US" sz="2800" dirty="0" err="1">
                <a:latin typeface="Times New Roman" panose="02020603050405020304" pitchFamily="18" charset="0"/>
                <a:cs typeface="Times New Roman" panose="02020603050405020304" pitchFamily="18" charset="0"/>
              </a:rPr>
              <a:t>tạp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Mỹ</a:t>
            </a:r>
            <a:r>
              <a:rPr lang="en-US" sz="28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DC81BA26-1997-4868-F052-677183B1D12F}"/>
              </a:ext>
            </a:extLst>
          </p:cNvPr>
          <p:cNvSpPr txBox="1"/>
          <p:nvPr/>
        </p:nvSpPr>
        <p:spPr>
          <a:xfrm>
            <a:off x="5874238" y="1769856"/>
            <a:ext cx="5747491" cy="1815882"/>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quốc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đoàn</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9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1945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5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1946.</a:t>
            </a:r>
          </a:p>
        </p:txBody>
      </p:sp>
      <p:pic>
        <p:nvPicPr>
          <p:cNvPr id="7" name="Picture 6">
            <a:extLst>
              <a:ext uri="{FF2B5EF4-FFF2-40B4-BE49-F238E27FC236}">
                <a16:creationId xmlns:a16="http://schemas.microsoft.com/office/drawing/2014/main" id="{612C0C5F-6DBE-F7A2-4A75-F489CE58A584}"/>
              </a:ext>
            </a:extLst>
          </p:cNvPr>
          <p:cNvPicPr>
            <a:picLocks noChangeAspect="1"/>
          </p:cNvPicPr>
          <p:nvPr/>
        </p:nvPicPr>
        <p:blipFill>
          <a:blip r:embed="rId3"/>
          <a:stretch>
            <a:fillRect/>
          </a:stretch>
        </p:blipFill>
        <p:spPr>
          <a:xfrm>
            <a:off x="1669595" y="2845293"/>
            <a:ext cx="2771482" cy="3700071"/>
          </a:xfrm>
          <a:prstGeom prst="rect">
            <a:avLst/>
          </a:prstGeom>
        </p:spPr>
      </p:pic>
      <p:pic>
        <p:nvPicPr>
          <p:cNvPr id="9" name="Picture 8">
            <a:extLst>
              <a:ext uri="{FF2B5EF4-FFF2-40B4-BE49-F238E27FC236}">
                <a16:creationId xmlns:a16="http://schemas.microsoft.com/office/drawing/2014/main" id="{0742161B-D790-1B16-1D8F-3D0D8B0D402D}"/>
              </a:ext>
            </a:extLst>
          </p:cNvPr>
          <p:cNvPicPr>
            <a:picLocks noChangeAspect="1"/>
          </p:cNvPicPr>
          <p:nvPr/>
        </p:nvPicPr>
        <p:blipFill>
          <a:blip r:embed="rId4"/>
          <a:stretch>
            <a:fillRect/>
          </a:stretch>
        </p:blipFill>
        <p:spPr>
          <a:xfrm>
            <a:off x="6033427" y="3694521"/>
            <a:ext cx="5516147" cy="2900426"/>
          </a:xfrm>
          <a:prstGeom prst="rect">
            <a:avLst/>
          </a:prstGeom>
        </p:spPr>
      </p:pic>
    </p:spTree>
    <p:extLst>
      <p:ext uri="{BB962C8B-B14F-4D97-AF65-F5344CB8AC3E}">
        <p14:creationId xmlns:p14="http://schemas.microsoft.com/office/powerpoint/2010/main" val="96218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90CB5F-DABB-F2B7-8207-DB2274F0CD42}"/>
              </a:ext>
            </a:extLst>
          </p:cNvPr>
          <p:cNvSpPr txBox="1"/>
          <p:nvPr/>
        </p:nvSpPr>
        <p:spPr>
          <a:xfrm>
            <a:off x="515178" y="497052"/>
            <a:ext cx="11161644"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chú</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thích</a:t>
            </a:r>
            <a:endParaRPr lang="en-US"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1858F56-5831-59D0-DD3D-454AFBD40120}"/>
              </a:ext>
            </a:extLst>
          </p:cNvPr>
          <p:cNvSpPr txBox="1"/>
          <p:nvPr/>
        </p:nvSpPr>
        <p:spPr>
          <a:xfrm>
            <a:off x="932291" y="1191389"/>
            <a:ext cx="8236424" cy="52322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endParaRPr lang="en-US" sz="2800" i="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1E97527-A0C2-73E4-D8E7-F12998CBDAD6}"/>
              </a:ext>
            </a:extLst>
          </p:cNvPr>
          <p:cNvSpPr txBox="1"/>
          <p:nvPr/>
        </p:nvSpPr>
        <p:spPr>
          <a:xfrm>
            <a:off x="1131611" y="1829024"/>
            <a:ext cx="6408672" cy="1384995"/>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khu</a:t>
            </a:r>
            <a:r>
              <a:rPr lang="en-US" sz="2800" b="1" dirty="0">
                <a:latin typeface="Times New Roman" panose="02020603050405020304" pitchFamily="18" charset="0"/>
                <a:cs typeface="Times New Roman" panose="02020603050405020304" pitchFamily="18" charset="0"/>
              </a:rPr>
              <a:t> D: </a:t>
            </a:r>
            <a:r>
              <a:rPr lang="en-US" sz="2800" dirty="0" err="1">
                <a:latin typeface="Times New Roman" panose="02020603050405020304" pitchFamily="18" charset="0"/>
                <a:cs typeface="Times New Roman" panose="02020603050405020304" pitchFamily="18" charset="0"/>
              </a:rPr>
              <a:t>căn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Mỹ</a:t>
            </a:r>
            <a:r>
              <a:rPr lang="en-US" sz="2800"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CE4B3B37-4C5E-1833-F200-BFA0A6D648FA}"/>
              </a:ext>
            </a:extLst>
          </p:cNvPr>
          <p:cNvSpPr txBox="1"/>
          <p:nvPr/>
        </p:nvSpPr>
        <p:spPr>
          <a:xfrm>
            <a:off x="7195625" y="4974113"/>
            <a:ext cx="4597640" cy="1384995"/>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Roi-</a:t>
            </a:r>
            <a:r>
              <a:rPr lang="en-US" sz="2800" b="1" dirty="0" err="1">
                <a:latin typeface="Times New Roman" panose="02020603050405020304" pitchFamily="18" charset="0"/>
                <a:cs typeface="Times New Roman" panose="02020603050405020304" pitchFamily="18" charset="0"/>
              </a:rPr>
              <a:t>tơ</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a:t>
            </a:r>
            <a:r>
              <a:rPr lang="en-US" sz="2800" dirty="0">
                <a:latin typeface="Times New Roman" panose="02020603050405020304" pitchFamily="18" charset="0"/>
                <a:cs typeface="Times New Roman" panose="02020603050405020304" pitchFamily="18" charset="0"/>
              </a:rPr>
              <a:t> (Anh)</a:t>
            </a:r>
          </a:p>
        </p:txBody>
      </p:sp>
      <p:pic>
        <p:nvPicPr>
          <p:cNvPr id="4" name="Picture 3">
            <a:extLst>
              <a:ext uri="{FF2B5EF4-FFF2-40B4-BE49-F238E27FC236}">
                <a16:creationId xmlns:a16="http://schemas.microsoft.com/office/drawing/2014/main" id="{8F956650-5649-1171-CBC7-985D785B7547}"/>
              </a:ext>
            </a:extLst>
          </p:cNvPr>
          <p:cNvPicPr>
            <a:picLocks noChangeAspect="1"/>
          </p:cNvPicPr>
          <p:nvPr/>
        </p:nvPicPr>
        <p:blipFill>
          <a:blip r:embed="rId3"/>
          <a:stretch>
            <a:fillRect/>
          </a:stretch>
        </p:blipFill>
        <p:spPr>
          <a:xfrm>
            <a:off x="1907364" y="3328434"/>
            <a:ext cx="4667250" cy="3143250"/>
          </a:xfrm>
          <a:prstGeom prst="rect">
            <a:avLst/>
          </a:prstGeom>
        </p:spPr>
      </p:pic>
      <p:pic>
        <p:nvPicPr>
          <p:cNvPr id="5" name="Picture 4">
            <a:extLst>
              <a:ext uri="{FF2B5EF4-FFF2-40B4-BE49-F238E27FC236}">
                <a16:creationId xmlns:a16="http://schemas.microsoft.com/office/drawing/2014/main" id="{4E342D63-8E3B-8197-D14C-F9FC79862CBC}"/>
              </a:ext>
            </a:extLst>
          </p:cNvPr>
          <p:cNvPicPr>
            <a:picLocks noChangeAspect="1"/>
          </p:cNvPicPr>
          <p:nvPr/>
        </p:nvPicPr>
        <p:blipFill>
          <a:blip r:embed="rId4"/>
          <a:stretch>
            <a:fillRect/>
          </a:stretch>
        </p:blipFill>
        <p:spPr>
          <a:xfrm>
            <a:off x="6964974" y="3501308"/>
            <a:ext cx="4947138" cy="1250312"/>
          </a:xfrm>
          <a:prstGeom prst="rect">
            <a:avLst/>
          </a:prstGeom>
        </p:spPr>
      </p:pic>
    </p:spTree>
    <p:extLst>
      <p:ext uri="{BB962C8B-B14F-4D97-AF65-F5344CB8AC3E}">
        <p14:creationId xmlns:p14="http://schemas.microsoft.com/office/powerpoint/2010/main" val="52951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90CB5F-DABB-F2B7-8207-DB2274F0CD42}"/>
              </a:ext>
            </a:extLst>
          </p:cNvPr>
          <p:cNvSpPr txBox="1"/>
          <p:nvPr/>
        </p:nvSpPr>
        <p:spPr>
          <a:xfrm>
            <a:off x="515178" y="497052"/>
            <a:ext cx="11161644"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chú</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thích</a:t>
            </a:r>
            <a:endParaRPr lang="en-US"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1858F56-5831-59D0-DD3D-454AFBD40120}"/>
              </a:ext>
            </a:extLst>
          </p:cNvPr>
          <p:cNvSpPr txBox="1"/>
          <p:nvPr/>
        </p:nvSpPr>
        <p:spPr>
          <a:xfrm>
            <a:off x="932291" y="1191389"/>
            <a:ext cx="8236424" cy="52322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endParaRPr lang="en-US" sz="2800" i="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A68BF08-3DC1-D07D-4B37-A14B53CCFAF8}"/>
              </a:ext>
            </a:extLst>
          </p:cNvPr>
          <p:cNvSpPr txBox="1"/>
          <p:nvPr/>
        </p:nvSpPr>
        <p:spPr>
          <a:xfrm>
            <a:off x="5417527" y="1923907"/>
            <a:ext cx="6189454" cy="1815882"/>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CBS: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Colombia Broadcasting System –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lôm</a:t>
            </a:r>
            <a:r>
              <a:rPr lang="en-US" sz="2800" dirty="0">
                <a:latin typeface="Times New Roman" panose="02020603050405020304" pitchFamily="18" charset="0"/>
                <a:cs typeface="Times New Roman" panose="02020603050405020304" pitchFamily="18" charset="0"/>
              </a:rPr>
              <a:t>-bi-a,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Mỹ</a:t>
            </a:r>
            <a:r>
              <a:rPr lang="en-US" sz="28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DC81BA26-1997-4868-F052-677183B1D12F}"/>
              </a:ext>
            </a:extLst>
          </p:cNvPr>
          <p:cNvSpPr txBox="1"/>
          <p:nvPr/>
        </p:nvSpPr>
        <p:spPr>
          <a:xfrm>
            <a:off x="1101774" y="4206128"/>
            <a:ext cx="7184098" cy="1815882"/>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Đèn</a:t>
            </a:r>
            <a:r>
              <a:rPr lang="en-US" sz="2800" b="1" dirty="0">
                <a:latin typeface="Times New Roman" panose="02020603050405020304" pitchFamily="18" charset="0"/>
                <a:cs typeface="Times New Roman" panose="02020603050405020304" pitchFamily="18" charset="0"/>
              </a:rPr>
              <a:t> flash: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đèn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đèn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hifh</a:t>
            </a:r>
            <a:r>
              <a:rPr lang="en-US" sz="2800" dirty="0">
                <a:latin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id="{111C154E-165C-DF1F-B34F-7FAF5C548867}"/>
              </a:ext>
            </a:extLst>
          </p:cNvPr>
          <p:cNvPicPr>
            <a:picLocks noChangeAspect="1"/>
          </p:cNvPicPr>
          <p:nvPr/>
        </p:nvPicPr>
        <p:blipFill>
          <a:blip r:embed="rId3"/>
          <a:stretch>
            <a:fillRect/>
          </a:stretch>
        </p:blipFill>
        <p:spPr>
          <a:xfrm>
            <a:off x="655027" y="1799282"/>
            <a:ext cx="4762500" cy="1905000"/>
          </a:xfrm>
          <a:prstGeom prst="rect">
            <a:avLst/>
          </a:prstGeom>
        </p:spPr>
      </p:pic>
      <p:pic>
        <p:nvPicPr>
          <p:cNvPr id="7" name="Picture 6">
            <a:extLst>
              <a:ext uri="{FF2B5EF4-FFF2-40B4-BE49-F238E27FC236}">
                <a16:creationId xmlns:a16="http://schemas.microsoft.com/office/drawing/2014/main" id="{068A3F82-6832-A33D-4AFC-01CE418572F9}"/>
              </a:ext>
            </a:extLst>
          </p:cNvPr>
          <p:cNvPicPr>
            <a:picLocks noChangeAspect="1"/>
          </p:cNvPicPr>
          <p:nvPr/>
        </p:nvPicPr>
        <p:blipFill>
          <a:blip r:embed="rId4"/>
          <a:stretch>
            <a:fillRect/>
          </a:stretch>
        </p:blipFill>
        <p:spPr>
          <a:xfrm>
            <a:off x="8806377" y="3949087"/>
            <a:ext cx="2550454" cy="2550454"/>
          </a:xfrm>
          <a:prstGeom prst="rect">
            <a:avLst/>
          </a:prstGeom>
        </p:spPr>
      </p:pic>
    </p:spTree>
    <p:extLst>
      <p:ext uri="{BB962C8B-B14F-4D97-AF65-F5344CB8AC3E}">
        <p14:creationId xmlns:p14="http://schemas.microsoft.com/office/powerpoint/2010/main" val="363622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D8C187-6B8E-8670-A105-4D27A4AE0E4A}"/>
              </a:ext>
            </a:extLst>
          </p:cNvPr>
          <p:cNvSpPr txBox="1"/>
          <p:nvPr/>
        </p:nvSpPr>
        <p:spPr>
          <a:xfrm>
            <a:off x="340249" y="299209"/>
            <a:ext cx="11161644"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chung</a:t>
            </a:r>
            <a:endParaRPr lang="en-US" sz="28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193958E-A680-4C16-62E2-3C7D1BEF73B0}"/>
              </a:ext>
            </a:extLst>
          </p:cNvPr>
          <p:cNvSpPr txBox="1"/>
          <p:nvPr/>
        </p:nvSpPr>
        <p:spPr>
          <a:xfrm>
            <a:off x="850458" y="847222"/>
            <a:ext cx="2719678" cy="52322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endParaRPr lang="en-US" sz="28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8ADEAB6-A4FC-5D4E-2366-F15EB8564923}"/>
              </a:ext>
            </a:extLst>
          </p:cNvPr>
          <p:cNvSpPr txBox="1"/>
          <p:nvPr/>
        </p:nvSpPr>
        <p:spPr>
          <a:xfrm>
            <a:off x="4489375" y="1528275"/>
            <a:ext cx="7073274" cy="5185522"/>
          </a:xfrm>
          <a:prstGeom prst="rect">
            <a:avLst/>
          </a:prstGeom>
          <a:noFill/>
        </p:spPr>
        <p:txBody>
          <a:bodyPr wrap="square" rtlCol="0">
            <a:spAutoFit/>
          </a:bodyPr>
          <a:lstStyle/>
          <a:p>
            <a:pPr algn="just">
              <a:lnSpc>
                <a:spcPct val="150000"/>
              </a:lnSpc>
            </a:pPr>
            <a:r>
              <a:rPr lang="en-US" sz="2800" dirty="0">
                <a:latin typeface="Times New Roman" panose="02020603050405020304" pitchFamily="18" charset="0"/>
                <a:cs typeface="Times New Roman" panose="02020603050405020304" pitchFamily="18" charset="0"/>
              </a:rPr>
              <a:t>- Sinh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1944, </a:t>
            </a:r>
            <a:r>
              <a:rPr lang="en-US" sz="2800" dirty="0" err="1">
                <a:latin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cs typeface="Times New Roman" panose="02020603050405020304" pitchFamily="18" charset="0"/>
              </a:rPr>
              <a:t> Hà </a:t>
            </a:r>
            <a:r>
              <a:rPr lang="en-US" sz="2800" dirty="0" err="1">
                <a:latin typeface="Times New Roman" panose="02020603050405020304" pitchFamily="18" charset="0"/>
                <a:cs typeface="Times New Roman" panose="02020603050405020304" pitchFamily="18" charset="0"/>
              </a:rPr>
              <a:t>Nội</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a:t>
            </a:r>
          </a:p>
          <a:p>
            <a:pPr algn="just">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(1997), “</a:t>
            </a:r>
            <a:r>
              <a:rPr lang="en-US" sz="2800" dirty="0" err="1">
                <a:latin typeface="Times New Roman" panose="02020603050405020304" pitchFamily="18" charset="0"/>
                <a:cs typeface="Times New Roman" panose="02020603050405020304" pitchFamily="18" charset="0"/>
              </a:rPr>
              <a:t>Phạm</a:t>
            </a:r>
            <a:r>
              <a:rPr lang="en-US" sz="2800" dirty="0">
                <a:latin typeface="Times New Roman" panose="02020603050405020304" pitchFamily="18" charset="0"/>
                <a:cs typeface="Times New Roman" panose="02020603050405020304" pitchFamily="18" charset="0"/>
              </a:rPr>
              <a:t> Xuân </a:t>
            </a:r>
            <a:r>
              <a:rPr lang="en-US" sz="2800" dirty="0" err="1">
                <a:latin typeface="Times New Roman" panose="02020603050405020304" pitchFamily="18" charset="0"/>
                <a:cs typeface="Times New Roman" panose="02020603050405020304" pitchFamily="18" charset="0"/>
              </a:rPr>
              <a:t>Ẩn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(2002), “</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Hương</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(2003),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tướng</a:t>
            </a:r>
            <a:r>
              <a:rPr lang="en-US" sz="2800" dirty="0">
                <a:latin typeface="Times New Roman" panose="02020603050405020304" pitchFamily="18" charset="0"/>
                <a:cs typeface="Times New Roman" panose="02020603050405020304" pitchFamily="18" charset="0"/>
              </a:rPr>
              <a:t> Mai Chí </a:t>
            </a:r>
            <a:r>
              <a:rPr lang="en-US" sz="2800" dirty="0" err="1">
                <a:latin typeface="Times New Roman" panose="02020603050405020304" pitchFamily="18" charset="0"/>
                <a:cs typeface="Times New Roman" panose="02020603050405020304" pitchFamily="18" charset="0"/>
              </a:rPr>
              <a:t>Thọ</a:t>
            </a:r>
            <a:r>
              <a:rPr lang="en-US" sz="2800" dirty="0">
                <a:latin typeface="Times New Roman" panose="02020603050405020304" pitchFamily="18" charset="0"/>
                <a:cs typeface="Times New Roman" panose="02020603050405020304" pitchFamily="18" charset="0"/>
              </a:rPr>
              <a:t>” (2005),…</a:t>
            </a:r>
          </a:p>
        </p:txBody>
      </p:sp>
      <p:sp>
        <p:nvSpPr>
          <p:cNvPr id="5" name="TextBox 4">
            <a:extLst>
              <a:ext uri="{FF2B5EF4-FFF2-40B4-BE49-F238E27FC236}">
                <a16:creationId xmlns:a16="http://schemas.microsoft.com/office/drawing/2014/main" id="{99D18F4D-7B26-FE04-7975-10F55C81349B}"/>
              </a:ext>
            </a:extLst>
          </p:cNvPr>
          <p:cNvSpPr txBox="1"/>
          <p:nvPr/>
        </p:nvSpPr>
        <p:spPr>
          <a:xfrm>
            <a:off x="436098" y="6057632"/>
            <a:ext cx="3631418"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Nguyễn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Hải</a:t>
            </a:r>
            <a:endParaRPr lang="en-US" sz="2800" dirty="0">
              <a:latin typeface="Times New Roman" panose="02020603050405020304" pitchFamily="18" charset="0"/>
              <a:cs typeface="Times New Roman" panose="02020603050405020304" pitchFamily="18" charset="0"/>
            </a:endParaRPr>
          </a:p>
        </p:txBody>
      </p:sp>
      <p:sp>
        <p:nvSpPr>
          <p:cNvPr id="7" name="Freeform 5">
            <a:extLst>
              <a:ext uri="{FF2B5EF4-FFF2-40B4-BE49-F238E27FC236}">
                <a16:creationId xmlns:a16="http://schemas.microsoft.com/office/drawing/2014/main" id="{3498957D-170E-137D-81E4-7748D103813F}"/>
              </a:ext>
            </a:extLst>
          </p:cNvPr>
          <p:cNvSpPr/>
          <p:nvPr/>
        </p:nvSpPr>
        <p:spPr>
          <a:xfrm rot="984090">
            <a:off x="8892700" y="-398462"/>
            <a:ext cx="4762112" cy="1118780"/>
          </a:xfrm>
          <a:custGeom>
            <a:avLst/>
            <a:gdLst/>
            <a:ahLst/>
            <a:cxnLst/>
            <a:rect l="l" t="t" r="r" b="b"/>
            <a:pathLst>
              <a:path w="3192558" h="971450">
                <a:moveTo>
                  <a:pt x="0" y="0"/>
                </a:moveTo>
                <a:lnTo>
                  <a:pt x="3192558" y="0"/>
                </a:lnTo>
                <a:lnTo>
                  <a:pt x="3192558" y="971449"/>
                </a:lnTo>
                <a:lnTo>
                  <a:pt x="0" y="971449"/>
                </a:lnTo>
                <a:lnTo>
                  <a:pt x="0" y="0"/>
                </a:lnTo>
                <a:close/>
              </a:path>
            </a:pathLst>
          </a:custGeom>
          <a:blipFill>
            <a:blip r:embed="rId3"/>
            <a:stretch>
              <a:fillRect/>
            </a:stretch>
          </a:blipFill>
        </p:spPr>
        <p:txBody>
          <a:bodyPr/>
          <a:lstStyle/>
          <a:p>
            <a:endParaRPr lang="en-US"/>
          </a:p>
        </p:txBody>
      </p:sp>
      <p:pic>
        <p:nvPicPr>
          <p:cNvPr id="6" name="Picture 5">
            <a:extLst>
              <a:ext uri="{FF2B5EF4-FFF2-40B4-BE49-F238E27FC236}">
                <a16:creationId xmlns:a16="http://schemas.microsoft.com/office/drawing/2014/main" id="{39D6BA57-A673-8527-C23A-BB88717EE2FE}"/>
              </a:ext>
            </a:extLst>
          </p:cNvPr>
          <p:cNvPicPr>
            <a:picLocks noChangeAspect="1"/>
          </p:cNvPicPr>
          <p:nvPr/>
        </p:nvPicPr>
        <p:blipFill>
          <a:blip r:embed="rId4"/>
          <a:stretch>
            <a:fillRect/>
          </a:stretch>
        </p:blipFill>
        <p:spPr>
          <a:xfrm>
            <a:off x="751984" y="1818453"/>
            <a:ext cx="3156291" cy="4192325"/>
          </a:xfrm>
          <a:prstGeom prst="rect">
            <a:avLst/>
          </a:prstGeom>
        </p:spPr>
      </p:pic>
    </p:spTree>
    <p:extLst>
      <p:ext uri="{BB962C8B-B14F-4D97-AF65-F5344CB8AC3E}">
        <p14:creationId xmlns:p14="http://schemas.microsoft.com/office/powerpoint/2010/main" val="33685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2443</TotalTime>
  <Words>2026</Words>
  <Application>Microsoft Office PowerPoint</Application>
  <PresentationFormat>Widescreen</PresentationFormat>
  <Paragraphs>150</Paragraphs>
  <Slides>25</Slides>
  <Notes>23</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#9Slide04 Pridi Bold</vt:lpstr>
      <vt:lpstr>#9Slide05 Agile Script Calligra</vt:lpstr>
      <vt:lpstr>#9Slide05 SVNLifehack Script</vt:lpstr>
      <vt:lpstr>#9Slide07 SVNA Love Of Thunder</vt:lpstr>
      <vt:lpstr>#9Slide07 SVNGuerrilla</vt:lpstr>
      <vt:lpstr>Arial</vt:lpstr>
      <vt:lpstr>Calibri</vt:lpstr>
      <vt:lpstr>Calibri Light</vt:lpstr>
      <vt:lpstr>Google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 Inspiron 5320</dc:creator>
  <cp:lastModifiedBy>Administrator</cp:lastModifiedBy>
  <cp:revision>364</cp:revision>
  <dcterms:created xsi:type="dcterms:W3CDTF">2024-08-13T04:08:32Z</dcterms:created>
  <dcterms:modified xsi:type="dcterms:W3CDTF">2025-02-27T01:54:39Z</dcterms:modified>
</cp:coreProperties>
</file>