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84" r:id="rId2"/>
    <p:sldId id="260" r:id="rId3"/>
    <p:sldId id="319" r:id="rId4"/>
    <p:sldId id="261" r:id="rId5"/>
    <p:sldId id="472" r:id="rId6"/>
    <p:sldId id="274" r:id="rId7"/>
    <p:sldId id="454" r:id="rId8"/>
    <p:sldId id="331" r:id="rId9"/>
    <p:sldId id="332" r:id="rId10"/>
    <p:sldId id="18959" r:id="rId11"/>
    <p:sldId id="480" r:id="rId12"/>
    <p:sldId id="485" r:id="rId13"/>
    <p:sldId id="18963" r:id="rId14"/>
    <p:sldId id="481" r:id="rId15"/>
    <p:sldId id="486" r:id="rId16"/>
    <p:sldId id="482" r:id="rId17"/>
    <p:sldId id="487" r:id="rId18"/>
    <p:sldId id="18962" r:id="rId19"/>
    <p:sldId id="483" r:id="rId20"/>
    <p:sldId id="338" r:id="rId21"/>
    <p:sldId id="356" r:id="rId22"/>
    <p:sldId id="340" r:id="rId23"/>
    <p:sldId id="18960" r:id="rId24"/>
    <p:sldId id="189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C1914"/>
    <a:srgbClr val="651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364" autoAdjust="0"/>
  </p:normalViewPr>
  <p:slideViewPr>
    <p:cSldViewPr snapToGrid="0">
      <p:cViewPr varScale="1">
        <p:scale>
          <a:sx n="60" d="100"/>
          <a:sy n="60" d="100"/>
        </p:scale>
        <p:origin x="57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CCCEE-ECEA-427A-8C9A-8F8433441F07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E84CD-114C-4AB1-A301-9740D6EB1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5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34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“Con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3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86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0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nsoi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so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3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48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con,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20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95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,…)?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13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0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34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4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47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: </a:t>
            </a:r>
            <a:r>
              <a:rPr lang="en-US" sz="1200" dirty="0" err="1">
                <a:latin typeface="#9Slide03 Ample" panose="02000000000000000000" pitchFamily="2" charset="0"/>
              </a:rPr>
              <a:t>Tìm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hiểu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và</a:t>
            </a:r>
            <a:r>
              <a:rPr lang="en-US" sz="1200" dirty="0">
                <a:latin typeface="#9Slide03 Ample" panose="02000000000000000000" pitchFamily="2" charset="0"/>
              </a:rPr>
              <a:t> chia </a:t>
            </a:r>
            <a:r>
              <a:rPr lang="en-US" sz="1200" dirty="0" err="1">
                <a:latin typeface="#9Slide03 Ample" panose="02000000000000000000" pitchFamily="2" charset="0"/>
              </a:rPr>
              <a:t>sẻ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những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cách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tiếp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nhận</a:t>
            </a:r>
            <a:r>
              <a:rPr lang="en-US" sz="1200" dirty="0">
                <a:latin typeface="#9Slide03 Ample" panose="02000000000000000000" pitchFamily="2" charset="0"/>
              </a:rPr>
              <a:t> “</a:t>
            </a:r>
            <a:r>
              <a:rPr lang="en-US" sz="1200" dirty="0" err="1">
                <a:latin typeface="#9Slide03 Ample" panose="02000000000000000000" pitchFamily="2" charset="0"/>
              </a:rPr>
              <a:t>Truyện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Kiều</a:t>
            </a:r>
            <a:r>
              <a:rPr lang="en-US" sz="1200" dirty="0">
                <a:latin typeface="#9Slide03 Ample" panose="02000000000000000000" pitchFamily="2" charset="0"/>
              </a:rPr>
              <a:t>” qua </a:t>
            </a:r>
            <a:r>
              <a:rPr lang="en-US" sz="1200" dirty="0" err="1">
                <a:latin typeface="#9Slide03 Ample" panose="02000000000000000000" pitchFamily="2" charset="0"/>
              </a:rPr>
              <a:t>các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hình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thức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khác</a:t>
            </a:r>
            <a:r>
              <a:rPr lang="en-US" sz="1200" dirty="0">
                <a:latin typeface="#9Slide03 Ample" panose="02000000000000000000" pitchFamily="2" charset="0"/>
              </a:rPr>
              <a:t>.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Lẩy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1200" dirty="0">
              <a:latin typeface="#9Slide03 Ample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3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46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2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76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85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10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59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4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D021A-8571-34E5-5DAF-4293097B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1B5A7-D56B-C0F4-1587-4D4EA0522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7AC15-9DA7-66AE-54C5-506C3F59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26E5C-EE36-DAF9-1731-2938F7830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1FD4B-8E85-B00E-F016-08D745DA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8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111C-9B8D-EDDD-2C11-BF1E4F2A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03AD1-1012-EA0F-FBD4-96EA1F3AA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5FFAA-07C3-F69C-C83F-33C850B5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7C9F8-168A-950B-5FDE-2C2EDE52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E656-8D81-F286-4758-9880FA86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2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60296-F461-1A0D-89EC-05369FC39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61B1B-B262-6044-BE9D-15DDA73BF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CA61C-C38F-395C-59E2-B0FA722C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E8A24-9AF7-2661-73CE-9B57656A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B86F1-9275-2FC3-B268-7E745921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4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75B01-BAF9-35A7-2D6A-889762AA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77836-92B1-95B0-A869-B0335E95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71F2B-3034-790D-5691-B09F80D0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12D1E-CD3D-1FC3-EDE5-96313D51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2E349-C877-31DB-99BC-877A7943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56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9DD2-807F-9AD0-56C2-531D6674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62D45-BA17-CC58-9E4C-4E3B41043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E8D03-29F7-81A6-C0F5-A2E214F1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BEC4A-061F-71F9-E39A-83545F1F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2110F-6D91-2505-0D8F-096616E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7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7924-A88A-FBF7-C383-9C13EA10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91375-5229-6785-82D1-36B303496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0410D-7A6E-7E43-3720-AEFB992AE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DD9EE-FFC3-A78E-8252-7F183667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5D271-2340-C74E-2346-6E4A2A6C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EC418-C023-82DB-2B7C-03055811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0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618B-EA1D-8EEF-73B3-6D94BD64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A5120-78F2-8897-935B-2D6F53CC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54505-A244-5B71-82FE-96F2A048B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38726-78E0-9B48-F580-5A354FC77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D8C9E-A464-4B7C-D3EF-C67DBDDC4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8B11D-D9AC-199E-89B0-5B31012E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C7C347-349F-068D-B4AB-77013F9D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7B395-B128-703D-518B-C1939F37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87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3603-7E26-715A-D86F-19CB0676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97CEE-5C6E-F806-812D-E8EA59FF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1C64A-B763-5D0F-4ECF-81F45337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AE0E3-20B2-4672-0750-F11DB91D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2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C5A930-2BBE-C6BF-4347-D51E4AD3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F87E4-66B5-B251-9A5B-FFCE30A9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16C36-2D09-D179-FF2F-01DF467D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0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CF6B-2C01-4CB8-875B-AD192E4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0B15E-1D99-6BB9-7298-8C491A83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8A73F-C43F-B6AE-1D00-BFC67ACEC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256C1-A690-8666-5AEC-8B1C8E31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2A21C-97AE-0F3E-F3EA-89C881AB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95BD9-957B-3400-410C-494ED961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3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68E90-9902-CC53-9591-27D26155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9EC14-956E-262E-6830-2EA812C29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60692-9405-ED82-93C5-CCD609873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EBC74-1974-7B3A-79DC-4C429946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13BD6-4459-D719-AD1A-36891A33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0081B-FF78-36EC-BA39-81DB796D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0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A8A30-FEA7-221D-5785-7FD2972E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5AF28-EBA7-ED81-78B0-26A5811A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6C009-5BC2-B068-D40D-82B057EBB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643D8-C639-4ED3-927B-9CF422E769F9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47B7C-D3BD-F893-D974-A565704F1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48AF5-7B94-F13A-5EDC-3B50D451F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9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 Con - Ru Cho Bé Ngủ Ngon _ Một Khúc Ngâm Kiều - NSND Thanh Hoài _ Hát Ru Bắc Bộ">
            <a:hlinkClick r:id="" action="ppaction://media"/>
            <a:extLst>
              <a:ext uri="{FF2B5EF4-FFF2-40B4-BE49-F238E27FC236}">
                <a16:creationId xmlns:a16="http://schemas.microsoft.com/office/drawing/2014/main" id="{96F8F3B2-D900-04BF-374D-699149BAD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25" y="90943"/>
            <a:ext cx="11895151" cy="66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4AEC53-2437-7577-E364-D33EDFBCF403}"/>
              </a:ext>
            </a:extLst>
          </p:cNvPr>
          <p:cNvSpPr txBox="1"/>
          <p:nvPr/>
        </p:nvSpPr>
        <p:spPr>
          <a:xfrm>
            <a:off x="4420925" y="2951019"/>
            <a:ext cx="7164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137BEC-F2B1-0055-B79F-66608F174CB2}"/>
              </a:ext>
            </a:extLst>
          </p:cNvPr>
          <p:cNvGrpSpPr/>
          <p:nvPr/>
        </p:nvGrpSpPr>
        <p:grpSpPr>
          <a:xfrm>
            <a:off x="2300578" y="561396"/>
            <a:ext cx="8910762" cy="1892994"/>
            <a:chOff x="2438400" y="1790700"/>
            <a:chExt cx="12611400" cy="2904548"/>
          </a:xfrm>
        </p:grpSpPr>
        <p:sp>
          <p:nvSpPr>
            <p:cNvPr id="3" name="TextBox 29">
              <a:extLst>
                <a:ext uri="{FF2B5EF4-FFF2-40B4-BE49-F238E27FC236}">
                  <a16:creationId xmlns:a16="http://schemas.microsoft.com/office/drawing/2014/main" id="{C8D27775-0EAB-B207-9BCE-74FA30DC2DFC}"/>
                </a:ext>
              </a:extLst>
            </p:cNvPr>
            <p:cNvSpPr txBox="1"/>
            <p:nvPr/>
          </p:nvSpPr>
          <p:spPr>
            <a:xfrm>
              <a:off x="2438400" y="2799858"/>
              <a:ext cx="12611400" cy="18953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ts val="33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SimSun" panose="02010600030101010101" pitchFamily="2" charset="-122"/>
                  <a:cs typeface="#9Slide04 Taviraj ExtraBold" panose="00000900000000000000" pitchFamily="2" charset="-34"/>
                  <a:sym typeface="Arial"/>
                </a:rPr>
                <a:t>Trình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SimSun" panose="02010600030101010101" pitchFamily="2" charset="-122"/>
                  <a:cs typeface="#9Slide04 Taviraj ExtraBold" panose="00000900000000000000" pitchFamily="2" charset="-34"/>
                  <a:sym typeface="Arial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SimSun" panose="02010600030101010101" pitchFamily="2" charset="-122"/>
                  <a:cs typeface="#9Slide04 Taviraj ExtraBold" panose="00000900000000000000" pitchFamily="2" charset="-34"/>
                  <a:sym typeface="Arial"/>
                </a:rPr>
                <a:t>bày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SimSun" panose="02010600030101010101" pitchFamily="2" charset="-122"/>
                  <a:cs typeface="#9Slide04 Taviraj ExtraBold" panose="00000900000000000000" pitchFamily="2" charset="-34"/>
                  <a:sym typeface="Arial"/>
                </a:rPr>
                <a:t>         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SimSun" panose="02010600030101010101" pitchFamily="2" charset="-122"/>
                  <a:cs typeface="#9Slide04 Taviraj ExtraBold" panose="00000900000000000000" pitchFamily="2" charset="-34"/>
                  <a:sym typeface="Arial"/>
                </a:rPr>
                <a:t>phút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Taviraj ExtraBold" panose="00000900000000000000" pitchFamily="2" charset="-34"/>
                <a:ea typeface="SimSun" panose="02010600030101010101" pitchFamily="2" charset="-122"/>
                <a:cs typeface="#9Slide04 Taviraj ExtraBold" panose="00000900000000000000" pitchFamily="2" charset="-34"/>
                <a:sym typeface="Arial"/>
              </a:endParaRPr>
            </a:p>
          </p:txBody>
        </p:sp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CAF802F-F2C7-8F9D-F25C-AE5BAE277DFE}"/>
                </a:ext>
              </a:extLst>
            </p:cNvPr>
            <p:cNvSpPr/>
            <p:nvPr/>
          </p:nvSpPr>
          <p:spPr>
            <a:xfrm>
              <a:off x="8861573" y="1790700"/>
              <a:ext cx="2400000" cy="2286000"/>
            </a:xfrm>
            <a:custGeom>
              <a:avLst/>
              <a:gdLst/>
              <a:ahLst/>
              <a:cxnLst/>
              <a:rect l="l" t="t" r="r" b="b"/>
              <a:pathLst>
                <a:path w="4320000" h="4114800">
                  <a:moveTo>
                    <a:pt x="0" y="0"/>
                  </a:moveTo>
                  <a:lnTo>
                    <a:pt x="4320000" y="0"/>
                  </a:lnTo>
                  <a:lnTo>
                    <a:pt x="43200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800"/>
            </a:p>
          </p:txBody>
        </p:sp>
      </p:grpSp>
      <p:pic>
        <p:nvPicPr>
          <p:cNvPr id="6" name="Picture 2" descr="Quỳnh Aka - À á à ơi! Bà ru cháu ngủ đêm đông Ngoài hiên gió thổi nhớ ông bà  buồn Rồi mai sau cháu lớn khôn Bước chân của cháu rời">
            <a:extLst>
              <a:ext uri="{FF2B5EF4-FFF2-40B4-BE49-F238E27FC236}">
                <a16:creationId xmlns:a16="http://schemas.microsoft.com/office/drawing/2014/main" id="{379B53F6-0717-5813-BA69-C8D6E9FAE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8" y="2126138"/>
            <a:ext cx="3767205" cy="37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52C3B-CBD7-1B0C-A074-9DC86F06C8FF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174726" y="4493467"/>
            <a:ext cx="6017274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3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8DAD3389-8975-6BFB-BE6A-7F529B018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13" y="2115912"/>
            <a:ext cx="3666172" cy="3345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C816F6-02B1-202A-238D-885DBEC12F17}"/>
              </a:ext>
            </a:extLst>
          </p:cNvPr>
          <p:cNvSpPr txBox="1"/>
          <p:nvPr/>
        </p:nvSpPr>
        <p:spPr>
          <a:xfrm>
            <a:off x="3165630" y="5694418"/>
            <a:ext cx="567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F075A78F-2879-BBDC-0FA7-B04D0FF1A82A}"/>
              </a:ext>
            </a:extLst>
          </p:cNvPr>
          <p:cNvCxnSpPr>
            <a:cxnSpLocks/>
            <a:endCxn id="10" idx="1"/>
          </p:cNvCxnSpPr>
          <p:nvPr/>
        </p:nvCxnSpPr>
        <p:spPr>
          <a:xfrm rot="5400000" flipH="1" flipV="1">
            <a:off x="6083655" y="1513314"/>
            <a:ext cx="2111574" cy="888890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202DB65-9ACC-8F74-4335-79CC93ADBBE8}"/>
              </a:ext>
            </a:extLst>
          </p:cNvPr>
          <p:cNvSpPr txBox="1"/>
          <p:nvPr/>
        </p:nvSpPr>
        <p:spPr>
          <a:xfrm>
            <a:off x="7583887" y="640362"/>
            <a:ext cx="416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58E656-5991-E1F7-B71F-8D8AFCF24E1B}"/>
              </a:ext>
            </a:extLst>
          </p:cNvPr>
          <p:cNvSpPr txBox="1"/>
          <p:nvPr/>
        </p:nvSpPr>
        <p:spPr>
          <a:xfrm>
            <a:off x="7426518" y="1359189"/>
            <a:ext cx="4417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DA56C4-163C-EE35-9599-78897167BB56}"/>
              </a:ext>
            </a:extLst>
          </p:cNvPr>
          <p:cNvSpPr txBox="1"/>
          <p:nvPr/>
        </p:nvSpPr>
        <p:spPr>
          <a:xfrm>
            <a:off x="444842" y="733246"/>
            <a:ext cx="40158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CFA098-A5EE-8D6E-DF61-CAA88CFA1A1B}"/>
              </a:ext>
            </a:extLst>
          </p:cNvPr>
          <p:cNvSpPr txBox="1"/>
          <p:nvPr/>
        </p:nvSpPr>
        <p:spPr>
          <a:xfrm>
            <a:off x="444843" y="3582845"/>
            <a:ext cx="3371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70153A5E-861A-DC87-C49D-3B9F267C12BF}"/>
              </a:ext>
            </a:extLst>
          </p:cNvPr>
          <p:cNvCxnSpPr>
            <a:cxnSpLocks/>
            <a:endCxn id="13" idx="3"/>
          </p:cNvCxnSpPr>
          <p:nvPr/>
        </p:nvCxnSpPr>
        <p:spPr>
          <a:xfrm rot="16200000" flipV="1">
            <a:off x="3864950" y="2236919"/>
            <a:ext cx="1787813" cy="596349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8E6F860-40B1-78CF-C1FA-649370A137D3}"/>
              </a:ext>
            </a:extLst>
          </p:cNvPr>
          <p:cNvCxnSpPr>
            <a:cxnSpLocks/>
            <a:endCxn id="14" idx="3"/>
          </p:cNvCxnSpPr>
          <p:nvPr/>
        </p:nvCxnSpPr>
        <p:spPr>
          <a:xfrm rot="10800000" flipV="1">
            <a:off x="3816628" y="3582845"/>
            <a:ext cx="1049571" cy="69249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3">
            <a:extLst>
              <a:ext uri="{FF2B5EF4-FFF2-40B4-BE49-F238E27FC236}">
                <a16:creationId xmlns:a16="http://schemas.microsoft.com/office/drawing/2014/main" id="{6D4C3A3B-133E-0001-6657-4AC35C9FBDEE}"/>
              </a:ext>
            </a:extLst>
          </p:cNvPr>
          <p:cNvSpPr/>
          <p:nvPr/>
        </p:nvSpPr>
        <p:spPr>
          <a:xfrm>
            <a:off x="10042753" y="3503083"/>
            <a:ext cx="3602289" cy="3991456"/>
          </a:xfrm>
          <a:custGeom>
            <a:avLst/>
            <a:gdLst/>
            <a:ahLst/>
            <a:cxnLst/>
            <a:rect l="l" t="t" r="r" b="b"/>
            <a:pathLst>
              <a:path w="3602289" h="3991456">
                <a:moveTo>
                  <a:pt x="0" y="0"/>
                </a:moveTo>
                <a:lnTo>
                  <a:pt x="3602289" y="0"/>
                </a:lnTo>
                <a:lnTo>
                  <a:pt x="3602289" y="3991456"/>
                </a:lnTo>
                <a:lnTo>
                  <a:pt x="0" y="3991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1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454D8D-8FF8-416C-E2AB-83DC2F7EE901}"/>
              </a:ext>
            </a:extLst>
          </p:cNvPr>
          <p:cNvSpPr txBox="1"/>
          <p:nvPr/>
        </p:nvSpPr>
        <p:spPr>
          <a:xfrm>
            <a:off x="-921202" y="1766028"/>
            <a:ext cx="77009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</a:t>
            </a:r>
          </a:p>
          <a:p>
            <a:pPr algn="ctr" defTabSz="609630">
              <a:defRPr/>
            </a:pP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609630">
              <a:defRPr/>
            </a:pP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Kiều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E4777-858E-BD87-133F-A30C7781E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"/>
          <a:stretch/>
        </p:blipFill>
        <p:spPr>
          <a:xfrm>
            <a:off x="5701416" y="-51639"/>
            <a:ext cx="6930581" cy="690963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597454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56054A-68F2-60A8-0551-3F4B0EB8F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685" y="1302074"/>
            <a:ext cx="9670451" cy="5404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DAEF4F-8989-6A44-45D1-8899F42BE5DA}"/>
              </a:ext>
            </a:extLst>
          </p:cNvPr>
          <p:cNvSpPr txBox="1"/>
          <p:nvPr/>
        </p:nvSpPr>
        <p:spPr>
          <a:xfrm>
            <a:off x="590385" y="347967"/>
            <a:ext cx="109469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1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45ED3-6077-5FA7-467D-61A75C1227E4}"/>
              </a:ext>
            </a:extLst>
          </p:cNvPr>
          <p:cNvSpPr txBox="1"/>
          <p:nvPr/>
        </p:nvSpPr>
        <p:spPr>
          <a:xfrm>
            <a:off x="2139895" y="981642"/>
            <a:ext cx="8848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40FAD7D-5512-1523-735D-1DA12E956F00}"/>
              </a:ext>
            </a:extLst>
          </p:cNvPr>
          <p:cNvSpPr/>
          <p:nvPr/>
        </p:nvSpPr>
        <p:spPr>
          <a:xfrm rot="6515016">
            <a:off x="-2059745" y="1590389"/>
            <a:ext cx="5217703" cy="3534105"/>
          </a:xfrm>
          <a:custGeom>
            <a:avLst/>
            <a:gdLst/>
            <a:ahLst/>
            <a:cxnLst/>
            <a:rect l="l" t="t" r="r" b="b"/>
            <a:pathLst>
              <a:path w="7644009" h="5177514">
                <a:moveTo>
                  <a:pt x="0" y="0"/>
                </a:moveTo>
                <a:lnTo>
                  <a:pt x="7644009" y="0"/>
                </a:lnTo>
                <a:lnTo>
                  <a:pt x="7644009" y="5177514"/>
                </a:lnTo>
                <a:lnTo>
                  <a:pt x="0" y="5177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11A407-65EC-FF80-4076-D499E74AE010}"/>
              </a:ext>
            </a:extLst>
          </p:cNvPr>
          <p:cNvSpPr txBox="1"/>
          <p:nvPr/>
        </p:nvSpPr>
        <p:spPr>
          <a:xfrm>
            <a:off x="1441506" y="321476"/>
            <a:ext cx="305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29C8F-D44F-ADE4-703A-2800B9BC82E0}"/>
              </a:ext>
            </a:extLst>
          </p:cNvPr>
          <p:cNvSpPr txBox="1"/>
          <p:nvPr/>
        </p:nvSpPr>
        <p:spPr>
          <a:xfrm>
            <a:off x="1773141" y="5700907"/>
            <a:ext cx="9772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2D903-98F4-8D8A-46BD-85BF15EB6539}"/>
              </a:ext>
            </a:extLst>
          </p:cNvPr>
          <p:cNvSpPr txBox="1"/>
          <p:nvPr/>
        </p:nvSpPr>
        <p:spPr>
          <a:xfrm>
            <a:off x="2309523" y="2141723"/>
            <a:ext cx="305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DE47F-A0B6-078B-4B3F-B85544695D7F}"/>
              </a:ext>
            </a:extLst>
          </p:cNvPr>
          <p:cNvSpPr txBox="1"/>
          <p:nvPr/>
        </p:nvSpPr>
        <p:spPr>
          <a:xfrm>
            <a:off x="2699136" y="2779582"/>
            <a:ext cx="9076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880D03-1E5B-A34F-169E-DC219430CEA3}"/>
              </a:ext>
            </a:extLst>
          </p:cNvPr>
          <p:cNvSpPr txBox="1"/>
          <p:nvPr/>
        </p:nvSpPr>
        <p:spPr>
          <a:xfrm>
            <a:off x="2248470" y="4409522"/>
            <a:ext cx="305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42EFB-692C-27C7-98CB-03A1D77B6C69}"/>
              </a:ext>
            </a:extLst>
          </p:cNvPr>
          <p:cNvSpPr txBox="1"/>
          <p:nvPr/>
        </p:nvSpPr>
        <p:spPr>
          <a:xfrm>
            <a:off x="2565290" y="4970576"/>
            <a:ext cx="1123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05371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09A855-203B-4EA6-5C76-04B1C4DE7D7C}"/>
              </a:ext>
            </a:extLst>
          </p:cNvPr>
          <p:cNvSpPr txBox="1"/>
          <p:nvPr/>
        </p:nvSpPr>
        <p:spPr>
          <a:xfrm>
            <a:off x="4360569" y="1917103"/>
            <a:ext cx="77009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</a:t>
            </a:r>
          </a:p>
          <a:p>
            <a:pPr algn="ctr" defTabSz="609630">
              <a:defRPr/>
            </a:pP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“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Kiều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017212-9A72-E8B9-F3F5-7BE9E2412EDA}"/>
              </a:ext>
            </a:extLst>
          </p:cNvPr>
          <p:cNvGrpSpPr/>
          <p:nvPr/>
        </p:nvGrpSpPr>
        <p:grpSpPr>
          <a:xfrm>
            <a:off x="815578" y="94869"/>
            <a:ext cx="4002911" cy="6182943"/>
            <a:chOff x="0" y="0"/>
            <a:chExt cx="2192020" cy="338582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C636EA9-9823-9E59-B1FF-63091E40454C}"/>
                </a:ext>
              </a:extLst>
            </p:cNvPr>
            <p:cNvSpPr/>
            <p:nvPr/>
          </p:nvSpPr>
          <p:spPr>
            <a:xfrm>
              <a:off x="1270" y="0"/>
              <a:ext cx="2194560" cy="3388360"/>
            </a:xfrm>
            <a:custGeom>
              <a:avLst/>
              <a:gdLst/>
              <a:ahLst/>
              <a:cxnLst/>
              <a:rect l="l" t="t" r="r" b="b"/>
              <a:pathLst>
                <a:path w="2194560" h="3388360">
                  <a:moveTo>
                    <a:pt x="3810" y="317500"/>
                  </a:moveTo>
                  <a:cubicBezTo>
                    <a:pt x="13970" y="425450"/>
                    <a:pt x="16510" y="533400"/>
                    <a:pt x="17780" y="642620"/>
                  </a:cubicBezTo>
                  <a:cubicBezTo>
                    <a:pt x="24130" y="1036320"/>
                    <a:pt x="21590" y="1430020"/>
                    <a:pt x="17780" y="1823720"/>
                  </a:cubicBezTo>
                  <a:cubicBezTo>
                    <a:pt x="13970" y="2218690"/>
                    <a:pt x="8890" y="2613660"/>
                    <a:pt x="8890" y="3009900"/>
                  </a:cubicBezTo>
                  <a:cubicBezTo>
                    <a:pt x="8890" y="3013710"/>
                    <a:pt x="8890" y="3017520"/>
                    <a:pt x="7620" y="3021330"/>
                  </a:cubicBezTo>
                  <a:cubicBezTo>
                    <a:pt x="11430" y="3022600"/>
                    <a:pt x="15240" y="3025140"/>
                    <a:pt x="19050" y="3027680"/>
                  </a:cubicBezTo>
                  <a:cubicBezTo>
                    <a:pt x="24130" y="3031490"/>
                    <a:pt x="27940" y="3037840"/>
                    <a:pt x="33020" y="3044190"/>
                  </a:cubicBezTo>
                  <a:cubicBezTo>
                    <a:pt x="44450" y="3058160"/>
                    <a:pt x="55880" y="3072130"/>
                    <a:pt x="66040" y="3086100"/>
                  </a:cubicBezTo>
                  <a:cubicBezTo>
                    <a:pt x="77470" y="3102610"/>
                    <a:pt x="88900" y="3117850"/>
                    <a:pt x="100330" y="3134360"/>
                  </a:cubicBezTo>
                  <a:cubicBezTo>
                    <a:pt x="105410" y="3141980"/>
                    <a:pt x="110490" y="3149600"/>
                    <a:pt x="115570" y="3155950"/>
                  </a:cubicBezTo>
                  <a:cubicBezTo>
                    <a:pt x="119380" y="3161030"/>
                    <a:pt x="125730" y="3163570"/>
                    <a:pt x="129540" y="3167380"/>
                  </a:cubicBezTo>
                  <a:cubicBezTo>
                    <a:pt x="142240" y="3177540"/>
                    <a:pt x="156210" y="3187700"/>
                    <a:pt x="168910" y="3197860"/>
                  </a:cubicBezTo>
                  <a:cubicBezTo>
                    <a:pt x="181610" y="3208020"/>
                    <a:pt x="194310" y="3216910"/>
                    <a:pt x="209550" y="3223260"/>
                  </a:cubicBezTo>
                  <a:cubicBezTo>
                    <a:pt x="243840" y="3238500"/>
                    <a:pt x="276860" y="3255010"/>
                    <a:pt x="311150" y="3270250"/>
                  </a:cubicBezTo>
                  <a:cubicBezTo>
                    <a:pt x="330200" y="3279140"/>
                    <a:pt x="349250" y="3286760"/>
                    <a:pt x="369570" y="3295650"/>
                  </a:cubicBezTo>
                  <a:cubicBezTo>
                    <a:pt x="370840" y="3296920"/>
                    <a:pt x="374650" y="3295650"/>
                    <a:pt x="375920" y="3295650"/>
                  </a:cubicBezTo>
                  <a:lnTo>
                    <a:pt x="383540" y="3295650"/>
                  </a:lnTo>
                  <a:lnTo>
                    <a:pt x="384810" y="3296920"/>
                  </a:lnTo>
                  <a:cubicBezTo>
                    <a:pt x="387350" y="3290570"/>
                    <a:pt x="389890" y="3285490"/>
                    <a:pt x="393700" y="3279140"/>
                  </a:cubicBezTo>
                  <a:cubicBezTo>
                    <a:pt x="397510" y="3274060"/>
                    <a:pt x="400050" y="3265170"/>
                    <a:pt x="408940" y="3265170"/>
                  </a:cubicBezTo>
                  <a:cubicBezTo>
                    <a:pt x="408940" y="3265170"/>
                    <a:pt x="410210" y="3265170"/>
                    <a:pt x="410210" y="3263900"/>
                  </a:cubicBezTo>
                  <a:cubicBezTo>
                    <a:pt x="414020" y="3257550"/>
                    <a:pt x="420370" y="3256280"/>
                    <a:pt x="427990" y="3255010"/>
                  </a:cubicBezTo>
                  <a:cubicBezTo>
                    <a:pt x="435610" y="3253740"/>
                    <a:pt x="441960" y="3249930"/>
                    <a:pt x="448310" y="3247390"/>
                  </a:cubicBezTo>
                  <a:cubicBezTo>
                    <a:pt x="449580" y="3247390"/>
                    <a:pt x="449580" y="3246120"/>
                    <a:pt x="450850" y="3246120"/>
                  </a:cubicBezTo>
                  <a:cubicBezTo>
                    <a:pt x="459740" y="3248660"/>
                    <a:pt x="466090" y="3242310"/>
                    <a:pt x="473710" y="3239770"/>
                  </a:cubicBezTo>
                  <a:lnTo>
                    <a:pt x="474980" y="3239770"/>
                  </a:lnTo>
                  <a:cubicBezTo>
                    <a:pt x="482600" y="3239770"/>
                    <a:pt x="488950" y="3235960"/>
                    <a:pt x="496570" y="3234690"/>
                  </a:cubicBezTo>
                  <a:cubicBezTo>
                    <a:pt x="502920" y="3233420"/>
                    <a:pt x="509270" y="3233420"/>
                    <a:pt x="515620" y="3229610"/>
                  </a:cubicBezTo>
                  <a:cubicBezTo>
                    <a:pt x="521970" y="3225800"/>
                    <a:pt x="529590" y="3223260"/>
                    <a:pt x="535940" y="3220720"/>
                  </a:cubicBezTo>
                  <a:cubicBezTo>
                    <a:pt x="542290" y="3218180"/>
                    <a:pt x="548640" y="3216910"/>
                    <a:pt x="554990" y="3214370"/>
                  </a:cubicBezTo>
                  <a:lnTo>
                    <a:pt x="561340" y="3214370"/>
                  </a:lnTo>
                  <a:cubicBezTo>
                    <a:pt x="567690" y="3214370"/>
                    <a:pt x="572770" y="3214370"/>
                    <a:pt x="577850" y="3210560"/>
                  </a:cubicBezTo>
                  <a:lnTo>
                    <a:pt x="580390" y="3210560"/>
                  </a:lnTo>
                  <a:cubicBezTo>
                    <a:pt x="586740" y="3210560"/>
                    <a:pt x="594360" y="3211830"/>
                    <a:pt x="600710" y="3211830"/>
                  </a:cubicBezTo>
                  <a:lnTo>
                    <a:pt x="605790" y="3211830"/>
                  </a:lnTo>
                  <a:cubicBezTo>
                    <a:pt x="612140" y="3210560"/>
                    <a:pt x="614680" y="3215640"/>
                    <a:pt x="618490" y="3218180"/>
                  </a:cubicBezTo>
                  <a:cubicBezTo>
                    <a:pt x="624840" y="3225800"/>
                    <a:pt x="632460" y="3227070"/>
                    <a:pt x="642620" y="3225800"/>
                  </a:cubicBezTo>
                  <a:cubicBezTo>
                    <a:pt x="651510" y="3224530"/>
                    <a:pt x="659130" y="3223260"/>
                    <a:pt x="668020" y="3223260"/>
                  </a:cubicBezTo>
                  <a:cubicBezTo>
                    <a:pt x="671830" y="3223260"/>
                    <a:pt x="676910" y="3224530"/>
                    <a:pt x="680720" y="3225800"/>
                  </a:cubicBezTo>
                  <a:cubicBezTo>
                    <a:pt x="684530" y="3227070"/>
                    <a:pt x="687070" y="3228340"/>
                    <a:pt x="690880" y="3229610"/>
                  </a:cubicBezTo>
                  <a:lnTo>
                    <a:pt x="694690" y="3233420"/>
                  </a:lnTo>
                  <a:cubicBezTo>
                    <a:pt x="694690" y="3233420"/>
                    <a:pt x="695960" y="3237230"/>
                    <a:pt x="697230" y="3238500"/>
                  </a:cubicBezTo>
                  <a:cubicBezTo>
                    <a:pt x="699770" y="3239770"/>
                    <a:pt x="702310" y="3239770"/>
                    <a:pt x="703580" y="3241040"/>
                  </a:cubicBezTo>
                  <a:lnTo>
                    <a:pt x="704850" y="3242310"/>
                  </a:lnTo>
                  <a:cubicBezTo>
                    <a:pt x="711200" y="3238500"/>
                    <a:pt x="713740" y="3244850"/>
                    <a:pt x="717550" y="3246120"/>
                  </a:cubicBezTo>
                  <a:cubicBezTo>
                    <a:pt x="722630" y="3248660"/>
                    <a:pt x="726440" y="3251200"/>
                    <a:pt x="731520" y="3255010"/>
                  </a:cubicBezTo>
                  <a:cubicBezTo>
                    <a:pt x="731520" y="3253740"/>
                    <a:pt x="731520" y="3252470"/>
                    <a:pt x="732790" y="3251200"/>
                  </a:cubicBezTo>
                  <a:cubicBezTo>
                    <a:pt x="740410" y="3252470"/>
                    <a:pt x="749300" y="3252470"/>
                    <a:pt x="756920" y="3257550"/>
                  </a:cubicBezTo>
                  <a:cubicBezTo>
                    <a:pt x="758190" y="3255010"/>
                    <a:pt x="760730" y="3252470"/>
                    <a:pt x="763270" y="3249930"/>
                  </a:cubicBezTo>
                  <a:cubicBezTo>
                    <a:pt x="763270" y="3249930"/>
                    <a:pt x="763270" y="3248660"/>
                    <a:pt x="764540" y="3248660"/>
                  </a:cubicBezTo>
                  <a:cubicBezTo>
                    <a:pt x="770890" y="3247390"/>
                    <a:pt x="774700" y="3243580"/>
                    <a:pt x="775970" y="3237230"/>
                  </a:cubicBezTo>
                  <a:cubicBezTo>
                    <a:pt x="777240" y="3234690"/>
                    <a:pt x="777240" y="3232150"/>
                    <a:pt x="777240" y="3230880"/>
                  </a:cubicBezTo>
                  <a:cubicBezTo>
                    <a:pt x="782320" y="3228340"/>
                    <a:pt x="786130" y="3225800"/>
                    <a:pt x="791210" y="3223260"/>
                  </a:cubicBezTo>
                  <a:lnTo>
                    <a:pt x="791210" y="3220720"/>
                  </a:lnTo>
                  <a:cubicBezTo>
                    <a:pt x="787400" y="3214370"/>
                    <a:pt x="787400" y="3213100"/>
                    <a:pt x="793750" y="3210560"/>
                  </a:cubicBezTo>
                  <a:cubicBezTo>
                    <a:pt x="795020" y="3209290"/>
                    <a:pt x="795020" y="3208020"/>
                    <a:pt x="796290" y="3208020"/>
                  </a:cubicBezTo>
                  <a:cubicBezTo>
                    <a:pt x="798830" y="3206750"/>
                    <a:pt x="801370" y="3205480"/>
                    <a:pt x="802640" y="3204210"/>
                  </a:cubicBezTo>
                  <a:cubicBezTo>
                    <a:pt x="802640" y="3204210"/>
                    <a:pt x="802640" y="3205480"/>
                    <a:pt x="803910" y="3205480"/>
                  </a:cubicBezTo>
                  <a:lnTo>
                    <a:pt x="803910" y="3202940"/>
                  </a:lnTo>
                  <a:cubicBezTo>
                    <a:pt x="811530" y="3200400"/>
                    <a:pt x="819150" y="3197860"/>
                    <a:pt x="826770" y="3194050"/>
                  </a:cubicBezTo>
                  <a:cubicBezTo>
                    <a:pt x="830580" y="3191510"/>
                    <a:pt x="834390" y="3190240"/>
                    <a:pt x="839470" y="3192780"/>
                  </a:cubicBezTo>
                  <a:cubicBezTo>
                    <a:pt x="842010" y="3194050"/>
                    <a:pt x="844550" y="3192780"/>
                    <a:pt x="847090" y="3191510"/>
                  </a:cubicBezTo>
                  <a:cubicBezTo>
                    <a:pt x="853440" y="3188970"/>
                    <a:pt x="859790" y="3187700"/>
                    <a:pt x="866140" y="3185160"/>
                  </a:cubicBezTo>
                  <a:cubicBezTo>
                    <a:pt x="871220" y="3183890"/>
                    <a:pt x="875030" y="3181350"/>
                    <a:pt x="880110" y="3178810"/>
                  </a:cubicBezTo>
                  <a:cubicBezTo>
                    <a:pt x="880110" y="3178810"/>
                    <a:pt x="881380" y="3176270"/>
                    <a:pt x="880110" y="3175000"/>
                  </a:cubicBezTo>
                  <a:cubicBezTo>
                    <a:pt x="880110" y="3173730"/>
                    <a:pt x="878840" y="3171190"/>
                    <a:pt x="878840" y="3169920"/>
                  </a:cubicBezTo>
                  <a:cubicBezTo>
                    <a:pt x="882650" y="3167380"/>
                    <a:pt x="885190" y="3164840"/>
                    <a:pt x="887730" y="3164840"/>
                  </a:cubicBezTo>
                  <a:cubicBezTo>
                    <a:pt x="891540" y="3163570"/>
                    <a:pt x="896620" y="3163570"/>
                    <a:pt x="901700" y="3162300"/>
                  </a:cubicBezTo>
                  <a:cubicBezTo>
                    <a:pt x="905510" y="3150870"/>
                    <a:pt x="913130" y="3148330"/>
                    <a:pt x="922020" y="3152140"/>
                  </a:cubicBezTo>
                  <a:lnTo>
                    <a:pt x="924560" y="3149600"/>
                  </a:lnTo>
                  <a:cubicBezTo>
                    <a:pt x="925830" y="3150870"/>
                    <a:pt x="925830" y="3150870"/>
                    <a:pt x="925830" y="3152140"/>
                  </a:cubicBezTo>
                  <a:cubicBezTo>
                    <a:pt x="929640" y="3149600"/>
                    <a:pt x="933450" y="3147060"/>
                    <a:pt x="937260" y="3145790"/>
                  </a:cubicBezTo>
                  <a:cubicBezTo>
                    <a:pt x="941070" y="3143250"/>
                    <a:pt x="944880" y="3140710"/>
                    <a:pt x="949960" y="3143250"/>
                  </a:cubicBezTo>
                  <a:cubicBezTo>
                    <a:pt x="949960" y="3136900"/>
                    <a:pt x="953770" y="3136900"/>
                    <a:pt x="957580" y="3138170"/>
                  </a:cubicBezTo>
                  <a:cubicBezTo>
                    <a:pt x="960120" y="3138170"/>
                    <a:pt x="963930" y="3136900"/>
                    <a:pt x="966470" y="3135630"/>
                  </a:cubicBezTo>
                  <a:cubicBezTo>
                    <a:pt x="967740" y="3135630"/>
                    <a:pt x="970280" y="3134360"/>
                    <a:pt x="971550" y="3135630"/>
                  </a:cubicBezTo>
                  <a:cubicBezTo>
                    <a:pt x="976630" y="3139440"/>
                    <a:pt x="984250" y="3140710"/>
                    <a:pt x="989330" y="3147060"/>
                  </a:cubicBezTo>
                  <a:cubicBezTo>
                    <a:pt x="993140" y="3152140"/>
                    <a:pt x="999490" y="3154680"/>
                    <a:pt x="1002030" y="3162300"/>
                  </a:cubicBezTo>
                  <a:cubicBezTo>
                    <a:pt x="1003300" y="3164840"/>
                    <a:pt x="1008380" y="3167380"/>
                    <a:pt x="1010920" y="3168650"/>
                  </a:cubicBezTo>
                  <a:cubicBezTo>
                    <a:pt x="1010920" y="3168650"/>
                    <a:pt x="1012190" y="3168650"/>
                    <a:pt x="1013460" y="3169920"/>
                  </a:cubicBezTo>
                  <a:cubicBezTo>
                    <a:pt x="1014730" y="3173730"/>
                    <a:pt x="1018540" y="3172460"/>
                    <a:pt x="1021080" y="3171190"/>
                  </a:cubicBezTo>
                  <a:cubicBezTo>
                    <a:pt x="1023620" y="3171190"/>
                    <a:pt x="1026160" y="3169920"/>
                    <a:pt x="1027430" y="3173730"/>
                  </a:cubicBezTo>
                  <a:cubicBezTo>
                    <a:pt x="1027430" y="3175000"/>
                    <a:pt x="1031240" y="3176270"/>
                    <a:pt x="1032510" y="3177540"/>
                  </a:cubicBezTo>
                  <a:cubicBezTo>
                    <a:pt x="1036320" y="3180080"/>
                    <a:pt x="1040130" y="3182620"/>
                    <a:pt x="1042670" y="3185160"/>
                  </a:cubicBezTo>
                  <a:cubicBezTo>
                    <a:pt x="1043940" y="3186430"/>
                    <a:pt x="1045210" y="3187700"/>
                    <a:pt x="1045210" y="3188970"/>
                  </a:cubicBezTo>
                  <a:cubicBezTo>
                    <a:pt x="1045210" y="3192780"/>
                    <a:pt x="1049020" y="3195320"/>
                    <a:pt x="1052830" y="3195320"/>
                  </a:cubicBezTo>
                  <a:cubicBezTo>
                    <a:pt x="1057910" y="3196590"/>
                    <a:pt x="1061720" y="3196590"/>
                    <a:pt x="1066800" y="3197860"/>
                  </a:cubicBezTo>
                  <a:cubicBezTo>
                    <a:pt x="1068070" y="3197860"/>
                    <a:pt x="1068070" y="3200400"/>
                    <a:pt x="1069340" y="3200400"/>
                  </a:cubicBezTo>
                  <a:cubicBezTo>
                    <a:pt x="1070610" y="3202940"/>
                    <a:pt x="1071880" y="3206750"/>
                    <a:pt x="1076960" y="3204210"/>
                  </a:cubicBezTo>
                  <a:cubicBezTo>
                    <a:pt x="1079500" y="3202940"/>
                    <a:pt x="1087120" y="3205480"/>
                    <a:pt x="1088390" y="3208020"/>
                  </a:cubicBezTo>
                  <a:cubicBezTo>
                    <a:pt x="1090930" y="3216910"/>
                    <a:pt x="1099820" y="3216910"/>
                    <a:pt x="1106170" y="3219450"/>
                  </a:cubicBezTo>
                  <a:cubicBezTo>
                    <a:pt x="1107440" y="3219450"/>
                    <a:pt x="1108710" y="3219450"/>
                    <a:pt x="1108710" y="3220720"/>
                  </a:cubicBezTo>
                  <a:cubicBezTo>
                    <a:pt x="1112520" y="3225800"/>
                    <a:pt x="1117600" y="3227070"/>
                    <a:pt x="1122680" y="3229610"/>
                  </a:cubicBezTo>
                  <a:cubicBezTo>
                    <a:pt x="1127760" y="3232150"/>
                    <a:pt x="1132840" y="3237230"/>
                    <a:pt x="1137920" y="3242310"/>
                  </a:cubicBezTo>
                  <a:lnTo>
                    <a:pt x="1144270" y="3248660"/>
                  </a:lnTo>
                  <a:cubicBezTo>
                    <a:pt x="1145540" y="3249930"/>
                    <a:pt x="1146810" y="3249930"/>
                    <a:pt x="1148080" y="3249930"/>
                  </a:cubicBezTo>
                  <a:cubicBezTo>
                    <a:pt x="1151890" y="3249930"/>
                    <a:pt x="1155700" y="3248660"/>
                    <a:pt x="1158240" y="3252470"/>
                  </a:cubicBezTo>
                  <a:cubicBezTo>
                    <a:pt x="1158240" y="3252470"/>
                    <a:pt x="1159510" y="3253740"/>
                    <a:pt x="1160780" y="3253740"/>
                  </a:cubicBezTo>
                  <a:cubicBezTo>
                    <a:pt x="1170940" y="3252470"/>
                    <a:pt x="1177290" y="3258820"/>
                    <a:pt x="1183640" y="3265170"/>
                  </a:cubicBezTo>
                  <a:cubicBezTo>
                    <a:pt x="1186180" y="3267710"/>
                    <a:pt x="1191260" y="3268980"/>
                    <a:pt x="1193800" y="3268980"/>
                  </a:cubicBezTo>
                  <a:cubicBezTo>
                    <a:pt x="1201420" y="3271520"/>
                    <a:pt x="1210310" y="3272790"/>
                    <a:pt x="1216660" y="3277870"/>
                  </a:cubicBezTo>
                  <a:cubicBezTo>
                    <a:pt x="1220470" y="3280410"/>
                    <a:pt x="1225550" y="3284220"/>
                    <a:pt x="1229360" y="3284220"/>
                  </a:cubicBezTo>
                  <a:cubicBezTo>
                    <a:pt x="1235710" y="3284220"/>
                    <a:pt x="1238250" y="3289300"/>
                    <a:pt x="1240790" y="3293110"/>
                  </a:cubicBezTo>
                  <a:cubicBezTo>
                    <a:pt x="1248410" y="3294380"/>
                    <a:pt x="1256030" y="3294380"/>
                    <a:pt x="1259840" y="3302000"/>
                  </a:cubicBezTo>
                  <a:cubicBezTo>
                    <a:pt x="1259840" y="3303270"/>
                    <a:pt x="1261110" y="3303270"/>
                    <a:pt x="1262380" y="3303270"/>
                  </a:cubicBezTo>
                  <a:cubicBezTo>
                    <a:pt x="1267460" y="3304540"/>
                    <a:pt x="1272540" y="3305810"/>
                    <a:pt x="1277620" y="3308350"/>
                  </a:cubicBezTo>
                  <a:cubicBezTo>
                    <a:pt x="1280160" y="3309620"/>
                    <a:pt x="1282700" y="3312160"/>
                    <a:pt x="1286510" y="3314700"/>
                  </a:cubicBezTo>
                  <a:cubicBezTo>
                    <a:pt x="1287780" y="3314700"/>
                    <a:pt x="1287780" y="3315970"/>
                    <a:pt x="1289050" y="3315970"/>
                  </a:cubicBezTo>
                  <a:cubicBezTo>
                    <a:pt x="1297940" y="3315970"/>
                    <a:pt x="1300480" y="3322320"/>
                    <a:pt x="1305560" y="3327400"/>
                  </a:cubicBezTo>
                  <a:cubicBezTo>
                    <a:pt x="1313180" y="3333750"/>
                    <a:pt x="1322070" y="3340100"/>
                    <a:pt x="1328420" y="3347720"/>
                  </a:cubicBezTo>
                  <a:cubicBezTo>
                    <a:pt x="1332230" y="3352800"/>
                    <a:pt x="1338580" y="3355340"/>
                    <a:pt x="1342390" y="3357880"/>
                  </a:cubicBezTo>
                  <a:lnTo>
                    <a:pt x="1350010" y="3361690"/>
                  </a:lnTo>
                  <a:cubicBezTo>
                    <a:pt x="1352550" y="3364230"/>
                    <a:pt x="1355090" y="3366770"/>
                    <a:pt x="1358900" y="3369310"/>
                  </a:cubicBezTo>
                  <a:cubicBezTo>
                    <a:pt x="1362710" y="3370580"/>
                    <a:pt x="1363980" y="3375660"/>
                    <a:pt x="1369060" y="3374390"/>
                  </a:cubicBezTo>
                  <a:cubicBezTo>
                    <a:pt x="1371600" y="3374390"/>
                    <a:pt x="1374140" y="3375660"/>
                    <a:pt x="1376680" y="3376930"/>
                  </a:cubicBezTo>
                  <a:cubicBezTo>
                    <a:pt x="1380490" y="3379470"/>
                    <a:pt x="1381760" y="3382010"/>
                    <a:pt x="1386840" y="3382010"/>
                  </a:cubicBezTo>
                  <a:cubicBezTo>
                    <a:pt x="1389380" y="3382010"/>
                    <a:pt x="1391920" y="3384550"/>
                    <a:pt x="1393190" y="3385820"/>
                  </a:cubicBezTo>
                  <a:cubicBezTo>
                    <a:pt x="1399540" y="3388360"/>
                    <a:pt x="1405890" y="3388360"/>
                    <a:pt x="1409700" y="3380740"/>
                  </a:cubicBezTo>
                  <a:lnTo>
                    <a:pt x="1410970" y="3379470"/>
                  </a:lnTo>
                  <a:cubicBezTo>
                    <a:pt x="1416050" y="3382010"/>
                    <a:pt x="1416050" y="3376930"/>
                    <a:pt x="1417320" y="3374390"/>
                  </a:cubicBezTo>
                  <a:cubicBezTo>
                    <a:pt x="1418590" y="3373120"/>
                    <a:pt x="1421130" y="3371850"/>
                    <a:pt x="1422400" y="3370580"/>
                  </a:cubicBezTo>
                  <a:cubicBezTo>
                    <a:pt x="1424940" y="3368040"/>
                    <a:pt x="1427480" y="3366770"/>
                    <a:pt x="1431290" y="3364230"/>
                  </a:cubicBezTo>
                  <a:cubicBezTo>
                    <a:pt x="1432560" y="3362960"/>
                    <a:pt x="1435100" y="3361690"/>
                    <a:pt x="1436370" y="3361690"/>
                  </a:cubicBezTo>
                  <a:cubicBezTo>
                    <a:pt x="1442720" y="3361690"/>
                    <a:pt x="1446530" y="3359150"/>
                    <a:pt x="1451610" y="3354070"/>
                  </a:cubicBezTo>
                  <a:cubicBezTo>
                    <a:pt x="1455420" y="3350260"/>
                    <a:pt x="1461770" y="3347720"/>
                    <a:pt x="1466850" y="3345180"/>
                  </a:cubicBezTo>
                  <a:cubicBezTo>
                    <a:pt x="1471930" y="3342640"/>
                    <a:pt x="1477010" y="3340100"/>
                    <a:pt x="1483360" y="3338830"/>
                  </a:cubicBezTo>
                  <a:cubicBezTo>
                    <a:pt x="1487170" y="3337560"/>
                    <a:pt x="1490980" y="3337560"/>
                    <a:pt x="1494790" y="3337560"/>
                  </a:cubicBezTo>
                  <a:lnTo>
                    <a:pt x="1497330" y="3337560"/>
                  </a:lnTo>
                  <a:cubicBezTo>
                    <a:pt x="1502410" y="3335020"/>
                    <a:pt x="1507490" y="3331210"/>
                    <a:pt x="1513840" y="3328670"/>
                  </a:cubicBezTo>
                  <a:lnTo>
                    <a:pt x="1517650" y="3328670"/>
                  </a:lnTo>
                  <a:cubicBezTo>
                    <a:pt x="1524000" y="3331210"/>
                    <a:pt x="1530350" y="3331210"/>
                    <a:pt x="1536700" y="3326130"/>
                  </a:cubicBezTo>
                  <a:cubicBezTo>
                    <a:pt x="1537970" y="3324860"/>
                    <a:pt x="1540510" y="3323590"/>
                    <a:pt x="1541780" y="3322320"/>
                  </a:cubicBezTo>
                  <a:cubicBezTo>
                    <a:pt x="1548130" y="3324860"/>
                    <a:pt x="1554480" y="3329940"/>
                    <a:pt x="1562100" y="3329940"/>
                  </a:cubicBezTo>
                  <a:cubicBezTo>
                    <a:pt x="1564640" y="3329940"/>
                    <a:pt x="1568450" y="3328670"/>
                    <a:pt x="1570990" y="3327400"/>
                  </a:cubicBezTo>
                  <a:cubicBezTo>
                    <a:pt x="1576070" y="3327400"/>
                    <a:pt x="1581150" y="3327400"/>
                    <a:pt x="1584960" y="3326130"/>
                  </a:cubicBezTo>
                  <a:cubicBezTo>
                    <a:pt x="1590040" y="3324860"/>
                    <a:pt x="1596390" y="3326130"/>
                    <a:pt x="1601470" y="3323590"/>
                  </a:cubicBezTo>
                  <a:cubicBezTo>
                    <a:pt x="1604010" y="3317240"/>
                    <a:pt x="1605280" y="3317240"/>
                    <a:pt x="1611630" y="3318510"/>
                  </a:cubicBezTo>
                  <a:cubicBezTo>
                    <a:pt x="1619250" y="3319780"/>
                    <a:pt x="1624330" y="3318510"/>
                    <a:pt x="1629410" y="3312160"/>
                  </a:cubicBezTo>
                  <a:cubicBezTo>
                    <a:pt x="1631950" y="3308350"/>
                    <a:pt x="1638300" y="3308350"/>
                    <a:pt x="1642110" y="3305810"/>
                  </a:cubicBezTo>
                  <a:cubicBezTo>
                    <a:pt x="1643380" y="3305810"/>
                    <a:pt x="1644650" y="3304540"/>
                    <a:pt x="1645920" y="3304540"/>
                  </a:cubicBezTo>
                  <a:cubicBezTo>
                    <a:pt x="1648460" y="3303270"/>
                    <a:pt x="1649730" y="3303270"/>
                    <a:pt x="1652270" y="3302000"/>
                  </a:cubicBezTo>
                  <a:cubicBezTo>
                    <a:pt x="1658620" y="3299460"/>
                    <a:pt x="1664970" y="3298190"/>
                    <a:pt x="1671320" y="3294380"/>
                  </a:cubicBezTo>
                  <a:cubicBezTo>
                    <a:pt x="1677670" y="3290570"/>
                    <a:pt x="1682750" y="3288030"/>
                    <a:pt x="1689100" y="3293110"/>
                  </a:cubicBezTo>
                  <a:lnTo>
                    <a:pt x="1691640" y="3293110"/>
                  </a:lnTo>
                  <a:cubicBezTo>
                    <a:pt x="1694180" y="3291840"/>
                    <a:pt x="1695450" y="3291840"/>
                    <a:pt x="1697990" y="3290570"/>
                  </a:cubicBezTo>
                  <a:cubicBezTo>
                    <a:pt x="1697990" y="3286760"/>
                    <a:pt x="1697990" y="3281680"/>
                    <a:pt x="1703070" y="3277870"/>
                  </a:cubicBezTo>
                  <a:cubicBezTo>
                    <a:pt x="1704340" y="3276600"/>
                    <a:pt x="1704340" y="3274060"/>
                    <a:pt x="1706880" y="3272790"/>
                  </a:cubicBezTo>
                  <a:cubicBezTo>
                    <a:pt x="1709420" y="3270250"/>
                    <a:pt x="1713230" y="3270250"/>
                    <a:pt x="1715770" y="3271520"/>
                  </a:cubicBezTo>
                  <a:cubicBezTo>
                    <a:pt x="1717040" y="3272790"/>
                    <a:pt x="1719580" y="3271520"/>
                    <a:pt x="1720850" y="3271520"/>
                  </a:cubicBezTo>
                  <a:cubicBezTo>
                    <a:pt x="1728470" y="3270250"/>
                    <a:pt x="1737360" y="3270250"/>
                    <a:pt x="1744980" y="3268980"/>
                  </a:cubicBezTo>
                  <a:cubicBezTo>
                    <a:pt x="1752600" y="3267710"/>
                    <a:pt x="1760220" y="3266440"/>
                    <a:pt x="1767840" y="3263900"/>
                  </a:cubicBezTo>
                  <a:cubicBezTo>
                    <a:pt x="1772920" y="3261360"/>
                    <a:pt x="1778000" y="3262630"/>
                    <a:pt x="1783080" y="3262630"/>
                  </a:cubicBezTo>
                  <a:cubicBezTo>
                    <a:pt x="1793240" y="3263900"/>
                    <a:pt x="1802130" y="3263900"/>
                    <a:pt x="1811020" y="3258820"/>
                  </a:cubicBezTo>
                  <a:lnTo>
                    <a:pt x="1808480" y="3256280"/>
                  </a:lnTo>
                  <a:cubicBezTo>
                    <a:pt x="1811020" y="3255010"/>
                    <a:pt x="1813560" y="3255010"/>
                    <a:pt x="1817370" y="3255010"/>
                  </a:cubicBezTo>
                  <a:cubicBezTo>
                    <a:pt x="1819910" y="3258820"/>
                    <a:pt x="1823720" y="3256280"/>
                    <a:pt x="1826260" y="3253740"/>
                  </a:cubicBezTo>
                  <a:cubicBezTo>
                    <a:pt x="1830070" y="3249930"/>
                    <a:pt x="1833880" y="3251200"/>
                    <a:pt x="1838960" y="3251200"/>
                  </a:cubicBezTo>
                  <a:cubicBezTo>
                    <a:pt x="1844040" y="3252470"/>
                    <a:pt x="1850390" y="3249930"/>
                    <a:pt x="1856740" y="3248660"/>
                  </a:cubicBezTo>
                  <a:cubicBezTo>
                    <a:pt x="1858010" y="3248660"/>
                    <a:pt x="1859280" y="3246120"/>
                    <a:pt x="1859280" y="3244850"/>
                  </a:cubicBezTo>
                  <a:cubicBezTo>
                    <a:pt x="1861820" y="3244850"/>
                    <a:pt x="1864360" y="3243580"/>
                    <a:pt x="1868170" y="3243580"/>
                  </a:cubicBezTo>
                  <a:lnTo>
                    <a:pt x="1873250" y="3243580"/>
                  </a:lnTo>
                  <a:cubicBezTo>
                    <a:pt x="1878330" y="3246120"/>
                    <a:pt x="1883410" y="3246120"/>
                    <a:pt x="1888490" y="3243580"/>
                  </a:cubicBezTo>
                  <a:cubicBezTo>
                    <a:pt x="1889760" y="3242310"/>
                    <a:pt x="1892300" y="3242310"/>
                    <a:pt x="1893570" y="3242310"/>
                  </a:cubicBezTo>
                  <a:cubicBezTo>
                    <a:pt x="1897380" y="3241040"/>
                    <a:pt x="1901190" y="3242310"/>
                    <a:pt x="1903730" y="3238500"/>
                  </a:cubicBezTo>
                  <a:cubicBezTo>
                    <a:pt x="1905000" y="3237230"/>
                    <a:pt x="1907540" y="3238500"/>
                    <a:pt x="1910080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400" y="3232150"/>
                    <a:pt x="2063750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50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0"/>
                  </a:cubicBezTo>
                  <a:cubicBezTo>
                    <a:pt x="2167890" y="2368550"/>
                    <a:pt x="2160270" y="2153920"/>
                    <a:pt x="2159000" y="1939290"/>
                  </a:cubicBezTo>
                  <a:cubicBezTo>
                    <a:pt x="2159000" y="1831340"/>
                    <a:pt x="2160270" y="1724660"/>
                    <a:pt x="2162810" y="1616710"/>
                  </a:cubicBezTo>
                  <a:cubicBezTo>
                    <a:pt x="2166620" y="1508760"/>
                    <a:pt x="2174240" y="1400810"/>
                    <a:pt x="2179320" y="1292860"/>
                  </a:cubicBezTo>
                  <a:cubicBezTo>
                    <a:pt x="2194560" y="951230"/>
                    <a:pt x="2185670" y="608330"/>
                    <a:pt x="2180590" y="266700"/>
                  </a:cubicBezTo>
                  <a:cubicBezTo>
                    <a:pt x="2176780" y="265430"/>
                    <a:pt x="2174240" y="264160"/>
                    <a:pt x="2171700" y="262890"/>
                  </a:cubicBezTo>
                  <a:cubicBezTo>
                    <a:pt x="2167890" y="260350"/>
                    <a:pt x="2164080" y="259080"/>
                    <a:pt x="2159000" y="260350"/>
                  </a:cubicBezTo>
                  <a:lnTo>
                    <a:pt x="2151380" y="260350"/>
                  </a:lnTo>
                  <a:cubicBezTo>
                    <a:pt x="2147570" y="260350"/>
                    <a:pt x="2142490" y="260350"/>
                    <a:pt x="2139950" y="265430"/>
                  </a:cubicBezTo>
                  <a:cubicBezTo>
                    <a:pt x="2139950" y="265430"/>
                    <a:pt x="2138680" y="266700"/>
                    <a:pt x="2137410" y="266700"/>
                  </a:cubicBezTo>
                  <a:lnTo>
                    <a:pt x="2132330" y="266700"/>
                  </a:lnTo>
                  <a:cubicBezTo>
                    <a:pt x="2131060" y="264160"/>
                    <a:pt x="2133600" y="259080"/>
                    <a:pt x="2127250" y="260350"/>
                  </a:cubicBezTo>
                  <a:cubicBezTo>
                    <a:pt x="2124710" y="260350"/>
                    <a:pt x="2120900" y="261620"/>
                    <a:pt x="2118360" y="261620"/>
                  </a:cubicBezTo>
                  <a:lnTo>
                    <a:pt x="2099310" y="261620"/>
                  </a:lnTo>
                  <a:cubicBezTo>
                    <a:pt x="2098040" y="259080"/>
                    <a:pt x="2096770" y="256540"/>
                    <a:pt x="2094230" y="252730"/>
                  </a:cubicBezTo>
                  <a:cubicBezTo>
                    <a:pt x="2092960" y="250190"/>
                    <a:pt x="2091690" y="248920"/>
                    <a:pt x="2087880" y="251460"/>
                  </a:cubicBezTo>
                  <a:cubicBezTo>
                    <a:pt x="2085340" y="252730"/>
                    <a:pt x="2084070" y="252730"/>
                    <a:pt x="2082800" y="250190"/>
                  </a:cubicBezTo>
                  <a:cubicBezTo>
                    <a:pt x="2078990" y="243840"/>
                    <a:pt x="2075180" y="238760"/>
                    <a:pt x="2067560" y="237490"/>
                  </a:cubicBezTo>
                  <a:cubicBezTo>
                    <a:pt x="2066290" y="237490"/>
                    <a:pt x="2065020" y="234950"/>
                    <a:pt x="2063750" y="233680"/>
                  </a:cubicBezTo>
                  <a:cubicBezTo>
                    <a:pt x="2061210" y="231140"/>
                    <a:pt x="2059940" y="228600"/>
                    <a:pt x="2056130" y="228600"/>
                  </a:cubicBezTo>
                  <a:cubicBezTo>
                    <a:pt x="2054860" y="228600"/>
                    <a:pt x="2052320" y="226060"/>
                    <a:pt x="2052320" y="224790"/>
                  </a:cubicBezTo>
                  <a:cubicBezTo>
                    <a:pt x="2051050" y="219710"/>
                    <a:pt x="2051050" y="215900"/>
                    <a:pt x="2051050" y="210820"/>
                  </a:cubicBezTo>
                  <a:cubicBezTo>
                    <a:pt x="2049780" y="205740"/>
                    <a:pt x="2047240" y="200660"/>
                    <a:pt x="2043430" y="198120"/>
                  </a:cubicBezTo>
                  <a:cubicBezTo>
                    <a:pt x="2037080" y="194310"/>
                    <a:pt x="2032000" y="189230"/>
                    <a:pt x="2025650" y="185420"/>
                  </a:cubicBezTo>
                  <a:cubicBezTo>
                    <a:pt x="2024380" y="184150"/>
                    <a:pt x="2021840" y="182880"/>
                    <a:pt x="2019300" y="182880"/>
                  </a:cubicBezTo>
                  <a:cubicBezTo>
                    <a:pt x="2015490" y="181610"/>
                    <a:pt x="2011680" y="180340"/>
                    <a:pt x="2007870" y="180340"/>
                  </a:cubicBezTo>
                  <a:cubicBezTo>
                    <a:pt x="2004060" y="180340"/>
                    <a:pt x="1998980" y="180340"/>
                    <a:pt x="1995170" y="182880"/>
                  </a:cubicBezTo>
                  <a:cubicBezTo>
                    <a:pt x="1987550" y="186690"/>
                    <a:pt x="1981200" y="181610"/>
                    <a:pt x="1974850" y="181610"/>
                  </a:cubicBezTo>
                  <a:cubicBezTo>
                    <a:pt x="1968500" y="180340"/>
                    <a:pt x="1962150" y="177800"/>
                    <a:pt x="1957070" y="176530"/>
                  </a:cubicBezTo>
                  <a:lnTo>
                    <a:pt x="1940560" y="176530"/>
                  </a:lnTo>
                  <a:cubicBezTo>
                    <a:pt x="1926590" y="179070"/>
                    <a:pt x="1915160" y="171450"/>
                    <a:pt x="1901190" y="170180"/>
                  </a:cubicBezTo>
                  <a:cubicBezTo>
                    <a:pt x="1897380" y="170180"/>
                    <a:pt x="1893570" y="166370"/>
                    <a:pt x="1889760" y="163830"/>
                  </a:cubicBezTo>
                  <a:cubicBezTo>
                    <a:pt x="1887220" y="161290"/>
                    <a:pt x="1884680" y="161290"/>
                    <a:pt x="1880870" y="162560"/>
                  </a:cubicBezTo>
                  <a:cubicBezTo>
                    <a:pt x="1875790" y="163830"/>
                    <a:pt x="1870710" y="162560"/>
                    <a:pt x="1865630" y="163830"/>
                  </a:cubicBezTo>
                  <a:cubicBezTo>
                    <a:pt x="1858010" y="166370"/>
                    <a:pt x="1851660" y="160020"/>
                    <a:pt x="1844040" y="160020"/>
                  </a:cubicBezTo>
                  <a:cubicBezTo>
                    <a:pt x="1837690" y="161290"/>
                    <a:pt x="1831340" y="161290"/>
                    <a:pt x="1824990" y="162560"/>
                  </a:cubicBezTo>
                  <a:lnTo>
                    <a:pt x="1809750" y="166370"/>
                  </a:lnTo>
                  <a:cubicBezTo>
                    <a:pt x="1799590" y="171450"/>
                    <a:pt x="1791970" y="165100"/>
                    <a:pt x="1783080" y="162560"/>
                  </a:cubicBezTo>
                  <a:cubicBezTo>
                    <a:pt x="1776730" y="161290"/>
                    <a:pt x="1772920" y="158750"/>
                    <a:pt x="1767840" y="154940"/>
                  </a:cubicBezTo>
                  <a:cubicBezTo>
                    <a:pt x="1762760" y="151130"/>
                    <a:pt x="1757680" y="154940"/>
                    <a:pt x="1753870" y="154940"/>
                  </a:cubicBezTo>
                  <a:cubicBezTo>
                    <a:pt x="1750060" y="154940"/>
                    <a:pt x="1747520" y="158750"/>
                    <a:pt x="1744980" y="160020"/>
                  </a:cubicBezTo>
                  <a:cubicBezTo>
                    <a:pt x="1741170" y="161290"/>
                    <a:pt x="1737360" y="161290"/>
                    <a:pt x="1733550" y="161290"/>
                  </a:cubicBezTo>
                  <a:cubicBezTo>
                    <a:pt x="1729740" y="161290"/>
                    <a:pt x="1724660" y="160020"/>
                    <a:pt x="1720850" y="161290"/>
                  </a:cubicBezTo>
                  <a:cubicBezTo>
                    <a:pt x="1714500" y="163830"/>
                    <a:pt x="1709420" y="167640"/>
                    <a:pt x="1704340" y="170180"/>
                  </a:cubicBezTo>
                  <a:cubicBezTo>
                    <a:pt x="1703070" y="171450"/>
                    <a:pt x="1701800" y="172720"/>
                    <a:pt x="1700530" y="172720"/>
                  </a:cubicBezTo>
                  <a:cubicBezTo>
                    <a:pt x="1691640" y="177800"/>
                    <a:pt x="1681480" y="179070"/>
                    <a:pt x="1670050" y="179070"/>
                  </a:cubicBezTo>
                  <a:cubicBezTo>
                    <a:pt x="1663700" y="179070"/>
                    <a:pt x="1657350" y="179070"/>
                    <a:pt x="1651000" y="177800"/>
                  </a:cubicBezTo>
                  <a:cubicBezTo>
                    <a:pt x="1647190" y="177800"/>
                    <a:pt x="1644650" y="173990"/>
                    <a:pt x="1642110" y="173990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0"/>
                    <a:pt x="1612900" y="173990"/>
                  </a:cubicBezTo>
                  <a:cubicBezTo>
                    <a:pt x="1607820" y="176530"/>
                    <a:pt x="1602740" y="180340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0"/>
                  </a:cubicBezTo>
                  <a:cubicBezTo>
                    <a:pt x="1537970" y="193040"/>
                    <a:pt x="1530350" y="196850"/>
                    <a:pt x="1522730" y="199390"/>
                  </a:cubicBezTo>
                  <a:cubicBezTo>
                    <a:pt x="1520190" y="200660"/>
                    <a:pt x="1517650" y="199390"/>
                    <a:pt x="1515110" y="198120"/>
                  </a:cubicBezTo>
                  <a:cubicBezTo>
                    <a:pt x="1511300" y="196850"/>
                    <a:pt x="1508760" y="196850"/>
                    <a:pt x="1506220" y="199390"/>
                  </a:cubicBezTo>
                  <a:cubicBezTo>
                    <a:pt x="1504950" y="200660"/>
                    <a:pt x="1503680" y="200660"/>
                    <a:pt x="1502410" y="200660"/>
                  </a:cubicBezTo>
                  <a:cubicBezTo>
                    <a:pt x="1498600" y="201930"/>
                    <a:pt x="1494790" y="201930"/>
                    <a:pt x="1492250" y="203200"/>
                  </a:cubicBezTo>
                  <a:cubicBezTo>
                    <a:pt x="1487170" y="207010"/>
                    <a:pt x="1482090" y="205740"/>
                    <a:pt x="1477010" y="208280"/>
                  </a:cubicBezTo>
                  <a:cubicBezTo>
                    <a:pt x="1471930" y="210820"/>
                    <a:pt x="1466850" y="210820"/>
                    <a:pt x="1463040" y="214630"/>
                  </a:cubicBezTo>
                  <a:cubicBezTo>
                    <a:pt x="1461770" y="215900"/>
                    <a:pt x="1459230" y="215900"/>
                    <a:pt x="1456690" y="215900"/>
                  </a:cubicBezTo>
                  <a:cubicBezTo>
                    <a:pt x="1450340" y="217170"/>
                    <a:pt x="1445260" y="220980"/>
                    <a:pt x="1441450" y="226060"/>
                  </a:cubicBezTo>
                  <a:cubicBezTo>
                    <a:pt x="1436370" y="231140"/>
                    <a:pt x="1431290" y="234950"/>
                    <a:pt x="1426210" y="238760"/>
                  </a:cubicBezTo>
                  <a:cubicBezTo>
                    <a:pt x="1424940" y="240030"/>
                    <a:pt x="1421130" y="240030"/>
                    <a:pt x="1419860" y="240030"/>
                  </a:cubicBezTo>
                  <a:cubicBezTo>
                    <a:pt x="1414780" y="240030"/>
                    <a:pt x="1409700" y="238760"/>
                    <a:pt x="1405890" y="237490"/>
                  </a:cubicBezTo>
                  <a:cubicBezTo>
                    <a:pt x="1403350" y="237490"/>
                    <a:pt x="1402080" y="236220"/>
                    <a:pt x="1399540" y="236220"/>
                  </a:cubicBezTo>
                  <a:cubicBezTo>
                    <a:pt x="1391920" y="240030"/>
                    <a:pt x="1383030" y="237490"/>
                    <a:pt x="1375410" y="237490"/>
                  </a:cubicBezTo>
                  <a:cubicBezTo>
                    <a:pt x="1374140" y="237490"/>
                    <a:pt x="1371600" y="236220"/>
                    <a:pt x="1370330" y="234950"/>
                  </a:cubicBezTo>
                  <a:cubicBezTo>
                    <a:pt x="1365250" y="231140"/>
                    <a:pt x="1360170" y="231140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0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0" y="215900"/>
                    <a:pt x="1240790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0"/>
                    <a:pt x="1169670" y="224790"/>
                  </a:cubicBezTo>
                  <a:lnTo>
                    <a:pt x="1163320" y="224790"/>
                  </a:lnTo>
                  <a:cubicBezTo>
                    <a:pt x="1155700" y="226060"/>
                    <a:pt x="1151890" y="219710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0" y="205740"/>
                    <a:pt x="1097280" y="200660"/>
                    <a:pt x="1090930" y="195580"/>
                  </a:cubicBezTo>
                  <a:cubicBezTo>
                    <a:pt x="1087120" y="193040"/>
                    <a:pt x="1082040" y="190500"/>
                    <a:pt x="1078230" y="189230"/>
                  </a:cubicBezTo>
                  <a:cubicBezTo>
                    <a:pt x="1073150" y="186690"/>
                    <a:pt x="1066800" y="185420"/>
                    <a:pt x="1064260" y="179070"/>
                  </a:cubicBezTo>
                  <a:cubicBezTo>
                    <a:pt x="1062990" y="176530"/>
                    <a:pt x="1060450" y="176530"/>
                    <a:pt x="1059180" y="173990"/>
                  </a:cubicBezTo>
                  <a:cubicBezTo>
                    <a:pt x="1057910" y="171450"/>
                    <a:pt x="1056640" y="168910"/>
                    <a:pt x="1056640" y="167640"/>
                  </a:cubicBezTo>
                  <a:cubicBezTo>
                    <a:pt x="1056640" y="165100"/>
                    <a:pt x="1057910" y="162560"/>
                    <a:pt x="1059180" y="160020"/>
                  </a:cubicBezTo>
                  <a:cubicBezTo>
                    <a:pt x="1060450" y="156210"/>
                    <a:pt x="1057910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0" y="114300"/>
                    <a:pt x="1023620" y="111760"/>
                    <a:pt x="1019810" y="109220"/>
                  </a:cubicBezTo>
                  <a:cubicBezTo>
                    <a:pt x="1010920" y="105410"/>
                    <a:pt x="1002030" y="101600"/>
                    <a:pt x="993140" y="96520"/>
                  </a:cubicBezTo>
                  <a:cubicBezTo>
                    <a:pt x="993140" y="106680"/>
                    <a:pt x="990600" y="104140"/>
                    <a:pt x="989330" y="101600"/>
                  </a:cubicBezTo>
                  <a:cubicBezTo>
                    <a:pt x="989330" y="97790"/>
                    <a:pt x="986790" y="96520"/>
                    <a:pt x="982980" y="96520"/>
                  </a:cubicBezTo>
                  <a:cubicBezTo>
                    <a:pt x="982980" y="96520"/>
                    <a:pt x="981710" y="96520"/>
                    <a:pt x="981710" y="95250"/>
                  </a:cubicBezTo>
                  <a:cubicBezTo>
                    <a:pt x="980440" y="87630"/>
                    <a:pt x="974090" y="90170"/>
                    <a:pt x="970280" y="88900"/>
                  </a:cubicBezTo>
                  <a:cubicBezTo>
                    <a:pt x="967740" y="87630"/>
                    <a:pt x="965200" y="86360"/>
                    <a:pt x="962660" y="87630"/>
                  </a:cubicBezTo>
                  <a:cubicBezTo>
                    <a:pt x="957580" y="88900"/>
                    <a:pt x="953770" y="85090"/>
                    <a:pt x="948690" y="83820"/>
                  </a:cubicBezTo>
                  <a:cubicBezTo>
                    <a:pt x="947420" y="83820"/>
                    <a:pt x="946150" y="83820"/>
                    <a:pt x="944880" y="85090"/>
                  </a:cubicBezTo>
                  <a:cubicBezTo>
                    <a:pt x="942340" y="87630"/>
                    <a:pt x="939800" y="87630"/>
                    <a:pt x="935990" y="85090"/>
                  </a:cubicBezTo>
                  <a:cubicBezTo>
                    <a:pt x="930910" y="81280"/>
                    <a:pt x="925830" y="81280"/>
                    <a:pt x="919480" y="83820"/>
                  </a:cubicBezTo>
                  <a:cubicBezTo>
                    <a:pt x="916940" y="85090"/>
                    <a:pt x="914400" y="85090"/>
                    <a:pt x="911860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0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0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3"/>
              <a:stretch>
                <a:fillRect l="-5192" r="-51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4636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FD82A0-0776-C305-1C75-8129EFF5D6A9}"/>
              </a:ext>
            </a:extLst>
          </p:cNvPr>
          <p:cNvSpPr txBox="1"/>
          <p:nvPr/>
        </p:nvSpPr>
        <p:spPr>
          <a:xfrm>
            <a:off x="1185241" y="2766551"/>
            <a:ext cx="102805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9C8A31B-EBA8-8C44-B812-EE56BAE84802}"/>
              </a:ext>
            </a:extLst>
          </p:cNvPr>
          <p:cNvSpPr/>
          <p:nvPr/>
        </p:nvSpPr>
        <p:spPr>
          <a:xfrm>
            <a:off x="9621079" y="-238687"/>
            <a:ext cx="3808836" cy="1544166"/>
          </a:xfrm>
          <a:custGeom>
            <a:avLst/>
            <a:gdLst/>
            <a:ahLst/>
            <a:cxnLst/>
            <a:rect l="l" t="t" r="r" b="b"/>
            <a:pathLst>
              <a:path w="8581169" h="3478949">
                <a:moveTo>
                  <a:pt x="0" y="0"/>
                </a:moveTo>
                <a:lnTo>
                  <a:pt x="8581168" y="0"/>
                </a:lnTo>
                <a:lnTo>
                  <a:pt x="8581168" y="3478948"/>
                </a:lnTo>
                <a:lnTo>
                  <a:pt x="0" y="3478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98BD3F83-B054-8360-468C-05BFA1106A62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394414"/>
            <a:ext cx="8880389" cy="1882470"/>
            <a:chOff x="0" y="0"/>
            <a:chExt cx="6347587" cy="134556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4F8531FC-A780-10D6-A871-4FEBAB4939F1}"/>
                </a:ext>
              </a:extLst>
            </p:cNvPr>
            <p:cNvSpPr/>
            <p:nvPr/>
          </p:nvSpPr>
          <p:spPr>
            <a:xfrm>
              <a:off x="-31369" y="-209296"/>
              <a:ext cx="6378956" cy="1740916"/>
            </a:xfrm>
            <a:custGeom>
              <a:avLst/>
              <a:gdLst/>
              <a:ahLst/>
              <a:cxnLst/>
              <a:rect l="l" t="t" r="r" b="b"/>
              <a:pathLst>
                <a:path w="6378956" h="1740916">
                  <a:moveTo>
                    <a:pt x="6378956" y="1134999"/>
                  </a:moveTo>
                  <a:cubicBezTo>
                    <a:pt x="6342634" y="1176782"/>
                    <a:pt x="6112891" y="1161669"/>
                    <a:pt x="6015990" y="1295146"/>
                  </a:cubicBezTo>
                  <a:cubicBezTo>
                    <a:pt x="5865876" y="1271778"/>
                    <a:pt x="5735447" y="1277239"/>
                    <a:pt x="5567426" y="1252728"/>
                  </a:cubicBezTo>
                  <a:cubicBezTo>
                    <a:pt x="5474335" y="1326642"/>
                    <a:pt x="5463413" y="1210691"/>
                    <a:pt x="5123815" y="1375664"/>
                  </a:cubicBezTo>
                  <a:cubicBezTo>
                    <a:pt x="5102987" y="1334643"/>
                    <a:pt x="4844161" y="1427099"/>
                    <a:pt x="4600829" y="1507744"/>
                  </a:cubicBezTo>
                  <a:cubicBezTo>
                    <a:pt x="4146042" y="1377696"/>
                    <a:pt x="3857625" y="1458595"/>
                    <a:pt x="3503295" y="1386078"/>
                  </a:cubicBezTo>
                  <a:cubicBezTo>
                    <a:pt x="3088259" y="1452372"/>
                    <a:pt x="3392551" y="1483741"/>
                    <a:pt x="2598420" y="1452499"/>
                  </a:cubicBezTo>
                  <a:cubicBezTo>
                    <a:pt x="2501392" y="1385443"/>
                    <a:pt x="2489581" y="1587246"/>
                    <a:pt x="2168144" y="1487551"/>
                  </a:cubicBezTo>
                  <a:cubicBezTo>
                    <a:pt x="2055114" y="1521968"/>
                    <a:pt x="1902714" y="1574546"/>
                    <a:pt x="1832991" y="1512189"/>
                  </a:cubicBezTo>
                  <a:cubicBezTo>
                    <a:pt x="1742186" y="1447546"/>
                    <a:pt x="1762379" y="1552829"/>
                    <a:pt x="1646428" y="1549781"/>
                  </a:cubicBezTo>
                  <a:cubicBezTo>
                    <a:pt x="1574292" y="1555242"/>
                    <a:pt x="1487678" y="1422781"/>
                    <a:pt x="1435608" y="1498219"/>
                  </a:cubicBezTo>
                  <a:cubicBezTo>
                    <a:pt x="1270762" y="1600962"/>
                    <a:pt x="1299337" y="1513840"/>
                    <a:pt x="1060704" y="1548892"/>
                  </a:cubicBezTo>
                  <a:cubicBezTo>
                    <a:pt x="685292" y="1593215"/>
                    <a:pt x="519049" y="1373251"/>
                    <a:pt x="116967" y="1446276"/>
                  </a:cubicBezTo>
                  <a:cubicBezTo>
                    <a:pt x="9017" y="1365885"/>
                    <a:pt x="37465" y="1740916"/>
                    <a:pt x="38100" y="450469"/>
                  </a:cubicBezTo>
                  <a:cubicBezTo>
                    <a:pt x="0" y="0"/>
                    <a:pt x="103124" y="339217"/>
                    <a:pt x="895096" y="234315"/>
                  </a:cubicBezTo>
                  <a:cubicBezTo>
                    <a:pt x="1367790" y="249682"/>
                    <a:pt x="1303528" y="490093"/>
                    <a:pt x="2685923" y="413131"/>
                  </a:cubicBezTo>
                  <a:cubicBezTo>
                    <a:pt x="2866009" y="399796"/>
                    <a:pt x="2796794" y="516763"/>
                    <a:pt x="3470275" y="525780"/>
                  </a:cubicBezTo>
                  <a:cubicBezTo>
                    <a:pt x="3654171" y="536448"/>
                    <a:pt x="3837305" y="641731"/>
                    <a:pt x="4091686" y="653796"/>
                  </a:cubicBezTo>
                  <a:cubicBezTo>
                    <a:pt x="4312793" y="792734"/>
                    <a:pt x="4348099" y="752094"/>
                    <a:pt x="4643247" y="821436"/>
                  </a:cubicBezTo>
                  <a:cubicBezTo>
                    <a:pt x="5227955" y="932815"/>
                    <a:pt x="5593207" y="772922"/>
                    <a:pt x="6378956" y="1134999"/>
                  </a:cubicBezTo>
                  <a:close/>
                </a:path>
              </a:pathLst>
            </a:custGeom>
            <a:blipFill>
              <a:blip r:embed="rId4"/>
              <a:stretch>
                <a:fillRect t="-73926" b="-739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5A16BAE-4C74-A4A7-B6D4-645C598983EB}"/>
              </a:ext>
            </a:extLst>
          </p:cNvPr>
          <p:cNvSpPr txBox="1"/>
          <p:nvPr/>
        </p:nvSpPr>
        <p:spPr>
          <a:xfrm>
            <a:off x="1305836" y="5673580"/>
            <a:ext cx="1028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53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72EE12-0339-C353-A492-E7CFAD63FA19}"/>
              </a:ext>
            </a:extLst>
          </p:cNvPr>
          <p:cNvSpPr txBox="1"/>
          <p:nvPr/>
        </p:nvSpPr>
        <p:spPr>
          <a:xfrm>
            <a:off x="5008363" y="2203350"/>
            <a:ext cx="77009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</a:t>
            </a:r>
          </a:p>
          <a:p>
            <a:pPr algn="ctr" defTabSz="609630">
              <a:defRPr/>
            </a:pP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nghệ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609630">
              <a:defRPr/>
            </a:pP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thơ</a:t>
            </a:r>
            <a:endParaRPr lang="en-US" sz="5400" b="1" kern="0" dirty="0">
              <a:solidFill>
                <a:srgbClr val="36252C"/>
              </a:solidFill>
              <a:latin typeface="#9Slide05 Braxton Regular" panose="03060000000000000000" pitchFamily="66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64A6A0FF-D04D-9FB6-8D31-3E0435FC988A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6143824" cy="6941489"/>
            <a:chOff x="0" y="0"/>
            <a:chExt cx="5624576" cy="6354826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1576A99A-8B4F-C475-1532-E51178ED15CB}"/>
                </a:ext>
              </a:extLst>
            </p:cNvPr>
            <p:cNvSpPr/>
            <p:nvPr/>
          </p:nvSpPr>
          <p:spPr>
            <a:xfrm>
              <a:off x="-8128" y="-15494"/>
              <a:ext cx="6457061" cy="6428613"/>
            </a:xfrm>
            <a:custGeom>
              <a:avLst/>
              <a:gdLst/>
              <a:ahLst/>
              <a:cxnLst/>
              <a:rect l="l" t="t" r="r" b="b"/>
              <a:pathLst>
                <a:path w="6457061" h="6428613">
                  <a:moveTo>
                    <a:pt x="2030095" y="6351651"/>
                  </a:moveTo>
                  <a:cubicBezTo>
                    <a:pt x="1401318" y="6327775"/>
                    <a:pt x="615188" y="6428613"/>
                    <a:pt x="10922" y="6315202"/>
                  </a:cubicBezTo>
                  <a:cubicBezTo>
                    <a:pt x="29210" y="4220591"/>
                    <a:pt x="0" y="2131441"/>
                    <a:pt x="10414" y="33909"/>
                  </a:cubicBezTo>
                  <a:cubicBezTo>
                    <a:pt x="1531620" y="18923"/>
                    <a:pt x="3200908" y="0"/>
                    <a:pt x="4708779" y="36576"/>
                  </a:cubicBezTo>
                  <a:cubicBezTo>
                    <a:pt x="4705223" y="269748"/>
                    <a:pt x="4863084" y="555752"/>
                    <a:pt x="4998212" y="1024890"/>
                  </a:cubicBezTo>
                  <a:cubicBezTo>
                    <a:pt x="5065649" y="1450340"/>
                    <a:pt x="5018151" y="1983613"/>
                    <a:pt x="5156073" y="2395093"/>
                  </a:cubicBezTo>
                  <a:cubicBezTo>
                    <a:pt x="5119497" y="2433447"/>
                    <a:pt x="5235575" y="2533650"/>
                    <a:pt x="5241671" y="2606294"/>
                  </a:cubicBezTo>
                  <a:cubicBezTo>
                    <a:pt x="5221351" y="2797937"/>
                    <a:pt x="5321808" y="2871978"/>
                    <a:pt x="5347462" y="3146044"/>
                  </a:cubicBezTo>
                  <a:cubicBezTo>
                    <a:pt x="5378577" y="3134360"/>
                    <a:pt x="5333111" y="3297936"/>
                    <a:pt x="5358511" y="3464179"/>
                  </a:cubicBezTo>
                  <a:cubicBezTo>
                    <a:pt x="5366131" y="3580003"/>
                    <a:pt x="5444109" y="3753231"/>
                    <a:pt x="5446395" y="3869563"/>
                  </a:cubicBezTo>
                  <a:cubicBezTo>
                    <a:pt x="5430012" y="4118229"/>
                    <a:pt x="5451221" y="4418330"/>
                    <a:pt x="5427980" y="4713351"/>
                  </a:cubicBezTo>
                  <a:cubicBezTo>
                    <a:pt x="5468239" y="4858131"/>
                    <a:pt x="5548884" y="5101717"/>
                    <a:pt x="5603494" y="5491480"/>
                  </a:cubicBezTo>
                  <a:cubicBezTo>
                    <a:pt x="5603748" y="5699887"/>
                    <a:pt x="5537581" y="5837428"/>
                    <a:pt x="5632196" y="6181598"/>
                  </a:cubicBezTo>
                  <a:cubicBezTo>
                    <a:pt x="5491861" y="6407658"/>
                    <a:pt x="6457061" y="6366510"/>
                    <a:pt x="2030095" y="6351651"/>
                  </a:cubicBezTo>
                  <a:close/>
                </a:path>
              </a:pathLst>
            </a:custGeom>
            <a:blipFill>
              <a:blip r:embed="rId3"/>
              <a:stretch>
                <a:fillRect t="-24852" b="-890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490493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3F1542-D342-323F-1C4D-41E13D32E4D9}"/>
              </a:ext>
            </a:extLst>
          </p:cNvPr>
          <p:cNvSpPr txBox="1"/>
          <p:nvPr/>
        </p:nvSpPr>
        <p:spPr>
          <a:xfrm>
            <a:off x="440700" y="504797"/>
            <a:ext cx="11161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THINK – PAIR - SHARE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4B7A7-44C9-72B5-BC1C-DECCC15F1C8B}"/>
              </a:ext>
            </a:extLst>
          </p:cNvPr>
          <p:cNvSpPr txBox="1"/>
          <p:nvPr/>
        </p:nvSpPr>
        <p:spPr>
          <a:xfrm>
            <a:off x="5367131" y="2833503"/>
            <a:ext cx="58203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,…)?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B8115-5172-9CAE-B72D-A93F876ECB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7" r="7256"/>
          <a:stretch/>
        </p:blipFill>
        <p:spPr>
          <a:xfrm>
            <a:off x="440700" y="1702879"/>
            <a:ext cx="4301425" cy="428842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340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DAF152-CA34-158B-A712-D451415C124E}"/>
              </a:ext>
            </a:extLst>
          </p:cNvPr>
          <p:cNvSpPr txBox="1"/>
          <p:nvPr/>
        </p:nvSpPr>
        <p:spPr>
          <a:xfrm>
            <a:off x="1925540" y="1363872"/>
            <a:ext cx="8967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0C885-3E92-E6E8-4A54-FC6185DD282F}"/>
              </a:ext>
            </a:extLst>
          </p:cNvPr>
          <p:cNvSpPr txBox="1"/>
          <p:nvPr/>
        </p:nvSpPr>
        <p:spPr>
          <a:xfrm>
            <a:off x="2761421" y="4657397"/>
            <a:ext cx="83863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2B0406-D8F3-D4B7-FE7E-406FF5EB23B7}"/>
              </a:ext>
            </a:extLst>
          </p:cNvPr>
          <p:cNvGrpSpPr/>
          <p:nvPr/>
        </p:nvGrpSpPr>
        <p:grpSpPr>
          <a:xfrm>
            <a:off x="-384977" y="358803"/>
            <a:ext cx="3121550" cy="897503"/>
            <a:chOff x="-762000" y="505112"/>
            <a:chExt cx="6791339" cy="12070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EA2A08D-B1A6-B859-C927-68471564981B}"/>
                </a:ext>
              </a:extLst>
            </p:cNvPr>
            <p:cNvGrpSpPr/>
            <p:nvPr/>
          </p:nvGrpSpPr>
          <p:grpSpPr>
            <a:xfrm>
              <a:off x="-762000" y="505112"/>
              <a:ext cx="6791339" cy="1207015"/>
              <a:chOff x="0" y="0"/>
              <a:chExt cx="1788665" cy="317897"/>
            </a:xfrm>
          </p:grpSpPr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A4E80DE2-E258-3EE1-6DC9-1A0C717603E5}"/>
                  </a:ext>
                </a:extLst>
              </p:cNvPr>
              <p:cNvSpPr/>
              <p:nvPr/>
            </p:nvSpPr>
            <p:spPr>
              <a:xfrm>
                <a:off x="0" y="0"/>
                <a:ext cx="1788665" cy="317897"/>
              </a:xfrm>
              <a:custGeom>
                <a:avLst/>
                <a:gdLst/>
                <a:ahLst/>
                <a:cxnLst/>
                <a:rect l="l" t="t" r="r" b="b"/>
                <a:pathLst>
                  <a:path w="1788665" h="317897">
                    <a:moveTo>
                      <a:pt x="58138" y="0"/>
                    </a:moveTo>
                    <a:lnTo>
                      <a:pt x="1730527" y="0"/>
                    </a:lnTo>
                    <a:cubicBezTo>
                      <a:pt x="1762636" y="0"/>
                      <a:pt x="1788665" y="26029"/>
                      <a:pt x="1788665" y="58138"/>
                    </a:cubicBezTo>
                    <a:lnTo>
                      <a:pt x="1788665" y="259758"/>
                    </a:lnTo>
                    <a:cubicBezTo>
                      <a:pt x="1788665" y="275178"/>
                      <a:pt x="1782540" y="289965"/>
                      <a:pt x="1771637" y="300868"/>
                    </a:cubicBezTo>
                    <a:cubicBezTo>
                      <a:pt x="1760734" y="311772"/>
                      <a:pt x="1745946" y="317897"/>
                      <a:pt x="1730527" y="317897"/>
                    </a:cubicBezTo>
                    <a:lnTo>
                      <a:pt x="58138" y="317897"/>
                    </a:lnTo>
                    <a:cubicBezTo>
                      <a:pt x="42719" y="317897"/>
                      <a:pt x="27931" y="311772"/>
                      <a:pt x="17028" y="300868"/>
                    </a:cubicBezTo>
                    <a:cubicBezTo>
                      <a:pt x="6125" y="289965"/>
                      <a:pt x="0" y="275178"/>
                      <a:pt x="0" y="259758"/>
                    </a:cubicBezTo>
                    <a:lnTo>
                      <a:pt x="0" y="58138"/>
                    </a:lnTo>
                    <a:cubicBezTo>
                      <a:pt x="0" y="42719"/>
                      <a:pt x="6125" y="27931"/>
                      <a:pt x="17028" y="17028"/>
                    </a:cubicBezTo>
                    <a:cubicBezTo>
                      <a:pt x="27931" y="6125"/>
                      <a:pt x="42719" y="0"/>
                      <a:pt x="58138" y="0"/>
                    </a:cubicBezTo>
                    <a:close/>
                  </a:path>
                </a:pathLst>
              </a:custGeom>
              <a:solidFill>
                <a:srgbClr val="D8D6CA"/>
              </a:solidFill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F9EC13F9-EEC4-5922-38CB-742BA1AE1F2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88665" cy="3559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35"/>
                  </a:lnSpc>
                </a:pPr>
                <a:endParaRPr sz="280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07EB28-7E7F-0EAA-4ED0-D7F17C17609C}"/>
                </a:ext>
              </a:extLst>
            </p:cNvPr>
            <p:cNvSpPr/>
            <p:nvPr/>
          </p:nvSpPr>
          <p:spPr>
            <a:xfrm>
              <a:off x="685799" y="723900"/>
              <a:ext cx="4800600" cy="703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392B277-12D1-E2E4-56BF-7CA09DE778EC}"/>
              </a:ext>
            </a:extLst>
          </p:cNvPr>
          <p:cNvGrpSpPr/>
          <p:nvPr/>
        </p:nvGrpSpPr>
        <p:grpSpPr>
          <a:xfrm>
            <a:off x="-410571" y="3429000"/>
            <a:ext cx="5260868" cy="897503"/>
            <a:chOff x="-762000" y="505112"/>
            <a:chExt cx="6791339" cy="12070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07C6BE-9F75-0F79-ECEF-7B37BB2E8611}"/>
                </a:ext>
              </a:extLst>
            </p:cNvPr>
            <p:cNvGrpSpPr/>
            <p:nvPr/>
          </p:nvGrpSpPr>
          <p:grpSpPr>
            <a:xfrm>
              <a:off x="-762000" y="505112"/>
              <a:ext cx="6791339" cy="1207015"/>
              <a:chOff x="0" y="0"/>
              <a:chExt cx="1788665" cy="317897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B3287115-DC50-685A-8D1F-B0FF2D9CBB4E}"/>
                  </a:ext>
                </a:extLst>
              </p:cNvPr>
              <p:cNvSpPr/>
              <p:nvPr/>
            </p:nvSpPr>
            <p:spPr>
              <a:xfrm>
                <a:off x="0" y="0"/>
                <a:ext cx="1788665" cy="317897"/>
              </a:xfrm>
              <a:custGeom>
                <a:avLst/>
                <a:gdLst/>
                <a:ahLst/>
                <a:cxnLst/>
                <a:rect l="l" t="t" r="r" b="b"/>
                <a:pathLst>
                  <a:path w="1788665" h="317897">
                    <a:moveTo>
                      <a:pt x="58138" y="0"/>
                    </a:moveTo>
                    <a:lnTo>
                      <a:pt x="1730527" y="0"/>
                    </a:lnTo>
                    <a:cubicBezTo>
                      <a:pt x="1762636" y="0"/>
                      <a:pt x="1788665" y="26029"/>
                      <a:pt x="1788665" y="58138"/>
                    </a:cubicBezTo>
                    <a:lnTo>
                      <a:pt x="1788665" y="259758"/>
                    </a:lnTo>
                    <a:cubicBezTo>
                      <a:pt x="1788665" y="275178"/>
                      <a:pt x="1782540" y="289965"/>
                      <a:pt x="1771637" y="300868"/>
                    </a:cubicBezTo>
                    <a:cubicBezTo>
                      <a:pt x="1760734" y="311772"/>
                      <a:pt x="1745946" y="317897"/>
                      <a:pt x="1730527" y="317897"/>
                    </a:cubicBezTo>
                    <a:lnTo>
                      <a:pt x="58138" y="317897"/>
                    </a:lnTo>
                    <a:cubicBezTo>
                      <a:pt x="42719" y="317897"/>
                      <a:pt x="27931" y="311772"/>
                      <a:pt x="17028" y="300868"/>
                    </a:cubicBezTo>
                    <a:cubicBezTo>
                      <a:pt x="6125" y="289965"/>
                      <a:pt x="0" y="275178"/>
                      <a:pt x="0" y="259758"/>
                    </a:cubicBezTo>
                    <a:lnTo>
                      <a:pt x="0" y="58138"/>
                    </a:lnTo>
                    <a:cubicBezTo>
                      <a:pt x="0" y="42719"/>
                      <a:pt x="6125" y="27931"/>
                      <a:pt x="17028" y="17028"/>
                    </a:cubicBezTo>
                    <a:cubicBezTo>
                      <a:pt x="27931" y="6125"/>
                      <a:pt x="42719" y="0"/>
                      <a:pt x="58138" y="0"/>
                    </a:cubicBezTo>
                    <a:close/>
                  </a:path>
                </a:pathLst>
              </a:custGeom>
              <a:solidFill>
                <a:srgbClr val="D8D6CA"/>
              </a:solidFill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15" name="TextBox 9">
                <a:extLst>
                  <a:ext uri="{FF2B5EF4-FFF2-40B4-BE49-F238E27FC236}">
                    <a16:creationId xmlns:a16="http://schemas.microsoft.com/office/drawing/2014/main" id="{3E7465D4-6EE1-D88E-197D-450E1C06EA7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88665" cy="3559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35"/>
                  </a:lnSpc>
                </a:pPr>
                <a:endParaRPr sz="280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78923C-441C-D987-9FC8-25E25CDE4D06}"/>
                </a:ext>
              </a:extLst>
            </p:cNvPr>
            <p:cNvSpPr/>
            <p:nvPr/>
          </p:nvSpPr>
          <p:spPr>
            <a:xfrm>
              <a:off x="-67756" y="723900"/>
              <a:ext cx="5554155" cy="703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6C4C7CD-48A5-EF40-4BF4-C0AA05DFBF0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2577" y="-142068"/>
            <a:ext cx="4627265" cy="41151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80A569-F607-3BF7-7872-87F696C81E8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75719" y="-2438545"/>
            <a:ext cx="4633362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4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4">
            <a:extLst>
              <a:ext uri="{FF2B5EF4-FFF2-40B4-BE49-F238E27FC236}">
                <a16:creationId xmlns:a16="http://schemas.microsoft.com/office/drawing/2014/main" id="{2C140F50-5A1D-6CB8-FF5B-C36D8689F08C}"/>
              </a:ext>
            </a:extLst>
          </p:cNvPr>
          <p:cNvSpPr/>
          <p:nvPr/>
        </p:nvSpPr>
        <p:spPr>
          <a:xfrm>
            <a:off x="10368502" y="683813"/>
            <a:ext cx="4031313" cy="6388873"/>
          </a:xfrm>
          <a:custGeom>
            <a:avLst/>
            <a:gdLst/>
            <a:ahLst/>
            <a:cxnLst/>
            <a:rect l="l" t="t" r="r" b="b"/>
            <a:pathLst>
              <a:path w="5863590" h="8229600">
                <a:moveTo>
                  <a:pt x="0" y="0"/>
                </a:moveTo>
                <a:lnTo>
                  <a:pt x="5863590" y="0"/>
                </a:lnTo>
                <a:lnTo>
                  <a:pt x="58635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5365142" y="272552"/>
            <a:ext cx="7217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4: </a:t>
            </a:r>
          </a:p>
          <a:p>
            <a:pPr algn="ctr"/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chương</a:t>
            </a:r>
            <a:endParaRPr lang="en-US" sz="3200" dirty="0">
              <a:latin typeface="#9Slide07 SVNA Love Of Thunder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7F1B82-7D24-758F-66B7-2A8D89D3F018}"/>
              </a:ext>
            </a:extLst>
          </p:cNvPr>
          <p:cNvSpPr txBox="1"/>
          <p:nvPr/>
        </p:nvSpPr>
        <p:spPr>
          <a:xfrm>
            <a:off x="6653253" y="2602434"/>
            <a:ext cx="4641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Ngày</a:t>
            </a:r>
            <a:r>
              <a:rPr lang="en-US" sz="8800" b="1" dirty="0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xưa</a:t>
            </a:r>
            <a:endParaRPr lang="en-US" sz="8800" b="1" dirty="0">
              <a:solidFill>
                <a:srgbClr val="65100B"/>
              </a:solidFill>
              <a:latin typeface="#9Slide05 Agile Script Calligra" panose="03070402050302030203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A8E265-A7DB-8B74-078A-476E75BC503B}"/>
              </a:ext>
            </a:extLst>
          </p:cNvPr>
          <p:cNvSpPr txBox="1"/>
          <p:nvPr/>
        </p:nvSpPr>
        <p:spPr>
          <a:xfrm>
            <a:off x="5731517" y="4554124"/>
            <a:ext cx="5182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- Vũ Cao-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53244-5220-1A84-C453-53876A887C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15" r="14114" b="-1"/>
          <a:stretch/>
        </p:blipFill>
        <p:spPr>
          <a:xfrm>
            <a:off x="20" y="0"/>
            <a:ext cx="6901721" cy="685800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991602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669D5E-089F-D1B5-6D9B-1B278B0C77BA}"/>
              </a:ext>
            </a:extLst>
          </p:cNvPr>
          <p:cNvSpPr txBox="1"/>
          <p:nvPr/>
        </p:nvSpPr>
        <p:spPr>
          <a:xfrm>
            <a:off x="76713" y="695411"/>
            <a:ext cx="7033064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Tổng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CDE6FBF-6234-83E4-1F6E-1C79E1D4DBB6}"/>
              </a:ext>
            </a:extLst>
          </p:cNvPr>
          <p:cNvSpPr/>
          <p:nvPr/>
        </p:nvSpPr>
        <p:spPr>
          <a:xfrm rot="2967832">
            <a:off x="-1612083" y="4906920"/>
            <a:ext cx="4406267" cy="3128449"/>
          </a:xfrm>
          <a:custGeom>
            <a:avLst/>
            <a:gdLst/>
            <a:ahLst/>
            <a:cxnLst/>
            <a:rect l="l" t="t" r="r" b="b"/>
            <a:pathLst>
              <a:path w="4406267" h="3128449">
                <a:moveTo>
                  <a:pt x="0" y="0"/>
                </a:moveTo>
                <a:lnTo>
                  <a:pt x="4406267" y="0"/>
                </a:lnTo>
                <a:lnTo>
                  <a:pt x="4406267" y="3128449"/>
                </a:lnTo>
                <a:lnTo>
                  <a:pt x="0" y="3128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681E0FE-B7E3-B662-DD31-40363F627D96}"/>
              </a:ext>
            </a:extLst>
          </p:cNvPr>
          <p:cNvSpPr/>
          <p:nvPr/>
        </p:nvSpPr>
        <p:spPr>
          <a:xfrm>
            <a:off x="3974757" y="2249282"/>
            <a:ext cx="8894985" cy="5216511"/>
          </a:xfrm>
          <a:custGeom>
            <a:avLst/>
            <a:gdLst/>
            <a:ahLst/>
            <a:cxnLst/>
            <a:rect l="l" t="t" r="r" b="b"/>
            <a:pathLst>
              <a:path w="6497587" h="8299423">
                <a:moveTo>
                  <a:pt x="0" y="0"/>
                </a:moveTo>
                <a:lnTo>
                  <a:pt x="6497587" y="0"/>
                </a:lnTo>
                <a:lnTo>
                  <a:pt x="6497587" y="8299423"/>
                </a:lnTo>
                <a:lnTo>
                  <a:pt x="0" y="8299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9584" b="-2265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2294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08A27FB4-19FB-F768-5D76-23E44300B680}"/>
              </a:ext>
            </a:extLst>
          </p:cNvPr>
          <p:cNvGrpSpPr/>
          <p:nvPr/>
        </p:nvGrpSpPr>
        <p:grpSpPr>
          <a:xfrm>
            <a:off x="304800" y="18774"/>
            <a:ext cx="5333141" cy="7665609"/>
            <a:chOff x="0" y="0"/>
            <a:chExt cx="751518" cy="320639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18DFE942-1681-C79B-BC30-599AE33EF24D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solidFill>
              <a:srgbClr val="254A6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93E1C080-E801-0421-FB84-776202F8D2F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1200"/>
            </a:p>
          </p:txBody>
        </p:sp>
      </p:grpSp>
      <p:sp>
        <p:nvSpPr>
          <p:cNvPr id="5" name="AutoShape 58">
            <a:extLst>
              <a:ext uri="{FF2B5EF4-FFF2-40B4-BE49-F238E27FC236}">
                <a16:creationId xmlns:a16="http://schemas.microsoft.com/office/drawing/2014/main" id="{BA180B7C-E511-25C0-4B40-2DCE31F8EDDA}"/>
              </a:ext>
            </a:extLst>
          </p:cNvPr>
          <p:cNvSpPr/>
          <p:nvPr/>
        </p:nvSpPr>
        <p:spPr>
          <a:xfrm flipH="1" flipV="1">
            <a:off x="5984070" y="1803400"/>
            <a:ext cx="10331" cy="2687051"/>
          </a:xfrm>
          <a:prstGeom prst="line">
            <a:avLst/>
          </a:prstGeom>
          <a:ln w="66675" cap="rnd">
            <a:solidFill>
              <a:srgbClr val="C6575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B60E2-0C02-4B55-6AAB-041D73A45876}"/>
              </a:ext>
            </a:extLst>
          </p:cNvPr>
          <p:cNvGrpSpPr/>
          <p:nvPr/>
        </p:nvGrpSpPr>
        <p:grpSpPr>
          <a:xfrm>
            <a:off x="6372949" y="18774"/>
            <a:ext cx="5333141" cy="7665609"/>
            <a:chOff x="0" y="0"/>
            <a:chExt cx="751518" cy="320639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68BF276-355C-CC28-3EA2-C26439C37483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solidFill>
              <a:srgbClr val="254A6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2E8E6D-6764-D282-DD27-B1B9A053513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12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BB6B4D5-04BC-9094-CD8D-3D37A0E19807}"/>
              </a:ext>
            </a:extLst>
          </p:cNvPr>
          <p:cNvSpPr txBox="1"/>
          <p:nvPr/>
        </p:nvSpPr>
        <p:spPr>
          <a:xfrm>
            <a:off x="1032567" y="990600"/>
            <a:ext cx="330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29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DE17B-166D-526D-D595-1B1921E40DB2}"/>
              </a:ext>
            </a:extLst>
          </p:cNvPr>
          <p:cNvSpPr txBox="1"/>
          <p:nvPr/>
        </p:nvSpPr>
        <p:spPr>
          <a:xfrm>
            <a:off x="7388519" y="990600"/>
            <a:ext cx="330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vi-VN" sz="29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15615-0367-D159-528C-381EE2FBF53C}"/>
              </a:ext>
            </a:extLst>
          </p:cNvPr>
          <p:cNvSpPr txBox="1"/>
          <p:nvPr/>
        </p:nvSpPr>
        <p:spPr>
          <a:xfrm>
            <a:off x="660401" y="1762526"/>
            <a:ext cx="4673599" cy="505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 lục bát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vi-VN" sz="29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ngữ: Giản dị, mộc mạc, gần gũi với lời ăn tiếng nói của người dân Việt Nam.</a:t>
            </a:r>
          </a:p>
          <a:p>
            <a:pPr algn="just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ảnh: Sinh động, gợi cảm, thể hiện tình cảm yêu thương, trìu mến của bà dành cho cháu.</a:t>
            </a:r>
          </a:p>
          <a:p>
            <a:pPr algn="just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điệu: 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áp, nhẹ nhàng, như lời ru ngọt ngào của bà.</a:t>
            </a:r>
            <a:endParaRPr lang="en-US" sz="29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DE8B-32BB-D2FE-745E-4A5F7474700D}"/>
              </a:ext>
            </a:extLst>
          </p:cNvPr>
          <p:cNvSpPr txBox="1"/>
          <p:nvPr/>
        </p:nvSpPr>
        <p:spPr>
          <a:xfrm>
            <a:off x="6702719" y="1761608"/>
            <a:ext cx="4673599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 định về sức sống mãnh liệt của 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Kiều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được thể hiện qua lời hát ru của bà. </a:t>
            </a:r>
            <a:endParaRPr lang="en-US" sz="29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40082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E3BEED-7131-AFC5-5B40-F04A9E82D8A8}"/>
              </a:ext>
            </a:extLst>
          </p:cNvPr>
          <p:cNvSpPr txBox="1"/>
          <p:nvPr/>
        </p:nvSpPr>
        <p:spPr>
          <a:xfrm>
            <a:off x="4974425" y="2186378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IV.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endParaRPr lang="en-US" sz="5867" b="1" kern="0" dirty="0">
              <a:solidFill>
                <a:srgbClr val="36252C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7693EA3-C172-AFB9-153C-FB49109CC5D5}"/>
              </a:ext>
            </a:extLst>
          </p:cNvPr>
          <p:cNvSpPr/>
          <p:nvPr/>
        </p:nvSpPr>
        <p:spPr>
          <a:xfrm>
            <a:off x="-203376" y="3135420"/>
            <a:ext cx="5909946" cy="4114800"/>
          </a:xfrm>
          <a:custGeom>
            <a:avLst/>
            <a:gdLst/>
            <a:ahLst/>
            <a:cxnLst/>
            <a:rect l="l" t="t" r="r" b="b"/>
            <a:pathLst>
              <a:path w="5909946" h="4114800">
                <a:moveTo>
                  <a:pt x="0" y="0"/>
                </a:moveTo>
                <a:lnTo>
                  <a:pt x="5909946" y="0"/>
                </a:lnTo>
                <a:lnTo>
                  <a:pt x="59099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15F8A-8406-9B58-F1C3-9BC2EF371AA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90546" y="-689288"/>
            <a:ext cx="5371122" cy="25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2458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1AE769-18F5-F132-2EC2-F00B76290132}"/>
              </a:ext>
            </a:extLst>
          </p:cNvPr>
          <p:cNvSpPr txBox="1"/>
          <p:nvPr/>
        </p:nvSpPr>
        <p:spPr>
          <a:xfrm>
            <a:off x="454548" y="854546"/>
            <a:ext cx="11281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Văn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2?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E4A1943-E3D0-BC11-E996-92D6D31C9C24}"/>
              </a:ext>
            </a:extLst>
          </p:cNvPr>
          <p:cNvSpPr/>
          <p:nvPr/>
        </p:nvSpPr>
        <p:spPr>
          <a:xfrm>
            <a:off x="-756842" y="3126021"/>
            <a:ext cx="3602289" cy="3991456"/>
          </a:xfrm>
          <a:custGeom>
            <a:avLst/>
            <a:gdLst/>
            <a:ahLst/>
            <a:cxnLst/>
            <a:rect l="l" t="t" r="r" b="b"/>
            <a:pathLst>
              <a:path w="3602289" h="3991456">
                <a:moveTo>
                  <a:pt x="0" y="0"/>
                </a:moveTo>
                <a:lnTo>
                  <a:pt x="3602289" y="0"/>
                </a:lnTo>
                <a:lnTo>
                  <a:pt x="3602289" y="3991456"/>
                </a:lnTo>
                <a:lnTo>
                  <a:pt x="0" y="3991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FE8BC-66EF-8EFC-FFCA-9EDD224471E3}"/>
              </a:ext>
            </a:extLst>
          </p:cNvPr>
          <p:cNvSpPr txBox="1"/>
          <p:nvPr/>
        </p:nvSpPr>
        <p:spPr>
          <a:xfrm>
            <a:off x="2987039" y="2661260"/>
            <a:ext cx="86536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Văn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Văn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05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5 Học trò bói Kiều  Nguyễn Du và Truyện Kiều  Hà Tĩnh TV">
            <a:hlinkClick r:id="" action="ppaction://media"/>
            <a:extLst>
              <a:ext uri="{FF2B5EF4-FFF2-40B4-BE49-F238E27FC236}">
                <a16:creationId xmlns:a16="http://schemas.microsoft.com/office/drawing/2014/main" id="{D5307D75-A78B-75EA-C60F-30CE045EBF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19" y="82991"/>
            <a:ext cx="11903102" cy="66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5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E53A1-6715-B8DF-E3CB-243DBEA2FB3F}"/>
              </a:ext>
            </a:extLst>
          </p:cNvPr>
          <p:cNvSpPr txBox="1"/>
          <p:nvPr/>
        </p:nvSpPr>
        <p:spPr>
          <a:xfrm>
            <a:off x="79513" y="1915160"/>
            <a:ext cx="51763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44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I. </a:t>
            </a:r>
          </a:p>
          <a:p>
            <a:pPr algn="ctr" defTabSz="609630">
              <a:defRPr/>
            </a:pPr>
            <a:r>
              <a:rPr lang="en-US" sz="44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4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44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4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4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sz="4400" b="1" i="1" kern="0" dirty="0"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B4F58-1DA2-B42D-402D-59C6A67D74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7" r="725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847285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0FCC59-A423-221B-29C8-D6789CCB93CC}"/>
              </a:ext>
            </a:extLst>
          </p:cNvPr>
          <p:cNvSpPr txBox="1"/>
          <p:nvPr/>
        </p:nvSpPr>
        <p:spPr>
          <a:xfrm>
            <a:off x="515178" y="497052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89501-E77A-CC35-FA16-D864BFF3DA35}"/>
              </a:ext>
            </a:extLst>
          </p:cNvPr>
          <p:cNvSpPr txBox="1"/>
          <p:nvPr/>
        </p:nvSpPr>
        <p:spPr>
          <a:xfrm>
            <a:off x="1475307" y="1604147"/>
            <a:ext cx="8720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6DE862F-78DC-DDE8-E216-CB2FEC30AA03}"/>
              </a:ext>
            </a:extLst>
          </p:cNvPr>
          <p:cNvSpPr/>
          <p:nvPr/>
        </p:nvSpPr>
        <p:spPr>
          <a:xfrm>
            <a:off x="5570702" y="3181863"/>
            <a:ext cx="8479045" cy="4271319"/>
          </a:xfrm>
          <a:custGeom>
            <a:avLst/>
            <a:gdLst/>
            <a:ahLst/>
            <a:cxnLst/>
            <a:rect l="l" t="t" r="r" b="b"/>
            <a:pathLst>
              <a:path w="9897600" h="4985916">
                <a:moveTo>
                  <a:pt x="0" y="0"/>
                </a:moveTo>
                <a:lnTo>
                  <a:pt x="9897600" y="0"/>
                </a:lnTo>
                <a:lnTo>
                  <a:pt x="9897600" y="4985916"/>
                </a:lnTo>
                <a:lnTo>
                  <a:pt x="0" y="4985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558578" y="225382"/>
            <a:ext cx="11304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(Vũ Cao)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B54438-9050-4907-6F0D-0403694D2509}"/>
              </a:ext>
            </a:extLst>
          </p:cNvPr>
          <p:cNvSpPr txBox="1"/>
          <p:nvPr/>
        </p:nvSpPr>
        <p:spPr>
          <a:xfrm>
            <a:off x="-2009694" y="1289952"/>
            <a:ext cx="99769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the</a:t>
            </a: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bao…”</a:t>
            </a: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“Mai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1DFD2-FF0C-79A5-8B99-C60CDE4D5C6C}"/>
              </a:ext>
            </a:extLst>
          </p:cNvPr>
          <p:cNvSpPr txBox="1"/>
          <p:nvPr/>
        </p:nvSpPr>
        <p:spPr>
          <a:xfrm>
            <a:off x="5597717" y="2167116"/>
            <a:ext cx="6408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(Vũ Cao,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NXB Kim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4E243-301C-C029-A8EE-6F58680F6A7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46664" y="-1948041"/>
            <a:ext cx="4633362" cy="4115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09123-E45C-D5EB-DBF3-00EC56EE66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33437" y="-1948041"/>
            <a:ext cx="4633362" cy="4115157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71C4F50-2676-0CBA-9438-F7E246F80B58}"/>
              </a:ext>
            </a:extLst>
          </p:cNvPr>
          <p:cNvSpPr/>
          <p:nvPr/>
        </p:nvSpPr>
        <p:spPr>
          <a:xfrm>
            <a:off x="6096000" y="4122082"/>
            <a:ext cx="5217703" cy="3534105"/>
          </a:xfrm>
          <a:custGeom>
            <a:avLst/>
            <a:gdLst/>
            <a:ahLst/>
            <a:cxnLst/>
            <a:rect l="l" t="t" r="r" b="b"/>
            <a:pathLst>
              <a:path w="7644009" h="5177514">
                <a:moveTo>
                  <a:pt x="0" y="0"/>
                </a:moveTo>
                <a:lnTo>
                  <a:pt x="7644009" y="0"/>
                </a:lnTo>
                <a:lnTo>
                  <a:pt x="7644009" y="5177514"/>
                </a:lnTo>
                <a:lnTo>
                  <a:pt x="0" y="5177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3251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4086969" y="1573338"/>
            <a:ext cx="7951305" cy="5077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Vũ Cao (1922 – 2007)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1956),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1973),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1973),…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D8C187-6B8E-8670-A105-4D27A4AE0E4A}"/>
              </a:ext>
            </a:extLst>
          </p:cNvPr>
          <p:cNvSpPr txBox="1"/>
          <p:nvPr/>
        </p:nvSpPr>
        <p:spPr>
          <a:xfrm>
            <a:off x="515178" y="497052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3958E-A680-4C16-62E2-3C7D1BEF73B0}"/>
              </a:ext>
            </a:extLst>
          </p:cNvPr>
          <p:cNvSpPr txBox="1"/>
          <p:nvPr/>
        </p:nvSpPr>
        <p:spPr>
          <a:xfrm>
            <a:off x="834555" y="1196766"/>
            <a:ext cx="271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7374B-E0A1-5B4E-D0B0-D7F88F766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91" y="1896480"/>
            <a:ext cx="3206031" cy="4411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BC69DB-57BE-339F-C79B-BA6E6DDC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55446" y="-955861"/>
            <a:ext cx="5474682" cy="2615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65B95C-6680-8910-3E6F-AC362885486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8242086" y="-110940"/>
            <a:ext cx="5474682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2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9076B1-BBBF-E4DA-FE5E-5FDBD39D890C}"/>
              </a:ext>
            </a:extLst>
          </p:cNvPr>
          <p:cNvSpPr txBox="1"/>
          <p:nvPr/>
        </p:nvSpPr>
        <p:spPr>
          <a:xfrm>
            <a:off x="515178" y="497052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38A04-2A66-129D-F19A-33B4D17C511D}"/>
              </a:ext>
            </a:extLst>
          </p:cNvPr>
          <p:cNvSpPr txBox="1"/>
          <p:nvPr/>
        </p:nvSpPr>
        <p:spPr>
          <a:xfrm>
            <a:off x="834555" y="1196766"/>
            <a:ext cx="271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40D7FC-0B1B-1A4F-2241-B4946E6259B3}"/>
              </a:ext>
            </a:extLst>
          </p:cNvPr>
          <p:cNvSpPr txBox="1"/>
          <p:nvPr/>
        </p:nvSpPr>
        <p:spPr>
          <a:xfrm>
            <a:off x="329350" y="4276624"/>
            <a:ext cx="3602290" cy="1384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Vũ Cao, NXB Kim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D48EE-E4EB-8C11-E71E-B555EA2EC191}"/>
              </a:ext>
            </a:extLst>
          </p:cNvPr>
          <p:cNvSpPr txBox="1"/>
          <p:nvPr/>
        </p:nvSpPr>
        <p:spPr>
          <a:xfrm>
            <a:off x="4704823" y="4492087"/>
            <a:ext cx="2835269" cy="523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3556DB6A-21ED-C524-5839-108E11F35F7A}"/>
              </a:ext>
            </a:extLst>
          </p:cNvPr>
          <p:cNvGrpSpPr/>
          <p:nvPr/>
        </p:nvGrpSpPr>
        <p:grpSpPr>
          <a:xfrm rot="5400000">
            <a:off x="1442143" y="2401734"/>
            <a:ext cx="1818537" cy="1562805"/>
            <a:chOff x="0" y="0"/>
            <a:chExt cx="812800" cy="698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811BC12-1D89-B575-C617-5A5CF27B4041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7B7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9B5D01B9-3B8F-317B-7953-E3CFCE695B10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D795DEE6-B39C-83D5-BBDC-6468515D3608}"/>
              </a:ext>
            </a:extLst>
          </p:cNvPr>
          <p:cNvGrpSpPr/>
          <p:nvPr/>
        </p:nvGrpSpPr>
        <p:grpSpPr>
          <a:xfrm rot="5400000">
            <a:off x="5213188" y="2401734"/>
            <a:ext cx="1818540" cy="1562808"/>
            <a:chOff x="0" y="0"/>
            <a:chExt cx="812800" cy="6985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03B21A4-BDD1-9571-E789-A6C7B550A302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AA8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DF8C3C0C-620B-9091-1981-2758E70DC568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30FE7883-3F9B-251A-137B-F87B36DF2451}"/>
              </a:ext>
            </a:extLst>
          </p:cNvPr>
          <p:cNvGrpSpPr/>
          <p:nvPr/>
        </p:nvGrpSpPr>
        <p:grpSpPr>
          <a:xfrm rot="5400000">
            <a:off x="8749003" y="2536908"/>
            <a:ext cx="1818541" cy="1562808"/>
            <a:chOff x="0" y="0"/>
            <a:chExt cx="812800" cy="698500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A8963D7B-E521-027F-9457-855BABC0AC29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EB3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2D017FD5-CA59-57CF-2F7A-5018F56BF698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0133776-EF65-E561-0310-AA8333C773DA}"/>
              </a:ext>
            </a:extLst>
          </p:cNvPr>
          <p:cNvSpPr txBox="1"/>
          <p:nvPr/>
        </p:nvSpPr>
        <p:spPr>
          <a:xfrm>
            <a:off x="1617812" y="2905780"/>
            <a:ext cx="151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4F0DC2-8BB2-024E-3E5A-A35E826F3BAF}"/>
              </a:ext>
            </a:extLst>
          </p:cNvPr>
          <p:cNvSpPr txBox="1"/>
          <p:nvPr/>
        </p:nvSpPr>
        <p:spPr>
          <a:xfrm>
            <a:off x="5394594" y="2921527"/>
            <a:ext cx="151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9C8E0F-E60E-AB50-1747-CF1759EFA500}"/>
              </a:ext>
            </a:extLst>
          </p:cNvPr>
          <p:cNvSpPr txBox="1"/>
          <p:nvPr/>
        </p:nvSpPr>
        <p:spPr>
          <a:xfrm>
            <a:off x="8924676" y="2905431"/>
            <a:ext cx="1515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PTBĐ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03086-05CC-61B2-6602-6A739FD4688D}"/>
              </a:ext>
            </a:extLst>
          </p:cNvPr>
          <p:cNvSpPr txBox="1"/>
          <p:nvPr/>
        </p:nvSpPr>
        <p:spPr>
          <a:xfrm>
            <a:off x="8184979" y="4492087"/>
            <a:ext cx="2835269" cy="523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08044523-EE2F-F3C1-F5F3-15FF2051E9EB}"/>
              </a:ext>
            </a:extLst>
          </p:cNvPr>
          <p:cNvSpPr/>
          <p:nvPr/>
        </p:nvSpPr>
        <p:spPr>
          <a:xfrm>
            <a:off x="10061505" y="3620624"/>
            <a:ext cx="3602289" cy="3991456"/>
          </a:xfrm>
          <a:custGeom>
            <a:avLst/>
            <a:gdLst/>
            <a:ahLst/>
            <a:cxnLst/>
            <a:rect l="l" t="t" r="r" b="b"/>
            <a:pathLst>
              <a:path w="3602289" h="3991456">
                <a:moveTo>
                  <a:pt x="0" y="0"/>
                </a:moveTo>
                <a:lnTo>
                  <a:pt x="3602289" y="0"/>
                </a:lnTo>
                <a:lnTo>
                  <a:pt x="3602289" y="3991456"/>
                </a:lnTo>
                <a:lnTo>
                  <a:pt x="0" y="3991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6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669D5E-089F-D1B5-6D9B-1B278B0C77BA}"/>
              </a:ext>
            </a:extLst>
          </p:cNvPr>
          <p:cNvSpPr txBox="1"/>
          <p:nvPr/>
        </p:nvSpPr>
        <p:spPr>
          <a:xfrm>
            <a:off x="5022573" y="2138680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II. 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Khám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lang="en-US" sz="5867" b="1" i="1" kern="0" dirty="0">
              <a:solidFill>
                <a:srgbClr val="36252C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02BDB390-A65D-D17C-0115-DB0E1892495C}"/>
              </a:ext>
            </a:extLst>
          </p:cNvPr>
          <p:cNvSpPr/>
          <p:nvPr/>
        </p:nvSpPr>
        <p:spPr>
          <a:xfrm>
            <a:off x="136363" y="1073303"/>
            <a:ext cx="5293701" cy="4711394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4523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A4A30-B3F3-2A07-DB21-8C22FCD37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103" y="840653"/>
            <a:ext cx="13477103" cy="6120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CD1C66-057E-D9D3-A09B-FFE1587BDB48}"/>
              </a:ext>
            </a:extLst>
          </p:cNvPr>
          <p:cNvSpPr txBox="1"/>
          <p:nvPr/>
        </p:nvSpPr>
        <p:spPr>
          <a:xfrm>
            <a:off x="772426" y="843677"/>
            <a:ext cx="77009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</a:t>
            </a:r>
          </a:p>
          <a:p>
            <a:pPr algn="ctr" defTabSz="609630">
              <a:defRPr/>
            </a:pP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đích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ru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cháu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Kiều</a:t>
            </a:r>
            <a:endParaRPr lang="en-US" sz="5400" b="1" kern="0" dirty="0">
              <a:solidFill>
                <a:srgbClr val="36252C"/>
              </a:solidFill>
              <a:latin typeface="#9Slide05 Braxton Regular" panose="03060000000000000000" pitchFamily="66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40544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2682</TotalTime>
  <Words>2053</Words>
  <Application>Microsoft Office PowerPoint</Application>
  <PresentationFormat>Widescreen</PresentationFormat>
  <Paragraphs>136</Paragraphs>
  <Slides>24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#9Slide03 Ample</vt:lpstr>
      <vt:lpstr>#9Slide04 Taviraj ExtraBold</vt:lpstr>
      <vt:lpstr>#9Slide05 Agile Script Calligra</vt:lpstr>
      <vt:lpstr>#9Slide05 Braxton Regular</vt:lpstr>
      <vt:lpstr>#9Slide05 SVNCookie</vt:lpstr>
      <vt:lpstr>#9Slide07 SVNA Love Of Thunder</vt:lpstr>
      <vt:lpstr>#9Slide07 SVNGuerrilla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Inspiron 5320</dc:creator>
  <cp:lastModifiedBy>Administrator</cp:lastModifiedBy>
  <cp:revision>192</cp:revision>
  <dcterms:created xsi:type="dcterms:W3CDTF">2024-08-05T10:19:49Z</dcterms:created>
  <dcterms:modified xsi:type="dcterms:W3CDTF">2025-02-27T01:36:03Z</dcterms:modified>
</cp:coreProperties>
</file>