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61" r:id="rId2"/>
    <p:sldId id="256" r:id="rId3"/>
    <p:sldId id="476" r:id="rId4"/>
    <p:sldId id="348" r:id="rId5"/>
    <p:sldId id="486" r:id="rId6"/>
    <p:sldId id="487" r:id="rId7"/>
    <p:sldId id="477" r:id="rId8"/>
    <p:sldId id="494" r:id="rId9"/>
    <p:sldId id="467" r:id="rId10"/>
    <p:sldId id="488" r:id="rId11"/>
    <p:sldId id="489" r:id="rId12"/>
    <p:sldId id="490" r:id="rId13"/>
    <p:sldId id="491" r:id="rId14"/>
    <p:sldId id="493" r:id="rId15"/>
    <p:sldId id="492" r:id="rId16"/>
    <p:sldId id="297" r:id="rId17"/>
    <p:sldId id="34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C1914"/>
    <a:srgbClr val="6510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17" autoAdjust="0"/>
    <p:restoredTop sz="94364" autoAdjust="0"/>
  </p:normalViewPr>
  <p:slideViewPr>
    <p:cSldViewPr snapToGrid="0">
      <p:cViewPr varScale="1">
        <p:scale>
          <a:sx n="60" d="100"/>
          <a:sy n="60" d="100"/>
        </p:scale>
        <p:origin x="9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9CCCEE-ECEA-427A-8C9A-8F8433441F07}" type="datetimeFigureOut">
              <a:rPr lang="en-US" smtClean="0"/>
              <a:t>27/02/2025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E84CD-114C-4AB1-A301-9740D6EB1117}" type="slidenum">
              <a:rPr lang="en-US" smtClean="0"/>
              <a:t>‹#›</a:t>
            </a:fld>
            <a:endParaRPr lang="en-US"/>
          </a:p>
        </p:txBody>
      </p:sp>
    </p:spTree>
    <p:extLst>
      <p:ext uri="{BB962C8B-B14F-4D97-AF65-F5344CB8AC3E}">
        <p14:creationId xmlns:p14="http://schemas.microsoft.com/office/powerpoint/2010/main" val="1427552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9607E8D8-F5DD-43BE-9FD2-9534E56251D2}" type="slidenum">
              <a:rPr lang="en-US" smtClean="0"/>
              <a:t>1</a:t>
            </a:fld>
            <a:endParaRPr lang="en-US"/>
          </a:p>
        </p:txBody>
      </p:sp>
    </p:spTree>
    <p:extLst>
      <p:ext uri="{BB962C8B-B14F-4D97-AF65-F5344CB8AC3E}">
        <p14:creationId xmlns:p14="http://schemas.microsoft.com/office/powerpoint/2010/main" val="1275400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12</a:t>
            </a:fld>
            <a:endParaRPr lang="en-US"/>
          </a:p>
        </p:txBody>
      </p:sp>
    </p:spTree>
    <p:extLst>
      <p:ext uri="{BB962C8B-B14F-4D97-AF65-F5344CB8AC3E}">
        <p14:creationId xmlns:p14="http://schemas.microsoft.com/office/powerpoint/2010/main" val="3970571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chuẩn</a:t>
            </a:r>
            <a:r>
              <a:rPr lang="en-US" baseline="0" dirty="0"/>
              <a:t> </a:t>
            </a:r>
            <a:r>
              <a:rPr lang="en-US" baseline="0" dirty="0" err="1"/>
              <a:t>bị</a:t>
            </a:r>
            <a:r>
              <a:rPr lang="en-US" baseline="0" dirty="0"/>
              <a:t> </a:t>
            </a:r>
            <a:r>
              <a:rPr lang="en-US" baseline="0" dirty="0" err="1"/>
              <a:t>các</a:t>
            </a:r>
            <a:r>
              <a:rPr lang="en-US" baseline="0" dirty="0"/>
              <a:t> </a:t>
            </a:r>
            <a:r>
              <a:rPr lang="en-US" baseline="0" dirty="0" err="1"/>
              <a:t>thẻ</a:t>
            </a:r>
            <a:r>
              <a:rPr lang="en-US" baseline="0" dirty="0"/>
              <a:t>, </a:t>
            </a:r>
            <a:r>
              <a:rPr lang="en-US" baseline="0" dirty="0" err="1"/>
              <a:t>trong</a:t>
            </a:r>
            <a:r>
              <a:rPr lang="en-US" baseline="0" dirty="0"/>
              <a:t> </a:t>
            </a:r>
            <a:r>
              <a:rPr lang="en-US" baseline="0" dirty="0" err="1"/>
              <a:t>thời</a:t>
            </a:r>
            <a:r>
              <a:rPr lang="en-US" baseline="0" dirty="0"/>
              <a:t> </a:t>
            </a:r>
            <a:r>
              <a:rPr lang="en-US" baseline="0" dirty="0" err="1"/>
              <a:t>gian</a:t>
            </a:r>
            <a:r>
              <a:rPr lang="en-US" baseline="0" dirty="0"/>
              <a:t> 1 </a:t>
            </a:r>
            <a:r>
              <a:rPr lang="en-US" baseline="0" dirty="0" err="1"/>
              <a:t>phút</a:t>
            </a:r>
            <a:r>
              <a:rPr lang="en-US" baseline="0" dirty="0"/>
              <a:t>, </a:t>
            </a:r>
            <a:r>
              <a:rPr lang="en-US" baseline="0" dirty="0" err="1"/>
              <a:t>hs</a:t>
            </a:r>
            <a:r>
              <a:rPr lang="en-US" baseline="0" dirty="0"/>
              <a:t> </a:t>
            </a:r>
            <a:r>
              <a:rPr lang="en-US" baseline="0" dirty="0" err="1"/>
              <a:t>nào</a:t>
            </a:r>
            <a:r>
              <a:rPr lang="en-US" baseline="0" dirty="0"/>
              <a:t> </a:t>
            </a:r>
            <a:r>
              <a:rPr lang="en-US" baseline="0" dirty="0" err="1"/>
              <a:t>viết</a:t>
            </a:r>
            <a:r>
              <a:rPr lang="en-US" baseline="0" dirty="0"/>
              <a:t> </a:t>
            </a:r>
            <a:r>
              <a:rPr lang="en-US" baseline="0" dirty="0" err="1"/>
              <a:t>được</a:t>
            </a:r>
            <a:r>
              <a:rPr lang="en-US" baseline="0" dirty="0"/>
              <a:t> </a:t>
            </a:r>
            <a:r>
              <a:rPr lang="en-US" baseline="0" dirty="0" err="1"/>
              <a:t>nhiều</a:t>
            </a:r>
            <a:r>
              <a:rPr lang="en-US" baseline="0" dirty="0"/>
              <a:t> </a:t>
            </a:r>
            <a:r>
              <a:rPr lang="en-US" baseline="0" dirty="0" err="1"/>
              <a:t>thẻ</a:t>
            </a:r>
            <a:r>
              <a:rPr lang="en-US" baseline="0" dirty="0"/>
              <a:t>, </a:t>
            </a:r>
            <a:r>
              <a:rPr lang="en-US" baseline="0" dirty="0" err="1"/>
              <a:t>nhiều</a:t>
            </a:r>
            <a:r>
              <a:rPr lang="en-US" baseline="0" dirty="0"/>
              <a:t> </a:t>
            </a:r>
            <a:r>
              <a:rPr lang="en-US" baseline="0" dirty="0" err="1"/>
              <a:t>kinh</a:t>
            </a:r>
            <a:r>
              <a:rPr lang="en-US" baseline="0" dirty="0"/>
              <a:t> </a:t>
            </a:r>
            <a:r>
              <a:rPr lang="en-US" baseline="0" dirty="0" err="1"/>
              <a:t>nghiệm</a:t>
            </a:r>
            <a:r>
              <a:rPr lang="en-US" baseline="0" dirty="0"/>
              <a:t> hay </a:t>
            </a:r>
            <a:r>
              <a:rPr lang="en-US" baseline="0" dirty="0" err="1"/>
              <a:t>sẽ</a:t>
            </a:r>
            <a:r>
              <a:rPr lang="en-US" baseline="0" dirty="0"/>
              <a:t> </a:t>
            </a:r>
            <a:r>
              <a:rPr lang="en-US" baseline="0" dirty="0" err="1"/>
              <a:t>chiến</a:t>
            </a:r>
            <a:r>
              <a:rPr lang="en-US" baseline="0" dirty="0"/>
              <a:t> </a:t>
            </a:r>
            <a:r>
              <a:rPr lang="en-US" baseline="0" dirty="0" err="1"/>
              <a:t>thắng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F6755-E250-4529-81B2-D27EF6FDE0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776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9607E8D8-F5DD-43BE-9FD2-9534E56251D2}" type="slidenum">
              <a:rPr lang="en-US" smtClean="0"/>
              <a:t>17</a:t>
            </a:fld>
            <a:endParaRPr lang="en-US"/>
          </a:p>
        </p:txBody>
      </p:sp>
    </p:spTree>
    <p:extLst>
      <p:ext uri="{BB962C8B-B14F-4D97-AF65-F5344CB8AC3E}">
        <p14:creationId xmlns:p14="http://schemas.microsoft.com/office/powerpoint/2010/main" val="901032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2</a:t>
            </a:fld>
            <a:endParaRPr lang="en-US"/>
          </a:p>
        </p:txBody>
      </p:sp>
    </p:spTree>
    <p:extLst>
      <p:ext uri="{BB962C8B-B14F-4D97-AF65-F5344CB8AC3E}">
        <p14:creationId xmlns:p14="http://schemas.microsoft.com/office/powerpoint/2010/main" val="1758169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3</a:t>
            </a:fld>
            <a:endParaRPr lang="en-US"/>
          </a:p>
        </p:txBody>
      </p:sp>
    </p:spTree>
    <p:extLst>
      <p:ext uri="{BB962C8B-B14F-4D97-AF65-F5344CB8AC3E}">
        <p14:creationId xmlns:p14="http://schemas.microsoft.com/office/powerpoint/2010/main" val="1306550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Vì</a:t>
            </a:r>
            <a:r>
              <a:rPr lang="en-US" dirty="0"/>
              <a:t> </a:t>
            </a:r>
            <a:r>
              <a:rPr lang="en-US" dirty="0" err="1"/>
              <a:t>sao</a:t>
            </a:r>
            <a:r>
              <a:rPr lang="en-US" dirty="0"/>
              <a:t> </a:t>
            </a:r>
            <a:r>
              <a:rPr lang="en-US" dirty="0" err="1"/>
              <a:t>khi</a:t>
            </a:r>
            <a:r>
              <a:rPr lang="en-US" dirty="0"/>
              <a:t> </a:t>
            </a:r>
            <a:r>
              <a:rPr lang="en-US" dirty="0" err="1"/>
              <a:t>viết</a:t>
            </a:r>
            <a:r>
              <a:rPr lang="en-US" dirty="0"/>
              <a:t>, ta </a:t>
            </a:r>
            <a:r>
              <a:rPr lang="en-US" dirty="0" err="1"/>
              <a:t>cần</a:t>
            </a:r>
            <a:r>
              <a:rPr lang="en-US" dirty="0"/>
              <a:t> </a:t>
            </a:r>
            <a:r>
              <a:rPr lang="en-US" dirty="0" err="1"/>
              <a:t>tham</a:t>
            </a:r>
            <a:r>
              <a:rPr lang="en-US" dirty="0"/>
              <a:t> </a:t>
            </a:r>
            <a:r>
              <a:rPr lang="en-US" dirty="0" err="1"/>
              <a:t>khảo</a:t>
            </a:r>
            <a:r>
              <a:rPr lang="en-US" dirty="0"/>
              <a:t> </a:t>
            </a:r>
            <a:r>
              <a:rPr lang="en-US" dirty="0" err="1"/>
              <a:t>tài</a:t>
            </a:r>
            <a:r>
              <a:rPr lang="en-US" dirty="0"/>
              <a:t> </a:t>
            </a:r>
            <a:r>
              <a:rPr lang="en-US" dirty="0" err="1"/>
              <a:t>liệu</a:t>
            </a:r>
            <a:r>
              <a:rPr lang="en-US" dirty="0"/>
              <a:t> </a:t>
            </a:r>
            <a:r>
              <a:rPr lang="en-US" dirty="0" err="1"/>
              <a:t>từ</a:t>
            </a:r>
            <a:r>
              <a:rPr lang="en-US" dirty="0"/>
              <a:t> </a:t>
            </a:r>
            <a:r>
              <a:rPr lang="en-US" dirty="0" err="1"/>
              <a:t>các</a:t>
            </a:r>
            <a:r>
              <a:rPr lang="en-US" dirty="0"/>
              <a:t> </a:t>
            </a:r>
            <a:r>
              <a:rPr lang="en-US" dirty="0" err="1"/>
              <a:t>nguồn</a:t>
            </a:r>
            <a:r>
              <a:rPr lang="en-US" dirty="0"/>
              <a:t> </a:t>
            </a:r>
            <a:r>
              <a:rPr lang="en-US" dirty="0" err="1"/>
              <a:t>khác</a:t>
            </a:r>
            <a:r>
              <a:rPr lang="en-US" dirty="0"/>
              <a:t> </a:t>
            </a:r>
            <a:r>
              <a:rPr lang="en-US" dirty="0" err="1"/>
              <a:t>nhau</a:t>
            </a:r>
            <a:r>
              <a:rPr lang="en-US" dirty="0"/>
              <a:t>? </a:t>
            </a:r>
            <a:r>
              <a:rPr lang="en-US" dirty="0" err="1"/>
              <a:t>Tài</a:t>
            </a:r>
            <a:r>
              <a:rPr lang="en-US" dirty="0"/>
              <a:t> </a:t>
            </a:r>
            <a:r>
              <a:rPr lang="en-US" dirty="0" err="1"/>
              <a:t>liệu</a:t>
            </a:r>
            <a:r>
              <a:rPr lang="en-US" dirty="0"/>
              <a:t> </a:t>
            </a:r>
            <a:r>
              <a:rPr lang="en-US" dirty="0" err="1"/>
              <a:t>tham</a:t>
            </a:r>
            <a:r>
              <a:rPr lang="en-US" dirty="0"/>
              <a:t> </a:t>
            </a:r>
            <a:r>
              <a:rPr lang="en-US" dirty="0" err="1"/>
              <a:t>khảo</a:t>
            </a:r>
            <a:r>
              <a:rPr lang="en-US" dirty="0"/>
              <a:t> </a:t>
            </a:r>
            <a:r>
              <a:rPr lang="en-US" dirty="0" err="1"/>
              <a:t>có</a:t>
            </a:r>
            <a:r>
              <a:rPr lang="en-US" dirty="0"/>
              <a:t> </a:t>
            </a:r>
            <a:r>
              <a:rPr lang="en-US" dirty="0" err="1"/>
              <a:t>thể</a:t>
            </a:r>
            <a:r>
              <a:rPr lang="en-US" dirty="0"/>
              <a:t> </a:t>
            </a:r>
            <a:r>
              <a:rPr lang="en-US" dirty="0" err="1"/>
              <a:t>được</a:t>
            </a:r>
            <a:r>
              <a:rPr lang="en-US" dirty="0"/>
              <a:t> </a:t>
            </a:r>
            <a:r>
              <a:rPr lang="en-US" dirty="0" err="1"/>
              <a:t>trích</a:t>
            </a:r>
            <a:r>
              <a:rPr lang="en-US" dirty="0"/>
              <a:t> </a:t>
            </a:r>
            <a:r>
              <a:rPr lang="en-US" dirty="0" err="1"/>
              <a:t>dẫn</a:t>
            </a:r>
            <a:r>
              <a:rPr lang="en-US" dirty="0"/>
              <a:t> </a:t>
            </a:r>
            <a:r>
              <a:rPr lang="en-US" dirty="0" err="1"/>
              <a:t>theo</a:t>
            </a:r>
            <a:r>
              <a:rPr lang="en-US" dirty="0"/>
              <a:t> </a:t>
            </a:r>
            <a:r>
              <a:rPr lang="en-US" dirty="0" err="1"/>
              <a:t>những</a:t>
            </a:r>
            <a:r>
              <a:rPr lang="en-US" dirty="0"/>
              <a:t> </a:t>
            </a:r>
            <a:r>
              <a:rPr lang="en-US" dirty="0" err="1"/>
              <a:t>cách</a:t>
            </a:r>
            <a:r>
              <a:rPr lang="en-US" dirty="0"/>
              <a:t> </a:t>
            </a:r>
            <a:r>
              <a:rPr lang="en-US" dirty="0" err="1"/>
              <a:t>nào</a:t>
            </a:r>
            <a:r>
              <a:rPr lang="en-US" dirty="0"/>
              <a:t>? Khi </a:t>
            </a:r>
            <a:r>
              <a:rPr lang="en-US" dirty="0" err="1"/>
              <a:t>trích</a:t>
            </a:r>
            <a:r>
              <a:rPr lang="en-US" dirty="0"/>
              <a:t> </a:t>
            </a:r>
            <a:r>
              <a:rPr lang="en-US" dirty="0" err="1"/>
              <a:t>dẫn</a:t>
            </a:r>
            <a:r>
              <a:rPr lang="en-US" dirty="0"/>
              <a:t> </a:t>
            </a:r>
            <a:r>
              <a:rPr lang="en-US" dirty="0" err="1"/>
              <a:t>tài</a:t>
            </a:r>
            <a:r>
              <a:rPr lang="en-US" dirty="0"/>
              <a:t> </a:t>
            </a:r>
            <a:r>
              <a:rPr lang="en-US" dirty="0" err="1"/>
              <a:t>liệu</a:t>
            </a:r>
            <a:r>
              <a:rPr lang="en-US" dirty="0"/>
              <a:t>, </a:t>
            </a:r>
            <a:r>
              <a:rPr lang="en-US" dirty="0" err="1"/>
              <a:t>cần</a:t>
            </a:r>
            <a:r>
              <a:rPr lang="en-US" dirty="0"/>
              <a:t> </a:t>
            </a:r>
            <a:r>
              <a:rPr lang="en-US" dirty="0" err="1"/>
              <a:t>lưu</a:t>
            </a:r>
            <a:r>
              <a:rPr lang="en-US" dirty="0"/>
              <a:t> ý </a:t>
            </a:r>
            <a:r>
              <a:rPr lang="en-US" dirty="0" err="1"/>
              <a:t>điều</a:t>
            </a:r>
            <a:r>
              <a:rPr lang="en-US" dirty="0"/>
              <a:t> </a:t>
            </a:r>
            <a:r>
              <a:rPr lang="en-US" dirty="0" err="1"/>
              <a:t>gì</a:t>
            </a:r>
            <a:r>
              <a:rPr lang="en-US" dirty="0"/>
              <a:t>?</a:t>
            </a:r>
          </a:p>
          <a:p>
            <a:endParaRPr lang="en-US" dirty="0"/>
          </a:p>
        </p:txBody>
      </p:sp>
      <p:sp>
        <p:nvSpPr>
          <p:cNvPr id="4" name="Slide Number Placeholder 3"/>
          <p:cNvSpPr>
            <a:spLocks noGrp="1"/>
          </p:cNvSpPr>
          <p:nvPr>
            <p:ph type="sldNum" sz="quarter" idx="10"/>
          </p:nvPr>
        </p:nvSpPr>
        <p:spPr/>
        <p:txBody>
          <a:bodyPr/>
          <a:lstStyle/>
          <a:p>
            <a:fld id="{9607E8D8-F5DD-43BE-9FD2-9534E56251D2}" type="slidenum">
              <a:rPr lang="en-US" smtClean="0"/>
              <a:t>4</a:t>
            </a:fld>
            <a:endParaRPr lang="en-US"/>
          </a:p>
        </p:txBody>
      </p:sp>
    </p:spTree>
    <p:extLst>
      <p:ext uri="{BB962C8B-B14F-4D97-AF65-F5344CB8AC3E}">
        <p14:creationId xmlns:p14="http://schemas.microsoft.com/office/powerpoint/2010/main" val="2467535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5</a:t>
            </a:fld>
            <a:endParaRPr lang="en-US"/>
          </a:p>
        </p:txBody>
      </p:sp>
    </p:spTree>
    <p:extLst>
      <p:ext uri="{BB962C8B-B14F-4D97-AF65-F5344CB8AC3E}">
        <p14:creationId xmlns:p14="http://schemas.microsoft.com/office/powerpoint/2010/main" val="1832847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6</a:t>
            </a:fld>
            <a:endParaRPr lang="en-US"/>
          </a:p>
        </p:txBody>
      </p:sp>
    </p:spTree>
    <p:extLst>
      <p:ext uri="{BB962C8B-B14F-4D97-AF65-F5344CB8AC3E}">
        <p14:creationId xmlns:p14="http://schemas.microsoft.com/office/powerpoint/2010/main" val="944419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dirty="0"/>
              <a:t> </a:t>
            </a:r>
            <a:r>
              <a:rPr lang="en-US" dirty="0" err="1"/>
              <a:t>động</a:t>
            </a:r>
            <a:r>
              <a:rPr lang="en-US" dirty="0"/>
              <a:t> </a:t>
            </a:r>
            <a:r>
              <a:rPr lang="en-US" dirty="0" err="1"/>
              <a:t>nhóm</a:t>
            </a:r>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8</a:t>
            </a:fld>
            <a:endParaRPr lang="en-US"/>
          </a:p>
        </p:txBody>
      </p:sp>
    </p:spTree>
    <p:extLst>
      <p:ext uri="{BB962C8B-B14F-4D97-AF65-F5344CB8AC3E}">
        <p14:creationId xmlns:p14="http://schemas.microsoft.com/office/powerpoint/2010/main" val="1601243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9</a:t>
            </a:fld>
            <a:endParaRPr lang="en-US"/>
          </a:p>
        </p:txBody>
      </p:sp>
    </p:spTree>
    <p:extLst>
      <p:ext uri="{BB962C8B-B14F-4D97-AF65-F5344CB8AC3E}">
        <p14:creationId xmlns:p14="http://schemas.microsoft.com/office/powerpoint/2010/main" val="3538149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t>10</a:t>
            </a:fld>
            <a:endParaRPr lang="en-US"/>
          </a:p>
        </p:txBody>
      </p:sp>
    </p:spTree>
    <p:extLst>
      <p:ext uri="{BB962C8B-B14F-4D97-AF65-F5344CB8AC3E}">
        <p14:creationId xmlns:p14="http://schemas.microsoft.com/office/powerpoint/2010/main" val="1129621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021A-8571-34E5-5DAF-4293097B61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F1B5A7-D56B-C0F4-1587-4D4EA05225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87AC15-9DA7-66AE-54C5-506C3F599CD5}"/>
              </a:ext>
            </a:extLst>
          </p:cNvPr>
          <p:cNvSpPr>
            <a:spLocks noGrp="1"/>
          </p:cNvSpPr>
          <p:nvPr>
            <p:ph type="dt" sz="half" idx="10"/>
          </p:nvPr>
        </p:nvSpPr>
        <p:spPr/>
        <p:txBody>
          <a:bodyPr/>
          <a:lstStyle/>
          <a:p>
            <a:fld id="{8FB643D8-C639-4ED3-927B-9CF422E769F9}" type="datetimeFigureOut">
              <a:rPr lang="en-US" smtClean="0"/>
              <a:t>27/02/2025</a:t>
            </a:fld>
            <a:endParaRPr lang="en-US"/>
          </a:p>
        </p:txBody>
      </p:sp>
      <p:sp>
        <p:nvSpPr>
          <p:cNvPr id="5" name="Footer Placeholder 4">
            <a:extLst>
              <a:ext uri="{FF2B5EF4-FFF2-40B4-BE49-F238E27FC236}">
                <a16:creationId xmlns:a16="http://schemas.microsoft.com/office/drawing/2014/main" id="{10526E5C-EE36-DAF9-1731-2938F7830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1FD4B-8E85-B00E-F016-08D745DAECEC}"/>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901983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111C-9B8D-EDDD-2C11-BF1E4F2A8E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A03AD1-1012-EA0F-FBD4-96EA1F3AA1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5FFAA-07C3-F69C-C83F-33C850B530F9}"/>
              </a:ext>
            </a:extLst>
          </p:cNvPr>
          <p:cNvSpPr>
            <a:spLocks noGrp="1"/>
          </p:cNvSpPr>
          <p:nvPr>
            <p:ph type="dt" sz="half" idx="10"/>
          </p:nvPr>
        </p:nvSpPr>
        <p:spPr/>
        <p:txBody>
          <a:bodyPr/>
          <a:lstStyle/>
          <a:p>
            <a:fld id="{8FB643D8-C639-4ED3-927B-9CF422E769F9}" type="datetimeFigureOut">
              <a:rPr lang="en-US" smtClean="0"/>
              <a:t>27/02/2025</a:t>
            </a:fld>
            <a:endParaRPr lang="en-US"/>
          </a:p>
        </p:txBody>
      </p:sp>
      <p:sp>
        <p:nvSpPr>
          <p:cNvPr id="5" name="Footer Placeholder 4">
            <a:extLst>
              <a:ext uri="{FF2B5EF4-FFF2-40B4-BE49-F238E27FC236}">
                <a16:creationId xmlns:a16="http://schemas.microsoft.com/office/drawing/2014/main" id="{EC57C9F8-168A-950B-5FDE-2C2EDE52BB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7FE656-8D81-F286-4758-9880FA868988}"/>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4221327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260296-F461-1A0D-89EC-05369FC396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D61B1B-B262-6044-BE9D-15DDA73BF8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CA61C-C38F-395C-59E2-B0FA722CB5E0}"/>
              </a:ext>
            </a:extLst>
          </p:cNvPr>
          <p:cNvSpPr>
            <a:spLocks noGrp="1"/>
          </p:cNvSpPr>
          <p:nvPr>
            <p:ph type="dt" sz="half" idx="10"/>
          </p:nvPr>
        </p:nvSpPr>
        <p:spPr/>
        <p:txBody>
          <a:bodyPr/>
          <a:lstStyle/>
          <a:p>
            <a:fld id="{8FB643D8-C639-4ED3-927B-9CF422E769F9}" type="datetimeFigureOut">
              <a:rPr lang="en-US" smtClean="0"/>
              <a:t>27/02/2025</a:t>
            </a:fld>
            <a:endParaRPr lang="en-US"/>
          </a:p>
        </p:txBody>
      </p:sp>
      <p:sp>
        <p:nvSpPr>
          <p:cNvPr id="5" name="Footer Placeholder 4">
            <a:extLst>
              <a:ext uri="{FF2B5EF4-FFF2-40B4-BE49-F238E27FC236}">
                <a16:creationId xmlns:a16="http://schemas.microsoft.com/office/drawing/2014/main" id="{AC9E8A24-9AF7-2661-73CE-9B57656AF0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B86F1-9275-2FC3-B268-7E7459210042}"/>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398342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5B01-BAF9-35A7-2D6A-889762AA4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877836-92B1-95B0-A869-B0335E9566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71F2B-3034-790D-5691-B09F80D082D5}"/>
              </a:ext>
            </a:extLst>
          </p:cNvPr>
          <p:cNvSpPr>
            <a:spLocks noGrp="1"/>
          </p:cNvSpPr>
          <p:nvPr>
            <p:ph type="dt" sz="half" idx="10"/>
          </p:nvPr>
        </p:nvSpPr>
        <p:spPr/>
        <p:txBody>
          <a:bodyPr/>
          <a:lstStyle/>
          <a:p>
            <a:fld id="{8FB643D8-C639-4ED3-927B-9CF422E769F9}" type="datetimeFigureOut">
              <a:rPr lang="en-US" smtClean="0"/>
              <a:t>27/02/2025</a:t>
            </a:fld>
            <a:endParaRPr lang="en-US"/>
          </a:p>
        </p:txBody>
      </p:sp>
      <p:sp>
        <p:nvSpPr>
          <p:cNvPr id="5" name="Footer Placeholder 4">
            <a:extLst>
              <a:ext uri="{FF2B5EF4-FFF2-40B4-BE49-F238E27FC236}">
                <a16:creationId xmlns:a16="http://schemas.microsoft.com/office/drawing/2014/main" id="{B1512D1E-CD3D-1FC3-EDE5-96313D519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2E349-C877-31DB-99BC-877A794393ED}"/>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527256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9DD2-807F-9AD0-56C2-531D667496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562D45-BA17-CC58-9E4C-4E3B41043C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9E8D03-29F7-81A6-C0F5-A2E214F10033}"/>
              </a:ext>
            </a:extLst>
          </p:cNvPr>
          <p:cNvSpPr>
            <a:spLocks noGrp="1"/>
          </p:cNvSpPr>
          <p:nvPr>
            <p:ph type="dt" sz="half" idx="10"/>
          </p:nvPr>
        </p:nvSpPr>
        <p:spPr/>
        <p:txBody>
          <a:bodyPr/>
          <a:lstStyle/>
          <a:p>
            <a:fld id="{8FB643D8-C639-4ED3-927B-9CF422E769F9}" type="datetimeFigureOut">
              <a:rPr lang="en-US" smtClean="0"/>
              <a:t>27/02/2025</a:t>
            </a:fld>
            <a:endParaRPr lang="en-US"/>
          </a:p>
        </p:txBody>
      </p:sp>
      <p:sp>
        <p:nvSpPr>
          <p:cNvPr id="5" name="Footer Placeholder 4">
            <a:extLst>
              <a:ext uri="{FF2B5EF4-FFF2-40B4-BE49-F238E27FC236}">
                <a16:creationId xmlns:a16="http://schemas.microsoft.com/office/drawing/2014/main" id="{606BEC4A-061F-71F9-E39A-83545F1F21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2110F-6D91-2505-0D8F-096616E6C98B}"/>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183672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27924-A88A-FBF7-C383-9C13EA105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491375-5229-6785-82D1-36B3034969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20410D-7A6E-7E43-3720-AEFB992AE6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7DD9EE-FFC3-A78E-8252-7F18366789EF}"/>
              </a:ext>
            </a:extLst>
          </p:cNvPr>
          <p:cNvSpPr>
            <a:spLocks noGrp="1"/>
          </p:cNvSpPr>
          <p:nvPr>
            <p:ph type="dt" sz="half" idx="10"/>
          </p:nvPr>
        </p:nvSpPr>
        <p:spPr/>
        <p:txBody>
          <a:bodyPr/>
          <a:lstStyle/>
          <a:p>
            <a:fld id="{8FB643D8-C639-4ED3-927B-9CF422E769F9}" type="datetimeFigureOut">
              <a:rPr lang="en-US" smtClean="0"/>
              <a:t>27/02/2025</a:t>
            </a:fld>
            <a:endParaRPr lang="en-US"/>
          </a:p>
        </p:txBody>
      </p:sp>
      <p:sp>
        <p:nvSpPr>
          <p:cNvPr id="6" name="Footer Placeholder 5">
            <a:extLst>
              <a:ext uri="{FF2B5EF4-FFF2-40B4-BE49-F238E27FC236}">
                <a16:creationId xmlns:a16="http://schemas.microsoft.com/office/drawing/2014/main" id="{F245D271-2340-C74E-2346-6E4A2A6CB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2EC418-C023-82DB-2B7C-03055811918B}"/>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2002100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618B-EA1D-8EEF-73B3-6D94BD64E2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8A5120-78F2-8897-935B-2D6F53CCE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354505-A244-5B71-82FE-96F2A048B0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38726-78E0-9B48-F580-5A354FC77D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0D8C9E-A464-4B7C-D3EF-C67DBDDC42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E8B11D-D9AC-199E-89B0-5B31012E724C}"/>
              </a:ext>
            </a:extLst>
          </p:cNvPr>
          <p:cNvSpPr>
            <a:spLocks noGrp="1"/>
          </p:cNvSpPr>
          <p:nvPr>
            <p:ph type="dt" sz="half" idx="10"/>
          </p:nvPr>
        </p:nvSpPr>
        <p:spPr/>
        <p:txBody>
          <a:bodyPr/>
          <a:lstStyle/>
          <a:p>
            <a:fld id="{8FB643D8-C639-4ED3-927B-9CF422E769F9}" type="datetimeFigureOut">
              <a:rPr lang="en-US" smtClean="0"/>
              <a:t>27/02/2025</a:t>
            </a:fld>
            <a:endParaRPr lang="en-US"/>
          </a:p>
        </p:txBody>
      </p:sp>
      <p:sp>
        <p:nvSpPr>
          <p:cNvPr id="8" name="Footer Placeholder 7">
            <a:extLst>
              <a:ext uri="{FF2B5EF4-FFF2-40B4-BE49-F238E27FC236}">
                <a16:creationId xmlns:a16="http://schemas.microsoft.com/office/drawing/2014/main" id="{E6C7C347-349F-068D-B4AB-77013F9D51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07B395-B128-703D-518B-C1939F37D4F1}"/>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4023687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3603-7E26-715A-D86F-19CB067601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897CEE-5C6E-F806-812D-E8EA59FF40DB}"/>
              </a:ext>
            </a:extLst>
          </p:cNvPr>
          <p:cNvSpPr>
            <a:spLocks noGrp="1"/>
          </p:cNvSpPr>
          <p:nvPr>
            <p:ph type="dt" sz="half" idx="10"/>
          </p:nvPr>
        </p:nvSpPr>
        <p:spPr/>
        <p:txBody>
          <a:bodyPr/>
          <a:lstStyle/>
          <a:p>
            <a:fld id="{8FB643D8-C639-4ED3-927B-9CF422E769F9}" type="datetimeFigureOut">
              <a:rPr lang="en-US" smtClean="0"/>
              <a:t>27/02/2025</a:t>
            </a:fld>
            <a:endParaRPr lang="en-US"/>
          </a:p>
        </p:txBody>
      </p:sp>
      <p:sp>
        <p:nvSpPr>
          <p:cNvPr id="4" name="Footer Placeholder 3">
            <a:extLst>
              <a:ext uri="{FF2B5EF4-FFF2-40B4-BE49-F238E27FC236}">
                <a16:creationId xmlns:a16="http://schemas.microsoft.com/office/drawing/2014/main" id="{3C61C64A-B763-5D0F-4ECF-81F4533729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6AE0E3-20B2-4672-0750-F11DB91D4414}"/>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866429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5A930-2BBE-C6BF-4347-D51E4AD379DB}"/>
              </a:ext>
            </a:extLst>
          </p:cNvPr>
          <p:cNvSpPr>
            <a:spLocks noGrp="1"/>
          </p:cNvSpPr>
          <p:nvPr>
            <p:ph type="dt" sz="half" idx="10"/>
          </p:nvPr>
        </p:nvSpPr>
        <p:spPr/>
        <p:txBody>
          <a:bodyPr/>
          <a:lstStyle/>
          <a:p>
            <a:fld id="{8FB643D8-C639-4ED3-927B-9CF422E769F9}" type="datetimeFigureOut">
              <a:rPr lang="en-US" smtClean="0"/>
              <a:t>27/02/2025</a:t>
            </a:fld>
            <a:endParaRPr lang="en-US"/>
          </a:p>
        </p:txBody>
      </p:sp>
      <p:sp>
        <p:nvSpPr>
          <p:cNvPr id="3" name="Footer Placeholder 2">
            <a:extLst>
              <a:ext uri="{FF2B5EF4-FFF2-40B4-BE49-F238E27FC236}">
                <a16:creationId xmlns:a16="http://schemas.microsoft.com/office/drawing/2014/main" id="{DF7F87E4-66B5-B251-9A5B-FFCE30A9FA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716C36-2D09-D179-FF2F-01DF467DF553}"/>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4057380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6CF6B-2C01-4CB8-875B-AD192E4A55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B0B15E-1D99-6BB9-7298-8C491A83F5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08A73F-C43F-B6AE-1D00-BFC67ACEC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7256C1-A690-8666-5AEC-8B1C8E31ABC9}"/>
              </a:ext>
            </a:extLst>
          </p:cNvPr>
          <p:cNvSpPr>
            <a:spLocks noGrp="1"/>
          </p:cNvSpPr>
          <p:nvPr>
            <p:ph type="dt" sz="half" idx="10"/>
          </p:nvPr>
        </p:nvSpPr>
        <p:spPr/>
        <p:txBody>
          <a:bodyPr/>
          <a:lstStyle/>
          <a:p>
            <a:fld id="{8FB643D8-C639-4ED3-927B-9CF422E769F9}" type="datetimeFigureOut">
              <a:rPr lang="en-US" smtClean="0"/>
              <a:t>27/02/2025</a:t>
            </a:fld>
            <a:endParaRPr lang="en-US"/>
          </a:p>
        </p:txBody>
      </p:sp>
      <p:sp>
        <p:nvSpPr>
          <p:cNvPr id="6" name="Footer Placeholder 5">
            <a:extLst>
              <a:ext uri="{FF2B5EF4-FFF2-40B4-BE49-F238E27FC236}">
                <a16:creationId xmlns:a16="http://schemas.microsoft.com/office/drawing/2014/main" id="{8F72A21C-97AE-0F3E-F3EA-89C881ABA5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A95BD9-957B-3400-410C-494ED961A07E}"/>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1987036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8E90-9902-CC53-9591-27D26155EB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39EC14-956E-262E-6830-2EA812C29C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460692-9405-ED82-93C5-CCD609873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EBC74-1974-7B3A-79DC-4C429946720C}"/>
              </a:ext>
            </a:extLst>
          </p:cNvPr>
          <p:cNvSpPr>
            <a:spLocks noGrp="1"/>
          </p:cNvSpPr>
          <p:nvPr>
            <p:ph type="dt" sz="half" idx="10"/>
          </p:nvPr>
        </p:nvSpPr>
        <p:spPr/>
        <p:txBody>
          <a:bodyPr/>
          <a:lstStyle/>
          <a:p>
            <a:fld id="{8FB643D8-C639-4ED3-927B-9CF422E769F9}" type="datetimeFigureOut">
              <a:rPr lang="en-US" smtClean="0"/>
              <a:t>27/02/2025</a:t>
            </a:fld>
            <a:endParaRPr lang="en-US"/>
          </a:p>
        </p:txBody>
      </p:sp>
      <p:sp>
        <p:nvSpPr>
          <p:cNvPr id="6" name="Footer Placeholder 5">
            <a:extLst>
              <a:ext uri="{FF2B5EF4-FFF2-40B4-BE49-F238E27FC236}">
                <a16:creationId xmlns:a16="http://schemas.microsoft.com/office/drawing/2014/main" id="{67513BD6-4459-D719-AD1A-36891A33FB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50081B-FF78-36EC-BA39-81DB796DFE48}"/>
              </a:ext>
            </a:extLst>
          </p:cNvPr>
          <p:cNvSpPr>
            <a:spLocks noGrp="1"/>
          </p:cNvSpPr>
          <p:nvPr>
            <p:ph type="sldNum" sz="quarter" idx="12"/>
          </p:nvPr>
        </p:nvSpPr>
        <p:spPr/>
        <p:txBody>
          <a:bodyPr/>
          <a:lstStyle/>
          <a:p>
            <a:fld id="{4903B7BF-B94C-448E-A4F3-50F213708E24}" type="slidenum">
              <a:rPr lang="en-US" smtClean="0"/>
              <a:t>‹#›</a:t>
            </a:fld>
            <a:endParaRPr lang="en-US"/>
          </a:p>
        </p:txBody>
      </p:sp>
    </p:spTree>
    <p:extLst>
      <p:ext uri="{BB962C8B-B14F-4D97-AF65-F5344CB8AC3E}">
        <p14:creationId xmlns:p14="http://schemas.microsoft.com/office/powerpoint/2010/main" val="3551206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extLst>
              <a:ext uri="{96DAC541-7B7A-43D3-8B79-37D633B846F1}">
                <asvg:svgBlip xmlns:asvg="http://schemas.microsoft.com/office/drawing/2016/SVG/main" r:embed="rId14"/>
              </a:ext>
            </a:extLst>
          </a:blip>
          <a:srcRect/>
          <a:stretch>
            <a:fillRect t="-27000" b="-2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A8A30-FEA7-221D-5785-7FD2972E0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05AF28-EBA7-ED81-78B0-26A5811A3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6C009-5BC2-B068-D40D-82B057EBB8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B643D8-C639-4ED3-927B-9CF422E769F9}" type="datetimeFigureOut">
              <a:rPr lang="en-US" smtClean="0"/>
              <a:t>27/02/2025</a:t>
            </a:fld>
            <a:endParaRPr lang="en-US"/>
          </a:p>
        </p:txBody>
      </p:sp>
      <p:sp>
        <p:nvSpPr>
          <p:cNvPr id="5" name="Footer Placeholder 4">
            <a:extLst>
              <a:ext uri="{FF2B5EF4-FFF2-40B4-BE49-F238E27FC236}">
                <a16:creationId xmlns:a16="http://schemas.microsoft.com/office/drawing/2014/main" id="{09B47B7C-D3BD-F893-D974-A565704F16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448AF5-7B94-F13A-5EDC-3B50D451FE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03B7BF-B94C-448E-A4F3-50F213708E24}" type="slidenum">
              <a:rPr lang="en-US" smtClean="0"/>
              <a:t>‹#›</a:t>
            </a:fld>
            <a:endParaRPr lang="en-US"/>
          </a:p>
        </p:txBody>
      </p:sp>
    </p:spTree>
    <p:extLst>
      <p:ext uri="{BB962C8B-B14F-4D97-AF65-F5344CB8AC3E}">
        <p14:creationId xmlns:p14="http://schemas.microsoft.com/office/powerpoint/2010/main" val="2509094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sv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48371" y="2870200"/>
            <a:ext cx="3225800" cy="2494619"/>
          </a:xfrm>
          <a:prstGeom prst="rect">
            <a:avLst/>
          </a:prstGeom>
        </p:spPr>
      </p:pic>
      <p:pic>
        <p:nvPicPr>
          <p:cNvPr id="3" name="Picture 2"/>
          <p:cNvPicPr>
            <a:picLocks noChangeAspect="1"/>
          </p:cNvPicPr>
          <p:nvPr/>
        </p:nvPicPr>
        <p:blipFill>
          <a:blip r:embed="rId4"/>
          <a:stretch>
            <a:fillRect/>
          </a:stretch>
        </p:blipFill>
        <p:spPr>
          <a:xfrm>
            <a:off x="4202771" y="2870200"/>
            <a:ext cx="3505200" cy="2494619"/>
          </a:xfrm>
          <a:prstGeom prst="rect">
            <a:avLst/>
          </a:prstGeom>
        </p:spPr>
      </p:pic>
      <p:pic>
        <p:nvPicPr>
          <p:cNvPr id="4" name="Picture 3"/>
          <p:cNvPicPr>
            <a:picLocks noChangeAspect="1"/>
          </p:cNvPicPr>
          <p:nvPr/>
        </p:nvPicPr>
        <p:blipFill>
          <a:blip r:embed="rId5"/>
          <a:stretch>
            <a:fillRect/>
          </a:stretch>
        </p:blipFill>
        <p:spPr>
          <a:xfrm>
            <a:off x="7936571" y="2870200"/>
            <a:ext cx="3378200" cy="2494619"/>
          </a:xfrm>
          <a:prstGeom prst="rect">
            <a:avLst/>
          </a:prstGeom>
        </p:spPr>
      </p:pic>
      <p:sp>
        <p:nvSpPr>
          <p:cNvPr id="5" name="Rectangle 4"/>
          <p:cNvSpPr/>
          <p:nvPr/>
        </p:nvSpPr>
        <p:spPr>
          <a:xfrm>
            <a:off x="762000" y="1397000"/>
            <a:ext cx="10566400" cy="1446358"/>
          </a:xfrm>
          <a:prstGeom prst="rect">
            <a:avLst/>
          </a:prstGeom>
        </p:spPr>
        <p:txBody>
          <a:bodyPr wrap="square">
            <a:spAutoFit/>
          </a:bodyPr>
          <a:lstStyle/>
          <a:p>
            <a:pPr algn="just"/>
            <a:r>
              <a:rPr lang="en-US" sz="2933" b="1"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2933"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b="1" dirty="0" err="1">
                <a:solidFill>
                  <a:schemeClr val="tx1">
                    <a:lumMod val="95000"/>
                    <a:lumOff val="5000"/>
                  </a:schemeClr>
                </a:solidFill>
                <a:latin typeface="Times New Roman" panose="02020603050405020304" pitchFamily="18" charset="0"/>
                <a:cs typeface="Times New Roman" panose="02020603050405020304" pitchFamily="18" charset="0"/>
              </a:rPr>
              <a:t>gồm</a:t>
            </a:r>
            <a:r>
              <a:rPr lang="en-US" sz="2933" b="1" dirty="0">
                <a:solidFill>
                  <a:schemeClr val="tx1">
                    <a:lumMod val="95000"/>
                    <a:lumOff val="5000"/>
                  </a:schemeClr>
                </a:solidFill>
                <a:latin typeface="Times New Roman" panose="02020603050405020304" pitchFamily="18" charset="0"/>
                <a:cs typeface="Times New Roman" panose="02020603050405020304" pitchFamily="18" charset="0"/>
              </a:rPr>
              <a:t> 6 </a:t>
            </a:r>
            <a:r>
              <a:rPr lang="en-US" sz="2933" b="1" dirty="0" err="1">
                <a:solidFill>
                  <a:schemeClr val="tx1">
                    <a:lumMod val="95000"/>
                    <a:lumOff val="5000"/>
                  </a:schemeClr>
                </a:solidFill>
                <a:latin typeface="Times New Roman" panose="02020603050405020304" pitchFamily="18" charset="0"/>
                <a:cs typeface="Times New Roman" panose="02020603050405020304" pitchFamily="18" charset="0"/>
              </a:rPr>
              <a:t>chữ</a:t>
            </a:r>
            <a:r>
              <a:rPr lang="en-US" sz="2933"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b="1" dirty="0" err="1">
                <a:solidFill>
                  <a:schemeClr val="tx1">
                    <a:lumMod val="95000"/>
                    <a:lumOff val="5000"/>
                  </a:schemeClr>
                </a:solidFill>
                <a:latin typeface="Times New Roman" panose="02020603050405020304" pitchFamily="18" charset="0"/>
                <a:cs typeface="Times New Roman" panose="02020603050405020304" pitchFamily="18" charset="0"/>
              </a:rPr>
              <a:t>cái</a:t>
            </a:r>
            <a:r>
              <a:rPr lang="en-US" sz="2933"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thuật</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ngữ</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chỉ</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hành</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vi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sao</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chép</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lời</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nói</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tưởng</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khác</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coi</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nó</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như</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riêng</a:t>
            </a:r>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933" dirty="0" err="1">
                <a:solidFill>
                  <a:schemeClr val="tx1">
                    <a:lumMod val="95000"/>
                    <a:lumOff val="5000"/>
                  </a:schemeClr>
                </a:solidFill>
                <a:latin typeface="Times New Roman" panose="02020603050405020304" pitchFamily="18" charset="0"/>
                <a:cs typeface="Times New Roman" panose="02020603050405020304" pitchFamily="18" charset="0"/>
              </a:rPr>
              <a:t>mình</a:t>
            </a:r>
            <a:endParaRPr lang="en-US" sz="2933" dirty="0"/>
          </a:p>
        </p:txBody>
      </p:sp>
      <p:sp>
        <p:nvSpPr>
          <p:cNvPr id="6" name="Rounded Rectangle 5"/>
          <p:cNvSpPr/>
          <p:nvPr/>
        </p:nvSpPr>
        <p:spPr>
          <a:xfrm>
            <a:off x="3149600" y="5867400"/>
            <a:ext cx="711200" cy="81280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Times New Roman" panose="02020603050405020304" pitchFamily="18" charset="0"/>
                <a:cs typeface="Times New Roman" panose="02020603050405020304" pitchFamily="18" charset="0"/>
              </a:rPr>
              <a:t>Đ</a:t>
            </a:r>
          </a:p>
        </p:txBody>
      </p:sp>
      <p:sp>
        <p:nvSpPr>
          <p:cNvPr id="7" name="Rounded Rectangle 6"/>
          <p:cNvSpPr/>
          <p:nvPr/>
        </p:nvSpPr>
        <p:spPr>
          <a:xfrm>
            <a:off x="4064000" y="5867400"/>
            <a:ext cx="711200" cy="81280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Times New Roman" panose="02020603050405020304" pitchFamily="18" charset="0"/>
                <a:cs typeface="Times New Roman" panose="02020603050405020304" pitchFamily="18" charset="0"/>
              </a:rPr>
              <a:t>Ạ</a:t>
            </a:r>
          </a:p>
        </p:txBody>
      </p:sp>
      <p:sp>
        <p:nvSpPr>
          <p:cNvPr id="8" name="Rounded Rectangle 7"/>
          <p:cNvSpPr/>
          <p:nvPr/>
        </p:nvSpPr>
        <p:spPr>
          <a:xfrm>
            <a:off x="4978400" y="5867400"/>
            <a:ext cx="711200" cy="81280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Times New Roman" panose="02020603050405020304" pitchFamily="18" charset="0"/>
                <a:cs typeface="Times New Roman" panose="02020603050405020304" pitchFamily="18" charset="0"/>
              </a:rPr>
              <a:t>O</a:t>
            </a:r>
          </a:p>
        </p:txBody>
      </p:sp>
      <p:sp>
        <p:nvSpPr>
          <p:cNvPr id="9" name="Rounded Rectangle 8"/>
          <p:cNvSpPr/>
          <p:nvPr/>
        </p:nvSpPr>
        <p:spPr>
          <a:xfrm>
            <a:off x="6337300" y="5867400"/>
            <a:ext cx="711200" cy="81280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Times New Roman" panose="02020603050405020304" pitchFamily="18" charset="0"/>
                <a:cs typeface="Times New Roman" panose="02020603050405020304" pitchFamily="18" charset="0"/>
              </a:rPr>
              <a:t>V</a:t>
            </a:r>
          </a:p>
        </p:txBody>
      </p:sp>
      <p:sp>
        <p:nvSpPr>
          <p:cNvPr id="10" name="Rounded Rectangle 9"/>
          <p:cNvSpPr/>
          <p:nvPr/>
        </p:nvSpPr>
        <p:spPr>
          <a:xfrm>
            <a:off x="7251700" y="5867400"/>
            <a:ext cx="711200" cy="81280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Times New Roman" panose="02020603050405020304" pitchFamily="18" charset="0"/>
                <a:cs typeface="Times New Roman" panose="02020603050405020304" pitchFamily="18" charset="0"/>
              </a:rPr>
              <a:t>Ă</a:t>
            </a:r>
          </a:p>
        </p:txBody>
      </p:sp>
      <p:sp>
        <p:nvSpPr>
          <p:cNvPr id="11" name="Rounded Rectangle 10"/>
          <p:cNvSpPr/>
          <p:nvPr/>
        </p:nvSpPr>
        <p:spPr>
          <a:xfrm>
            <a:off x="8166100" y="5867400"/>
            <a:ext cx="711200" cy="81280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Times New Roman" panose="02020603050405020304" pitchFamily="18" charset="0"/>
                <a:cs typeface="Times New Roman" panose="02020603050405020304" pitchFamily="18" charset="0"/>
              </a:rPr>
              <a:t>N</a:t>
            </a:r>
          </a:p>
        </p:txBody>
      </p:sp>
      <p:sp>
        <p:nvSpPr>
          <p:cNvPr id="18" name="TextBox 40"/>
          <p:cNvSpPr txBox="1"/>
          <p:nvPr/>
        </p:nvSpPr>
        <p:spPr>
          <a:xfrm>
            <a:off x="1662447" y="311290"/>
            <a:ext cx="8765507" cy="902876"/>
          </a:xfrm>
          <a:prstGeom prst="rect">
            <a:avLst/>
          </a:prstGeom>
        </p:spPr>
        <p:txBody>
          <a:bodyPr wrap="square" lIns="0" tIns="0" rIns="0" bIns="0" rtlCol="0" anchor="t">
            <a:spAutoFit/>
          </a:bodyPr>
          <a:lstStyle/>
          <a:p>
            <a:pPr algn="ctr"/>
            <a:r>
              <a:rPr lang="en-US" sz="5867" dirty="0">
                <a:solidFill>
                  <a:srgbClr val="FF0000"/>
                </a:solidFill>
                <a:latin typeface="#9Slide07 SVNGuerrilla" panose="00000500000000000000" pitchFamily="2" charset="0"/>
              </a:rPr>
              <a:t>AI NHANH NHẤT?</a:t>
            </a:r>
          </a:p>
        </p:txBody>
      </p:sp>
    </p:spTree>
    <p:extLst>
      <p:ext uri="{BB962C8B-B14F-4D97-AF65-F5344CB8AC3E}">
        <p14:creationId xmlns:p14="http://schemas.microsoft.com/office/powerpoint/2010/main" val="3724043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366094" y="559026"/>
            <a:ext cx="11459811" cy="4401205"/>
          </a:xfrm>
          <a:prstGeom prst="rect">
            <a:avLst/>
          </a:prstGeom>
          <a:noFill/>
        </p:spPr>
        <p:txBody>
          <a:bodyPr wrap="square" rtlCol="0">
            <a:spAutoFit/>
          </a:bodyPr>
          <a:lstStyle/>
          <a:p>
            <a:pPr algn="just"/>
            <a:r>
              <a:rPr lang="vi-VN" sz="2800" b="1" dirty="0">
                <a:latin typeface="Times New Roman" panose="02020603050405020304" pitchFamily="18" charset="0"/>
                <a:cs typeface="Times New Roman" panose="02020603050405020304" pitchFamily="18" charset="0"/>
              </a:rPr>
              <a:t>Bài 1: </a:t>
            </a:r>
            <a:r>
              <a:rPr lang="en-US" sz="2800" b="1" dirty="0">
                <a:latin typeface="Times New Roman" panose="02020603050405020304" pitchFamily="18" charset="0"/>
                <a:cs typeface="Times New Roman" panose="02020603050405020304" pitchFamily="18" charset="0"/>
              </a:rPr>
              <a:t>Trong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đúng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Dựa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vậy</a:t>
            </a:r>
            <a:r>
              <a:rPr lang="en-US" sz="2800" b="1"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1: </a:t>
            </a:r>
            <a:r>
              <a:rPr lang="en-US" sz="2800" i="1" dirty="0" err="1">
                <a:latin typeface="Times New Roman" panose="02020603050405020304" pitchFamily="18" charset="0"/>
                <a:cs typeface="Times New Roman" panose="02020603050405020304" pitchFamily="18" charset="0"/>
              </a:rPr>
              <a:t>Nhưng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chắc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chắn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đích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sẽ</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trải</a:t>
            </a:r>
            <a:r>
              <a:rPr lang="en-US" sz="2800" i="1" dirty="0">
                <a:latin typeface="Times New Roman" panose="02020603050405020304" pitchFamily="18" charset="0"/>
                <a:cs typeface="Times New Roman" panose="02020603050405020304" pitchFamily="18" charset="0"/>
              </a:rPr>
              <a:t> qua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thách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gian</a:t>
            </a:r>
            <a:r>
              <a:rPr lang="en-US" sz="2800" i="1" dirty="0">
                <a:latin typeface="Times New Roman" panose="02020603050405020304" pitchFamily="18" charset="0"/>
                <a:cs typeface="Times New Roman" panose="02020603050405020304" pitchFamily="18" charset="0"/>
              </a:rPr>
              <a:t> nan.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lúc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luôn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nhớ</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rằng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Đường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núi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lòng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núi</a:t>
            </a:r>
            <a:r>
              <a:rPr lang="en-US" sz="2800" i="1" dirty="0">
                <a:latin typeface="Times New Roman" panose="02020603050405020304" pitchFamily="18" charset="0"/>
                <a:cs typeface="Times New Roman" panose="02020603050405020304" pitchFamily="18" charset="0"/>
              </a:rPr>
              <a:t> e </a:t>
            </a:r>
            <a:r>
              <a:rPr lang="en-US" sz="2800" i="1" dirty="0" err="1">
                <a:latin typeface="Times New Roman" panose="02020603050405020304" pitchFamily="18" charset="0"/>
                <a:cs typeface="Times New Roman" panose="02020603050405020304" pitchFamily="18" charset="0"/>
              </a:rPr>
              <a:t>sông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Nguyễn</a:t>
            </a:r>
            <a:r>
              <a:rPr lang="en-US" sz="2800" i="1" dirty="0">
                <a:latin typeface="Times New Roman" panose="02020603050405020304" pitchFamily="18" charset="0"/>
                <a:cs typeface="Times New Roman" panose="02020603050405020304" pitchFamily="18" charset="0"/>
              </a:rPr>
              <a:t> Bá </a:t>
            </a:r>
            <a:r>
              <a:rPr lang="en-US" sz="2800" i="1" dirty="0" err="1">
                <a:latin typeface="Times New Roman" panose="02020603050405020304" pitchFamily="18" charset="0"/>
                <a:cs typeface="Times New Roman" panose="02020603050405020304" pitchFamily="18" charset="0"/>
              </a:rPr>
              <a:t>Học</a:t>
            </a:r>
            <a:r>
              <a:rPr lang="en-US" sz="2800" i="1" dirty="0">
                <a:latin typeface="Times New Roman" panose="02020603050405020304" pitchFamily="18" charset="0"/>
                <a:cs typeface="Times New Roman" panose="02020603050405020304" pitchFamily="18" charset="0"/>
              </a:rPr>
              <a:t>).</a:t>
            </a:r>
          </a:p>
          <a:p>
            <a:pPr algn="r"/>
            <a:r>
              <a:rPr lang="en-US" sz="2800" i="1" dirty="0">
                <a:latin typeface="Times New Roman" panose="02020603050405020304" pitchFamily="18" charset="0"/>
                <a:cs typeface="Times New Roman" panose="02020603050405020304" pitchFamily="18" charset="0"/>
              </a:rPr>
              <a:t>(Theo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Lê Huy, </a:t>
            </a:r>
            <a:r>
              <a:rPr lang="en-US" sz="2800" i="1" dirty="0" err="1">
                <a:latin typeface="Times New Roman" panose="02020603050405020304" pitchFamily="18" charset="0"/>
                <a:cs typeface="Times New Roman" panose="02020603050405020304" pitchFamily="18" charset="0"/>
              </a:rPr>
              <a:t>Câu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chuyện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con </a:t>
            </a:r>
            <a:r>
              <a:rPr lang="en-US" sz="2800" i="1"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p>
          <a:p>
            <a:pPr algn="just"/>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2: </a:t>
            </a:r>
            <a:r>
              <a:rPr lang="en-US" sz="2800" i="1" dirty="0" err="1">
                <a:latin typeface="Times New Roman" panose="02020603050405020304" pitchFamily="18" charset="0"/>
                <a:cs typeface="Times New Roman" panose="02020603050405020304" pitchFamily="18" charset="0"/>
              </a:rPr>
              <a:t>Nhưng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chắc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chắn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đích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sẽ</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trải</a:t>
            </a:r>
            <a:r>
              <a:rPr lang="en-US" sz="2800" i="1" dirty="0">
                <a:latin typeface="Times New Roman" panose="02020603050405020304" pitchFamily="18" charset="0"/>
                <a:cs typeface="Times New Roman" panose="02020603050405020304" pitchFamily="18" charset="0"/>
              </a:rPr>
              <a:t> qua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thách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gian</a:t>
            </a:r>
            <a:r>
              <a:rPr lang="en-US" sz="2800" i="1" dirty="0">
                <a:latin typeface="Times New Roman" panose="02020603050405020304" pitchFamily="18" charset="0"/>
                <a:cs typeface="Times New Roman" panose="02020603050405020304" pitchFamily="18" charset="0"/>
              </a:rPr>
              <a:t> nan.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lúc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luôn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nhớ</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rằng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đường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núi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lòng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núi</a:t>
            </a:r>
            <a:r>
              <a:rPr lang="en-US" sz="2800" i="1" dirty="0">
                <a:latin typeface="Times New Roman" panose="02020603050405020304" pitchFamily="18" charset="0"/>
                <a:cs typeface="Times New Roman" panose="02020603050405020304" pitchFamily="18" charset="0"/>
              </a:rPr>
              <a:t> e </a:t>
            </a:r>
            <a:r>
              <a:rPr lang="en-US" sz="2800" i="1" dirty="0" err="1">
                <a:latin typeface="Times New Roman" panose="02020603050405020304" pitchFamily="18" charset="0"/>
                <a:cs typeface="Times New Roman" panose="02020603050405020304" pitchFamily="18" charset="0"/>
              </a:rPr>
              <a:t>sông</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2" name="Freeform 3">
            <a:extLst>
              <a:ext uri="{FF2B5EF4-FFF2-40B4-BE49-F238E27FC236}">
                <a16:creationId xmlns:a16="http://schemas.microsoft.com/office/drawing/2014/main" id="{9D3E26B3-BB7E-F1A2-26A4-FD9BAE31A919}"/>
              </a:ext>
            </a:extLst>
          </p:cNvPr>
          <p:cNvSpPr/>
          <p:nvPr/>
        </p:nvSpPr>
        <p:spPr>
          <a:xfrm>
            <a:off x="10402609" y="5910684"/>
            <a:ext cx="3716560" cy="2411118"/>
          </a:xfrm>
          <a:custGeom>
            <a:avLst/>
            <a:gdLst/>
            <a:ahLst/>
            <a:cxnLst/>
            <a:rect l="l" t="t" r="r" b="b"/>
            <a:pathLst>
              <a:path w="7172907" h="4653423">
                <a:moveTo>
                  <a:pt x="0" y="0"/>
                </a:moveTo>
                <a:lnTo>
                  <a:pt x="7172907" y="0"/>
                </a:lnTo>
                <a:lnTo>
                  <a:pt x="7172907" y="4653424"/>
                </a:lnTo>
                <a:lnTo>
                  <a:pt x="0" y="4653424"/>
                </a:lnTo>
                <a:lnTo>
                  <a:pt x="0" y="0"/>
                </a:lnTo>
                <a:close/>
              </a:path>
            </a:pathLst>
          </a:custGeom>
          <a:blipFill>
            <a:blip r:embed="rId3"/>
            <a:stretch>
              <a:fillRect/>
            </a:stretch>
          </a:blipFill>
        </p:spPr>
        <p:txBody>
          <a:bodyPr/>
          <a:lstStyle/>
          <a:p>
            <a:endParaRPr lang="en-US"/>
          </a:p>
        </p:txBody>
      </p:sp>
      <p:sp>
        <p:nvSpPr>
          <p:cNvPr id="3" name="TextBox 2">
            <a:extLst>
              <a:ext uri="{FF2B5EF4-FFF2-40B4-BE49-F238E27FC236}">
                <a16:creationId xmlns:a16="http://schemas.microsoft.com/office/drawing/2014/main" id="{E0DA1C2B-4007-38E7-DE2D-575542F59D61}"/>
              </a:ext>
            </a:extLst>
          </p:cNvPr>
          <p:cNvSpPr txBox="1"/>
          <p:nvPr/>
        </p:nvSpPr>
        <p:spPr>
          <a:xfrm>
            <a:off x="366093" y="5229790"/>
            <a:ext cx="11459811" cy="954107"/>
          </a:xfrm>
          <a:prstGeom prst="rect">
            <a:avLst/>
          </a:prstGeom>
          <a:solidFill>
            <a:schemeClr val="bg1"/>
          </a:solid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7619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366093" y="423853"/>
            <a:ext cx="11459811" cy="3539430"/>
          </a:xfrm>
          <a:prstGeom prst="rect">
            <a:avLst/>
          </a:prstGeom>
          <a:solidFill>
            <a:schemeClr val="bg1"/>
          </a:solidFill>
        </p:spPr>
        <p:txBody>
          <a:bodyPr wrap="square" rtlCol="0">
            <a:spAutoFit/>
          </a:bodyPr>
          <a:lstStyle/>
          <a:p>
            <a:pPr algn="just"/>
            <a:r>
              <a:rPr lang="vi-VN" sz="2800" b="1" dirty="0">
                <a:latin typeface="Times New Roman" panose="02020603050405020304" pitchFamily="18" charset="0"/>
                <a:cs typeface="Times New Roman" panose="02020603050405020304" pitchFamily="18" charset="0"/>
              </a:rPr>
              <a:t>Bài </a:t>
            </a:r>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Dấu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khảo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khảo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liệu</a:t>
            </a:r>
            <a:r>
              <a:rPr lang="en-US" sz="2800" b="1"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a. </a:t>
            </a:r>
            <a:r>
              <a:rPr lang="en-US" sz="2800" i="1" dirty="0">
                <a:latin typeface="Times New Roman" panose="02020603050405020304" pitchFamily="18" charset="0"/>
                <a:cs typeface="Times New Roman" panose="02020603050405020304" pitchFamily="18" charset="0"/>
              </a:rPr>
              <a:t>Vũ </a:t>
            </a:r>
            <a:r>
              <a:rPr lang="en-US" sz="2800" i="1" dirty="0" err="1">
                <a:latin typeface="Times New Roman" panose="02020603050405020304" pitchFamily="18" charset="0"/>
                <a:cs typeface="Times New Roman" panose="02020603050405020304" pitchFamily="18" charset="0"/>
              </a:rPr>
              <a:t>Nương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trở</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thế</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chỉ</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“ở </a:t>
            </a:r>
            <a:r>
              <a:rPr lang="en-US" sz="2800" i="1" dirty="0" err="1">
                <a:latin typeface="Times New Roman" panose="02020603050405020304" pitchFamily="18" charset="0"/>
                <a:cs typeface="Times New Roman" panose="02020603050405020304" pitchFamily="18" charset="0"/>
              </a:rPr>
              <a:t>giữa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dòng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nói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vọng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vào</a:t>
            </a: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thiếp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trở</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gian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nữa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Ảo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ảnh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chập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chờn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mau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chóng</a:t>
            </a:r>
            <a:r>
              <a:rPr lang="en-US" sz="2800" i="1" dirty="0">
                <a:latin typeface="Times New Roman" panose="02020603050405020304" pitchFamily="18" charset="0"/>
                <a:cs typeface="Times New Roman" panose="02020603050405020304" pitchFamily="18" charset="0"/>
              </a:rPr>
              <a:t> tan </a:t>
            </a:r>
            <a:r>
              <a:rPr lang="en-US" sz="2800" i="1" dirty="0" err="1">
                <a:latin typeface="Times New Roman" panose="02020603050405020304" pitchFamily="18" charset="0"/>
                <a:cs typeface="Times New Roman" panose="02020603050405020304" pitchFamily="18" charset="0"/>
              </a:rPr>
              <a:t>biến</a:t>
            </a:r>
            <a:r>
              <a:rPr lang="en-US" sz="2800" i="1" dirty="0">
                <a:latin typeface="Times New Roman" panose="02020603050405020304" pitchFamily="18" charset="0"/>
                <a:cs typeface="Times New Roman" panose="02020603050405020304" pitchFamily="18" charset="0"/>
              </a:rPr>
              <a:t>. Chia li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vĩnh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viễn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chốc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loang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loáng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mờ</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dần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mất</a:t>
            </a:r>
            <a:r>
              <a:rPr lang="en-US" sz="2800" i="1" dirty="0">
                <a:latin typeface="Times New Roman" panose="02020603050405020304" pitchFamily="18" charset="0"/>
                <a:cs typeface="Times New Roman" panose="02020603050405020304" pitchFamily="18" charset="0"/>
              </a:rPr>
              <a:t>”.</a:t>
            </a: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Nguyễn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Đăng</a:t>
            </a:r>
            <a:r>
              <a:rPr lang="en-US" sz="2800" dirty="0">
                <a:latin typeface="Times New Roman" panose="02020603050405020304" pitchFamily="18" charset="0"/>
                <a:cs typeface="Times New Roman" panose="02020603050405020304" pitchFamily="18" charset="0"/>
              </a:rPr>
              <a:t> Na, </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con </a:t>
            </a:r>
            <a:r>
              <a:rPr lang="en-US" sz="2800" i="1" dirty="0" err="1">
                <a:latin typeface="Times New Roman" panose="02020603050405020304" pitchFamily="18" charset="0"/>
                <a:cs typeface="Times New Roman" panose="02020603050405020304" pitchFamily="18" charset="0"/>
              </a:rPr>
              <a:t>gái</a:t>
            </a:r>
            <a:r>
              <a:rPr lang="en-US" sz="2800" i="1" dirty="0">
                <a:latin typeface="Times New Roman" panose="02020603050405020304" pitchFamily="18" charset="0"/>
                <a:cs typeface="Times New Roman" panose="02020603050405020304" pitchFamily="18" charset="0"/>
              </a:rPr>
              <a:t> Nam </a:t>
            </a:r>
            <a:r>
              <a:rPr lang="en-US" sz="2800" i="1" dirty="0" err="1">
                <a:latin typeface="Times New Roman" panose="02020603050405020304" pitchFamily="18" charset="0"/>
                <a:cs typeface="Times New Roman" panose="02020603050405020304" pitchFamily="18" charset="0"/>
              </a:rPr>
              <a:t>Xương</a:t>
            </a: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bi </a:t>
            </a:r>
            <a:r>
              <a:rPr lang="en-US" sz="2800" i="1" dirty="0" err="1">
                <a:latin typeface="Times New Roman" panose="02020603050405020304" pitchFamily="18" charset="0"/>
                <a:cs typeface="Times New Roman" panose="02020603050405020304" pitchFamily="18" charset="0"/>
              </a:rPr>
              <a:t>kịch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con </a:t>
            </a:r>
            <a:r>
              <a:rPr lang="en-US" sz="2800" i="1"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a:t>
            </a:r>
          </a:p>
        </p:txBody>
      </p:sp>
      <p:sp>
        <p:nvSpPr>
          <p:cNvPr id="2" name="Freeform 3">
            <a:extLst>
              <a:ext uri="{FF2B5EF4-FFF2-40B4-BE49-F238E27FC236}">
                <a16:creationId xmlns:a16="http://schemas.microsoft.com/office/drawing/2014/main" id="{9D3E26B3-BB7E-F1A2-26A4-FD9BAE31A919}"/>
              </a:ext>
            </a:extLst>
          </p:cNvPr>
          <p:cNvSpPr/>
          <p:nvPr/>
        </p:nvSpPr>
        <p:spPr>
          <a:xfrm>
            <a:off x="10402609" y="5910684"/>
            <a:ext cx="3716560" cy="2411118"/>
          </a:xfrm>
          <a:custGeom>
            <a:avLst/>
            <a:gdLst/>
            <a:ahLst/>
            <a:cxnLst/>
            <a:rect l="l" t="t" r="r" b="b"/>
            <a:pathLst>
              <a:path w="7172907" h="4653423">
                <a:moveTo>
                  <a:pt x="0" y="0"/>
                </a:moveTo>
                <a:lnTo>
                  <a:pt x="7172907" y="0"/>
                </a:lnTo>
                <a:lnTo>
                  <a:pt x="7172907" y="4653424"/>
                </a:lnTo>
                <a:lnTo>
                  <a:pt x="0" y="4653424"/>
                </a:lnTo>
                <a:lnTo>
                  <a:pt x="0" y="0"/>
                </a:lnTo>
                <a:close/>
              </a:path>
            </a:pathLst>
          </a:custGeom>
          <a:blipFill>
            <a:blip r:embed="rId2"/>
            <a:stretch>
              <a:fillRect/>
            </a:stretch>
          </a:blipFill>
        </p:spPr>
        <p:txBody>
          <a:bodyPr/>
          <a:lstStyle/>
          <a:p>
            <a:endParaRPr lang="en-US"/>
          </a:p>
        </p:txBody>
      </p:sp>
      <p:sp>
        <p:nvSpPr>
          <p:cNvPr id="3" name="TextBox 2">
            <a:extLst>
              <a:ext uri="{FF2B5EF4-FFF2-40B4-BE49-F238E27FC236}">
                <a16:creationId xmlns:a16="http://schemas.microsoft.com/office/drawing/2014/main" id="{5688DD40-B56E-026D-01C9-FB453AC47CAA}"/>
              </a:ext>
            </a:extLst>
          </p:cNvPr>
          <p:cNvSpPr txBox="1"/>
          <p:nvPr/>
        </p:nvSpPr>
        <p:spPr>
          <a:xfrm>
            <a:off x="366093" y="4351484"/>
            <a:ext cx="11459811" cy="954107"/>
          </a:xfrm>
          <a:prstGeom prst="rect">
            <a:avLst/>
          </a:prstGeom>
          <a:solidFill>
            <a:schemeClr val="bg2"/>
          </a:solid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kép</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8430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366094" y="559026"/>
            <a:ext cx="11459811" cy="4401205"/>
          </a:xfrm>
          <a:prstGeom prst="rect">
            <a:avLst/>
          </a:prstGeom>
          <a:solidFill>
            <a:schemeClr val="bg1"/>
          </a:solidFill>
        </p:spPr>
        <p:txBody>
          <a:bodyPr wrap="square" rtlCol="0">
            <a:spAutoFit/>
          </a:bodyPr>
          <a:lstStyle/>
          <a:p>
            <a:pPr algn="just"/>
            <a:r>
              <a:rPr lang="vi-VN" sz="2800" b="1" dirty="0">
                <a:latin typeface="Times New Roman" panose="02020603050405020304" pitchFamily="18" charset="0"/>
                <a:cs typeface="Times New Roman" panose="02020603050405020304" pitchFamily="18" charset="0"/>
              </a:rPr>
              <a:t>Bài </a:t>
            </a:r>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Dấu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khảo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khảo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liệu</a:t>
            </a:r>
            <a:r>
              <a:rPr lang="en-US" sz="2800" b="1"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b. </a:t>
            </a:r>
            <a:r>
              <a:rPr lang="en-US" sz="2800" i="1" dirty="0">
                <a:latin typeface="Times New Roman" panose="02020603050405020304" pitchFamily="18" charset="0"/>
                <a:cs typeface="Times New Roman" panose="02020603050405020304" pitchFamily="18" charset="0"/>
              </a:rPr>
              <a:t>Sau </a:t>
            </a:r>
            <a:r>
              <a:rPr lang="en-US" sz="2800" i="1" dirty="0" err="1">
                <a:latin typeface="Times New Roman" panose="02020603050405020304" pitchFamily="18" charset="0"/>
                <a:cs typeface="Times New Roman" panose="02020603050405020304" pitchFamily="18" charset="0"/>
              </a:rPr>
              <a:t>này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tâm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hồn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thi</a:t>
            </a:r>
            <a:r>
              <a:rPr lang="en-US" sz="2800" i="1" dirty="0">
                <a:latin typeface="Times New Roman" panose="02020603050405020304" pitchFamily="18" charset="0"/>
                <a:cs typeface="Times New Roman" panose="02020603050405020304" pitchFamily="18" charset="0"/>
              </a:rPr>
              <a:t> ĩ, </a:t>
            </a:r>
            <a:r>
              <a:rPr lang="en-US" sz="2800" i="1" dirty="0" err="1">
                <a:latin typeface="Times New Roman" panose="02020603050405020304" pitchFamily="18" charset="0"/>
                <a:cs typeface="Times New Roman" panose="02020603050405020304" pitchFamily="18" charset="0"/>
              </a:rPr>
              <a:t>ngòi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bút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tài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hoa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Hoàng </a:t>
            </a:r>
            <a:r>
              <a:rPr lang="en-US" sz="2800" i="1" dirty="0" err="1">
                <a:latin typeface="Times New Roman" panose="02020603050405020304" pitchFamily="18" charset="0"/>
                <a:cs typeface="Times New Roman" panose="02020603050405020304" pitchFamily="18" charset="0"/>
              </a:rPr>
              <a:t>cầm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khiến</a:t>
            </a:r>
            <a:r>
              <a:rPr lang="en-US" sz="2800" i="1" dirty="0">
                <a:latin typeface="Times New Roman" panose="02020603050405020304" pitchFamily="18" charset="0"/>
                <a:cs typeface="Times New Roman" panose="02020603050405020304" pitchFamily="18" charset="0"/>
              </a:rPr>
              <a:t> ta </a:t>
            </a:r>
            <a:r>
              <a:rPr lang="en-US" sz="2800" i="1" dirty="0" err="1">
                <a:latin typeface="Times New Roman" panose="02020603050405020304" pitchFamily="18" charset="0"/>
                <a:cs typeface="Times New Roman" panose="02020603050405020304" pitchFamily="18" charset="0"/>
              </a:rPr>
              <a:t>chẳng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nụ</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cô</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miền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quê</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Kinh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Bắc</a:t>
            </a:r>
            <a:r>
              <a:rPr lang="en-US" sz="2800" i="1" dirty="0">
                <a:latin typeface="Times New Roman" panose="02020603050405020304" pitchFamily="18" charset="0"/>
                <a:cs typeface="Times New Roman" panose="02020603050405020304" pitchFamily="18" charset="0"/>
              </a:rPr>
              <a:t>:</a:t>
            </a:r>
          </a:p>
          <a:p>
            <a:pPr algn="ct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cô</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xén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răng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đen</a:t>
            </a:r>
            <a:endParaRPr lang="en-US" sz="2800" i="1" dirty="0">
              <a:latin typeface="Times New Roman" panose="02020603050405020304" pitchFamily="18" charset="0"/>
              <a:cs typeface="Times New Roman" panose="02020603050405020304" pitchFamily="18" charset="0"/>
            </a:endParaRPr>
          </a:p>
          <a:p>
            <a:pPr algn="ctr"/>
            <a:r>
              <a:rPr lang="en-US" sz="2800" i="1" dirty="0" err="1">
                <a:latin typeface="Times New Roman" panose="02020603050405020304" pitchFamily="18" charset="0"/>
                <a:cs typeface="Times New Roman" panose="02020603050405020304" pitchFamily="18" charset="0"/>
              </a:rPr>
              <a:t>Cười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mùa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tỏa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nắng</a:t>
            </a:r>
            <a:r>
              <a:rPr lang="en-US" sz="2800" i="1" dirty="0">
                <a:latin typeface="Times New Roman" panose="02020603050405020304" pitchFamily="18" charset="0"/>
                <a:cs typeface="Times New Roman" panose="02020603050405020304" pitchFamily="18" charset="0"/>
              </a:rPr>
              <a:t>.</a:t>
            </a:r>
          </a:p>
          <a:p>
            <a:pPr algn="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Bên</a:t>
            </a:r>
            <a:r>
              <a:rPr lang="en-US" sz="2800" i="1" dirty="0">
                <a:latin typeface="Times New Roman" panose="02020603050405020304" pitchFamily="18" charset="0"/>
                <a:cs typeface="Times New Roman" panose="02020603050405020304" pitchFamily="18" charset="0"/>
              </a:rPr>
              <a:t> kia </a:t>
            </a:r>
            <a:r>
              <a:rPr lang="en-US" sz="2800" i="1" dirty="0" err="1">
                <a:latin typeface="Times New Roman" panose="02020603050405020304" pitchFamily="18" charset="0"/>
                <a:cs typeface="Times New Roman" panose="02020603050405020304" pitchFamily="18" charset="0"/>
              </a:rPr>
              <a:t>sông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Đuống</a:t>
            </a:r>
            <a:r>
              <a:rPr lang="en-US" sz="2800" i="1" dirty="0">
                <a:latin typeface="Times New Roman" panose="02020603050405020304" pitchFamily="18" charset="0"/>
                <a:cs typeface="Times New Roman" panose="02020603050405020304" pitchFamily="18" charset="0"/>
              </a:rPr>
              <a:t>)</a:t>
            </a:r>
          </a:p>
          <a:p>
            <a:pPr algn="r"/>
            <a:r>
              <a:rPr lang="en-US" sz="2800" dirty="0">
                <a:latin typeface="Times New Roman" panose="02020603050405020304" pitchFamily="18" charset="0"/>
                <a:cs typeface="Times New Roman" panose="02020603050405020304" pitchFamily="18" charset="0"/>
              </a:rPr>
              <a:t>(Lê Quang </a:t>
            </a:r>
            <a:r>
              <a:rPr lang="en-US" sz="2800" dirty="0" err="1">
                <a:latin typeface="Times New Roman" panose="02020603050405020304" pitchFamily="18" charset="0"/>
                <a:cs typeface="Times New Roman" panose="02020603050405020304" pitchFamily="18" charset="0"/>
              </a:rPr>
              <a:t>Hưng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Nắng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mới</a:t>
            </a: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sự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thực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tâm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hồn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giàu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mộng</a:t>
            </a:r>
            <a:r>
              <a:rPr lang="en-US" sz="2800" dirty="0">
                <a:latin typeface="Times New Roman" panose="02020603050405020304" pitchFamily="18" charset="0"/>
                <a:cs typeface="Times New Roman" panose="02020603050405020304" pitchFamily="18" charset="0"/>
              </a:rPr>
              <a:t>)</a:t>
            </a:r>
          </a:p>
        </p:txBody>
      </p:sp>
      <p:sp>
        <p:nvSpPr>
          <p:cNvPr id="2" name="Freeform 3">
            <a:extLst>
              <a:ext uri="{FF2B5EF4-FFF2-40B4-BE49-F238E27FC236}">
                <a16:creationId xmlns:a16="http://schemas.microsoft.com/office/drawing/2014/main" id="{9D3E26B3-BB7E-F1A2-26A4-FD9BAE31A919}"/>
              </a:ext>
            </a:extLst>
          </p:cNvPr>
          <p:cNvSpPr/>
          <p:nvPr/>
        </p:nvSpPr>
        <p:spPr>
          <a:xfrm>
            <a:off x="10402609" y="5910684"/>
            <a:ext cx="3716560" cy="2411118"/>
          </a:xfrm>
          <a:custGeom>
            <a:avLst/>
            <a:gdLst/>
            <a:ahLst/>
            <a:cxnLst/>
            <a:rect l="l" t="t" r="r" b="b"/>
            <a:pathLst>
              <a:path w="7172907" h="4653423">
                <a:moveTo>
                  <a:pt x="0" y="0"/>
                </a:moveTo>
                <a:lnTo>
                  <a:pt x="7172907" y="0"/>
                </a:lnTo>
                <a:lnTo>
                  <a:pt x="7172907" y="4653424"/>
                </a:lnTo>
                <a:lnTo>
                  <a:pt x="0" y="4653424"/>
                </a:lnTo>
                <a:lnTo>
                  <a:pt x="0" y="0"/>
                </a:lnTo>
                <a:close/>
              </a:path>
            </a:pathLst>
          </a:custGeom>
          <a:blipFill>
            <a:blip r:embed="rId3"/>
            <a:stretch>
              <a:fillRect/>
            </a:stretch>
          </a:blipFill>
        </p:spPr>
        <p:txBody>
          <a:bodyPr/>
          <a:lstStyle/>
          <a:p>
            <a:endParaRPr lang="en-US"/>
          </a:p>
        </p:txBody>
      </p:sp>
      <p:sp>
        <p:nvSpPr>
          <p:cNvPr id="3" name="TextBox 2">
            <a:extLst>
              <a:ext uri="{FF2B5EF4-FFF2-40B4-BE49-F238E27FC236}">
                <a16:creationId xmlns:a16="http://schemas.microsoft.com/office/drawing/2014/main" id="{39651253-E653-FF81-22D6-6AE7F26F771B}"/>
              </a:ext>
            </a:extLst>
          </p:cNvPr>
          <p:cNvSpPr txBox="1"/>
          <p:nvPr/>
        </p:nvSpPr>
        <p:spPr>
          <a:xfrm>
            <a:off x="462346" y="4956577"/>
            <a:ext cx="11459811" cy="1815882"/>
          </a:xfrm>
          <a:prstGeom prst="rect">
            <a:avLst/>
          </a:prstGeom>
          <a:solidFill>
            <a:schemeClr val="bg2"/>
          </a:solid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đen</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Cười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tỏa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(Trong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kia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Hoàng </a:t>
            </a:r>
            <a:r>
              <a:rPr lang="en-US" sz="2800" dirty="0" err="1">
                <a:latin typeface="Times New Roman" panose="02020603050405020304" pitchFamily="18" charset="0"/>
                <a:cs typeface="Times New Roman" panose="02020603050405020304" pitchFamily="18" charset="0"/>
              </a:rPr>
              <a:t>Cầm</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7065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366094" y="559026"/>
            <a:ext cx="11459811" cy="3970318"/>
          </a:xfrm>
          <a:prstGeom prst="rect">
            <a:avLst/>
          </a:prstGeom>
          <a:solidFill>
            <a:schemeClr val="bg1"/>
          </a:solidFill>
        </p:spPr>
        <p:txBody>
          <a:bodyPr wrap="square" rtlCol="0">
            <a:spAutoFit/>
          </a:bodyPr>
          <a:lstStyle/>
          <a:p>
            <a:pPr algn="just"/>
            <a:r>
              <a:rPr lang="vi-VN" sz="2800" b="1" dirty="0">
                <a:latin typeface="Times New Roman" panose="02020603050405020304" pitchFamily="18" charset="0"/>
                <a:cs typeface="Times New Roman" panose="02020603050405020304" pitchFamily="18" charset="0"/>
              </a:rPr>
              <a:t>Bài </a:t>
            </a:r>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Dấu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khảo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khảo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liệu</a:t>
            </a:r>
            <a:r>
              <a:rPr lang="en-US" sz="2800" b="1"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c. </a:t>
            </a:r>
            <a:r>
              <a:rPr lang="en-US" sz="2800" i="1" dirty="0" err="1">
                <a:latin typeface="Times New Roman" panose="02020603050405020304" pitchFamily="18" charset="0"/>
                <a:cs typeface="Times New Roman" panose="02020603050405020304" pitchFamily="18" charset="0"/>
              </a:rPr>
              <a:t>Từ</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nửa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thế</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kỉ</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trước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đây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Nguyễn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Tuân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sớm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thấy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sức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truyền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tuy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đáo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cưỡng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ấy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Thạch</a:t>
            </a:r>
            <a:r>
              <a:rPr lang="en-US" sz="2800" i="1" dirty="0">
                <a:latin typeface="Times New Roman" panose="02020603050405020304" pitchFamily="18" charset="0"/>
                <a:cs typeface="Times New Roman" panose="02020603050405020304" pitchFamily="18" charset="0"/>
              </a:rPr>
              <a:t> Lam </a:t>
            </a:r>
            <a:r>
              <a:rPr lang="en-US" sz="2800" i="1" dirty="0" err="1">
                <a:latin typeface="Times New Roman" panose="02020603050405020304" pitchFamily="18" charset="0"/>
                <a:cs typeface="Times New Roman" panose="02020603050405020304" pitchFamily="18" charset="0"/>
              </a:rPr>
              <a:t>khi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câu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đúng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đẹp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lùng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Đọc</a:t>
            </a:r>
            <a:r>
              <a:rPr lang="en-US" sz="2800" i="1" dirty="0">
                <a:latin typeface="Times New Roman" panose="02020603050405020304" pitchFamily="18" charset="0"/>
                <a:cs typeface="Times New Roman" panose="02020603050405020304" pitchFamily="18" charset="0"/>
              </a:rPr>
              <a:t> “Hai </a:t>
            </a:r>
            <a:r>
              <a:rPr lang="en-US" sz="2800" i="1" dirty="0" err="1">
                <a:latin typeface="Times New Roman" panose="02020603050405020304" pitchFamily="18" charset="0"/>
                <a:cs typeface="Times New Roman" panose="02020603050405020304" pitchFamily="18" charset="0"/>
              </a:rPr>
              <a:t>đứa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trẻ</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thấy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bịu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vô</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tấm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lòng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quê</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êm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sâu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Nguyễn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Tuân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Thạch</a:t>
            </a:r>
            <a:r>
              <a:rPr lang="en-US" sz="2800" i="1" dirty="0">
                <a:latin typeface="Times New Roman" panose="02020603050405020304" pitchFamily="18" charset="0"/>
                <a:cs typeface="Times New Roman" panose="02020603050405020304" pitchFamily="18" charset="0"/>
              </a:rPr>
              <a:t> Lam”, </a:t>
            </a:r>
            <a:r>
              <a:rPr lang="en-US" sz="2800" i="1" dirty="0" err="1">
                <a:latin typeface="Times New Roman" panose="02020603050405020304" pitchFamily="18" charset="0"/>
                <a:cs typeface="Times New Roman" panose="02020603050405020304" pitchFamily="18" charset="0"/>
              </a:rPr>
              <a:t>trích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Thạch</a:t>
            </a:r>
            <a:r>
              <a:rPr lang="en-US" sz="2800" i="1" dirty="0">
                <a:latin typeface="Times New Roman" panose="02020603050405020304" pitchFamily="18" charset="0"/>
                <a:cs typeface="Times New Roman" panose="02020603050405020304" pitchFamily="18" charset="0"/>
              </a:rPr>
              <a:t> Lam,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đời</a:t>
            </a:r>
            <a:r>
              <a:rPr lang="en-US" sz="2800" i="1" dirty="0">
                <a:latin typeface="Times New Roman" panose="02020603050405020304" pitchFamily="18" charset="0"/>
                <a:cs typeface="Times New Roman" panose="02020603050405020304" pitchFamily="18" charset="0"/>
              </a:rPr>
              <a:t>”)</a:t>
            </a: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Đỗ</a:t>
            </a:r>
            <a:r>
              <a:rPr lang="en-US" sz="2800" dirty="0">
                <a:latin typeface="Times New Roman" panose="02020603050405020304" pitchFamily="18" charset="0"/>
                <a:cs typeface="Times New Roman" panose="02020603050405020304" pitchFamily="18" charset="0"/>
              </a:rPr>
              <a:t> Kim </a:t>
            </a: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Thạch</a:t>
            </a:r>
            <a:r>
              <a:rPr lang="en-US" sz="2800" i="1" dirty="0">
                <a:latin typeface="Times New Roman" panose="02020603050405020304" pitchFamily="18" charset="0"/>
                <a:cs typeface="Times New Roman" panose="02020603050405020304" pitchFamily="18" charset="0"/>
              </a:rPr>
              <a:t> Lam – </a:t>
            </a:r>
            <a:r>
              <a:rPr lang="en-US" sz="2800" i="1" dirty="0" err="1">
                <a:latin typeface="Times New Roman" panose="02020603050405020304" pitchFamily="18" charset="0"/>
                <a:cs typeface="Times New Roman" panose="02020603050405020304" pitchFamily="18" charset="0"/>
              </a:rPr>
              <a:t>Đôi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a:t>
            </a:r>
          </a:p>
        </p:txBody>
      </p:sp>
      <p:sp>
        <p:nvSpPr>
          <p:cNvPr id="2" name="Freeform 3">
            <a:extLst>
              <a:ext uri="{FF2B5EF4-FFF2-40B4-BE49-F238E27FC236}">
                <a16:creationId xmlns:a16="http://schemas.microsoft.com/office/drawing/2014/main" id="{9D3E26B3-BB7E-F1A2-26A4-FD9BAE31A919}"/>
              </a:ext>
            </a:extLst>
          </p:cNvPr>
          <p:cNvSpPr/>
          <p:nvPr/>
        </p:nvSpPr>
        <p:spPr>
          <a:xfrm>
            <a:off x="10402609" y="5910684"/>
            <a:ext cx="3716560" cy="2411118"/>
          </a:xfrm>
          <a:custGeom>
            <a:avLst/>
            <a:gdLst/>
            <a:ahLst/>
            <a:cxnLst/>
            <a:rect l="l" t="t" r="r" b="b"/>
            <a:pathLst>
              <a:path w="7172907" h="4653423">
                <a:moveTo>
                  <a:pt x="0" y="0"/>
                </a:moveTo>
                <a:lnTo>
                  <a:pt x="7172907" y="0"/>
                </a:lnTo>
                <a:lnTo>
                  <a:pt x="7172907" y="4653424"/>
                </a:lnTo>
                <a:lnTo>
                  <a:pt x="0" y="4653424"/>
                </a:lnTo>
                <a:lnTo>
                  <a:pt x="0" y="0"/>
                </a:lnTo>
                <a:close/>
              </a:path>
            </a:pathLst>
          </a:custGeom>
          <a:blipFill>
            <a:blip r:embed="rId2"/>
            <a:stretch>
              <a:fillRect/>
            </a:stretch>
          </a:blipFill>
        </p:spPr>
        <p:txBody>
          <a:bodyPr/>
          <a:lstStyle/>
          <a:p>
            <a:endParaRPr lang="en-US"/>
          </a:p>
        </p:txBody>
      </p:sp>
      <p:sp>
        <p:nvSpPr>
          <p:cNvPr id="3" name="TextBox 2">
            <a:extLst>
              <a:ext uri="{FF2B5EF4-FFF2-40B4-BE49-F238E27FC236}">
                <a16:creationId xmlns:a16="http://schemas.microsoft.com/office/drawing/2014/main" id="{C70AF03A-EF40-9445-B639-C75E31B9A016}"/>
              </a:ext>
            </a:extLst>
          </p:cNvPr>
          <p:cNvSpPr txBox="1"/>
          <p:nvPr/>
        </p:nvSpPr>
        <p:spPr>
          <a:xfrm>
            <a:off x="462346" y="4956577"/>
            <a:ext cx="11459811" cy="1384995"/>
          </a:xfrm>
          <a:prstGeom prst="rect">
            <a:avLst/>
          </a:prstGeom>
          <a:solidFill>
            <a:schemeClr val="bg2"/>
          </a:solid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cạnh</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2346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9D1853-3C5B-D6E3-CE7B-9C898DB624B0}"/>
              </a:ext>
            </a:extLst>
          </p:cNvPr>
          <p:cNvSpPr txBox="1"/>
          <p:nvPr/>
        </p:nvSpPr>
        <p:spPr>
          <a:xfrm>
            <a:off x="474377" y="649272"/>
            <a:ext cx="11459811" cy="954107"/>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khảo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liệu</a:t>
            </a:r>
            <a:r>
              <a:rPr lang="en-US" sz="2800" b="1"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BBDCADC3-E506-D4C7-25DA-0BD1A2AAAF3A}"/>
              </a:ext>
            </a:extLst>
          </p:cNvPr>
          <p:cNvSpPr txBox="1"/>
          <p:nvPr/>
        </p:nvSpPr>
        <p:spPr>
          <a:xfrm>
            <a:off x="636623" y="2096809"/>
            <a:ext cx="6909684" cy="353943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Tùy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ý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a:t>
            </a:r>
          </a:p>
          <a:p>
            <a:pPr algn="just"/>
            <a:endParaRPr lang="en-US" sz="2800" dirty="0">
              <a:latin typeface="Times New Roman" panose="02020603050405020304" pitchFamily="18" charset="0"/>
              <a:cs typeface="Times New Roman" panose="02020603050405020304" pitchFamily="18" charset="0"/>
            </a:endParaRPr>
          </a:p>
        </p:txBody>
      </p:sp>
      <p:sp>
        <p:nvSpPr>
          <p:cNvPr id="6" name="Freeform 3">
            <a:extLst>
              <a:ext uri="{FF2B5EF4-FFF2-40B4-BE49-F238E27FC236}">
                <a16:creationId xmlns:a16="http://schemas.microsoft.com/office/drawing/2014/main" id="{9D3E26B3-BB7E-F1A2-26A4-FD9BAE31A919}"/>
              </a:ext>
            </a:extLst>
          </p:cNvPr>
          <p:cNvSpPr/>
          <p:nvPr/>
        </p:nvSpPr>
        <p:spPr>
          <a:xfrm>
            <a:off x="9838067" y="4630524"/>
            <a:ext cx="3716560" cy="2411118"/>
          </a:xfrm>
          <a:custGeom>
            <a:avLst/>
            <a:gdLst/>
            <a:ahLst/>
            <a:cxnLst/>
            <a:rect l="l" t="t" r="r" b="b"/>
            <a:pathLst>
              <a:path w="7172907" h="4653423">
                <a:moveTo>
                  <a:pt x="0" y="0"/>
                </a:moveTo>
                <a:lnTo>
                  <a:pt x="7172907" y="0"/>
                </a:lnTo>
                <a:lnTo>
                  <a:pt x="7172907" y="4653424"/>
                </a:lnTo>
                <a:lnTo>
                  <a:pt x="0" y="4653424"/>
                </a:lnTo>
                <a:lnTo>
                  <a:pt x="0" y="0"/>
                </a:lnTo>
                <a:close/>
              </a:path>
            </a:pathLst>
          </a:custGeom>
          <a:blipFill>
            <a:blip r:embed="rId2"/>
            <a:stretch>
              <a:fillRect/>
            </a:stretch>
          </a:blipFill>
        </p:spPr>
        <p:txBody>
          <a:bodyPr/>
          <a:lstStyle/>
          <a:p>
            <a:endParaRPr lang="en-US"/>
          </a:p>
        </p:txBody>
      </p:sp>
      <p:sp>
        <p:nvSpPr>
          <p:cNvPr id="7" name="Freeform 5">
            <a:extLst>
              <a:ext uri="{FF2B5EF4-FFF2-40B4-BE49-F238E27FC236}">
                <a16:creationId xmlns:a16="http://schemas.microsoft.com/office/drawing/2014/main" id="{4288FA5D-609E-7198-2E9F-63944435DE63}"/>
              </a:ext>
            </a:extLst>
          </p:cNvPr>
          <p:cNvSpPr/>
          <p:nvPr/>
        </p:nvSpPr>
        <p:spPr>
          <a:xfrm rot="704523">
            <a:off x="7665964" y="3841816"/>
            <a:ext cx="4940789" cy="2254235"/>
          </a:xfrm>
          <a:custGeom>
            <a:avLst/>
            <a:gdLst/>
            <a:ahLst/>
            <a:cxnLst/>
            <a:rect l="l" t="t" r="r" b="b"/>
            <a:pathLst>
              <a:path w="7411184" h="3381353">
                <a:moveTo>
                  <a:pt x="0" y="0"/>
                </a:moveTo>
                <a:lnTo>
                  <a:pt x="7411184" y="0"/>
                </a:lnTo>
                <a:lnTo>
                  <a:pt x="7411184" y="3381353"/>
                </a:lnTo>
                <a:lnTo>
                  <a:pt x="0" y="3381353"/>
                </a:lnTo>
                <a:lnTo>
                  <a:pt x="0" y="0"/>
                </a:lnTo>
                <a:close/>
              </a:path>
            </a:pathLst>
          </a:custGeom>
          <a:blipFill>
            <a:blip r:embed="rId3"/>
            <a:stretch>
              <a:fillRect/>
            </a:stretch>
          </a:blipFill>
        </p:spPr>
        <p:txBody>
          <a:bodyPr/>
          <a:lstStyle/>
          <a:p>
            <a:endParaRPr lang="en-US" sz="1200"/>
          </a:p>
        </p:txBody>
      </p:sp>
    </p:spTree>
    <p:extLst>
      <p:ext uri="{BB962C8B-B14F-4D97-AF65-F5344CB8AC3E}">
        <p14:creationId xmlns:p14="http://schemas.microsoft.com/office/powerpoint/2010/main" val="37257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366094" y="559026"/>
            <a:ext cx="11459811" cy="1384995"/>
          </a:xfrm>
          <a:prstGeom prst="rect">
            <a:avLst/>
          </a:prstGeom>
          <a:noFill/>
        </p:spPr>
        <p:txBody>
          <a:bodyPr wrap="square" rtlCol="0">
            <a:spAutoFit/>
          </a:bodyPr>
          <a:lstStyle/>
          <a:p>
            <a:pPr algn="just"/>
            <a:r>
              <a:rPr lang="vi-VN" sz="2800" b="1" dirty="0">
                <a:latin typeface="Times New Roman" panose="02020603050405020304" pitchFamily="18" charset="0"/>
                <a:cs typeface="Times New Roman" panose="02020603050405020304" pitchFamily="18" charset="0"/>
              </a:rPr>
              <a:t>Bài </a:t>
            </a:r>
            <a:r>
              <a:rPr lang="en-US" sz="2800" b="1" dirty="0">
                <a:latin typeface="Times New Roman" panose="02020603050405020304" pitchFamily="18" charset="0"/>
                <a:cs typeface="Times New Roman" panose="02020603050405020304" pitchFamily="18" charset="0"/>
              </a:rPr>
              <a:t>3: Trong </a:t>
            </a:r>
            <a:r>
              <a:rPr lang="en-US" sz="2800" b="1" dirty="0" err="1">
                <a:latin typeface="Times New Roman" panose="02020603050405020304" pitchFamily="18" charset="0"/>
                <a:cs typeface="Times New Roman" panose="02020603050405020304" pitchFamily="18" charset="0"/>
              </a:rPr>
              <a:t>tạo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nguồn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hoặc</a:t>
            </a:r>
            <a:r>
              <a:rPr lang="en-US" sz="2800" b="1" dirty="0">
                <a:latin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DCACFFBB-FCC6-3EFF-CD2B-72CD85035D0F}"/>
              </a:ext>
            </a:extLst>
          </p:cNvPr>
          <p:cNvSpPr txBox="1"/>
          <p:nvPr/>
        </p:nvSpPr>
        <p:spPr>
          <a:xfrm>
            <a:off x="5057030" y="2345724"/>
            <a:ext cx="6768875" cy="3108543"/>
          </a:xfrm>
          <a:prstGeom prst="rect">
            <a:avLst/>
          </a:prstGeom>
          <a:solidFill>
            <a:schemeClr val="bg2"/>
          </a:solid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a:t>
            </a:r>
          </a:p>
        </p:txBody>
      </p:sp>
      <p:grpSp>
        <p:nvGrpSpPr>
          <p:cNvPr id="2" name="Group 1">
            <a:extLst>
              <a:ext uri="{FF2B5EF4-FFF2-40B4-BE49-F238E27FC236}">
                <a16:creationId xmlns:a16="http://schemas.microsoft.com/office/drawing/2014/main" id="{BA8A8512-8C07-DDFC-044F-681039997953}"/>
              </a:ext>
            </a:extLst>
          </p:cNvPr>
          <p:cNvGrpSpPr/>
          <p:nvPr/>
        </p:nvGrpSpPr>
        <p:grpSpPr>
          <a:xfrm>
            <a:off x="660401" y="2733228"/>
            <a:ext cx="3981683" cy="4129971"/>
            <a:chOff x="660401" y="2733228"/>
            <a:chExt cx="3981683" cy="4129971"/>
          </a:xfrm>
        </p:grpSpPr>
        <p:sp>
          <p:nvSpPr>
            <p:cNvPr id="6" name="Freeform 3">
              <a:extLst>
                <a:ext uri="{FF2B5EF4-FFF2-40B4-BE49-F238E27FC236}">
                  <a16:creationId xmlns:a16="http://schemas.microsoft.com/office/drawing/2014/main" id="{9719CA92-A831-9E4B-244C-9728221162EC}"/>
                </a:ext>
              </a:extLst>
            </p:cNvPr>
            <p:cNvSpPr/>
            <p:nvPr/>
          </p:nvSpPr>
          <p:spPr>
            <a:xfrm>
              <a:off x="660401" y="2733228"/>
              <a:ext cx="3981683" cy="3553653"/>
            </a:xfrm>
            <a:custGeom>
              <a:avLst/>
              <a:gdLst/>
              <a:ahLst/>
              <a:cxnLst/>
              <a:rect l="l" t="t" r="r" b="b"/>
              <a:pathLst>
                <a:path w="4610420" h="4114800">
                  <a:moveTo>
                    <a:pt x="0" y="0"/>
                  </a:moveTo>
                  <a:lnTo>
                    <a:pt x="4610420" y="0"/>
                  </a:lnTo>
                  <a:lnTo>
                    <a:pt x="461042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7" name="Freeform 6">
              <a:extLst>
                <a:ext uri="{FF2B5EF4-FFF2-40B4-BE49-F238E27FC236}">
                  <a16:creationId xmlns:a16="http://schemas.microsoft.com/office/drawing/2014/main" id="{15DB11B4-8E41-F62D-CD81-5D032478AAE9}"/>
                </a:ext>
              </a:extLst>
            </p:cNvPr>
            <p:cNvSpPr/>
            <p:nvPr/>
          </p:nvSpPr>
          <p:spPr>
            <a:xfrm>
              <a:off x="1320800" y="4119999"/>
              <a:ext cx="2335149" cy="2743200"/>
            </a:xfrm>
            <a:custGeom>
              <a:avLst/>
              <a:gdLst/>
              <a:ahLst/>
              <a:cxnLst/>
              <a:rect l="l" t="t" r="r" b="b"/>
              <a:pathLst>
                <a:path w="3502724" h="4114800">
                  <a:moveTo>
                    <a:pt x="0" y="0"/>
                  </a:moveTo>
                  <a:lnTo>
                    <a:pt x="3502723" y="0"/>
                  </a:lnTo>
                  <a:lnTo>
                    <a:pt x="350272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grpSp>
    </p:spTree>
    <p:extLst>
      <p:ext uri="{BB962C8B-B14F-4D97-AF65-F5344CB8AC3E}">
        <p14:creationId xmlns:p14="http://schemas.microsoft.com/office/powerpoint/2010/main" val="325439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0" y="2413000"/>
            <a:ext cx="6367670" cy="2677656"/>
          </a:xfrm>
          <a:prstGeom prst="rect">
            <a:avLst/>
          </a:prstGeom>
        </p:spPr>
        <p:txBody>
          <a:bodyPr wrap="square">
            <a:spAutoFit/>
          </a:bodyPr>
          <a:lstStyle/>
          <a:p>
            <a:pPr algn="just"/>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Trình bày kinh nghiệm của em về việc sử dụng lời nói, ý tưởng, quan điểm,... của người khác khi viết văn bản nghị luận phân tích một tác phẩm văn học.</a:t>
            </a:r>
          </a:p>
          <a:p>
            <a:pPr algn="just"/>
            <a:br>
              <a:rPr lang="vi-VN" sz="2800" dirty="0">
                <a:solidFill>
                  <a:schemeClr val="tx1">
                    <a:lumMod val="95000"/>
                    <a:lumOff val="5000"/>
                  </a:schemeClr>
                </a:solidFill>
                <a:latin typeface="Times New Roman" panose="02020603050405020304" pitchFamily="18" charset="0"/>
                <a:cs typeface="Times New Roman" panose="02020603050405020304" pitchFamily="18" charset="0"/>
              </a:rPr>
            </a:b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9" name="文本框 17">
            <a:extLst>
              <a:ext uri="{FF2B5EF4-FFF2-40B4-BE49-F238E27FC236}">
                <a16:creationId xmlns:a16="http://schemas.microsoft.com/office/drawing/2014/main" id="{069AB095-F8D2-4BC8-A6FB-89AEAB009398}"/>
              </a:ext>
            </a:extLst>
          </p:cNvPr>
          <p:cNvSpPr txBox="1"/>
          <p:nvPr/>
        </p:nvSpPr>
        <p:spPr>
          <a:xfrm>
            <a:off x="2895600" y="787400"/>
            <a:ext cx="7924800" cy="830997"/>
          </a:xfrm>
          <a:prstGeom prst="rect">
            <a:avLst/>
          </a:prstGeom>
          <a:noFill/>
        </p:spPr>
        <p:txBody>
          <a:bodyPr wrap="square" rtlCol="0">
            <a:spAutoFit/>
          </a:bodyPr>
          <a:lstStyle/>
          <a:p>
            <a:pPr algn="ctr" defTabSz="914446">
              <a:defRPr/>
            </a:pPr>
            <a:r>
              <a:rPr lang="en-US" altLang="zh-CN" sz="4800" dirty="0">
                <a:solidFill>
                  <a:srgbClr val="FF0000"/>
                </a:solidFill>
                <a:latin typeface="#9Slide07 SVNBango" panose="02000000000000000000" pitchFamily="2" charset="0"/>
                <a:cs typeface="Times New Roman" panose="02020603050405020304" pitchFamily="18" charset="0"/>
              </a:rPr>
              <a:t>THẺ RÚT KINH NGHIỆM</a:t>
            </a:r>
            <a:endParaRPr lang="zh-CN" altLang="en-US" sz="4800" dirty="0">
              <a:solidFill>
                <a:srgbClr val="FF0000"/>
              </a:solidFill>
              <a:latin typeface="#9Slide07 SVNBango" panose="02000000000000000000" pitchFamily="2" charset="0"/>
              <a:ea typeface="黑体"/>
              <a:cs typeface="Times New Roman" panose="02020603050405020304" pitchFamily="18" charset="0"/>
            </a:endParaRPr>
          </a:p>
        </p:txBody>
      </p:sp>
      <p:grpSp>
        <p:nvGrpSpPr>
          <p:cNvPr id="2" name="Group 2">
            <a:extLst>
              <a:ext uri="{FF2B5EF4-FFF2-40B4-BE49-F238E27FC236}">
                <a16:creationId xmlns:a16="http://schemas.microsoft.com/office/drawing/2014/main" id="{A2584E7B-8DA3-7799-C1DA-744ADD691895}"/>
              </a:ext>
            </a:extLst>
          </p:cNvPr>
          <p:cNvGrpSpPr/>
          <p:nvPr/>
        </p:nvGrpSpPr>
        <p:grpSpPr>
          <a:xfrm>
            <a:off x="230546" y="2160177"/>
            <a:ext cx="3151995" cy="4757728"/>
            <a:chOff x="0" y="0"/>
            <a:chExt cx="6303990" cy="9515456"/>
          </a:xfrm>
        </p:grpSpPr>
        <p:sp>
          <p:nvSpPr>
            <p:cNvPr id="3" name="Freeform 3">
              <a:extLst>
                <a:ext uri="{FF2B5EF4-FFF2-40B4-BE49-F238E27FC236}">
                  <a16:creationId xmlns:a16="http://schemas.microsoft.com/office/drawing/2014/main" id="{2E165EF0-C2B5-44BF-8301-7FDF85DFCC44}"/>
                </a:ext>
              </a:extLst>
            </p:cNvPr>
            <p:cNvSpPr/>
            <p:nvPr/>
          </p:nvSpPr>
          <p:spPr>
            <a:xfrm>
              <a:off x="0" y="0"/>
              <a:ext cx="6303990" cy="9515456"/>
            </a:xfrm>
            <a:custGeom>
              <a:avLst/>
              <a:gdLst/>
              <a:ahLst/>
              <a:cxnLst/>
              <a:rect l="l" t="t" r="r" b="b"/>
              <a:pathLst>
                <a:path w="6303990" h="9515456">
                  <a:moveTo>
                    <a:pt x="0" y="0"/>
                  </a:moveTo>
                  <a:lnTo>
                    <a:pt x="6303990" y="0"/>
                  </a:lnTo>
                  <a:lnTo>
                    <a:pt x="6303990" y="9515456"/>
                  </a:lnTo>
                  <a:lnTo>
                    <a:pt x="0" y="95154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4" name="Freeform 4">
              <a:extLst>
                <a:ext uri="{FF2B5EF4-FFF2-40B4-BE49-F238E27FC236}">
                  <a16:creationId xmlns:a16="http://schemas.microsoft.com/office/drawing/2014/main" id="{E6CF3316-DD2D-6B26-FFCF-14D57233E807}"/>
                </a:ext>
              </a:extLst>
            </p:cNvPr>
            <p:cNvSpPr/>
            <p:nvPr/>
          </p:nvSpPr>
          <p:spPr>
            <a:xfrm rot="-2049269">
              <a:off x="2080025" y="1089397"/>
              <a:ext cx="3022399" cy="2818387"/>
            </a:xfrm>
            <a:custGeom>
              <a:avLst/>
              <a:gdLst/>
              <a:ahLst/>
              <a:cxnLst/>
              <a:rect l="l" t="t" r="r" b="b"/>
              <a:pathLst>
                <a:path w="3022399" h="2818387">
                  <a:moveTo>
                    <a:pt x="0" y="0"/>
                  </a:moveTo>
                  <a:lnTo>
                    <a:pt x="3022398" y="0"/>
                  </a:lnTo>
                  <a:lnTo>
                    <a:pt x="3022398" y="2818387"/>
                  </a:lnTo>
                  <a:lnTo>
                    <a:pt x="0" y="28183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grpSp>
    </p:spTree>
    <p:extLst>
      <p:ext uri="{BB962C8B-B14F-4D97-AF65-F5344CB8AC3E}">
        <p14:creationId xmlns:p14="http://schemas.microsoft.com/office/powerpoint/2010/main" val="1941886710"/>
      </p:ext>
    </p:extLst>
  </p:cSld>
  <p:clrMapOvr>
    <a:masterClrMapping/>
  </p:clrMapOvr>
  <p:transition spd="slow">
    <p:comb/>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7528B833-EB1E-810C-B765-D1F34DF222A4}"/>
              </a:ext>
            </a:extLst>
          </p:cNvPr>
          <p:cNvSpPr/>
          <p:nvPr/>
        </p:nvSpPr>
        <p:spPr>
          <a:xfrm>
            <a:off x="2844800" y="352503"/>
            <a:ext cx="5486400" cy="6152995"/>
          </a:xfrm>
          <a:custGeom>
            <a:avLst/>
            <a:gdLst/>
            <a:ahLst/>
            <a:cxnLst/>
            <a:rect l="l" t="t" r="r" b="b"/>
            <a:pathLst>
              <a:path w="3358706" h="4114800">
                <a:moveTo>
                  <a:pt x="0" y="0"/>
                </a:moveTo>
                <a:lnTo>
                  <a:pt x="3358706" y="0"/>
                </a:lnTo>
                <a:lnTo>
                  <a:pt x="335870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2650"/>
          </a:p>
        </p:txBody>
      </p:sp>
      <p:sp>
        <p:nvSpPr>
          <p:cNvPr id="4" name="Rectangle 3"/>
          <p:cNvSpPr/>
          <p:nvPr/>
        </p:nvSpPr>
        <p:spPr>
          <a:xfrm>
            <a:off x="381000" y="3872003"/>
            <a:ext cx="3556000" cy="1323632"/>
          </a:xfrm>
          <a:prstGeom prst="rect">
            <a:avLst/>
          </a:prstGeom>
        </p:spPr>
        <p:txBody>
          <a:bodyPr wrap="square">
            <a:spAutoFit/>
          </a:bodyPr>
          <a:lstStyle/>
          <a:p>
            <a:pPr algn="just"/>
            <a:r>
              <a:rPr lang="vi-VN" sz="2650" dirty="0">
                <a:solidFill>
                  <a:srgbClr val="333333"/>
                </a:solidFill>
                <a:latin typeface="+mj-lt"/>
              </a:rPr>
              <a:t>+ Trích dẫn thơ, văn bản,… cần sử dụng dấu ngoặc kép</a:t>
            </a:r>
          </a:p>
        </p:txBody>
      </p:sp>
      <p:sp>
        <p:nvSpPr>
          <p:cNvPr id="3" name="Rectangle 2">
            <a:extLst>
              <a:ext uri="{FF2B5EF4-FFF2-40B4-BE49-F238E27FC236}">
                <a16:creationId xmlns:a16="http://schemas.microsoft.com/office/drawing/2014/main" id="{859E0438-86E6-EF23-567D-89F0DED8B91E}"/>
              </a:ext>
            </a:extLst>
          </p:cNvPr>
          <p:cNvSpPr/>
          <p:nvPr/>
        </p:nvSpPr>
        <p:spPr>
          <a:xfrm>
            <a:off x="5791200" y="57508"/>
            <a:ext cx="5892800" cy="913199"/>
          </a:xfrm>
          <a:prstGeom prst="rect">
            <a:avLst/>
          </a:prstGeom>
        </p:spPr>
        <p:txBody>
          <a:bodyPr wrap="square">
            <a:spAutoFit/>
          </a:bodyPr>
          <a:lstStyle/>
          <a:p>
            <a:pPr algn="just"/>
            <a:r>
              <a:rPr lang="vi-VN" sz="2650" dirty="0">
                <a:solidFill>
                  <a:srgbClr val="333333"/>
                </a:solidFill>
                <a:latin typeface="+mj-lt"/>
              </a:rPr>
              <a:t>+ Sử dụng dấu ngoặc kép đối với các câu nói của tác giả</a:t>
            </a:r>
          </a:p>
        </p:txBody>
      </p:sp>
      <p:sp>
        <p:nvSpPr>
          <p:cNvPr id="5" name="Rectangle 4">
            <a:extLst>
              <a:ext uri="{FF2B5EF4-FFF2-40B4-BE49-F238E27FC236}">
                <a16:creationId xmlns:a16="http://schemas.microsoft.com/office/drawing/2014/main" id="{8EFF9924-594E-1862-AD52-4AFE30614683}"/>
              </a:ext>
            </a:extLst>
          </p:cNvPr>
          <p:cNvSpPr/>
          <p:nvPr/>
        </p:nvSpPr>
        <p:spPr>
          <a:xfrm>
            <a:off x="254000" y="736601"/>
            <a:ext cx="3810000" cy="913199"/>
          </a:xfrm>
          <a:prstGeom prst="rect">
            <a:avLst/>
          </a:prstGeom>
        </p:spPr>
        <p:txBody>
          <a:bodyPr wrap="square">
            <a:spAutoFit/>
          </a:bodyPr>
          <a:lstStyle/>
          <a:p>
            <a:pPr algn="just"/>
            <a:r>
              <a:rPr lang="vi-VN" sz="2650" dirty="0">
                <a:solidFill>
                  <a:srgbClr val="333333"/>
                </a:solidFill>
                <a:latin typeface="+mj-lt"/>
              </a:rPr>
              <a:t>+ Sử dụng dấu ngoặc tròn để trích dẫn tên tác giả.</a:t>
            </a:r>
          </a:p>
        </p:txBody>
      </p:sp>
      <p:sp>
        <p:nvSpPr>
          <p:cNvPr id="6" name="Rectangle 5">
            <a:extLst>
              <a:ext uri="{FF2B5EF4-FFF2-40B4-BE49-F238E27FC236}">
                <a16:creationId xmlns:a16="http://schemas.microsoft.com/office/drawing/2014/main" id="{D54CF028-0799-555D-C4F4-26E26CB29CD9}"/>
              </a:ext>
            </a:extLst>
          </p:cNvPr>
          <p:cNvSpPr/>
          <p:nvPr/>
        </p:nvSpPr>
        <p:spPr>
          <a:xfrm>
            <a:off x="7151077" y="1449605"/>
            <a:ext cx="4775200" cy="913199"/>
          </a:xfrm>
          <a:prstGeom prst="rect">
            <a:avLst/>
          </a:prstGeom>
        </p:spPr>
        <p:txBody>
          <a:bodyPr wrap="square">
            <a:spAutoFit/>
          </a:bodyPr>
          <a:lstStyle/>
          <a:p>
            <a:pPr algn="just"/>
            <a:r>
              <a:rPr lang="vi-VN" sz="2650" dirty="0">
                <a:solidFill>
                  <a:srgbClr val="333333"/>
                </a:solidFill>
                <a:latin typeface="+mj-lt"/>
              </a:rPr>
              <a:t>+ Trích dẫn chính xác câu nói, quan điểm, ý tưởng của tác giả.</a:t>
            </a:r>
          </a:p>
        </p:txBody>
      </p:sp>
      <p:sp>
        <p:nvSpPr>
          <p:cNvPr id="7" name="Rectangle 6">
            <a:extLst>
              <a:ext uri="{FF2B5EF4-FFF2-40B4-BE49-F238E27FC236}">
                <a16:creationId xmlns:a16="http://schemas.microsoft.com/office/drawing/2014/main" id="{921A6796-69F9-8623-8F80-F547B5821D10}"/>
              </a:ext>
            </a:extLst>
          </p:cNvPr>
          <p:cNvSpPr/>
          <p:nvPr/>
        </p:nvSpPr>
        <p:spPr>
          <a:xfrm>
            <a:off x="279401" y="2006600"/>
            <a:ext cx="3821723" cy="1734064"/>
          </a:xfrm>
          <a:prstGeom prst="rect">
            <a:avLst/>
          </a:prstGeom>
        </p:spPr>
        <p:txBody>
          <a:bodyPr wrap="square">
            <a:spAutoFit/>
          </a:bodyPr>
          <a:lstStyle/>
          <a:p>
            <a:pPr algn="just"/>
            <a:r>
              <a:rPr lang="vi-VN" sz="2650" dirty="0">
                <a:solidFill>
                  <a:srgbClr val="333333"/>
                </a:solidFill>
                <a:latin typeface="+mj-lt"/>
              </a:rPr>
              <a:t>+ Không thay đổi từ, vị trí bố cục một số câu nói của tác giả để biến thành</a:t>
            </a:r>
            <a:r>
              <a:rPr lang="en-US" sz="2650" dirty="0">
                <a:solidFill>
                  <a:srgbClr val="333333"/>
                </a:solidFill>
                <a:latin typeface="+mj-lt"/>
              </a:rPr>
              <a:t> </a:t>
            </a:r>
            <a:r>
              <a:rPr lang="vi-VN" sz="2650" dirty="0">
                <a:solidFill>
                  <a:srgbClr val="333333"/>
                </a:solidFill>
                <a:latin typeface="+mj-lt"/>
              </a:rPr>
              <a:t>của mình.</a:t>
            </a:r>
          </a:p>
        </p:txBody>
      </p:sp>
      <p:sp>
        <p:nvSpPr>
          <p:cNvPr id="8" name="Rectangle 7">
            <a:extLst>
              <a:ext uri="{FF2B5EF4-FFF2-40B4-BE49-F238E27FC236}">
                <a16:creationId xmlns:a16="http://schemas.microsoft.com/office/drawing/2014/main" id="{92601025-381E-FC7A-26C7-578BEC890DF4}"/>
              </a:ext>
            </a:extLst>
          </p:cNvPr>
          <p:cNvSpPr/>
          <p:nvPr/>
        </p:nvSpPr>
        <p:spPr>
          <a:xfrm>
            <a:off x="7068608" y="2644542"/>
            <a:ext cx="5013571" cy="1315745"/>
          </a:xfrm>
          <a:prstGeom prst="rect">
            <a:avLst/>
          </a:prstGeom>
        </p:spPr>
        <p:txBody>
          <a:bodyPr wrap="square">
            <a:spAutoFit/>
          </a:bodyPr>
          <a:lstStyle/>
          <a:p>
            <a:pPr algn="just"/>
            <a:r>
              <a:rPr lang="vi-VN" sz="2650" dirty="0">
                <a:solidFill>
                  <a:srgbClr val="333333"/>
                </a:solidFill>
                <a:latin typeface="+mj-lt"/>
              </a:rPr>
              <a:t>+ Không nên lắp ráp nhiều nội dung từ nhiều nguồn khác nhau thành bài viết hoàn chỉnh của mình</a:t>
            </a:r>
          </a:p>
        </p:txBody>
      </p:sp>
      <p:sp>
        <p:nvSpPr>
          <p:cNvPr id="9" name="Rectangle 8">
            <a:extLst>
              <a:ext uri="{FF2B5EF4-FFF2-40B4-BE49-F238E27FC236}">
                <a16:creationId xmlns:a16="http://schemas.microsoft.com/office/drawing/2014/main" id="{F58B2F1F-1D42-A009-EBD6-D48BEAFBDE16}"/>
              </a:ext>
            </a:extLst>
          </p:cNvPr>
          <p:cNvSpPr/>
          <p:nvPr/>
        </p:nvSpPr>
        <p:spPr>
          <a:xfrm>
            <a:off x="7213601" y="4526103"/>
            <a:ext cx="4892431" cy="1323632"/>
          </a:xfrm>
          <a:prstGeom prst="rect">
            <a:avLst/>
          </a:prstGeom>
        </p:spPr>
        <p:txBody>
          <a:bodyPr wrap="square">
            <a:spAutoFit/>
          </a:bodyPr>
          <a:lstStyle/>
          <a:p>
            <a:pPr algn="just"/>
            <a:r>
              <a:rPr lang="vi-VN" sz="2650" dirty="0">
                <a:solidFill>
                  <a:srgbClr val="333333"/>
                </a:solidFill>
                <a:latin typeface="+mj-lt"/>
              </a:rPr>
              <a:t>+ Nên sử dụng trích dẫn trực tiếp trong khi viết văn để tránh bị đạo văn.</a:t>
            </a:r>
          </a:p>
        </p:txBody>
      </p:sp>
    </p:spTree>
    <p:extLst>
      <p:ext uri="{BB962C8B-B14F-4D97-AF65-F5344CB8AC3E}">
        <p14:creationId xmlns:p14="http://schemas.microsoft.com/office/powerpoint/2010/main" val="803090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6" grpId="0"/>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C34CA30E-A6C8-2C33-0296-5FFA732E4A32}"/>
              </a:ext>
            </a:extLst>
          </p:cNvPr>
          <p:cNvSpPr/>
          <p:nvPr/>
        </p:nvSpPr>
        <p:spPr>
          <a:xfrm>
            <a:off x="526432" y="394902"/>
            <a:ext cx="10995008" cy="5775310"/>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3"/>
            <a:stretch>
              <a:fillRect l="-16398" t="-59453" r="-8011" b="-77034"/>
            </a:stretch>
          </a:blipFill>
          <a:ln w="38100" cap="sq">
            <a:solidFill>
              <a:srgbClr val="4E4845"/>
            </a:solidFill>
            <a:prstDash val="solid"/>
            <a:miter/>
          </a:ln>
        </p:spPr>
        <p:txBody>
          <a:bodyPr/>
          <a:lstStyle/>
          <a:p>
            <a:endParaRPr lang="en-US"/>
          </a:p>
        </p:txBody>
      </p:sp>
      <p:sp>
        <p:nvSpPr>
          <p:cNvPr id="6" name="TextBox 5">
            <a:extLst>
              <a:ext uri="{FF2B5EF4-FFF2-40B4-BE49-F238E27FC236}">
                <a16:creationId xmlns:a16="http://schemas.microsoft.com/office/drawing/2014/main" id="{0A55E294-B04B-252D-45C5-EEFF1CFE2801}"/>
              </a:ext>
            </a:extLst>
          </p:cNvPr>
          <p:cNvSpPr txBox="1"/>
          <p:nvPr/>
        </p:nvSpPr>
        <p:spPr>
          <a:xfrm>
            <a:off x="1636170" y="687788"/>
            <a:ext cx="9091749" cy="1446550"/>
          </a:xfrm>
          <a:prstGeom prst="rect">
            <a:avLst/>
          </a:prstGeom>
          <a:noFill/>
        </p:spPr>
        <p:txBody>
          <a:bodyPr wrap="square" rtlCol="0">
            <a:spAutoFit/>
          </a:bodyPr>
          <a:lstStyle/>
          <a:p>
            <a:pPr algn="ctr"/>
            <a:r>
              <a:rPr lang="en-US" sz="4400" dirty="0" err="1">
                <a:latin typeface="#9Slide07 SVNA Love Of Thunder" panose="02040603050506020204" pitchFamily="18" charset="0"/>
                <a:cs typeface="Times New Roman" panose="02020603050405020304" pitchFamily="18" charset="0"/>
              </a:rPr>
              <a:t>Bài</a:t>
            </a:r>
            <a:r>
              <a:rPr lang="en-US" sz="4400" dirty="0">
                <a:latin typeface="#9Slide07 SVNA Love Of Thunder" panose="02040603050506020204" pitchFamily="18" charset="0"/>
                <a:cs typeface="Times New Roman" panose="02020603050405020304" pitchFamily="18" charset="0"/>
              </a:rPr>
              <a:t> 4: </a:t>
            </a:r>
          </a:p>
          <a:p>
            <a:pPr algn="ctr"/>
            <a:r>
              <a:rPr lang="en-US" sz="4400" dirty="0" err="1">
                <a:latin typeface="#9Slide07 SVNA Love Of Thunder" panose="02040603050506020204" pitchFamily="18" charset="0"/>
                <a:cs typeface="Times New Roman" panose="02020603050405020304" pitchFamily="18" charset="0"/>
              </a:rPr>
              <a:t>Khám</a:t>
            </a:r>
            <a:r>
              <a:rPr lang="en-US" sz="4400" dirty="0">
                <a:latin typeface="#9Slide07 SVNA Love Of Thunder" panose="02040603050506020204" pitchFamily="18" charset="0"/>
                <a:cs typeface="Times New Roman" panose="02020603050405020304" pitchFamily="18" charset="0"/>
              </a:rPr>
              <a:t> </a:t>
            </a:r>
            <a:r>
              <a:rPr lang="en-US" sz="4400" dirty="0" err="1">
                <a:latin typeface="#9Slide07 SVNA Love Of Thunder" panose="02040603050506020204" pitchFamily="18" charset="0"/>
                <a:cs typeface="Times New Roman" panose="02020603050405020304" pitchFamily="18" charset="0"/>
              </a:rPr>
              <a:t>phá</a:t>
            </a:r>
            <a:r>
              <a:rPr lang="en-US" sz="4400" dirty="0">
                <a:latin typeface="#9Slide07 SVNA Love Of Thunder" panose="02040603050506020204" pitchFamily="18" charset="0"/>
                <a:cs typeface="Times New Roman" panose="02020603050405020304" pitchFamily="18" charset="0"/>
              </a:rPr>
              <a:t> </a:t>
            </a:r>
            <a:r>
              <a:rPr lang="en-US" sz="4400" dirty="0" err="1">
                <a:latin typeface="#9Slide07 SVNA Love Of Thunder" panose="02040603050506020204" pitchFamily="18" charset="0"/>
                <a:cs typeface="Times New Roman" panose="02020603050405020304" pitchFamily="18" charset="0"/>
              </a:rPr>
              <a:t>vẻ</a:t>
            </a:r>
            <a:r>
              <a:rPr lang="en-US" sz="4400" dirty="0">
                <a:latin typeface="#9Slide07 SVNA Love Of Thunder" panose="02040603050506020204" pitchFamily="18" charset="0"/>
                <a:cs typeface="Times New Roman" panose="02020603050405020304" pitchFamily="18" charset="0"/>
              </a:rPr>
              <a:t> </a:t>
            </a:r>
            <a:r>
              <a:rPr lang="en-US" sz="4400" dirty="0" err="1">
                <a:latin typeface="#9Slide07 SVNA Love Of Thunder" panose="02040603050506020204" pitchFamily="18" charset="0"/>
                <a:cs typeface="Times New Roman" panose="02020603050405020304" pitchFamily="18" charset="0"/>
              </a:rPr>
              <a:t>đẹp</a:t>
            </a:r>
            <a:r>
              <a:rPr lang="en-US" sz="4400" dirty="0">
                <a:latin typeface="#9Slide07 SVNA Love Of Thunder" panose="02040603050506020204" pitchFamily="18" charset="0"/>
                <a:cs typeface="Times New Roman" panose="02020603050405020304" pitchFamily="18" charset="0"/>
              </a:rPr>
              <a:t> </a:t>
            </a:r>
            <a:r>
              <a:rPr lang="en-US" sz="4400" dirty="0" err="1">
                <a:latin typeface="#9Slide07 SVNA Love Of Thunder" panose="02040603050506020204" pitchFamily="18" charset="0"/>
                <a:cs typeface="Times New Roman" panose="02020603050405020304" pitchFamily="18" charset="0"/>
              </a:rPr>
              <a:t>văn</a:t>
            </a:r>
            <a:r>
              <a:rPr lang="en-US" sz="4400" dirty="0">
                <a:latin typeface="#9Slide07 SVNA Love Of Thunder" panose="02040603050506020204" pitchFamily="18" charset="0"/>
                <a:cs typeface="Times New Roman" panose="02020603050405020304" pitchFamily="18" charset="0"/>
              </a:rPr>
              <a:t> </a:t>
            </a:r>
            <a:r>
              <a:rPr lang="en-US" sz="4400" dirty="0" err="1">
                <a:latin typeface="#9Slide07 SVNA Love Of Thunder" panose="02040603050506020204" pitchFamily="18" charset="0"/>
                <a:cs typeface="Times New Roman" panose="02020603050405020304" pitchFamily="18" charset="0"/>
              </a:rPr>
              <a:t>chương</a:t>
            </a:r>
            <a:endParaRPr lang="en-US" sz="4400" dirty="0">
              <a:latin typeface="#9Slide07 SVNA Love Of Thunder"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27F1B82-7D24-758F-66B7-2A8D89D3F018}"/>
              </a:ext>
            </a:extLst>
          </p:cNvPr>
          <p:cNvSpPr txBox="1"/>
          <p:nvPr/>
        </p:nvSpPr>
        <p:spPr>
          <a:xfrm>
            <a:off x="2311420" y="2909583"/>
            <a:ext cx="7569160" cy="707886"/>
          </a:xfrm>
          <a:prstGeom prst="rect">
            <a:avLst/>
          </a:prstGeom>
          <a:noFill/>
        </p:spPr>
        <p:txBody>
          <a:bodyPr wrap="square" rtlCol="0">
            <a:spAutoFit/>
          </a:bodyPr>
          <a:lstStyle/>
          <a:p>
            <a:pPr algn="ctr"/>
            <a:r>
              <a:rPr lang="en-US" sz="4000" b="1" dirty="0">
                <a:solidFill>
                  <a:srgbClr val="C00000"/>
                </a:solidFill>
                <a:latin typeface="#9Slide07 Pangolin" panose="00000500000000000000" pitchFamily="2" charset="0"/>
                <a:cs typeface="Times New Roman" panose="02020603050405020304" pitchFamily="18" charset="0"/>
              </a:rPr>
              <a:t>THỰC HÀNH TIẾNG VIỆT</a:t>
            </a:r>
          </a:p>
        </p:txBody>
      </p:sp>
      <p:sp>
        <p:nvSpPr>
          <p:cNvPr id="2" name="TextBox 1">
            <a:extLst>
              <a:ext uri="{FF2B5EF4-FFF2-40B4-BE49-F238E27FC236}">
                <a16:creationId xmlns:a16="http://schemas.microsoft.com/office/drawing/2014/main" id="{FC52B750-4474-FD6E-3098-BF8B01F67E88}"/>
              </a:ext>
            </a:extLst>
          </p:cNvPr>
          <p:cNvSpPr txBox="1"/>
          <p:nvPr/>
        </p:nvSpPr>
        <p:spPr>
          <a:xfrm>
            <a:off x="1979789" y="4213713"/>
            <a:ext cx="8088294" cy="523220"/>
          </a:xfrm>
          <a:prstGeom prst="rect">
            <a:avLst/>
          </a:prstGeom>
          <a:noFill/>
        </p:spPr>
        <p:txBody>
          <a:bodyPr wrap="square" rtlCol="0">
            <a:spAutoFit/>
          </a:bodyPr>
          <a:lstStyle/>
          <a:p>
            <a:pPr algn="just"/>
            <a:r>
              <a:rPr lang="en-US" sz="2800" dirty="0" err="1">
                <a:latin typeface="#9Slide07 Pangolin" panose="00000500000000000000" pitchFamily="2" charset="0"/>
                <a:cs typeface="Times New Roman" panose="02020603050405020304" pitchFamily="18" charset="0"/>
              </a:rPr>
              <a:t>Cách</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sử</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dụng</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tài</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liệu</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tham</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khảo</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và</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trích</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dẫn</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tài</a:t>
            </a:r>
            <a:r>
              <a:rPr lang="en-US" sz="2800" dirty="0">
                <a:latin typeface="#9Slide07 Pangolin" panose="00000500000000000000" pitchFamily="2" charset="0"/>
                <a:cs typeface="Times New Roman" panose="02020603050405020304" pitchFamily="18" charset="0"/>
              </a:rPr>
              <a:t> </a:t>
            </a:r>
            <a:r>
              <a:rPr lang="en-US" sz="2800" dirty="0" err="1">
                <a:latin typeface="#9Slide07 Pangolin" panose="00000500000000000000" pitchFamily="2" charset="0"/>
                <a:cs typeface="Times New Roman" panose="02020603050405020304" pitchFamily="18" charset="0"/>
              </a:rPr>
              <a:t>liệu</a:t>
            </a:r>
            <a:endParaRPr lang="en-US" sz="2800" dirty="0">
              <a:latin typeface="#9Slide07 Pangolin" panose="00000500000000000000" pitchFamily="2" charset="0"/>
              <a:cs typeface="Times New Roman" panose="02020603050405020304" pitchFamily="18" charset="0"/>
            </a:endParaRPr>
          </a:p>
        </p:txBody>
      </p:sp>
      <p:sp>
        <p:nvSpPr>
          <p:cNvPr id="10" name="Freeform 3">
            <a:extLst>
              <a:ext uri="{FF2B5EF4-FFF2-40B4-BE49-F238E27FC236}">
                <a16:creationId xmlns:a16="http://schemas.microsoft.com/office/drawing/2014/main" id="{2B6F860D-6E0A-4C90-5610-B78CD1C8C131}"/>
              </a:ext>
            </a:extLst>
          </p:cNvPr>
          <p:cNvSpPr/>
          <p:nvPr/>
        </p:nvSpPr>
        <p:spPr>
          <a:xfrm>
            <a:off x="-432155" y="5615653"/>
            <a:ext cx="6614200" cy="1694889"/>
          </a:xfrm>
          <a:custGeom>
            <a:avLst/>
            <a:gdLst/>
            <a:ahLst/>
            <a:cxnLst/>
            <a:rect l="l" t="t" r="r" b="b"/>
            <a:pathLst>
              <a:path w="8617291" h="2208181">
                <a:moveTo>
                  <a:pt x="0" y="0"/>
                </a:moveTo>
                <a:lnTo>
                  <a:pt x="8617291" y="0"/>
                </a:lnTo>
                <a:lnTo>
                  <a:pt x="8617291" y="2208181"/>
                </a:lnTo>
                <a:lnTo>
                  <a:pt x="0" y="2208181"/>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823057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4944E7-5D0F-98C9-0ECA-4109B3AF67A1}"/>
              </a:ext>
            </a:extLst>
          </p:cNvPr>
          <p:cNvSpPr txBox="1"/>
          <p:nvPr/>
        </p:nvSpPr>
        <p:spPr>
          <a:xfrm>
            <a:off x="4286675" y="2308718"/>
            <a:ext cx="7569160" cy="1323439"/>
          </a:xfrm>
          <a:prstGeom prst="rect">
            <a:avLst/>
          </a:prstGeom>
          <a:noFill/>
        </p:spPr>
        <p:txBody>
          <a:bodyPr wrap="square" rtlCol="0">
            <a:spAutoFit/>
          </a:bodyPr>
          <a:lstStyle/>
          <a:p>
            <a:pPr algn="ctr"/>
            <a:r>
              <a:rPr lang="en-US" sz="4000" b="1" dirty="0">
                <a:solidFill>
                  <a:srgbClr val="C00000"/>
                </a:solidFill>
                <a:latin typeface="#9Slide07 Pangolin" panose="00000500000000000000" pitchFamily="2" charset="0"/>
                <a:cs typeface="Times New Roman" panose="02020603050405020304" pitchFamily="18" charset="0"/>
              </a:rPr>
              <a:t>I. </a:t>
            </a:r>
          </a:p>
          <a:p>
            <a:pPr algn="ctr"/>
            <a:r>
              <a:rPr lang="en-US" sz="4000" b="1" dirty="0">
                <a:solidFill>
                  <a:srgbClr val="C00000"/>
                </a:solidFill>
                <a:latin typeface="#9Slide07 Pangolin" panose="00000500000000000000" pitchFamily="2" charset="0"/>
                <a:cs typeface="Times New Roman" panose="02020603050405020304" pitchFamily="18" charset="0"/>
              </a:rPr>
              <a:t>HÌNH THÀNH KIẾN THỨC</a:t>
            </a:r>
          </a:p>
        </p:txBody>
      </p:sp>
      <p:sp>
        <p:nvSpPr>
          <p:cNvPr id="2" name="Freeform 3">
            <a:extLst>
              <a:ext uri="{FF2B5EF4-FFF2-40B4-BE49-F238E27FC236}">
                <a16:creationId xmlns:a16="http://schemas.microsoft.com/office/drawing/2014/main" id="{68DFF2C2-DD3A-6778-93EA-3F9D62F82512}"/>
              </a:ext>
            </a:extLst>
          </p:cNvPr>
          <p:cNvSpPr/>
          <p:nvPr/>
        </p:nvSpPr>
        <p:spPr>
          <a:xfrm>
            <a:off x="751567" y="792035"/>
            <a:ext cx="4074875" cy="4867944"/>
          </a:xfrm>
          <a:custGeom>
            <a:avLst/>
            <a:gdLst/>
            <a:ahLst/>
            <a:cxnLst/>
            <a:rect l="l" t="t" r="r" b="b"/>
            <a:pathLst>
              <a:path w="2794575" h="3338467">
                <a:moveTo>
                  <a:pt x="0" y="0"/>
                </a:moveTo>
                <a:lnTo>
                  <a:pt x="2794575" y="0"/>
                </a:lnTo>
                <a:lnTo>
                  <a:pt x="2794575" y="3338467"/>
                </a:lnTo>
                <a:lnTo>
                  <a:pt x="0" y="3338467"/>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889097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6794118-E4F1-ED77-5A03-45F88CD9BFC6}"/>
              </a:ext>
            </a:extLst>
          </p:cNvPr>
          <p:cNvGrpSpPr/>
          <p:nvPr/>
        </p:nvGrpSpPr>
        <p:grpSpPr>
          <a:xfrm>
            <a:off x="1918208" y="88779"/>
            <a:ext cx="7670800" cy="1522141"/>
            <a:chOff x="1714500" y="909251"/>
            <a:chExt cx="11506200" cy="2283212"/>
          </a:xfrm>
        </p:grpSpPr>
        <p:sp>
          <p:nvSpPr>
            <p:cNvPr id="2" name="Freeform 2">
              <a:extLst>
                <a:ext uri="{FF2B5EF4-FFF2-40B4-BE49-F238E27FC236}">
                  <a16:creationId xmlns:a16="http://schemas.microsoft.com/office/drawing/2014/main" id="{A6DBACFA-6F58-944D-DABF-F0D4111D0398}"/>
                </a:ext>
              </a:extLst>
            </p:cNvPr>
            <p:cNvSpPr/>
            <p:nvPr/>
          </p:nvSpPr>
          <p:spPr>
            <a:xfrm>
              <a:off x="1714500" y="909251"/>
              <a:ext cx="11506200" cy="2283212"/>
            </a:xfrm>
            <a:custGeom>
              <a:avLst/>
              <a:gdLst/>
              <a:ahLst/>
              <a:cxnLst/>
              <a:rect l="l" t="t" r="r" b="b"/>
              <a:pathLst>
                <a:path w="11794409" h="2845401">
                  <a:moveTo>
                    <a:pt x="0" y="0"/>
                  </a:moveTo>
                  <a:lnTo>
                    <a:pt x="11794408" y="0"/>
                  </a:lnTo>
                  <a:lnTo>
                    <a:pt x="11794408" y="2845401"/>
                  </a:lnTo>
                  <a:lnTo>
                    <a:pt x="0" y="28454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6" name="Rectangle 5"/>
            <p:cNvSpPr/>
            <p:nvPr/>
          </p:nvSpPr>
          <p:spPr>
            <a:xfrm>
              <a:off x="2338280" y="1375583"/>
              <a:ext cx="10080887" cy="1492524"/>
            </a:xfrm>
            <a:prstGeom prst="rect">
              <a:avLst/>
            </a:prstGeom>
          </p:spPr>
          <p:txBody>
            <a:bodyPr wrap="square">
              <a:spAutoFit/>
            </a:bodyPr>
            <a:lstStyle/>
            <a:p>
              <a:pPr algn="ctr"/>
              <a:r>
                <a:rPr lang="en-US" sz="2933" b="1" dirty="0" err="1">
                  <a:solidFill>
                    <a:srgbClr val="FF0000"/>
                  </a:solidFill>
                  <a:latin typeface="Times New Roman" panose="02020603050405020304" pitchFamily="18" charset="0"/>
                  <a:cs typeface="Times New Roman" panose="02020603050405020304" pitchFamily="18" charset="0"/>
                </a:rPr>
                <a:t>Một</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số</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lưu</a:t>
              </a:r>
              <a:r>
                <a:rPr lang="en-US" sz="2933" b="1" dirty="0">
                  <a:solidFill>
                    <a:srgbClr val="FF0000"/>
                  </a:solidFill>
                  <a:latin typeface="Times New Roman" panose="02020603050405020304" pitchFamily="18" charset="0"/>
                  <a:cs typeface="Times New Roman" panose="02020603050405020304" pitchFamily="18" charset="0"/>
                </a:rPr>
                <a:t> ý </a:t>
              </a:r>
              <a:r>
                <a:rPr lang="en-US" sz="2933" b="1" dirty="0" err="1">
                  <a:solidFill>
                    <a:srgbClr val="FF0000"/>
                  </a:solidFill>
                  <a:latin typeface="Times New Roman" panose="02020603050405020304" pitchFamily="18" charset="0"/>
                  <a:cs typeface="Times New Roman" panose="02020603050405020304" pitchFamily="18" charset="0"/>
                </a:rPr>
                <a:t>về</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cách</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tham</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khảo</a:t>
              </a:r>
              <a:r>
                <a:rPr lang="en-US" sz="2933" b="1" dirty="0">
                  <a:solidFill>
                    <a:srgbClr val="FF0000"/>
                  </a:solidFill>
                  <a:latin typeface="Times New Roman" panose="02020603050405020304" pitchFamily="18" charset="0"/>
                  <a:cs typeface="Times New Roman" panose="02020603050405020304" pitchFamily="18" charset="0"/>
                </a:rPr>
                <a:t>, </a:t>
              </a:r>
            </a:p>
            <a:p>
              <a:pPr algn="ctr"/>
              <a:r>
                <a:rPr lang="en-US" sz="2933" b="1" dirty="0" err="1">
                  <a:solidFill>
                    <a:srgbClr val="FF0000"/>
                  </a:solidFill>
                  <a:latin typeface="Times New Roman" panose="02020603050405020304" pitchFamily="18" charset="0"/>
                  <a:cs typeface="Times New Roman" panose="02020603050405020304" pitchFamily="18" charset="0"/>
                </a:rPr>
                <a:t>trích</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dẫn</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tài</a:t>
              </a:r>
              <a:r>
                <a:rPr lang="en-US" sz="2933" b="1" dirty="0">
                  <a:solidFill>
                    <a:srgbClr val="FF0000"/>
                  </a:solidFill>
                  <a:latin typeface="Times New Roman" panose="02020603050405020304" pitchFamily="18" charset="0"/>
                  <a:cs typeface="Times New Roman" panose="02020603050405020304" pitchFamily="18" charset="0"/>
                </a:rPr>
                <a:t> </a:t>
              </a:r>
              <a:r>
                <a:rPr lang="en-US" sz="2933" b="1" dirty="0" err="1">
                  <a:solidFill>
                    <a:srgbClr val="FF0000"/>
                  </a:solidFill>
                  <a:latin typeface="Times New Roman" panose="02020603050405020304" pitchFamily="18" charset="0"/>
                  <a:cs typeface="Times New Roman" panose="02020603050405020304" pitchFamily="18" charset="0"/>
                </a:rPr>
                <a:t>liệu</a:t>
              </a:r>
              <a:endParaRPr lang="vi-VN" sz="2933" b="1" dirty="0">
                <a:solidFill>
                  <a:srgbClr val="FF0000"/>
                </a:solidFill>
                <a:latin typeface="Times New Roman" panose="02020603050405020304" pitchFamily="18" charset="0"/>
                <a:cs typeface="Times New Roman" panose="02020603050405020304" pitchFamily="18" charset="0"/>
              </a:endParaRPr>
            </a:p>
          </p:txBody>
        </p:sp>
      </p:grpSp>
      <p:sp>
        <p:nvSpPr>
          <p:cNvPr id="7" name="Rectangle 6"/>
          <p:cNvSpPr/>
          <p:nvPr/>
        </p:nvSpPr>
        <p:spPr>
          <a:xfrm>
            <a:off x="153916" y="3004291"/>
            <a:ext cx="4093553" cy="2800382"/>
          </a:xfrm>
          <a:prstGeom prst="rect">
            <a:avLst/>
          </a:prstGeom>
        </p:spPr>
        <p:txBody>
          <a:bodyPr wrap="square">
            <a:spAutoFit/>
          </a:bodyPr>
          <a:lstStyle/>
          <a:p>
            <a:pPr algn="just"/>
            <a:r>
              <a:rPr lang="vi-VN" sz="2933" dirty="0">
                <a:solidFill>
                  <a:schemeClr val="tx1">
                    <a:lumMod val="95000"/>
                    <a:lumOff val="5000"/>
                  </a:schemeClr>
                </a:solidFill>
                <a:latin typeface="Times New Roman" panose="02020603050405020304" pitchFamily="18" charset="0"/>
                <a:cs typeface="Times New Roman" panose="02020603050405020304" pitchFamily="18" charset="0"/>
              </a:rPr>
              <a:t>Tài liệu tham khảo có thể được trích dẫn theo nhiều cách. Có thể chọn cách dẫn trực tiếp hoặc cách dẫn gián tiếp tùy vào mục đích của người viết. </a:t>
            </a:r>
          </a:p>
        </p:txBody>
      </p:sp>
      <p:sp>
        <p:nvSpPr>
          <p:cNvPr id="3" name="Freeform 3">
            <a:extLst>
              <a:ext uri="{FF2B5EF4-FFF2-40B4-BE49-F238E27FC236}">
                <a16:creationId xmlns:a16="http://schemas.microsoft.com/office/drawing/2014/main" id="{B682EBE8-4E31-C707-F92F-E4EAD5481B89}"/>
              </a:ext>
            </a:extLst>
          </p:cNvPr>
          <p:cNvSpPr/>
          <p:nvPr/>
        </p:nvSpPr>
        <p:spPr>
          <a:xfrm rot="5400000">
            <a:off x="2968089" y="3212867"/>
            <a:ext cx="4876800" cy="1956816"/>
          </a:xfrm>
          <a:custGeom>
            <a:avLst/>
            <a:gdLst/>
            <a:ahLst/>
            <a:cxnLst/>
            <a:rect l="l" t="t" r="r" b="b"/>
            <a:pathLst>
              <a:path w="7315200" h="2935224">
                <a:moveTo>
                  <a:pt x="0" y="0"/>
                </a:moveTo>
                <a:lnTo>
                  <a:pt x="7315200" y="0"/>
                </a:lnTo>
                <a:lnTo>
                  <a:pt x="7315200" y="2935224"/>
                </a:lnTo>
                <a:lnTo>
                  <a:pt x="0" y="29352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4" name="Rectangle 3">
            <a:extLst>
              <a:ext uri="{FF2B5EF4-FFF2-40B4-BE49-F238E27FC236}">
                <a16:creationId xmlns:a16="http://schemas.microsoft.com/office/drawing/2014/main" id="{F10B0B35-7029-5379-D608-B506038147E8}"/>
              </a:ext>
            </a:extLst>
          </p:cNvPr>
          <p:cNvSpPr/>
          <p:nvPr/>
        </p:nvSpPr>
        <p:spPr>
          <a:xfrm>
            <a:off x="6475203" y="4871522"/>
            <a:ext cx="5292426" cy="1897699"/>
          </a:xfrm>
          <a:prstGeom prst="rect">
            <a:avLst/>
          </a:prstGeom>
        </p:spPr>
        <p:txBody>
          <a:bodyPr wrap="square">
            <a:spAutoFit/>
          </a:bodyPr>
          <a:lstStyle/>
          <a:p>
            <a:pPr algn="just"/>
            <a:r>
              <a:rPr lang="vi-VN" sz="2933" dirty="0">
                <a:solidFill>
                  <a:schemeClr val="tx1">
                    <a:lumMod val="95000"/>
                    <a:lumOff val="5000"/>
                  </a:schemeClr>
                </a:solidFill>
                <a:latin typeface="Times New Roman" panose="02020603050405020304" pitchFamily="18" charset="0"/>
                <a:cs typeface="Times New Roman" panose="02020603050405020304" pitchFamily="18" charset="0"/>
              </a:rPr>
              <a:t>Khi viết, ta thường tham khảo tài liệu từ các nguồn khác nhau để có thể tiếp cận vấn đề một cách toàn diện, sâu sắc hơn.</a:t>
            </a:r>
          </a:p>
        </p:txBody>
      </p:sp>
      <p:sp>
        <p:nvSpPr>
          <p:cNvPr id="9" name="Rectangle 8">
            <a:extLst>
              <a:ext uri="{FF2B5EF4-FFF2-40B4-BE49-F238E27FC236}">
                <a16:creationId xmlns:a16="http://schemas.microsoft.com/office/drawing/2014/main" id="{D9B8160E-95EE-D38A-16F4-6A519736C8A7}"/>
              </a:ext>
            </a:extLst>
          </p:cNvPr>
          <p:cNvSpPr/>
          <p:nvPr/>
        </p:nvSpPr>
        <p:spPr>
          <a:xfrm>
            <a:off x="6430050" y="1610920"/>
            <a:ext cx="5382732" cy="3251724"/>
          </a:xfrm>
          <a:prstGeom prst="rect">
            <a:avLst/>
          </a:prstGeom>
        </p:spPr>
        <p:txBody>
          <a:bodyPr wrap="square">
            <a:spAutoFit/>
          </a:bodyPr>
          <a:lstStyle/>
          <a:p>
            <a:pPr algn="just"/>
            <a:r>
              <a:rPr lang="en-US" sz="2933" dirty="0">
                <a:solidFill>
                  <a:schemeClr val="tx1">
                    <a:lumMod val="95000"/>
                    <a:lumOff val="5000"/>
                  </a:schemeClr>
                </a:solidFill>
                <a:latin typeface="Times New Roman" panose="02020603050405020304" pitchFamily="18" charset="0"/>
                <a:cs typeface="Times New Roman" panose="02020603050405020304" pitchFamily="18" charset="0"/>
              </a:rPr>
              <a:t>N</a:t>
            </a:r>
            <a:r>
              <a:rPr lang="vi-VN" sz="2933" dirty="0">
                <a:solidFill>
                  <a:schemeClr val="tx1">
                    <a:lumMod val="95000"/>
                    <a:lumOff val="5000"/>
                  </a:schemeClr>
                </a:solidFill>
                <a:latin typeface="Times New Roman" panose="02020603050405020304" pitchFamily="18" charset="0"/>
                <a:cs typeface="Times New Roman" panose="02020603050405020304" pitchFamily="18" charset="0"/>
              </a:rPr>
              <a:t>gười viết cần nêu rõ tác giả được trích dẫn và xuất xứ của tài liệu, đồng thời truyền tải trung thực nội dung ý tưởng, thông tin được trích dẫn để thể hiện sự tôn trọng đối với công sức lao động của người khác và tránh đạo văn</a:t>
            </a:r>
          </a:p>
        </p:txBody>
      </p:sp>
      <p:sp>
        <p:nvSpPr>
          <p:cNvPr id="10" name="Freeform 4">
            <a:extLst>
              <a:ext uri="{FF2B5EF4-FFF2-40B4-BE49-F238E27FC236}">
                <a16:creationId xmlns:a16="http://schemas.microsoft.com/office/drawing/2014/main" id="{5AF50A4A-133A-B6DF-2E3E-0544609854EA}"/>
              </a:ext>
            </a:extLst>
          </p:cNvPr>
          <p:cNvSpPr/>
          <p:nvPr/>
        </p:nvSpPr>
        <p:spPr>
          <a:xfrm>
            <a:off x="0" y="740316"/>
            <a:ext cx="2036769" cy="2025117"/>
          </a:xfrm>
          <a:custGeom>
            <a:avLst/>
            <a:gdLst/>
            <a:ahLst/>
            <a:cxnLst/>
            <a:rect l="l" t="t" r="r" b="b"/>
            <a:pathLst>
              <a:path w="3914204" h="4114800">
                <a:moveTo>
                  <a:pt x="0" y="0"/>
                </a:moveTo>
                <a:lnTo>
                  <a:pt x="3914203" y="0"/>
                </a:lnTo>
                <a:lnTo>
                  <a:pt x="391420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Tree>
    <p:extLst>
      <p:ext uri="{BB962C8B-B14F-4D97-AF65-F5344CB8AC3E}">
        <p14:creationId xmlns:p14="http://schemas.microsoft.com/office/powerpoint/2010/main" val="28222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circle(in)">
                                      <p:cBhvr>
                                        <p:cTn id="2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551BC3-3D92-0B3A-AE4D-606B924DCA84}"/>
              </a:ext>
            </a:extLst>
          </p:cNvPr>
          <p:cNvSpPr txBox="1"/>
          <p:nvPr/>
        </p:nvSpPr>
        <p:spPr>
          <a:xfrm>
            <a:off x="466147" y="320457"/>
            <a:ext cx="11259705" cy="3108543"/>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Ví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cs typeface="Times New Roman" panose="02020603050405020304" pitchFamily="18" charset="0"/>
              </a:rPr>
              <a:t>:</a:t>
            </a:r>
          </a:p>
          <a:p>
            <a:pPr algn="just"/>
            <a:r>
              <a:rPr lang="en-US" sz="2800" i="1" dirty="0">
                <a:latin typeface="Times New Roman" panose="02020603050405020304" pitchFamily="18" charset="0"/>
                <a:cs typeface="Times New Roman" panose="02020603050405020304" pitchFamily="18" charset="0"/>
              </a:rPr>
              <a:t>(1) Trong </a:t>
            </a:r>
            <a:r>
              <a:rPr lang="en-US" sz="2800" i="1" dirty="0" err="1">
                <a:latin typeface="Times New Roman" panose="02020603050405020304" pitchFamily="18" charset="0"/>
                <a:cs typeface="Times New Roman" panose="02020603050405020304" pitchFamily="18" charset="0"/>
              </a:rPr>
              <a:t>mắt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mọi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Quỳnh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chỉ</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thằng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khiển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mua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vui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đám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hồn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vô</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tâm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lấy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trò</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khiển</a:t>
            </a:r>
            <a:r>
              <a:rPr lang="en-US" sz="2800" i="1" dirty="0">
                <a:latin typeface="Times New Roman" panose="02020603050405020304" pitchFamily="18" charset="0"/>
                <a:cs typeface="Times New Roman" panose="02020603050405020304" pitchFamily="18" charset="0"/>
              </a:rPr>
              <a:t>. Anh </a:t>
            </a:r>
            <a:r>
              <a:rPr lang="en-US" sz="2800" i="1" dirty="0" err="1">
                <a:latin typeface="Times New Roman" panose="02020603050405020304" pitchFamily="18" charset="0"/>
                <a:cs typeface="Times New Roman" panose="02020603050405020304" pitchFamily="18" charset="0"/>
              </a:rPr>
              <a:t>giúp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buồn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hoặc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thỏa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tính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hiếu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hoặc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lấp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đầy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phút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giây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nhàn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rỗi</a:t>
            </a:r>
            <a:r>
              <a:rPr lang="en-US" sz="2800" i="1" dirty="0">
                <a:latin typeface="Times New Roman" panose="02020603050405020304" pitchFamily="18" charset="0"/>
                <a:cs typeface="Times New Roman" panose="02020603050405020304" pitchFamily="18" charset="0"/>
              </a:rPr>
              <a:t>.”</a:t>
            </a: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Văn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Từ</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Thằng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quỷ</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nhỏ</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Nguyễn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Ánh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phẩm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phẩm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viết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thiếu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a:t>
            </a:r>
            <a:r>
              <a:rPr lang="en-US" sz="2800" dirty="0">
                <a:latin typeface="Times New Roman" panose="02020603050405020304" pitchFamily="18" charset="0"/>
                <a:cs typeface="Times New Roman" panose="02020603050405020304" pitchFamily="18" charset="0"/>
              </a:rPr>
              <a:t>)</a:t>
            </a:r>
            <a:r>
              <a:rPr lang="en-US" sz="2800" i="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1EF986B-DFC4-CD57-1A29-2FF448AD893A}"/>
              </a:ext>
            </a:extLst>
          </p:cNvPr>
          <p:cNvSpPr txBox="1"/>
          <p:nvPr/>
        </p:nvSpPr>
        <p:spPr>
          <a:xfrm>
            <a:off x="3013544" y="4066675"/>
            <a:ext cx="8712308" cy="1815882"/>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Ở </a:t>
            </a:r>
            <a:r>
              <a:rPr lang="en-US" sz="2800" b="1" dirty="0" err="1">
                <a:latin typeface="Times New Roman" panose="02020603050405020304" pitchFamily="18" charset="0"/>
                <a:cs typeface="Times New Roman" panose="02020603050405020304" pitchFamily="18" charset="0"/>
              </a:rPr>
              <a:t>ví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phẩm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quỷ</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ngoặc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kép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tiếp</a:t>
            </a:r>
            <a:r>
              <a:rPr lang="en-US" sz="2800" b="1" dirty="0">
                <a:latin typeface="Times New Roman" panose="02020603050405020304" pitchFamily="18" charset="0"/>
                <a:cs typeface="Times New Roman" panose="02020603050405020304" pitchFamily="18" charset="0"/>
              </a:rPr>
              <a:t>.</a:t>
            </a:r>
          </a:p>
        </p:txBody>
      </p:sp>
      <p:sp>
        <p:nvSpPr>
          <p:cNvPr id="4" name="Freeform 4">
            <a:extLst>
              <a:ext uri="{FF2B5EF4-FFF2-40B4-BE49-F238E27FC236}">
                <a16:creationId xmlns:a16="http://schemas.microsoft.com/office/drawing/2014/main" id="{D09E92EB-D6AD-AD51-CEE6-8CFCD40F31B0}"/>
              </a:ext>
            </a:extLst>
          </p:cNvPr>
          <p:cNvSpPr/>
          <p:nvPr/>
        </p:nvSpPr>
        <p:spPr>
          <a:xfrm>
            <a:off x="254442" y="3085106"/>
            <a:ext cx="2547999" cy="3772894"/>
          </a:xfrm>
          <a:custGeom>
            <a:avLst/>
            <a:gdLst/>
            <a:ahLst/>
            <a:cxnLst/>
            <a:rect l="l" t="t" r="r" b="b"/>
            <a:pathLst>
              <a:path w="3897796" h="5771576">
                <a:moveTo>
                  <a:pt x="0" y="0"/>
                </a:moveTo>
                <a:lnTo>
                  <a:pt x="3897796" y="0"/>
                </a:lnTo>
                <a:lnTo>
                  <a:pt x="3897796" y="5771577"/>
                </a:lnTo>
                <a:lnTo>
                  <a:pt x="0" y="5771577"/>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428901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551BC3-3D92-0B3A-AE4D-606B924DCA84}"/>
              </a:ext>
            </a:extLst>
          </p:cNvPr>
          <p:cNvSpPr txBox="1"/>
          <p:nvPr/>
        </p:nvSpPr>
        <p:spPr>
          <a:xfrm>
            <a:off x="547982" y="958132"/>
            <a:ext cx="11259705" cy="2246769"/>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Ví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cs typeface="Times New Roman" panose="02020603050405020304" pitchFamily="18" charset="0"/>
              </a:rPr>
              <a:t>:</a:t>
            </a:r>
          </a:p>
          <a:p>
            <a:pPr algn="just"/>
            <a:r>
              <a:rPr lang="en-US" sz="2800" i="1" dirty="0">
                <a:latin typeface="Times New Roman" panose="02020603050405020304" pitchFamily="18" charset="0"/>
                <a:cs typeface="Times New Roman" panose="02020603050405020304" pitchFamily="18" charset="0"/>
              </a:rPr>
              <a:t>(2) </a:t>
            </a:r>
            <a:r>
              <a:rPr lang="en-US" sz="2800" i="1" dirty="0" err="1">
                <a:latin typeface="Times New Roman" panose="02020603050405020304" pitchFamily="18" charset="0"/>
                <a:cs typeface="Times New Roman" panose="02020603050405020304" pitchFamily="18" charset="0"/>
              </a:rPr>
              <a:t>Trần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quan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niệm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chính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khám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phá</a:t>
            </a:r>
            <a:r>
              <a:rPr lang="en-US" sz="2800" i="1" dirty="0">
                <a:latin typeface="Times New Roman" panose="02020603050405020304" pitchFamily="18" charset="0"/>
                <a:cs typeface="Times New Roman" panose="02020603050405020304" pitchFamily="18" charset="0"/>
              </a:rPr>
              <a:t> ý </a:t>
            </a:r>
            <a:r>
              <a:rPr lang="en-US" sz="2800" i="1" dirty="0" err="1">
                <a:latin typeface="Times New Roman" panose="02020603050405020304" pitchFamily="18" charset="0"/>
                <a:cs typeface="Times New Roman" panose="02020603050405020304" pitchFamily="18" charset="0"/>
              </a:rPr>
              <a:t>nghĩa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thú</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vị</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phẩm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bởi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theo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ông</a:t>
            </a:r>
            <a:r>
              <a:rPr lang="en-US" sz="2800" i="1" dirty="0">
                <a:latin typeface="Times New Roman" panose="02020603050405020304" pitchFamily="18" charset="0"/>
                <a:cs typeface="Times New Roman" panose="02020603050405020304" pitchFamily="18" charset="0"/>
              </a:rPr>
              <a:t>, ý </a:t>
            </a:r>
            <a:r>
              <a:rPr lang="en-US" sz="2800" i="1" dirty="0" err="1">
                <a:latin typeface="Times New Roman" panose="02020603050405020304" pitchFamily="18" charset="0"/>
                <a:cs typeface="Times New Roman" panose="02020603050405020304" pitchFamily="18" charset="0"/>
              </a:rPr>
              <a:t>nghĩa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phẩm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sức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hấp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dẫn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lớn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giả</a:t>
            </a: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Đọc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cuộc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tìm</a:t>
            </a:r>
            <a:r>
              <a:rPr lang="en-US" sz="2800" i="1" dirty="0">
                <a:latin typeface="Times New Roman" panose="02020603050405020304" pitchFamily="18" charset="0"/>
                <a:cs typeface="Times New Roman" panose="02020603050405020304" pitchFamily="18" charset="0"/>
              </a:rPr>
              <a:t> ý </a:t>
            </a:r>
            <a:r>
              <a:rPr lang="en-US" sz="2800" i="1" dirty="0" err="1">
                <a:latin typeface="Times New Roman" panose="02020603050405020304" pitchFamily="18" charset="0"/>
                <a:cs typeface="Times New Roman" panose="02020603050405020304" pitchFamily="18" charset="0"/>
              </a:rPr>
              <a:t>nghĩa</a:t>
            </a:r>
            <a:r>
              <a:rPr lang="en-US" sz="2800" i="1" dirty="0">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81EF986B-DFC4-CD57-1A29-2FF448AD893A}"/>
              </a:ext>
            </a:extLst>
          </p:cNvPr>
          <p:cNvSpPr txBox="1"/>
          <p:nvPr/>
        </p:nvSpPr>
        <p:spPr>
          <a:xfrm>
            <a:off x="466148" y="4066675"/>
            <a:ext cx="6626416" cy="1384995"/>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Ở </a:t>
            </a:r>
            <a:r>
              <a:rPr lang="en-US" sz="2800" b="1" dirty="0" err="1">
                <a:latin typeface="Times New Roman" panose="02020603050405020304" pitchFamily="18" charset="0"/>
                <a:cs typeface="Times New Roman" panose="02020603050405020304" pitchFamily="18" charset="0"/>
              </a:rPr>
              <a:t>ví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cs typeface="Times New Roman" panose="02020603050405020304" pitchFamily="18" charset="0"/>
              </a:rPr>
              <a:t>kiến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cứu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tiếp</a:t>
            </a:r>
            <a:r>
              <a:rPr lang="en-US" sz="2800" b="1" dirty="0">
                <a:latin typeface="Times New Roman" panose="02020603050405020304" pitchFamily="18" charset="0"/>
                <a:cs typeface="Times New Roman" panose="02020603050405020304" pitchFamily="18" charset="0"/>
              </a:rPr>
              <a:t>.</a:t>
            </a:r>
          </a:p>
        </p:txBody>
      </p:sp>
      <p:sp>
        <p:nvSpPr>
          <p:cNvPr id="4" name="Freeform 2">
            <a:extLst>
              <a:ext uri="{FF2B5EF4-FFF2-40B4-BE49-F238E27FC236}">
                <a16:creationId xmlns:a16="http://schemas.microsoft.com/office/drawing/2014/main" id="{2F29782E-BA51-4076-DE2E-B7667C15F993}"/>
              </a:ext>
            </a:extLst>
          </p:cNvPr>
          <p:cNvSpPr/>
          <p:nvPr/>
        </p:nvSpPr>
        <p:spPr>
          <a:xfrm>
            <a:off x="7575802" y="3653100"/>
            <a:ext cx="4984032" cy="3414061"/>
          </a:xfrm>
          <a:custGeom>
            <a:avLst/>
            <a:gdLst/>
            <a:ahLst/>
            <a:cxnLst/>
            <a:rect l="l" t="t" r="r" b="b"/>
            <a:pathLst>
              <a:path w="7088605" h="4855694">
                <a:moveTo>
                  <a:pt x="0" y="0"/>
                </a:moveTo>
                <a:lnTo>
                  <a:pt x="7088605" y="0"/>
                </a:lnTo>
                <a:lnTo>
                  <a:pt x="7088605" y="4855694"/>
                </a:lnTo>
                <a:lnTo>
                  <a:pt x="0" y="4855694"/>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91238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4944E7-5D0F-98C9-0ECA-4109B3AF67A1}"/>
              </a:ext>
            </a:extLst>
          </p:cNvPr>
          <p:cNvSpPr txBox="1"/>
          <p:nvPr/>
        </p:nvSpPr>
        <p:spPr>
          <a:xfrm>
            <a:off x="-190831" y="2423613"/>
            <a:ext cx="7569160" cy="1754326"/>
          </a:xfrm>
          <a:prstGeom prst="rect">
            <a:avLst/>
          </a:prstGeom>
          <a:noFill/>
        </p:spPr>
        <p:txBody>
          <a:bodyPr wrap="square" rtlCol="0">
            <a:spAutoFit/>
          </a:bodyPr>
          <a:lstStyle/>
          <a:p>
            <a:pPr algn="ctr"/>
            <a:r>
              <a:rPr lang="en-US" sz="5400" b="1" dirty="0">
                <a:solidFill>
                  <a:srgbClr val="C00000"/>
                </a:solidFill>
                <a:latin typeface="#9Slide07 Pangolin" panose="00000500000000000000" pitchFamily="2" charset="0"/>
                <a:cs typeface="Times New Roman" panose="02020603050405020304" pitchFamily="18" charset="0"/>
              </a:rPr>
              <a:t>II.</a:t>
            </a:r>
          </a:p>
          <a:p>
            <a:pPr algn="ctr"/>
            <a:r>
              <a:rPr lang="en-US" sz="5400" b="1" dirty="0">
                <a:solidFill>
                  <a:srgbClr val="C00000"/>
                </a:solidFill>
                <a:latin typeface="#9Slide07 Pangolin" panose="00000500000000000000" pitchFamily="2" charset="0"/>
                <a:cs typeface="Times New Roman" panose="02020603050405020304" pitchFamily="18" charset="0"/>
              </a:rPr>
              <a:t>LUYỆN TẬP</a:t>
            </a:r>
          </a:p>
        </p:txBody>
      </p:sp>
      <p:sp>
        <p:nvSpPr>
          <p:cNvPr id="2" name="Freeform 7">
            <a:extLst>
              <a:ext uri="{FF2B5EF4-FFF2-40B4-BE49-F238E27FC236}">
                <a16:creationId xmlns:a16="http://schemas.microsoft.com/office/drawing/2014/main" id="{D30ADF0C-51E7-303C-2ABC-9214353004B4}"/>
              </a:ext>
            </a:extLst>
          </p:cNvPr>
          <p:cNvSpPr/>
          <p:nvPr/>
        </p:nvSpPr>
        <p:spPr>
          <a:xfrm>
            <a:off x="6608679" y="1558120"/>
            <a:ext cx="5339929" cy="5299880"/>
          </a:xfrm>
          <a:custGeom>
            <a:avLst/>
            <a:gdLst/>
            <a:ahLst/>
            <a:cxnLst/>
            <a:rect l="l" t="t" r="r" b="b"/>
            <a:pathLst>
              <a:path w="8291788" h="8229600">
                <a:moveTo>
                  <a:pt x="0" y="0"/>
                </a:moveTo>
                <a:lnTo>
                  <a:pt x="8291788" y="0"/>
                </a:lnTo>
                <a:lnTo>
                  <a:pt x="8291788" y="8229600"/>
                </a:lnTo>
                <a:lnTo>
                  <a:pt x="0" y="8229600"/>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29418763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32C80D6-608C-CA21-66F8-A0E3E0163192}"/>
              </a:ext>
            </a:extLst>
          </p:cNvPr>
          <p:cNvGrpSpPr/>
          <p:nvPr/>
        </p:nvGrpSpPr>
        <p:grpSpPr>
          <a:xfrm>
            <a:off x="736253" y="2514269"/>
            <a:ext cx="3258284" cy="1224833"/>
            <a:chOff x="4495800" y="2247900"/>
            <a:chExt cx="3258284" cy="1224833"/>
          </a:xfrm>
        </p:grpSpPr>
        <p:grpSp>
          <p:nvGrpSpPr>
            <p:cNvPr id="5" name="Group 19">
              <a:extLst>
                <a:ext uri="{FF2B5EF4-FFF2-40B4-BE49-F238E27FC236}">
                  <a16:creationId xmlns:a16="http://schemas.microsoft.com/office/drawing/2014/main" id="{E1D4C552-CDAD-64EC-E211-3BC7244AF031}"/>
                </a:ext>
              </a:extLst>
            </p:cNvPr>
            <p:cNvGrpSpPr/>
            <p:nvPr/>
          </p:nvGrpSpPr>
          <p:grpSpPr>
            <a:xfrm>
              <a:off x="4495800" y="2247900"/>
              <a:ext cx="3258284" cy="1224833"/>
              <a:chOff x="0" y="0"/>
              <a:chExt cx="1937678" cy="593864"/>
            </a:xfrm>
          </p:grpSpPr>
          <p:sp>
            <p:nvSpPr>
              <p:cNvPr id="7" name="Freeform 20">
                <a:extLst>
                  <a:ext uri="{FF2B5EF4-FFF2-40B4-BE49-F238E27FC236}">
                    <a16:creationId xmlns:a16="http://schemas.microsoft.com/office/drawing/2014/main" id="{41133288-7174-F408-ED51-3CF796C53ADD}"/>
                  </a:ext>
                </a:extLst>
              </p:cNvPr>
              <p:cNvSpPr/>
              <p:nvPr/>
            </p:nvSpPr>
            <p:spPr>
              <a:xfrm>
                <a:off x="0" y="0"/>
                <a:ext cx="1937678" cy="593864"/>
              </a:xfrm>
              <a:custGeom>
                <a:avLst/>
                <a:gdLst/>
                <a:ahLst/>
                <a:cxnLst/>
                <a:rect l="l" t="t" r="r" b="b"/>
                <a:pathLst>
                  <a:path w="1937678" h="593864">
                    <a:moveTo>
                      <a:pt x="21046" y="0"/>
                    </a:moveTo>
                    <a:lnTo>
                      <a:pt x="1916632" y="0"/>
                    </a:lnTo>
                    <a:cubicBezTo>
                      <a:pt x="1928256" y="0"/>
                      <a:pt x="1937678" y="9423"/>
                      <a:pt x="1937678" y="21046"/>
                    </a:cubicBezTo>
                    <a:lnTo>
                      <a:pt x="1937678" y="572818"/>
                    </a:lnTo>
                    <a:cubicBezTo>
                      <a:pt x="1937678" y="578400"/>
                      <a:pt x="1935461" y="583753"/>
                      <a:pt x="1931514" y="587700"/>
                    </a:cubicBezTo>
                    <a:cubicBezTo>
                      <a:pt x="1927567" y="591647"/>
                      <a:pt x="1922214" y="593864"/>
                      <a:pt x="1916632" y="593864"/>
                    </a:cubicBezTo>
                    <a:lnTo>
                      <a:pt x="21046" y="593864"/>
                    </a:lnTo>
                    <a:cubicBezTo>
                      <a:pt x="9423" y="593864"/>
                      <a:pt x="0" y="584441"/>
                      <a:pt x="0" y="572818"/>
                    </a:cubicBezTo>
                    <a:lnTo>
                      <a:pt x="0" y="21046"/>
                    </a:lnTo>
                    <a:cubicBezTo>
                      <a:pt x="0" y="9423"/>
                      <a:pt x="9423" y="0"/>
                      <a:pt x="21046" y="0"/>
                    </a:cubicBezTo>
                    <a:close/>
                  </a:path>
                </a:pathLst>
              </a:custGeom>
              <a:solidFill>
                <a:srgbClr val="7E7853"/>
              </a:solidFill>
            </p:spPr>
            <p:txBody>
              <a:bodyPr/>
              <a:lstStyle/>
              <a:p>
                <a:endParaRPr lang="en-US"/>
              </a:p>
            </p:txBody>
          </p:sp>
          <p:sp>
            <p:nvSpPr>
              <p:cNvPr id="8" name="TextBox 21">
                <a:extLst>
                  <a:ext uri="{FF2B5EF4-FFF2-40B4-BE49-F238E27FC236}">
                    <a16:creationId xmlns:a16="http://schemas.microsoft.com/office/drawing/2014/main" id="{ACACBC42-5BC4-6712-7C60-52B7D951AF8B}"/>
                  </a:ext>
                </a:extLst>
              </p:cNvPr>
              <p:cNvSpPr txBox="1"/>
              <p:nvPr/>
            </p:nvSpPr>
            <p:spPr>
              <a:xfrm>
                <a:off x="0" y="-57150"/>
                <a:ext cx="1937678" cy="651014"/>
              </a:xfrm>
              <a:prstGeom prst="rect">
                <a:avLst/>
              </a:prstGeom>
            </p:spPr>
            <p:txBody>
              <a:bodyPr lIns="50800" tIns="50800" rIns="50800" bIns="50800" rtlCol="0" anchor="ctr"/>
              <a:lstStyle/>
              <a:p>
                <a:pPr algn="ctr">
                  <a:lnSpc>
                    <a:spcPts val="2659"/>
                  </a:lnSpc>
                  <a:spcBef>
                    <a:spcPct val="0"/>
                  </a:spcBef>
                </a:pPr>
                <a:endParaRPr/>
              </a:p>
            </p:txBody>
          </p:sp>
        </p:grpSp>
        <p:sp>
          <p:nvSpPr>
            <p:cNvPr id="6" name="文本框 17">
              <a:extLst>
                <a:ext uri="{FF2B5EF4-FFF2-40B4-BE49-F238E27FC236}">
                  <a16:creationId xmlns:a16="http://schemas.microsoft.com/office/drawing/2014/main" id="{898AD8D6-BF00-DAF1-3051-A4ECA6C42152}"/>
                </a:ext>
              </a:extLst>
            </p:cNvPr>
            <p:cNvSpPr txBox="1"/>
            <p:nvPr/>
          </p:nvSpPr>
          <p:spPr>
            <a:xfrm>
              <a:off x="4578532" y="2339716"/>
              <a:ext cx="3175552" cy="1015663"/>
            </a:xfrm>
            <a:prstGeom prst="rect">
              <a:avLst/>
            </a:prstGeom>
            <a:noFill/>
          </p:spPr>
          <p:txBody>
            <a:bodyPr wrap="square" rtlCol="0">
              <a:spAutoFit/>
            </a:bodyPr>
            <a:lstStyle/>
            <a:p>
              <a:pPr algn="ctr" defTabSz="1371600">
                <a:defRPr/>
              </a:pPr>
              <a:r>
                <a:rPr lang="en-US" altLang="zh-CN" sz="3000" b="1" dirty="0" err="1">
                  <a:solidFill>
                    <a:schemeClr val="bg1"/>
                  </a:solidFill>
                  <a:latin typeface="Times New Roman" panose="02020603050405020304" pitchFamily="18" charset="0"/>
                  <a:cs typeface="Times New Roman" panose="02020603050405020304" pitchFamily="18" charset="0"/>
                </a:rPr>
                <a:t>Nhóm</a:t>
              </a:r>
              <a:r>
                <a:rPr lang="en-US" altLang="zh-CN" sz="3000" b="1" dirty="0">
                  <a:solidFill>
                    <a:schemeClr val="bg1"/>
                  </a:solidFill>
                  <a:latin typeface="Times New Roman" panose="02020603050405020304" pitchFamily="18" charset="0"/>
                  <a:cs typeface="Times New Roman" panose="02020603050405020304" pitchFamily="18" charset="0"/>
                </a:rPr>
                <a:t> 1:</a:t>
              </a:r>
            </a:p>
            <a:p>
              <a:pPr algn="ctr" defTabSz="1371600">
                <a:defRPr/>
              </a:pPr>
              <a:r>
                <a:rPr lang="en-US" altLang="zh-CN" sz="3000" b="1" dirty="0" err="1">
                  <a:solidFill>
                    <a:schemeClr val="bg1"/>
                  </a:solidFill>
                  <a:latin typeface="Times New Roman" panose="02020603050405020304" pitchFamily="18" charset="0"/>
                  <a:ea typeface="黑体"/>
                  <a:cs typeface="Times New Roman" panose="02020603050405020304" pitchFamily="18" charset="0"/>
                </a:rPr>
                <a:t>Trích</a:t>
              </a:r>
              <a:r>
                <a:rPr lang="en-US" altLang="zh-CN" sz="3000" b="1" dirty="0">
                  <a:solidFill>
                    <a:schemeClr val="bg1"/>
                  </a:solidFill>
                  <a:latin typeface="Times New Roman" panose="02020603050405020304" pitchFamily="18" charset="0"/>
                  <a:ea typeface="黑体"/>
                  <a:cs typeface="Times New Roman" panose="02020603050405020304" pitchFamily="18" charset="0"/>
                </a:rPr>
                <a:t> </a:t>
              </a:r>
              <a:r>
                <a:rPr lang="en-US" altLang="zh-CN" sz="3000" b="1" dirty="0" err="1">
                  <a:solidFill>
                    <a:schemeClr val="bg1"/>
                  </a:solidFill>
                  <a:latin typeface="Times New Roman" panose="02020603050405020304" pitchFamily="18" charset="0"/>
                  <a:ea typeface="黑体"/>
                  <a:cs typeface="Times New Roman" panose="02020603050405020304" pitchFamily="18" charset="0"/>
                </a:rPr>
                <a:t>dẫn</a:t>
              </a:r>
              <a:r>
                <a:rPr lang="en-US" altLang="zh-CN" sz="3000" b="1" dirty="0">
                  <a:solidFill>
                    <a:schemeClr val="bg1"/>
                  </a:solidFill>
                  <a:latin typeface="Times New Roman" panose="02020603050405020304" pitchFamily="18" charset="0"/>
                  <a:ea typeface="黑体"/>
                  <a:cs typeface="Times New Roman" panose="02020603050405020304" pitchFamily="18" charset="0"/>
                </a:rPr>
                <a:t> </a:t>
              </a:r>
              <a:r>
                <a:rPr lang="en-US" altLang="zh-CN" sz="3000" b="1" dirty="0" err="1">
                  <a:solidFill>
                    <a:schemeClr val="bg1"/>
                  </a:solidFill>
                  <a:latin typeface="Times New Roman" panose="02020603050405020304" pitchFamily="18" charset="0"/>
                  <a:ea typeface="黑体"/>
                  <a:cs typeface="Times New Roman" panose="02020603050405020304" pitchFamily="18" charset="0"/>
                </a:rPr>
                <a:t>chuẩn</a:t>
              </a:r>
              <a:endParaRPr lang="zh-CN" altLang="en-US" sz="3000" b="1" dirty="0">
                <a:solidFill>
                  <a:schemeClr val="bg1"/>
                </a:solidFill>
                <a:latin typeface="Times New Roman" panose="02020603050405020304" pitchFamily="18" charset="0"/>
                <a:ea typeface="黑体"/>
                <a:cs typeface="Times New Roman" panose="02020603050405020304" pitchFamily="18" charset="0"/>
              </a:endParaRPr>
            </a:p>
          </p:txBody>
        </p:sp>
      </p:grpSp>
      <p:sp>
        <p:nvSpPr>
          <p:cNvPr id="9" name="Freeform 7">
            <a:extLst>
              <a:ext uri="{FF2B5EF4-FFF2-40B4-BE49-F238E27FC236}">
                <a16:creationId xmlns:a16="http://schemas.microsoft.com/office/drawing/2014/main" id="{AEE5385E-2B82-87D4-431B-389A35E5452C}"/>
              </a:ext>
            </a:extLst>
          </p:cNvPr>
          <p:cNvSpPr/>
          <p:nvPr/>
        </p:nvSpPr>
        <p:spPr>
          <a:xfrm>
            <a:off x="1381551" y="339329"/>
            <a:ext cx="1624042" cy="1679687"/>
          </a:xfrm>
          <a:custGeom>
            <a:avLst/>
            <a:gdLst/>
            <a:ahLst/>
            <a:cxnLst/>
            <a:rect l="l" t="t" r="r" b="b"/>
            <a:pathLst>
              <a:path w="3840865" h="4016591">
                <a:moveTo>
                  <a:pt x="0" y="0"/>
                </a:moveTo>
                <a:lnTo>
                  <a:pt x="3840865" y="0"/>
                </a:lnTo>
                <a:lnTo>
                  <a:pt x="3840865" y="4016591"/>
                </a:lnTo>
                <a:lnTo>
                  <a:pt x="0" y="4016591"/>
                </a:lnTo>
                <a:lnTo>
                  <a:pt x="0" y="0"/>
                </a:lnTo>
                <a:close/>
              </a:path>
            </a:pathLst>
          </a:custGeom>
          <a:blipFill>
            <a:blip r:embed="rId3"/>
            <a:stretch>
              <a:fillRect/>
            </a:stretch>
          </a:blipFill>
        </p:spPr>
        <p:txBody>
          <a:bodyPr/>
          <a:lstStyle/>
          <a:p>
            <a:endParaRPr lang="en-US"/>
          </a:p>
        </p:txBody>
      </p:sp>
      <p:grpSp>
        <p:nvGrpSpPr>
          <p:cNvPr id="10" name="Group 9">
            <a:extLst>
              <a:ext uri="{FF2B5EF4-FFF2-40B4-BE49-F238E27FC236}">
                <a16:creationId xmlns:a16="http://schemas.microsoft.com/office/drawing/2014/main" id="{213EAD16-3B89-3F9B-EFF7-32F2A5533B37}"/>
              </a:ext>
            </a:extLst>
          </p:cNvPr>
          <p:cNvGrpSpPr/>
          <p:nvPr/>
        </p:nvGrpSpPr>
        <p:grpSpPr>
          <a:xfrm>
            <a:off x="3870535" y="4494533"/>
            <a:ext cx="4160427" cy="1224833"/>
            <a:chOff x="4495799" y="2247900"/>
            <a:chExt cx="5277541" cy="1224833"/>
          </a:xfrm>
        </p:grpSpPr>
        <p:sp>
          <p:nvSpPr>
            <p:cNvPr id="13" name="Freeform 20">
              <a:extLst>
                <a:ext uri="{FF2B5EF4-FFF2-40B4-BE49-F238E27FC236}">
                  <a16:creationId xmlns:a16="http://schemas.microsoft.com/office/drawing/2014/main" id="{EE9BEB20-E8FC-FC83-392B-58A65B887349}"/>
                </a:ext>
              </a:extLst>
            </p:cNvPr>
            <p:cNvSpPr/>
            <p:nvPr/>
          </p:nvSpPr>
          <p:spPr>
            <a:xfrm>
              <a:off x="4495799" y="2247900"/>
              <a:ext cx="5194808" cy="1224833"/>
            </a:xfrm>
            <a:custGeom>
              <a:avLst/>
              <a:gdLst/>
              <a:ahLst/>
              <a:cxnLst/>
              <a:rect l="l" t="t" r="r" b="b"/>
              <a:pathLst>
                <a:path w="1937678" h="593864">
                  <a:moveTo>
                    <a:pt x="21046" y="0"/>
                  </a:moveTo>
                  <a:lnTo>
                    <a:pt x="1916632" y="0"/>
                  </a:lnTo>
                  <a:cubicBezTo>
                    <a:pt x="1928256" y="0"/>
                    <a:pt x="1937678" y="9423"/>
                    <a:pt x="1937678" y="21046"/>
                  </a:cubicBezTo>
                  <a:lnTo>
                    <a:pt x="1937678" y="572818"/>
                  </a:lnTo>
                  <a:cubicBezTo>
                    <a:pt x="1937678" y="578400"/>
                    <a:pt x="1935461" y="583753"/>
                    <a:pt x="1931514" y="587700"/>
                  </a:cubicBezTo>
                  <a:cubicBezTo>
                    <a:pt x="1927567" y="591647"/>
                    <a:pt x="1922214" y="593864"/>
                    <a:pt x="1916632" y="593864"/>
                  </a:cubicBezTo>
                  <a:lnTo>
                    <a:pt x="21046" y="593864"/>
                  </a:lnTo>
                  <a:cubicBezTo>
                    <a:pt x="9423" y="593864"/>
                    <a:pt x="0" y="584441"/>
                    <a:pt x="0" y="572818"/>
                  </a:cubicBezTo>
                  <a:lnTo>
                    <a:pt x="0" y="21046"/>
                  </a:lnTo>
                  <a:cubicBezTo>
                    <a:pt x="0" y="9423"/>
                    <a:pt x="9423" y="0"/>
                    <a:pt x="21046" y="0"/>
                  </a:cubicBezTo>
                  <a:close/>
                </a:path>
              </a:pathLst>
            </a:custGeom>
            <a:solidFill>
              <a:srgbClr val="7E7853"/>
            </a:solidFill>
          </p:spPr>
          <p:txBody>
            <a:bodyPr/>
            <a:lstStyle/>
            <a:p>
              <a:endParaRPr lang="en-US"/>
            </a:p>
          </p:txBody>
        </p:sp>
        <p:sp>
          <p:nvSpPr>
            <p:cNvPr id="12" name="文本框 17">
              <a:extLst>
                <a:ext uri="{FF2B5EF4-FFF2-40B4-BE49-F238E27FC236}">
                  <a16:creationId xmlns:a16="http://schemas.microsoft.com/office/drawing/2014/main" id="{1DFE7752-3D18-7E15-F670-71171422B2C3}"/>
                </a:ext>
              </a:extLst>
            </p:cNvPr>
            <p:cNvSpPr txBox="1"/>
            <p:nvPr/>
          </p:nvSpPr>
          <p:spPr>
            <a:xfrm>
              <a:off x="4578532" y="2339716"/>
              <a:ext cx="5194808" cy="1015663"/>
            </a:xfrm>
            <a:prstGeom prst="rect">
              <a:avLst/>
            </a:prstGeom>
            <a:noFill/>
          </p:spPr>
          <p:txBody>
            <a:bodyPr wrap="square" rtlCol="0">
              <a:spAutoFit/>
            </a:bodyPr>
            <a:lstStyle/>
            <a:p>
              <a:pPr algn="ctr" defTabSz="1371600">
                <a:defRPr/>
              </a:pPr>
              <a:r>
                <a:rPr lang="en-US" altLang="zh-CN" sz="3000" b="1" dirty="0" err="1">
                  <a:solidFill>
                    <a:schemeClr val="bg1"/>
                  </a:solidFill>
                  <a:latin typeface="Times New Roman" panose="02020603050405020304" pitchFamily="18" charset="0"/>
                  <a:cs typeface="Times New Roman" panose="02020603050405020304" pitchFamily="18" charset="0"/>
                </a:rPr>
                <a:t>Nhóm</a:t>
              </a:r>
              <a:r>
                <a:rPr lang="en-US" altLang="zh-CN" sz="3000" b="1" dirty="0">
                  <a:solidFill>
                    <a:schemeClr val="bg1"/>
                  </a:solidFill>
                  <a:latin typeface="Times New Roman" panose="02020603050405020304" pitchFamily="18" charset="0"/>
                  <a:cs typeface="Times New Roman" panose="02020603050405020304" pitchFamily="18" charset="0"/>
                </a:rPr>
                <a:t> 2:</a:t>
              </a:r>
            </a:p>
            <a:p>
              <a:pPr algn="ctr" defTabSz="1371600">
                <a:defRPr/>
              </a:pPr>
              <a:r>
                <a:rPr lang="en-US" altLang="zh-CN" sz="3000" b="1" dirty="0" err="1">
                  <a:solidFill>
                    <a:schemeClr val="bg1"/>
                  </a:solidFill>
                  <a:latin typeface="Times New Roman" panose="02020603050405020304" pitchFamily="18" charset="0"/>
                  <a:ea typeface="黑体"/>
                  <a:cs typeface="Times New Roman" panose="02020603050405020304" pitchFamily="18" charset="0"/>
                </a:rPr>
                <a:t>Thẩm</a:t>
              </a:r>
              <a:r>
                <a:rPr lang="en-US" altLang="zh-CN" sz="3000" b="1" dirty="0">
                  <a:solidFill>
                    <a:schemeClr val="bg1"/>
                  </a:solidFill>
                  <a:latin typeface="Times New Roman" panose="02020603050405020304" pitchFamily="18" charset="0"/>
                  <a:ea typeface="黑体"/>
                  <a:cs typeface="Times New Roman" panose="02020603050405020304" pitchFamily="18" charset="0"/>
                </a:rPr>
                <a:t> </a:t>
              </a:r>
              <a:r>
                <a:rPr lang="en-US" altLang="zh-CN" sz="3000" b="1" dirty="0" err="1">
                  <a:solidFill>
                    <a:schemeClr val="bg1"/>
                  </a:solidFill>
                  <a:latin typeface="Times New Roman" panose="02020603050405020304" pitchFamily="18" charset="0"/>
                  <a:ea typeface="黑体"/>
                  <a:cs typeface="Times New Roman" panose="02020603050405020304" pitchFamily="18" charset="0"/>
                </a:rPr>
                <a:t>định</a:t>
              </a:r>
              <a:r>
                <a:rPr lang="en-US" altLang="zh-CN" sz="3000" b="1" dirty="0">
                  <a:solidFill>
                    <a:schemeClr val="bg1"/>
                  </a:solidFill>
                  <a:latin typeface="Times New Roman" panose="02020603050405020304" pitchFamily="18" charset="0"/>
                  <a:ea typeface="黑体"/>
                  <a:cs typeface="Times New Roman" panose="02020603050405020304" pitchFamily="18" charset="0"/>
                </a:rPr>
                <a:t> </a:t>
              </a:r>
              <a:r>
                <a:rPr lang="en-US" altLang="zh-CN" sz="3000" b="1" dirty="0" err="1">
                  <a:solidFill>
                    <a:schemeClr val="bg1"/>
                  </a:solidFill>
                  <a:latin typeface="Times New Roman" panose="02020603050405020304" pitchFamily="18" charset="0"/>
                  <a:ea typeface="黑体"/>
                  <a:cs typeface="Times New Roman" panose="02020603050405020304" pitchFamily="18" charset="0"/>
                </a:rPr>
                <a:t>tham</a:t>
              </a:r>
              <a:r>
                <a:rPr lang="en-US" altLang="zh-CN" sz="3000" b="1" dirty="0">
                  <a:solidFill>
                    <a:schemeClr val="bg1"/>
                  </a:solidFill>
                  <a:latin typeface="Times New Roman" panose="02020603050405020304" pitchFamily="18" charset="0"/>
                  <a:ea typeface="黑体"/>
                  <a:cs typeface="Times New Roman" panose="02020603050405020304" pitchFamily="18" charset="0"/>
                </a:rPr>
                <a:t> </a:t>
              </a:r>
              <a:r>
                <a:rPr lang="en-US" altLang="zh-CN" sz="3000" b="1" dirty="0" err="1">
                  <a:solidFill>
                    <a:schemeClr val="bg1"/>
                  </a:solidFill>
                  <a:latin typeface="Times New Roman" panose="02020603050405020304" pitchFamily="18" charset="0"/>
                  <a:ea typeface="黑体"/>
                  <a:cs typeface="Times New Roman" panose="02020603050405020304" pitchFamily="18" charset="0"/>
                </a:rPr>
                <a:t>khảo</a:t>
              </a:r>
              <a:endParaRPr lang="zh-CN" altLang="en-US" sz="3000" b="1" dirty="0">
                <a:solidFill>
                  <a:schemeClr val="bg1"/>
                </a:solidFill>
                <a:latin typeface="Times New Roman" panose="02020603050405020304" pitchFamily="18" charset="0"/>
                <a:ea typeface="黑体"/>
                <a:cs typeface="Times New Roman" panose="02020603050405020304" pitchFamily="18" charset="0"/>
              </a:endParaRPr>
            </a:p>
          </p:txBody>
        </p:sp>
      </p:grpSp>
      <p:sp>
        <p:nvSpPr>
          <p:cNvPr id="15" name="Freeform 7">
            <a:extLst>
              <a:ext uri="{FF2B5EF4-FFF2-40B4-BE49-F238E27FC236}">
                <a16:creationId xmlns:a16="http://schemas.microsoft.com/office/drawing/2014/main" id="{90AA9864-82FE-D22C-2C78-1F428C6E2BA5}"/>
              </a:ext>
            </a:extLst>
          </p:cNvPr>
          <p:cNvSpPr/>
          <p:nvPr/>
        </p:nvSpPr>
        <p:spPr>
          <a:xfrm>
            <a:off x="5094361" y="2396398"/>
            <a:ext cx="1624042" cy="1679687"/>
          </a:xfrm>
          <a:custGeom>
            <a:avLst/>
            <a:gdLst/>
            <a:ahLst/>
            <a:cxnLst/>
            <a:rect l="l" t="t" r="r" b="b"/>
            <a:pathLst>
              <a:path w="3840865" h="4016591">
                <a:moveTo>
                  <a:pt x="0" y="0"/>
                </a:moveTo>
                <a:lnTo>
                  <a:pt x="3840865" y="0"/>
                </a:lnTo>
                <a:lnTo>
                  <a:pt x="3840865" y="4016591"/>
                </a:lnTo>
                <a:lnTo>
                  <a:pt x="0" y="4016591"/>
                </a:lnTo>
                <a:lnTo>
                  <a:pt x="0" y="0"/>
                </a:lnTo>
                <a:close/>
              </a:path>
            </a:pathLst>
          </a:custGeom>
          <a:blipFill>
            <a:blip r:embed="rId3"/>
            <a:stretch>
              <a:fillRect/>
            </a:stretch>
          </a:blipFill>
        </p:spPr>
        <p:txBody>
          <a:bodyPr/>
          <a:lstStyle/>
          <a:p>
            <a:endParaRPr lang="en-US"/>
          </a:p>
        </p:txBody>
      </p:sp>
      <p:grpSp>
        <p:nvGrpSpPr>
          <p:cNvPr id="16" name="Group 15">
            <a:extLst>
              <a:ext uri="{FF2B5EF4-FFF2-40B4-BE49-F238E27FC236}">
                <a16:creationId xmlns:a16="http://schemas.microsoft.com/office/drawing/2014/main" id="{81C457AE-9093-5A76-D9B3-46BB2BC5EF44}"/>
              </a:ext>
            </a:extLst>
          </p:cNvPr>
          <p:cNvGrpSpPr/>
          <p:nvPr/>
        </p:nvGrpSpPr>
        <p:grpSpPr>
          <a:xfrm>
            <a:off x="7640778" y="2357257"/>
            <a:ext cx="4160427" cy="1224833"/>
            <a:chOff x="4495799" y="2247900"/>
            <a:chExt cx="5277541" cy="1224833"/>
          </a:xfrm>
        </p:grpSpPr>
        <p:sp>
          <p:nvSpPr>
            <p:cNvPr id="17" name="Freeform 20">
              <a:extLst>
                <a:ext uri="{FF2B5EF4-FFF2-40B4-BE49-F238E27FC236}">
                  <a16:creationId xmlns:a16="http://schemas.microsoft.com/office/drawing/2014/main" id="{7DBFC6E0-5F8D-5A62-50EE-780F96063882}"/>
                </a:ext>
              </a:extLst>
            </p:cNvPr>
            <p:cNvSpPr/>
            <p:nvPr/>
          </p:nvSpPr>
          <p:spPr>
            <a:xfrm>
              <a:off x="4495799" y="2247900"/>
              <a:ext cx="5194808" cy="1224833"/>
            </a:xfrm>
            <a:custGeom>
              <a:avLst/>
              <a:gdLst/>
              <a:ahLst/>
              <a:cxnLst/>
              <a:rect l="l" t="t" r="r" b="b"/>
              <a:pathLst>
                <a:path w="1937678" h="593864">
                  <a:moveTo>
                    <a:pt x="21046" y="0"/>
                  </a:moveTo>
                  <a:lnTo>
                    <a:pt x="1916632" y="0"/>
                  </a:lnTo>
                  <a:cubicBezTo>
                    <a:pt x="1928256" y="0"/>
                    <a:pt x="1937678" y="9423"/>
                    <a:pt x="1937678" y="21046"/>
                  </a:cubicBezTo>
                  <a:lnTo>
                    <a:pt x="1937678" y="572818"/>
                  </a:lnTo>
                  <a:cubicBezTo>
                    <a:pt x="1937678" y="578400"/>
                    <a:pt x="1935461" y="583753"/>
                    <a:pt x="1931514" y="587700"/>
                  </a:cubicBezTo>
                  <a:cubicBezTo>
                    <a:pt x="1927567" y="591647"/>
                    <a:pt x="1922214" y="593864"/>
                    <a:pt x="1916632" y="593864"/>
                  </a:cubicBezTo>
                  <a:lnTo>
                    <a:pt x="21046" y="593864"/>
                  </a:lnTo>
                  <a:cubicBezTo>
                    <a:pt x="9423" y="593864"/>
                    <a:pt x="0" y="584441"/>
                    <a:pt x="0" y="572818"/>
                  </a:cubicBezTo>
                  <a:lnTo>
                    <a:pt x="0" y="21046"/>
                  </a:lnTo>
                  <a:cubicBezTo>
                    <a:pt x="0" y="9423"/>
                    <a:pt x="9423" y="0"/>
                    <a:pt x="21046" y="0"/>
                  </a:cubicBezTo>
                  <a:close/>
                </a:path>
              </a:pathLst>
            </a:custGeom>
            <a:solidFill>
              <a:srgbClr val="7E7853"/>
            </a:solidFill>
          </p:spPr>
          <p:txBody>
            <a:bodyPr/>
            <a:lstStyle/>
            <a:p>
              <a:endParaRPr lang="en-US"/>
            </a:p>
          </p:txBody>
        </p:sp>
        <p:sp>
          <p:nvSpPr>
            <p:cNvPr id="18" name="文本框 17">
              <a:extLst>
                <a:ext uri="{FF2B5EF4-FFF2-40B4-BE49-F238E27FC236}">
                  <a16:creationId xmlns:a16="http://schemas.microsoft.com/office/drawing/2014/main" id="{59D89E8C-26F0-E887-079D-D2D8FBF73BDA}"/>
                </a:ext>
              </a:extLst>
            </p:cNvPr>
            <p:cNvSpPr txBox="1"/>
            <p:nvPr/>
          </p:nvSpPr>
          <p:spPr>
            <a:xfrm>
              <a:off x="4578532" y="2339716"/>
              <a:ext cx="5194808" cy="1015663"/>
            </a:xfrm>
            <a:prstGeom prst="rect">
              <a:avLst/>
            </a:prstGeom>
            <a:noFill/>
          </p:spPr>
          <p:txBody>
            <a:bodyPr wrap="square" rtlCol="0">
              <a:spAutoFit/>
            </a:bodyPr>
            <a:lstStyle/>
            <a:p>
              <a:pPr algn="ctr" defTabSz="1371600">
                <a:defRPr/>
              </a:pPr>
              <a:r>
                <a:rPr lang="en-US" altLang="zh-CN" sz="3000" b="1" dirty="0" err="1">
                  <a:solidFill>
                    <a:schemeClr val="bg1"/>
                  </a:solidFill>
                  <a:latin typeface="Times New Roman" panose="02020603050405020304" pitchFamily="18" charset="0"/>
                  <a:cs typeface="Times New Roman" panose="02020603050405020304" pitchFamily="18" charset="0"/>
                </a:rPr>
                <a:t>Nhóm</a:t>
              </a:r>
              <a:r>
                <a:rPr lang="en-US" altLang="zh-CN" sz="3000" b="1" dirty="0">
                  <a:solidFill>
                    <a:schemeClr val="bg1"/>
                  </a:solidFill>
                  <a:latin typeface="Times New Roman" panose="02020603050405020304" pitchFamily="18" charset="0"/>
                  <a:cs typeface="Times New Roman" panose="02020603050405020304" pitchFamily="18" charset="0"/>
                </a:rPr>
                <a:t> 3:</a:t>
              </a:r>
            </a:p>
            <a:p>
              <a:pPr algn="ctr" defTabSz="1371600">
                <a:defRPr/>
              </a:pPr>
              <a:r>
                <a:rPr lang="en-US" altLang="zh-CN" sz="3000" b="1" dirty="0" err="1">
                  <a:solidFill>
                    <a:schemeClr val="bg1"/>
                  </a:solidFill>
                  <a:latin typeface="Times New Roman" panose="02020603050405020304" pitchFamily="18" charset="0"/>
                  <a:ea typeface="黑体"/>
                  <a:cs typeface="Times New Roman" panose="02020603050405020304" pitchFamily="18" charset="0"/>
                </a:rPr>
                <a:t>Trích</a:t>
              </a:r>
              <a:r>
                <a:rPr lang="en-US" altLang="zh-CN" sz="3000" b="1" dirty="0">
                  <a:solidFill>
                    <a:schemeClr val="bg1"/>
                  </a:solidFill>
                  <a:latin typeface="Times New Roman" panose="02020603050405020304" pitchFamily="18" charset="0"/>
                  <a:ea typeface="黑体"/>
                  <a:cs typeface="Times New Roman" panose="02020603050405020304" pitchFamily="18" charset="0"/>
                </a:rPr>
                <a:t> </a:t>
              </a:r>
              <a:r>
                <a:rPr lang="en-US" altLang="zh-CN" sz="3000" b="1" dirty="0" err="1">
                  <a:solidFill>
                    <a:schemeClr val="bg1"/>
                  </a:solidFill>
                  <a:latin typeface="Times New Roman" panose="02020603050405020304" pitchFamily="18" charset="0"/>
                  <a:ea typeface="黑体"/>
                  <a:cs typeface="Times New Roman" panose="02020603050405020304" pitchFamily="18" charset="0"/>
                </a:rPr>
                <a:t>dẫn</a:t>
              </a:r>
              <a:r>
                <a:rPr lang="en-US" altLang="zh-CN" sz="3000" b="1" dirty="0">
                  <a:solidFill>
                    <a:schemeClr val="bg1"/>
                  </a:solidFill>
                  <a:latin typeface="Times New Roman" panose="02020603050405020304" pitchFamily="18" charset="0"/>
                  <a:ea typeface="黑体"/>
                  <a:cs typeface="Times New Roman" panose="02020603050405020304" pitchFamily="18" charset="0"/>
                </a:rPr>
                <a:t> </a:t>
              </a:r>
              <a:r>
                <a:rPr lang="en-US" altLang="zh-CN" sz="3000" b="1" dirty="0" err="1">
                  <a:solidFill>
                    <a:schemeClr val="bg1"/>
                  </a:solidFill>
                  <a:latin typeface="Times New Roman" panose="02020603050405020304" pitchFamily="18" charset="0"/>
                  <a:ea typeface="黑体"/>
                  <a:cs typeface="Times New Roman" panose="02020603050405020304" pitchFamily="18" charset="0"/>
                </a:rPr>
                <a:t>và</a:t>
              </a:r>
              <a:r>
                <a:rPr lang="en-US" altLang="zh-CN" sz="3000" b="1" dirty="0">
                  <a:solidFill>
                    <a:schemeClr val="bg1"/>
                  </a:solidFill>
                  <a:latin typeface="Times New Roman" panose="02020603050405020304" pitchFamily="18" charset="0"/>
                  <a:ea typeface="黑体"/>
                  <a:cs typeface="Times New Roman" panose="02020603050405020304" pitchFamily="18" charset="0"/>
                </a:rPr>
                <a:t> </a:t>
              </a:r>
              <a:r>
                <a:rPr lang="en-US" altLang="zh-CN" sz="3000" b="1" dirty="0" err="1">
                  <a:solidFill>
                    <a:schemeClr val="bg1"/>
                  </a:solidFill>
                  <a:latin typeface="Times New Roman" panose="02020603050405020304" pitchFamily="18" charset="0"/>
                  <a:ea typeface="黑体"/>
                  <a:cs typeface="Times New Roman" panose="02020603050405020304" pitchFamily="18" charset="0"/>
                </a:rPr>
                <a:t>đạo</a:t>
              </a:r>
              <a:r>
                <a:rPr lang="en-US" altLang="zh-CN" sz="3000" b="1" dirty="0">
                  <a:solidFill>
                    <a:schemeClr val="bg1"/>
                  </a:solidFill>
                  <a:latin typeface="Times New Roman" panose="02020603050405020304" pitchFamily="18" charset="0"/>
                  <a:ea typeface="黑体"/>
                  <a:cs typeface="Times New Roman" panose="02020603050405020304" pitchFamily="18" charset="0"/>
                </a:rPr>
                <a:t> </a:t>
              </a:r>
              <a:r>
                <a:rPr lang="en-US" altLang="zh-CN" sz="3000" b="1" dirty="0" err="1">
                  <a:solidFill>
                    <a:schemeClr val="bg1"/>
                  </a:solidFill>
                  <a:latin typeface="Times New Roman" panose="02020603050405020304" pitchFamily="18" charset="0"/>
                  <a:ea typeface="黑体"/>
                  <a:cs typeface="Times New Roman" panose="02020603050405020304" pitchFamily="18" charset="0"/>
                </a:rPr>
                <a:t>văn</a:t>
              </a:r>
              <a:endParaRPr lang="zh-CN" altLang="en-US" sz="3000" b="1" dirty="0">
                <a:solidFill>
                  <a:schemeClr val="bg1"/>
                </a:solidFill>
                <a:latin typeface="Times New Roman" panose="02020603050405020304" pitchFamily="18" charset="0"/>
                <a:ea typeface="黑体"/>
                <a:cs typeface="Times New Roman" panose="02020603050405020304" pitchFamily="18" charset="0"/>
              </a:endParaRPr>
            </a:p>
          </p:txBody>
        </p:sp>
      </p:grpSp>
      <p:sp>
        <p:nvSpPr>
          <p:cNvPr id="19" name="Freeform 7">
            <a:extLst>
              <a:ext uri="{FF2B5EF4-FFF2-40B4-BE49-F238E27FC236}">
                <a16:creationId xmlns:a16="http://schemas.microsoft.com/office/drawing/2014/main" id="{83FF70C7-81FA-101E-A3F6-250874CFFAEE}"/>
              </a:ext>
            </a:extLst>
          </p:cNvPr>
          <p:cNvSpPr/>
          <p:nvPr/>
        </p:nvSpPr>
        <p:spPr>
          <a:xfrm>
            <a:off x="8864604" y="259122"/>
            <a:ext cx="1624042" cy="1679687"/>
          </a:xfrm>
          <a:custGeom>
            <a:avLst/>
            <a:gdLst/>
            <a:ahLst/>
            <a:cxnLst/>
            <a:rect l="l" t="t" r="r" b="b"/>
            <a:pathLst>
              <a:path w="3840865" h="4016591">
                <a:moveTo>
                  <a:pt x="0" y="0"/>
                </a:moveTo>
                <a:lnTo>
                  <a:pt x="3840865" y="0"/>
                </a:lnTo>
                <a:lnTo>
                  <a:pt x="3840865" y="4016591"/>
                </a:lnTo>
                <a:lnTo>
                  <a:pt x="0" y="4016591"/>
                </a:lnTo>
                <a:lnTo>
                  <a:pt x="0" y="0"/>
                </a:lnTo>
                <a:close/>
              </a:path>
            </a:pathLst>
          </a:custGeom>
          <a:blipFill>
            <a:blip r:embed="rId3"/>
            <a:stretch>
              <a:fillRect/>
            </a:stretch>
          </a:blipFill>
        </p:spPr>
        <p:txBody>
          <a:bodyPr/>
          <a:lstStyle/>
          <a:p>
            <a:endParaRPr lang="en-US"/>
          </a:p>
        </p:txBody>
      </p:sp>
      <p:sp>
        <p:nvSpPr>
          <p:cNvPr id="20" name="TextBox 19">
            <a:extLst>
              <a:ext uri="{FF2B5EF4-FFF2-40B4-BE49-F238E27FC236}">
                <a16:creationId xmlns:a16="http://schemas.microsoft.com/office/drawing/2014/main" id="{D686E7DD-84F3-9B7B-6B19-6BD6BAF3714D}"/>
              </a:ext>
            </a:extLst>
          </p:cNvPr>
          <p:cNvSpPr txBox="1"/>
          <p:nvPr/>
        </p:nvSpPr>
        <p:spPr>
          <a:xfrm>
            <a:off x="589121" y="4043786"/>
            <a:ext cx="3474387" cy="523220"/>
          </a:xfrm>
          <a:prstGeom prst="rect">
            <a:avLst/>
          </a:prstGeom>
          <a:noFill/>
        </p:spPr>
        <p:txBody>
          <a:bodyPr wrap="square" rtlCol="0">
            <a:spAutoFit/>
          </a:bodyPr>
          <a:lstStyle/>
          <a:p>
            <a:pPr algn="ctr"/>
            <a:r>
              <a:rPr lang="vi-VN" sz="2800" b="1" dirty="0">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1</a:t>
            </a:r>
          </a:p>
        </p:txBody>
      </p:sp>
      <p:sp>
        <p:nvSpPr>
          <p:cNvPr id="21" name="TextBox 20">
            <a:extLst>
              <a:ext uri="{FF2B5EF4-FFF2-40B4-BE49-F238E27FC236}">
                <a16:creationId xmlns:a16="http://schemas.microsoft.com/office/drawing/2014/main" id="{78A6439A-67E8-39FA-F978-FFE120E38277}"/>
              </a:ext>
            </a:extLst>
          </p:cNvPr>
          <p:cNvSpPr txBox="1"/>
          <p:nvPr/>
        </p:nvSpPr>
        <p:spPr>
          <a:xfrm>
            <a:off x="4166391" y="5876204"/>
            <a:ext cx="3474387" cy="523220"/>
          </a:xfrm>
          <a:prstGeom prst="rect">
            <a:avLst/>
          </a:prstGeom>
          <a:noFill/>
        </p:spPr>
        <p:txBody>
          <a:bodyPr wrap="square" rtlCol="0">
            <a:spAutoFit/>
          </a:bodyPr>
          <a:lstStyle/>
          <a:p>
            <a:pPr algn="ctr"/>
            <a:r>
              <a:rPr lang="vi-VN" sz="2800" b="1" dirty="0">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2</a:t>
            </a:r>
          </a:p>
        </p:txBody>
      </p:sp>
      <p:sp>
        <p:nvSpPr>
          <p:cNvPr id="22" name="TextBox 21">
            <a:extLst>
              <a:ext uri="{FF2B5EF4-FFF2-40B4-BE49-F238E27FC236}">
                <a16:creationId xmlns:a16="http://schemas.microsoft.com/office/drawing/2014/main" id="{6175A894-85E5-EE1E-B7F3-AFCCB59F9109}"/>
              </a:ext>
            </a:extLst>
          </p:cNvPr>
          <p:cNvSpPr txBox="1"/>
          <p:nvPr/>
        </p:nvSpPr>
        <p:spPr>
          <a:xfrm>
            <a:off x="8016408" y="3776701"/>
            <a:ext cx="3474387" cy="523220"/>
          </a:xfrm>
          <a:prstGeom prst="rect">
            <a:avLst/>
          </a:prstGeom>
          <a:noFill/>
        </p:spPr>
        <p:txBody>
          <a:bodyPr wrap="square" rtlCol="0">
            <a:spAutoFit/>
          </a:bodyPr>
          <a:lstStyle/>
          <a:p>
            <a:pPr algn="ctr"/>
            <a:r>
              <a:rPr lang="vi-VN" sz="2800" b="1" dirty="0">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3</a:t>
            </a:r>
          </a:p>
        </p:txBody>
      </p:sp>
    </p:spTree>
    <p:extLst>
      <p:ext uri="{BB962C8B-B14F-4D97-AF65-F5344CB8AC3E}">
        <p14:creationId xmlns:p14="http://schemas.microsoft.com/office/powerpoint/2010/main" val="840137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366093" y="521357"/>
            <a:ext cx="11459811" cy="3970318"/>
          </a:xfrm>
          <a:prstGeom prst="rect">
            <a:avLst/>
          </a:prstGeom>
          <a:noFill/>
        </p:spPr>
        <p:txBody>
          <a:bodyPr wrap="square" rtlCol="0">
            <a:spAutoFit/>
          </a:bodyPr>
          <a:lstStyle/>
          <a:p>
            <a:pPr algn="just"/>
            <a:r>
              <a:rPr lang="vi-VN" sz="2800" b="1" dirty="0">
                <a:latin typeface="Times New Roman" panose="02020603050405020304" pitchFamily="18" charset="0"/>
                <a:cs typeface="Times New Roman" panose="02020603050405020304" pitchFamily="18" charset="0"/>
              </a:rPr>
              <a:t>Bài 1: </a:t>
            </a:r>
            <a:r>
              <a:rPr lang="en-US" sz="2800" b="1" dirty="0">
                <a:latin typeface="Times New Roman" panose="02020603050405020304" pitchFamily="18" charset="0"/>
                <a:cs typeface="Times New Roman" panose="02020603050405020304" pitchFamily="18" charset="0"/>
              </a:rPr>
              <a:t>Trong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đúng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Dựa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vậy</a:t>
            </a:r>
            <a:r>
              <a:rPr lang="en-US" sz="2800" b="1"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1: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nền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giáo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dục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phiến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sinh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thần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con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kích</a:t>
            </a:r>
            <a:r>
              <a:rPr lang="en-US" sz="2800" i="1" dirty="0">
                <a:latin typeface="Times New Roman" panose="02020603050405020304" pitchFamily="18" charset="0"/>
                <a:cs typeface="Times New Roman" panose="02020603050405020304" pitchFamily="18" charset="0"/>
              </a:rPr>
              <a:t>.</a:t>
            </a:r>
          </a:p>
          <a:p>
            <a:pPr algn="just"/>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2: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nền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giáo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dục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phiến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sinh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thần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con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kích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Hơ-bớt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Mác-kiu-dơ</a:t>
            </a:r>
            <a:r>
              <a:rPr lang="en-US" sz="2800" i="1" dirty="0">
                <a:latin typeface="Times New Roman" panose="02020603050405020304" pitchFamily="18" charset="0"/>
                <a:cs typeface="Times New Roman" panose="02020603050405020304" pitchFamily="18" charset="0"/>
              </a:rPr>
              <a:t> (Herbert Marcuse) </a:t>
            </a:r>
            <a:r>
              <a:rPr lang="en-US" sz="2800" i="1" dirty="0" err="1">
                <a:latin typeface="Times New Roman" panose="02020603050405020304" pitchFamily="18" charset="0"/>
                <a:cs typeface="Times New Roman" panose="02020603050405020304" pitchFamily="18" charset="0"/>
              </a:rPr>
              <a:t>đã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nói</a:t>
            </a:r>
            <a:r>
              <a:rPr lang="en-US" sz="2800" i="1" dirty="0">
                <a:latin typeface="Times New Roman" panose="02020603050405020304" pitchFamily="18" charset="0"/>
                <a:cs typeface="Times New Roman" panose="02020603050405020304" pitchFamily="18" charset="0"/>
              </a:rPr>
              <a:t>.</a:t>
            </a: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Huỳnh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cầm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lấy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đọc</a:t>
            </a:r>
            <a:r>
              <a:rPr lang="en-US" sz="2800" i="1"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p:txBody>
      </p:sp>
      <p:sp>
        <p:nvSpPr>
          <p:cNvPr id="2" name="Freeform 3">
            <a:extLst>
              <a:ext uri="{FF2B5EF4-FFF2-40B4-BE49-F238E27FC236}">
                <a16:creationId xmlns:a16="http://schemas.microsoft.com/office/drawing/2014/main" id="{9D3E26B3-BB7E-F1A2-26A4-FD9BAE31A919}"/>
              </a:ext>
            </a:extLst>
          </p:cNvPr>
          <p:cNvSpPr/>
          <p:nvPr/>
        </p:nvSpPr>
        <p:spPr>
          <a:xfrm>
            <a:off x="10402609" y="5910684"/>
            <a:ext cx="3716560" cy="2411118"/>
          </a:xfrm>
          <a:custGeom>
            <a:avLst/>
            <a:gdLst/>
            <a:ahLst/>
            <a:cxnLst/>
            <a:rect l="l" t="t" r="r" b="b"/>
            <a:pathLst>
              <a:path w="7172907" h="4653423">
                <a:moveTo>
                  <a:pt x="0" y="0"/>
                </a:moveTo>
                <a:lnTo>
                  <a:pt x="7172907" y="0"/>
                </a:lnTo>
                <a:lnTo>
                  <a:pt x="7172907" y="4653424"/>
                </a:lnTo>
                <a:lnTo>
                  <a:pt x="0" y="4653424"/>
                </a:lnTo>
                <a:lnTo>
                  <a:pt x="0" y="0"/>
                </a:lnTo>
                <a:close/>
              </a:path>
            </a:pathLst>
          </a:custGeom>
          <a:blipFill>
            <a:blip r:embed="rId3"/>
            <a:stretch>
              <a:fillRect/>
            </a:stretch>
          </a:blipFill>
        </p:spPr>
        <p:txBody>
          <a:bodyPr/>
          <a:lstStyle/>
          <a:p>
            <a:endParaRPr lang="en-US"/>
          </a:p>
        </p:txBody>
      </p:sp>
      <p:sp>
        <p:nvSpPr>
          <p:cNvPr id="3" name="TextBox 2">
            <a:extLst>
              <a:ext uri="{FF2B5EF4-FFF2-40B4-BE49-F238E27FC236}">
                <a16:creationId xmlns:a16="http://schemas.microsoft.com/office/drawing/2014/main" id="{77960D5A-7309-49C9-2E8C-35FAF6E80692}"/>
              </a:ext>
            </a:extLst>
          </p:cNvPr>
          <p:cNvSpPr txBox="1"/>
          <p:nvPr/>
        </p:nvSpPr>
        <p:spPr>
          <a:xfrm>
            <a:off x="366093" y="4351484"/>
            <a:ext cx="11459811" cy="954107"/>
          </a:xfrm>
          <a:prstGeom prst="rect">
            <a:avLst/>
          </a:prstGeom>
          <a:solidFill>
            <a:schemeClr val="bg1"/>
          </a:solid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5525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1164</TotalTime>
  <Words>1824</Words>
  <Application>Microsoft Office PowerPoint</Application>
  <PresentationFormat>Widescreen</PresentationFormat>
  <Paragraphs>99</Paragraphs>
  <Slides>17</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#9Slide07 Pangolin</vt:lpstr>
      <vt:lpstr>#9Slide07 SVNA Love Of Thunder</vt:lpstr>
      <vt:lpstr>#9Slide07 SVNBango</vt:lpstr>
      <vt:lpstr>#9Slide07 SVNGuerrilla</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 Inspiron 5320</dc:creator>
  <cp:lastModifiedBy>Administrator</cp:lastModifiedBy>
  <cp:revision>174</cp:revision>
  <dcterms:created xsi:type="dcterms:W3CDTF">2024-08-05T10:19:49Z</dcterms:created>
  <dcterms:modified xsi:type="dcterms:W3CDTF">2025-02-27T01:21:14Z</dcterms:modified>
</cp:coreProperties>
</file>