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0"/>
  </p:notesMasterIdLst>
  <p:sldIdLst>
    <p:sldId id="278" r:id="rId3"/>
    <p:sldId id="277" r:id="rId4"/>
    <p:sldId id="273" r:id="rId5"/>
    <p:sldId id="256" r:id="rId6"/>
    <p:sldId id="279" r:id="rId7"/>
    <p:sldId id="443" r:id="rId8"/>
    <p:sldId id="444" r:id="rId9"/>
    <p:sldId id="448" r:id="rId10"/>
    <p:sldId id="446" r:id="rId11"/>
    <p:sldId id="451" r:id="rId12"/>
    <p:sldId id="450" r:id="rId13"/>
    <p:sldId id="258" r:id="rId14"/>
    <p:sldId id="449" r:id="rId15"/>
    <p:sldId id="461" r:id="rId16"/>
    <p:sldId id="447" r:id="rId17"/>
    <p:sldId id="452" r:id="rId18"/>
    <p:sldId id="272" r:id="rId19"/>
    <p:sldId id="453" r:id="rId20"/>
    <p:sldId id="260" r:id="rId21"/>
    <p:sldId id="319" r:id="rId22"/>
    <p:sldId id="261" r:id="rId23"/>
    <p:sldId id="274" r:id="rId24"/>
    <p:sldId id="454" r:id="rId25"/>
    <p:sldId id="331" r:id="rId26"/>
    <p:sldId id="332" r:id="rId27"/>
    <p:sldId id="470" r:id="rId28"/>
    <p:sldId id="262" r:id="rId29"/>
    <p:sldId id="456" r:id="rId30"/>
    <p:sldId id="343" r:id="rId31"/>
    <p:sldId id="465" r:id="rId32"/>
    <p:sldId id="335" r:id="rId33"/>
    <p:sldId id="471" r:id="rId34"/>
    <p:sldId id="264" r:id="rId35"/>
    <p:sldId id="458" r:id="rId36"/>
    <p:sldId id="459" r:id="rId37"/>
    <p:sldId id="460" r:id="rId38"/>
    <p:sldId id="266" r:id="rId39"/>
    <p:sldId id="462" r:id="rId40"/>
    <p:sldId id="466" r:id="rId41"/>
    <p:sldId id="467" r:id="rId42"/>
    <p:sldId id="469" r:id="rId43"/>
    <p:sldId id="267" r:id="rId44"/>
    <p:sldId id="468" r:id="rId45"/>
    <p:sldId id="347" r:id="rId46"/>
    <p:sldId id="269" r:id="rId47"/>
    <p:sldId id="464" r:id="rId48"/>
    <p:sldId id="340" r:id="rId49"/>
    <p:sldId id="455" r:id="rId50"/>
    <p:sldId id="472" r:id="rId51"/>
    <p:sldId id="473" r:id="rId52"/>
    <p:sldId id="474" r:id="rId53"/>
    <p:sldId id="475" r:id="rId54"/>
    <p:sldId id="476" r:id="rId55"/>
    <p:sldId id="477" r:id="rId56"/>
    <p:sldId id="478" r:id="rId57"/>
    <p:sldId id="479" r:id="rId58"/>
    <p:sldId id="48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364" autoAdjust="0"/>
  </p:normalViewPr>
  <p:slideViewPr>
    <p:cSldViewPr snapToGrid="0">
      <p:cViewPr varScale="1">
        <p:scale>
          <a:sx n="60" d="100"/>
          <a:sy n="60" d="100"/>
        </p:scale>
        <p:origin x="8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27/02/2025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1</a:t>
            </a:r>
          </a:p>
        </p:txBody>
      </p:sp>
      <p:sp>
        <p:nvSpPr>
          <p:cNvPr id="4" name="Slide Number Placeholder 3"/>
          <p:cNvSpPr>
            <a:spLocks noGrp="1"/>
          </p:cNvSpPr>
          <p:nvPr>
            <p:ph type="sldNum" sz="quarter" idx="5"/>
          </p:nvPr>
        </p:nvSpPr>
        <p:spPr/>
        <p:txBody>
          <a:bodyPr/>
          <a:lstStyle/>
          <a:p>
            <a:fld id="{8CCE84CD-114C-4AB1-A301-9740D6EB1117}" type="slidenum">
              <a:rPr lang="en-US" smtClean="0"/>
              <a:t>1</a:t>
            </a:fld>
            <a:endParaRPr lang="en-US"/>
          </a:p>
        </p:txBody>
      </p:sp>
    </p:spTree>
    <p:extLst>
      <p:ext uri="{BB962C8B-B14F-4D97-AF65-F5344CB8AC3E}">
        <p14:creationId xmlns:p14="http://schemas.microsoft.com/office/powerpoint/2010/main" val="2726192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GV </a:t>
            </a:r>
            <a:r>
              <a:rPr lang="en-US" dirty="0" err="1"/>
              <a:t>đã</a:t>
            </a:r>
            <a:r>
              <a:rPr lang="en-US" baseline="0" dirty="0"/>
              <a:t> </a:t>
            </a:r>
            <a:r>
              <a:rPr lang="en-US" baseline="0" dirty="0" err="1"/>
              <a:t>yêu</a:t>
            </a:r>
            <a:r>
              <a:rPr lang="en-US" baseline="0" dirty="0"/>
              <a:t> </a:t>
            </a:r>
            <a:r>
              <a:rPr lang="en-US" baseline="0" dirty="0" err="1"/>
              <a:t>cầu</a:t>
            </a:r>
            <a:r>
              <a:rPr lang="en-US" baseline="0" dirty="0"/>
              <a:t> </a:t>
            </a:r>
            <a:r>
              <a:rPr lang="en-US" baseline="0" dirty="0" err="1"/>
              <a:t>trước</a:t>
            </a:r>
            <a:r>
              <a:rPr lang="en-US" baseline="0" dirty="0"/>
              <a:t> ở </a:t>
            </a:r>
            <a:r>
              <a:rPr lang="en-US" baseline="0" dirty="0" err="1"/>
              <a:t>nhà</a:t>
            </a:r>
            <a:r>
              <a:rPr lang="en-US" baseline="0" dirty="0"/>
              <a:t>, </a:t>
            </a:r>
            <a:r>
              <a:rPr lang="en-US" baseline="0" dirty="0" err="1"/>
              <a:t>hoạt</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nhân</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10</a:t>
            </a:fld>
            <a:endParaRPr lang="en-US"/>
          </a:p>
        </p:txBody>
      </p:sp>
    </p:spTree>
    <p:extLst>
      <p:ext uri="{BB962C8B-B14F-4D97-AF65-F5344CB8AC3E}">
        <p14:creationId xmlns:p14="http://schemas.microsoft.com/office/powerpoint/2010/main" val="3972833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Văn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trung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Văn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nhằm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nội</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thuyết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phục</a:t>
            </a:r>
            <a:r>
              <a:rPr lang="en-US" sz="1200" dirty="0">
                <a:latin typeface="Times New Roman" panose="02020603050405020304" pitchFamily="18" charset="0"/>
                <a:cs typeface="Times New Roman" panose="02020603050405020304" pitchFamily="18"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11</a:t>
            </a:fld>
            <a:endParaRPr lang="en-US"/>
          </a:p>
        </p:txBody>
      </p:sp>
    </p:spTree>
    <p:extLst>
      <p:ext uri="{BB962C8B-B14F-4D97-AF65-F5344CB8AC3E}">
        <p14:creationId xmlns:p14="http://schemas.microsoft.com/office/powerpoint/2010/main" val="3545783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12</a:t>
            </a:fld>
            <a:endParaRPr lang="en-US"/>
          </a:p>
        </p:txBody>
      </p:sp>
    </p:spTree>
    <p:extLst>
      <p:ext uri="{BB962C8B-B14F-4D97-AF65-F5344CB8AC3E}">
        <p14:creationId xmlns:p14="http://schemas.microsoft.com/office/powerpoint/2010/main" val="2038606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Báo</a:t>
            </a:r>
            <a:r>
              <a:rPr lang="en-US" dirty="0"/>
              <a:t> </a:t>
            </a:r>
            <a:r>
              <a:rPr lang="en-US" dirty="0" err="1"/>
              <a:t>cáo</a:t>
            </a:r>
            <a:r>
              <a:rPr lang="en-US" dirty="0"/>
              <a:t> </a:t>
            </a:r>
            <a:r>
              <a:rPr lang="en-US" dirty="0" err="1"/>
              <a:t>sản</a:t>
            </a:r>
            <a:r>
              <a:rPr lang="en-US" dirty="0"/>
              <a:t> </a:t>
            </a:r>
            <a:r>
              <a:rPr lang="en-US" dirty="0" err="1"/>
              <a:t>phẩm</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13</a:t>
            </a:fld>
            <a:endParaRPr lang="en-US"/>
          </a:p>
        </p:txBody>
      </p:sp>
    </p:spTree>
    <p:extLst>
      <p:ext uri="{BB962C8B-B14F-4D97-AF65-F5344CB8AC3E}">
        <p14:creationId xmlns:p14="http://schemas.microsoft.com/office/powerpoint/2010/main" val="1170545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bàn</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14</a:t>
            </a:fld>
            <a:endParaRPr lang="en-US"/>
          </a:p>
        </p:txBody>
      </p:sp>
    </p:spTree>
    <p:extLst>
      <p:ext uri="{BB962C8B-B14F-4D97-AF65-F5344CB8AC3E}">
        <p14:creationId xmlns:p14="http://schemas.microsoft.com/office/powerpoint/2010/main" val="4230852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góp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riêng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phối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góp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riêng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Hoàn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riêng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phối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8CCE84CD-114C-4AB1-A301-9740D6EB1117}" type="slidenum">
              <a:rPr lang="en-US" smtClean="0"/>
              <a:t>15</a:t>
            </a:fld>
            <a:endParaRPr lang="en-US"/>
          </a:p>
        </p:txBody>
      </p:sp>
    </p:spTree>
    <p:extLst>
      <p:ext uri="{BB962C8B-B14F-4D97-AF65-F5344CB8AC3E}">
        <p14:creationId xmlns:p14="http://schemas.microsoft.com/office/powerpoint/2010/main" val="829712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Chẳng</a:t>
            </a:r>
            <a:r>
              <a:rPr lang="en-US" dirty="0"/>
              <a:t> </a:t>
            </a:r>
            <a:r>
              <a:rPr lang="en-US" dirty="0" err="1"/>
              <a:t>hạn</a:t>
            </a:r>
            <a:r>
              <a:rPr lang="en-US" dirty="0"/>
              <a:t>, </a:t>
            </a:r>
            <a:r>
              <a:rPr lang="en-US" dirty="0" err="1"/>
              <a:t>thời</a:t>
            </a:r>
            <a:r>
              <a:rPr lang="en-US" dirty="0"/>
              <a:t> </a:t>
            </a:r>
            <a:r>
              <a:rPr lang="en-US" dirty="0" err="1"/>
              <a:t>trung</a:t>
            </a:r>
            <a:r>
              <a:rPr lang="en-US" dirty="0"/>
              <a:t> </a:t>
            </a:r>
            <a:r>
              <a:rPr lang="en-US" dirty="0" err="1"/>
              <a:t>đại</a:t>
            </a:r>
            <a:r>
              <a:rPr lang="en-US" dirty="0"/>
              <a:t>, </a:t>
            </a:r>
            <a:r>
              <a:rPr lang="en-US" dirty="0" err="1"/>
              <a:t>nhiều</a:t>
            </a:r>
            <a:r>
              <a:rPr lang="en-US" dirty="0"/>
              <a:t> </a:t>
            </a:r>
            <a:r>
              <a:rPr lang="en-US" dirty="0" err="1"/>
              <a:t>trí</a:t>
            </a:r>
            <a:r>
              <a:rPr lang="en-US" dirty="0"/>
              <a:t> </a:t>
            </a:r>
            <a:r>
              <a:rPr lang="en-US" dirty="0" err="1"/>
              <a:t>thức</a:t>
            </a:r>
            <a:r>
              <a:rPr lang="en-US" dirty="0"/>
              <a:t> </a:t>
            </a:r>
            <a:r>
              <a:rPr lang="en-US" dirty="0" err="1"/>
              <a:t>nho</a:t>
            </a:r>
            <a:r>
              <a:rPr lang="en-US" dirty="0"/>
              <a:t> </a:t>
            </a:r>
            <a:r>
              <a:rPr lang="en-US" dirty="0" err="1"/>
              <a:t>sĩ</a:t>
            </a:r>
            <a:r>
              <a:rPr lang="en-US" dirty="0"/>
              <a:t> </a:t>
            </a:r>
            <a:r>
              <a:rPr lang="en-US" dirty="0" err="1"/>
              <a:t>phong</a:t>
            </a:r>
            <a:r>
              <a:rPr lang="en-US" dirty="0"/>
              <a:t> </a:t>
            </a:r>
            <a:r>
              <a:rPr lang="en-US" dirty="0" err="1"/>
              <a:t>kiến</a:t>
            </a:r>
            <a:r>
              <a:rPr lang="en-US" dirty="0"/>
              <a:t> </a:t>
            </a:r>
            <a:r>
              <a:rPr lang="en-US" dirty="0" err="1"/>
              <a:t>coi</a:t>
            </a:r>
            <a:r>
              <a:rPr lang="en-US" dirty="0"/>
              <a:t> “</a:t>
            </a:r>
            <a:r>
              <a:rPr lang="en-US" dirty="0" err="1"/>
              <a:t>Truyện</a:t>
            </a:r>
            <a:r>
              <a:rPr lang="en-US" dirty="0"/>
              <a:t> </a:t>
            </a:r>
            <a:r>
              <a:rPr lang="en-US" dirty="0" err="1"/>
              <a:t>Kiều</a:t>
            </a:r>
            <a:r>
              <a:rPr lang="en-US" dirty="0"/>
              <a:t>” </a:t>
            </a:r>
            <a:r>
              <a:rPr lang="en-US" dirty="0" err="1"/>
              <a:t>là</a:t>
            </a:r>
            <a:r>
              <a:rPr lang="en-US" dirty="0"/>
              <a:t> “</a:t>
            </a:r>
            <a:r>
              <a:rPr lang="en-US" dirty="0" err="1"/>
              <a:t>dâm</a:t>
            </a:r>
            <a:r>
              <a:rPr lang="en-US" dirty="0"/>
              <a:t> </a:t>
            </a:r>
            <a:r>
              <a:rPr lang="en-US" dirty="0" err="1"/>
              <a:t>thư</a:t>
            </a:r>
            <a:r>
              <a:rPr lang="en-US" dirty="0"/>
              <a:t>”</a:t>
            </a:r>
            <a:r>
              <a:rPr lang="vi-VN" dirty="0"/>
              <a:t>, nhưng bước sang thời hiện đại, giá trị của “Truyện Kiều” lại được khẳng định, đặc biệt là giá trị nhân văn trong cảm thức về thân phận con người hay những sáng tạo bậc thầy của Nguyễn Du trong bút pháp nghệ thuật.</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16</a:t>
            </a:fld>
            <a:endParaRPr lang="en-US"/>
          </a:p>
        </p:txBody>
      </p:sp>
    </p:spTree>
    <p:extLst>
      <p:ext uri="{BB962C8B-B14F-4D97-AF65-F5344CB8AC3E}">
        <p14:creationId xmlns:p14="http://schemas.microsoft.com/office/powerpoint/2010/main" val="557052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Khởi</a:t>
            </a:r>
            <a:r>
              <a:rPr lang="en-US" baseline="0" dirty="0"/>
              <a:t> </a:t>
            </a:r>
            <a:r>
              <a:rPr lang="en-US" baseline="0" dirty="0" err="1"/>
              <a:t>động</a:t>
            </a:r>
            <a:r>
              <a:rPr lang="en-US" baseline="0" dirty="0"/>
              <a:t> 1</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17</a:t>
            </a:fld>
            <a:endParaRPr lang="en-US"/>
          </a:p>
        </p:txBody>
      </p:sp>
    </p:spTree>
    <p:extLst>
      <p:ext uri="{BB962C8B-B14F-4D97-AF65-F5344CB8AC3E}">
        <p14:creationId xmlns:p14="http://schemas.microsoft.com/office/powerpoint/2010/main" val="1498838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Số</a:t>
            </a:r>
            <a:r>
              <a:rPr lang="en-US" dirty="0"/>
              <a:t> </a:t>
            </a:r>
            <a:r>
              <a:rPr lang="en-US" dirty="0" err="1"/>
              <a:t>phận</a:t>
            </a:r>
            <a:r>
              <a:rPr lang="en-US" dirty="0"/>
              <a:t> bi </a:t>
            </a:r>
            <a:r>
              <a:rPr lang="en-US" dirty="0" err="1"/>
              <a:t>kịch</a:t>
            </a:r>
            <a:r>
              <a:rPr lang="en-US" dirty="0"/>
              <a:t> </a:t>
            </a:r>
            <a:r>
              <a:rPr lang="en-US" dirty="0" err="1"/>
              <a:t>của</a:t>
            </a:r>
            <a:r>
              <a:rPr lang="en-US" dirty="0"/>
              <a:t> con </a:t>
            </a:r>
            <a:r>
              <a:rPr lang="en-US" dirty="0" err="1"/>
              <a:t>người</a:t>
            </a:r>
            <a:r>
              <a:rPr lang="en-US" dirty="0"/>
              <a:t> </a:t>
            </a:r>
            <a:r>
              <a:rPr lang="en-US" dirty="0" err="1"/>
              <a:t>là</a:t>
            </a:r>
            <a:r>
              <a:rPr lang="en-US" dirty="0"/>
              <a:t> </a:t>
            </a:r>
            <a:r>
              <a:rPr lang="en-US" dirty="0" err="1"/>
              <a:t>nguồn</a:t>
            </a:r>
            <a:r>
              <a:rPr lang="en-US" dirty="0"/>
              <a:t> </a:t>
            </a:r>
            <a:r>
              <a:rPr lang="en-US" dirty="0" err="1"/>
              <a:t>cảm</a:t>
            </a:r>
            <a:r>
              <a:rPr lang="en-US" dirty="0"/>
              <a:t> </a:t>
            </a:r>
            <a:r>
              <a:rPr lang="en-US" dirty="0" err="1"/>
              <a:t>hứng</a:t>
            </a:r>
            <a:r>
              <a:rPr lang="en-US" dirty="0"/>
              <a:t> </a:t>
            </a:r>
            <a:r>
              <a:rPr lang="en-US" dirty="0" err="1"/>
              <a:t>lớn</a:t>
            </a:r>
            <a:r>
              <a:rPr lang="en-US" dirty="0"/>
              <a:t> </a:t>
            </a:r>
            <a:r>
              <a:rPr lang="en-US" dirty="0" err="1"/>
              <a:t>trong</a:t>
            </a:r>
            <a:r>
              <a:rPr lang="en-US" dirty="0"/>
              <a:t> </a:t>
            </a:r>
            <a:r>
              <a:rPr lang="en-US" dirty="0" err="1"/>
              <a:t>văn</a:t>
            </a:r>
            <a:r>
              <a:rPr lang="en-US" dirty="0"/>
              <a:t> </a:t>
            </a:r>
            <a:r>
              <a:rPr lang="en-US" dirty="0" err="1"/>
              <a:t>học</a:t>
            </a:r>
            <a:r>
              <a:rPr lang="en-US" dirty="0"/>
              <a:t>, </a:t>
            </a:r>
            <a:r>
              <a:rPr lang="en-US" dirty="0" err="1"/>
              <a:t>bởi</a:t>
            </a:r>
            <a:r>
              <a:rPr lang="en-US" dirty="0"/>
              <a:t> </a:t>
            </a:r>
            <a:r>
              <a:rPr lang="en-US" dirty="0" err="1"/>
              <a:t>nhà</a:t>
            </a:r>
            <a:r>
              <a:rPr lang="en-US" dirty="0"/>
              <a:t> </a:t>
            </a:r>
            <a:r>
              <a:rPr lang="en-US" dirty="0" err="1"/>
              <a:t>văn</a:t>
            </a:r>
            <a:r>
              <a:rPr lang="en-US" dirty="0"/>
              <a:t> </a:t>
            </a:r>
            <a:r>
              <a:rPr lang="en-US" dirty="0" err="1"/>
              <a:t>với</a:t>
            </a:r>
            <a:r>
              <a:rPr lang="en-US" dirty="0"/>
              <a:t> </a:t>
            </a:r>
            <a:r>
              <a:rPr lang="en-US" dirty="0" err="1"/>
              <a:t>trái</a:t>
            </a:r>
            <a:r>
              <a:rPr lang="en-US" dirty="0"/>
              <a:t> </a:t>
            </a:r>
            <a:r>
              <a:rPr lang="en-US" dirty="0" err="1"/>
              <a:t>tim</a:t>
            </a:r>
            <a:r>
              <a:rPr lang="en-US" dirty="0"/>
              <a:t> </a:t>
            </a:r>
            <a:r>
              <a:rPr lang="en-US" dirty="0" err="1"/>
              <a:t>luôn</a:t>
            </a:r>
            <a:r>
              <a:rPr lang="en-US" dirty="0"/>
              <a:t> </a:t>
            </a:r>
            <a:r>
              <a:rPr lang="en-US" dirty="0" err="1"/>
              <a:t>trăn</a:t>
            </a:r>
            <a:r>
              <a:rPr lang="en-US" dirty="0"/>
              <a:t> </a:t>
            </a:r>
            <a:r>
              <a:rPr lang="en-US" dirty="0" err="1"/>
              <a:t>trở</a:t>
            </a:r>
            <a:r>
              <a:rPr lang="en-US" dirty="0"/>
              <a:t> </a:t>
            </a:r>
            <a:r>
              <a:rPr lang="en-US" dirty="0" err="1"/>
              <a:t>trước</a:t>
            </a:r>
            <a:r>
              <a:rPr lang="en-US" dirty="0"/>
              <a:t> </a:t>
            </a:r>
            <a:r>
              <a:rPr lang="en-US" dirty="0" err="1"/>
              <a:t>tình</a:t>
            </a:r>
            <a:r>
              <a:rPr lang="en-US" dirty="0"/>
              <a:t> </a:t>
            </a:r>
            <a:r>
              <a:rPr lang="en-US" dirty="0" err="1"/>
              <a:t>đời</a:t>
            </a:r>
            <a:r>
              <a:rPr lang="en-US" dirty="0"/>
              <a:t>, </a:t>
            </a:r>
            <a:r>
              <a:rPr lang="en-US" dirty="0" err="1"/>
              <a:t>tình</a:t>
            </a:r>
            <a:r>
              <a:rPr lang="en-US" dirty="0"/>
              <a:t> </a:t>
            </a:r>
            <a:r>
              <a:rPr lang="en-US" dirty="0" err="1"/>
              <a:t>người</a:t>
            </a:r>
            <a:r>
              <a:rPr lang="en-US" dirty="0"/>
              <a:t> </a:t>
            </a:r>
            <a:r>
              <a:rPr lang="en-US" dirty="0" err="1"/>
              <a:t>dễ</a:t>
            </a:r>
            <a:r>
              <a:rPr lang="en-US" dirty="0"/>
              <a:t> </a:t>
            </a:r>
            <a:r>
              <a:rPr lang="en-US" dirty="0" err="1"/>
              <a:t>xúc</a:t>
            </a:r>
            <a:r>
              <a:rPr lang="en-US" dirty="0"/>
              <a:t> </a:t>
            </a:r>
            <a:r>
              <a:rPr lang="en-US" dirty="0" err="1"/>
              <a:t>động</a:t>
            </a:r>
            <a:r>
              <a:rPr lang="en-US" dirty="0"/>
              <a:t> </a:t>
            </a:r>
            <a:r>
              <a:rPr lang="en-US" dirty="0" err="1"/>
              <a:t>trước</a:t>
            </a:r>
            <a:r>
              <a:rPr lang="en-US" dirty="0"/>
              <a:t> </a:t>
            </a:r>
            <a:r>
              <a:rPr lang="en-US" dirty="0" err="1"/>
              <a:t>những</a:t>
            </a:r>
            <a:r>
              <a:rPr lang="en-US" dirty="0"/>
              <a:t> bi </a:t>
            </a:r>
            <a:r>
              <a:rPr lang="en-US" dirty="0" err="1"/>
              <a:t>kịch</a:t>
            </a:r>
            <a:r>
              <a:rPr lang="en-US" dirty="0"/>
              <a:t> </a:t>
            </a:r>
            <a:r>
              <a:rPr lang="en-US" dirty="0" err="1"/>
              <a:t>của</a:t>
            </a:r>
            <a:r>
              <a:rPr lang="en-US" dirty="0"/>
              <a:t> </a:t>
            </a:r>
            <a:r>
              <a:rPr lang="en-US" dirty="0" err="1"/>
              <a:t>nhân</a:t>
            </a:r>
            <a:r>
              <a:rPr lang="en-US" dirty="0"/>
              <a:t> </a:t>
            </a:r>
            <a:r>
              <a:rPr lang="en-US" dirty="0" err="1"/>
              <a:t>sinh</a:t>
            </a:r>
            <a:r>
              <a:rPr lang="en-US" dirty="0"/>
              <a:t>. “</a:t>
            </a:r>
            <a:r>
              <a:rPr lang="en-US" dirty="0" err="1"/>
              <a:t>Chuyện</a:t>
            </a:r>
            <a:r>
              <a:rPr lang="en-US" dirty="0"/>
              <a:t> </a:t>
            </a:r>
            <a:r>
              <a:rPr lang="en-US" dirty="0" err="1"/>
              <a:t>người</a:t>
            </a:r>
            <a:r>
              <a:rPr lang="en-US" dirty="0"/>
              <a:t> con </a:t>
            </a:r>
            <a:r>
              <a:rPr lang="en-US" dirty="0" err="1"/>
              <a:t>gái</a:t>
            </a:r>
            <a:r>
              <a:rPr lang="en-US" dirty="0"/>
              <a:t> Nam </a:t>
            </a:r>
            <a:r>
              <a:rPr lang="en-US" dirty="0" err="1"/>
              <a:t>Xương</a:t>
            </a:r>
            <a:r>
              <a:rPr lang="en-US" dirty="0"/>
              <a:t>” </a:t>
            </a:r>
            <a:r>
              <a:rPr lang="en-US" dirty="0" err="1"/>
              <a:t>của</a:t>
            </a:r>
            <a:r>
              <a:rPr lang="en-US" dirty="0"/>
              <a:t> </a:t>
            </a:r>
            <a:r>
              <a:rPr lang="en-US" dirty="0" err="1"/>
              <a:t>Nguyễn</a:t>
            </a:r>
            <a:r>
              <a:rPr lang="en-US" dirty="0"/>
              <a:t> </a:t>
            </a:r>
            <a:r>
              <a:rPr lang="en-US" dirty="0" err="1"/>
              <a:t>Dữ</a:t>
            </a:r>
            <a:r>
              <a:rPr lang="en-US" dirty="0"/>
              <a:t> </a:t>
            </a:r>
            <a:r>
              <a:rPr lang="en-US" dirty="0" err="1"/>
              <a:t>có</a:t>
            </a:r>
            <a:r>
              <a:rPr lang="en-US" dirty="0"/>
              <a:t> </a:t>
            </a:r>
            <a:r>
              <a:rPr lang="en-US" dirty="0" err="1"/>
              <a:t>nhiều</a:t>
            </a:r>
            <a:r>
              <a:rPr lang="en-US" dirty="0"/>
              <a:t> chi </a:t>
            </a:r>
            <a:r>
              <a:rPr lang="en-US" dirty="0" err="1"/>
              <a:t>tiết</a:t>
            </a:r>
            <a:r>
              <a:rPr lang="en-US" dirty="0"/>
              <a:t> </a:t>
            </a:r>
            <a:r>
              <a:rPr lang="en-US" dirty="0" err="1"/>
              <a:t>đặc</a:t>
            </a:r>
            <a:r>
              <a:rPr lang="en-US" dirty="0"/>
              <a:t> </a:t>
            </a:r>
            <a:r>
              <a:rPr lang="en-US" dirty="0" err="1"/>
              <a:t>sắc</a:t>
            </a:r>
            <a:r>
              <a:rPr lang="en-US" dirty="0"/>
              <a:t> </a:t>
            </a:r>
            <a:r>
              <a:rPr lang="en-US" dirty="0" err="1"/>
              <a:t>khi</a:t>
            </a:r>
            <a:r>
              <a:rPr lang="en-US" dirty="0"/>
              <a:t> </a:t>
            </a:r>
            <a:r>
              <a:rPr lang="en-US" dirty="0" err="1"/>
              <a:t>thể</a:t>
            </a:r>
            <a:r>
              <a:rPr lang="en-US" dirty="0"/>
              <a:t> </a:t>
            </a:r>
            <a:r>
              <a:rPr lang="en-US" dirty="0" err="1"/>
              <a:t>hiện</a:t>
            </a:r>
            <a:r>
              <a:rPr lang="en-US" dirty="0"/>
              <a:t> bi </a:t>
            </a:r>
            <a:r>
              <a:rPr lang="en-US" dirty="0" err="1"/>
              <a:t>kịch</a:t>
            </a:r>
            <a:r>
              <a:rPr lang="en-US" dirty="0"/>
              <a:t> </a:t>
            </a:r>
            <a:r>
              <a:rPr lang="en-US" dirty="0" err="1"/>
              <a:t>của</a:t>
            </a:r>
            <a:r>
              <a:rPr lang="en-US" dirty="0"/>
              <a:t> </a:t>
            </a:r>
            <a:r>
              <a:rPr lang="en-US" dirty="0" err="1"/>
              <a:t>người</a:t>
            </a:r>
            <a:r>
              <a:rPr lang="en-US" dirty="0"/>
              <a:t> </a:t>
            </a:r>
            <a:r>
              <a:rPr lang="en-US" dirty="0" err="1"/>
              <a:t>phụ</a:t>
            </a:r>
            <a:r>
              <a:rPr lang="en-US" dirty="0"/>
              <a:t> </a:t>
            </a:r>
            <a:r>
              <a:rPr lang="en-US" dirty="0" err="1"/>
              <a:t>nữ</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phong</a:t>
            </a:r>
            <a:r>
              <a:rPr lang="en-US" dirty="0"/>
              <a:t> </a:t>
            </a:r>
            <a:r>
              <a:rPr lang="en-US" dirty="0" err="1"/>
              <a:t>kiến</a:t>
            </a:r>
            <a:r>
              <a:rPr lang="en-US" dirty="0"/>
              <a:t> </a:t>
            </a:r>
            <a:r>
              <a:rPr lang="en-US" dirty="0" err="1"/>
              <a:t>và</a:t>
            </a:r>
            <a:r>
              <a:rPr lang="en-US" dirty="0"/>
              <a:t> </a:t>
            </a:r>
            <a:r>
              <a:rPr lang="en-US" dirty="0" err="1"/>
              <a:t>đến</a:t>
            </a:r>
            <a:r>
              <a:rPr lang="en-US" dirty="0"/>
              <a:t> nay, </a:t>
            </a:r>
            <a:r>
              <a:rPr lang="en-US" dirty="0" err="1"/>
              <a:t>nỗi</a:t>
            </a:r>
            <a:r>
              <a:rPr lang="en-US" dirty="0"/>
              <a:t> </a:t>
            </a:r>
            <a:r>
              <a:rPr lang="en-US" dirty="0" err="1"/>
              <a:t>oan</a:t>
            </a:r>
            <a:r>
              <a:rPr lang="en-US" dirty="0"/>
              <a:t> </a:t>
            </a:r>
            <a:r>
              <a:rPr lang="en-US" dirty="0" err="1"/>
              <a:t>khuất</a:t>
            </a:r>
            <a:r>
              <a:rPr lang="en-US" dirty="0"/>
              <a:t> </a:t>
            </a:r>
            <a:r>
              <a:rPr lang="en-US" dirty="0" err="1"/>
              <a:t>của</a:t>
            </a:r>
            <a:r>
              <a:rPr lang="en-US" dirty="0"/>
              <a:t> </a:t>
            </a:r>
            <a:r>
              <a:rPr lang="en-US" dirty="0" err="1"/>
              <a:t>nàng</a:t>
            </a:r>
            <a:r>
              <a:rPr lang="en-US" dirty="0"/>
              <a:t> </a:t>
            </a:r>
            <a:r>
              <a:rPr lang="en-US" dirty="0" err="1"/>
              <a:t>vẫn</a:t>
            </a:r>
            <a:r>
              <a:rPr lang="en-US" dirty="0"/>
              <a:t> </a:t>
            </a:r>
            <a:r>
              <a:rPr lang="en-US" dirty="0" err="1"/>
              <a:t>làm</a:t>
            </a:r>
            <a:r>
              <a:rPr lang="en-US" dirty="0"/>
              <a:t> </a:t>
            </a:r>
            <a:r>
              <a:rPr lang="en-US" dirty="0" err="1"/>
              <a:t>xúc</a:t>
            </a:r>
            <a:r>
              <a:rPr lang="en-US" dirty="0"/>
              <a:t> </a:t>
            </a:r>
            <a:r>
              <a:rPr lang="en-US" dirty="0" err="1"/>
              <a:t>động</a:t>
            </a:r>
            <a:r>
              <a:rPr lang="en-US" dirty="0"/>
              <a:t> </a:t>
            </a:r>
            <a:r>
              <a:rPr lang="en-US" dirty="0" err="1"/>
              <a:t>lòng</a:t>
            </a:r>
            <a:r>
              <a:rPr lang="en-US" dirty="0"/>
              <a:t> </a:t>
            </a:r>
            <a:r>
              <a:rPr lang="en-US" dirty="0" err="1"/>
              <a:t>người</a:t>
            </a:r>
            <a:r>
              <a:rPr lang="en-US" dirty="0"/>
              <a:t> </a:t>
            </a:r>
            <a:r>
              <a:rPr lang="en-US" dirty="0" err="1"/>
              <a:t>và</a:t>
            </a:r>
            <a:r>
              <a:rPr lang="en-US" dirty="0"/>
              <a:t> </a:t>
            </a:r>
            <a:r>
              <a:rPr lang="en-US" dirty="0" err="1"/>
              <a:t>vẻ</a:t>
            </a:r>
            <a:r>
              <a:rPr lang="en-US" dirty="0"/>
              <a:t> </a:t>
            </a:r>
            <a:r>
              <a:rPr lang="en-US" dirty="0" err="1"/>
              <a:t>đẹp</a:t>
            </a:r>
            <a:r>
              <a:rPr lang="en-US" dirty="0"/>
              <a:t> </a:t>
            </a:r>
            <a:r>
              <a:rPr lang="en-US" dirty="0" err="1"/>
              <a:t>của</a:t>
            </a:r>
            <a:r>
              <a:rPr lang="en-US" dirty="0"/>
              <a:t> </a:t>
            </a:r>
            <a:r>
              <a:rPr lang="en-US" dirty="0" err="1"/>
              <a:t>tác</a:t>
            </a:r>
            <a:r>
              <a:rPr lang="en-US" dirty="0"/>
              <a:t> </a:t>
            </a:r>
            <a:r>
              <a:rPr lang="en-US" dirty="0" err="1"/>
              <a:t>phẩm</a:t>
            </a:r>
            <a:r>
              <a:rPr lang="en-US" dirty="0"/>
              <a:t> </a:t>
            </a:r>
            <a:r>
              <a:rPr lang="en-US" dirty="0" err="1"/>
              <a:t>vẫn</a:t>
            </a:r>
            <a:r>
              <a:rPr lang="en-US" dirty="0"/>
              <a:t> “</a:t>
            </a:r>
            <a:r>
              <a:rPr lang="en-US" dirty="0" err="1"/>
              <a:t>vẫy</a:t>
            </a:r>
            <a:r>
              <a:rPr lang="en-US" dirty="0"/>
              <a:t> </a:t>
            </a:r>
            <a:r>
              <a:rPr lang="en-US" dirty="0" err="1"/>
              <a:t>gọi</a:t>
            </a:r>
            <a:r>
              <a:rPr lang="en-US" dirty="0"/>
              <a:t>” </a:t>
            </a:r>
            <a:r>
              <a:rPr lang="en-US" dirty="0" err="1"/>
              <a:t>người</a:t>
            </a:r>
            <a:r>
              <a:rPr lang="en-US" dirty="0"/>
              <a:t> </a:t>
            </a:r>
            <a:r>
              <a:rPr lang="en-US" dirty="0" err="1"/>
              <a:t>đọc</a:t>
            </a:r>
            <a:r>
              <a:rPr lang="en-US" dirty="0"/>
              <a:t> </a:t>
            </a:r>
            <a:r>
              <a:rPr lang="en-US" dirty="0" err="1"/>
              <a:t>khám</a:t>
            </a:r>
            <a:r>
              <a:rPr lang="en-US" dirty="0"/>
              <a:t> </a:t>
            </a:r>
            <a:r>
              <a:rPr lang="en-US" dirty="0" err="1"/>
              <a:t>phá</a:t>
            </a:r>
            <a:r>
              <a:rPr lang="en-US" dirty="0"/>
              <a:t>.</a:t>
            </a:r>
          </a:p>
        </p:txBody>
      </p:sp>
      <p:sp>
        <p:nvSpPr>
          <p:cNvPr id="4" name="Slide Number Placeholder 3"/>
          <p:cNvSpPr>
            <a:spLocks noGrp="1"/>
          </p:cNvSpPr>
          <p:nvPr>
            <p:ph type="sldNum" sz="quarter" idx="5"/>
          </p:nvPr>
        </p:nvSpPr>
        <p:spPr/>
        <p:txBody>
          <a:bodyPr/>
          <a:lstStyle/>
          <a:p>
            <a:fld id="{8CCE84CD-114C-4AB1-A301-9740D6EB1117}" type="slidenum">
              <a:rPr lang="en-US" smtClean="0"/>
              <a:t>18</a:t>
            </a:fld>
            <a:endParaRPr lang="en-US"/>
          </a:p>
        </p:txBody>
      </p:sp>
    </p:spTree>
    <p:extLst>
      <p:ext uri="{BB962C8B-B14F-4D97-AF65-F5344CB8AC3E}">
        <p14:creationId xmlns:p14="http://schemas.microsoft.com/office/powerpoint/2010/main" val="2583537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19</a:t>
            </a:fld>
            <a:endParaRPr lang="en-US"/>
          </a:p>
        </p:txBody>
      </p:sp>
    </p:spTree>
    <p:extLst>
      <p:ext uri="{BB962C8B-B14F-4D97-AF65-F5344CB8AC3E}">
        <p14:creationId xmlns:p14="http://schemas.microsoft.com/office/powerpoint/2010/main" val="267833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khóa</a:t>
            </a:r>
            <a:r>
              <a:rPr lang="en-US" dirty="0"/>
              <a:t> </a:t>
            </a:r>
            <a:r>
              <a:rPr lang="en-US" dirty="0" err="1"/>
              <a:t>tìm</a:t>
            </a:r>
            <a:r>
              <a:rPr lang="en-US" dirty="0"/>
              <a:t> </a:t>
            </a:r>
            <a:r>
              <a:rPr lang="en-US" dirty="0" err="1"/>
              <a:t>thấy</a:t>
            </a:r>
            <a:r>
              <a:rPr lang="en-US" dirty="0"/>
              <a:t>: “bi </a:t>
            </a:r>
            <a:r>
              <a:rPr lang="en-US" dirty="0" err="1"/>
              <a:t>kịch</a:t>
            </a:r>
            <a:r>
              <a:rPr lang="en-US" dirty="0"/>
              <a:t>”, "</a:t>
            </a:r>
            <a:r>
              <a:rPr lang="en-US" dirty="0" err="1"/>
              <a:t>nguyên</a:t>
            </a:r>
            <a:r>
              <a:rPr lang="en-US" dirty="0"/>
              <a:t> </a:t>
            </a:r>
            <a:r>
              <a:rPr lang="en-US" dirty="0" err="1"/>
              <a:t>nhân</a:t>
            </a:r>
            <a:r>
              <a:rPr lang="en-US" dirty="0"/>
              <a:t>", "</a:t>
            </a:r>
            <a:r>
              <a:rPr lang="en-US" dirty="0" err="1"/>
              <a:t>xã</a:t>
            </a:r>
            <a:r>
              <a:rPr lang="en-US" dirty="0"/>
              <a:t> </a:t>
            </a:r>
            <a:r>
              <a:rPr lang="en-US" dirty="0" err="1"/>
              <a:t>hội</a:t>
            </a:r>
            <a:r>
              <a:rPr lang="en-US" dirty="0"/>
              <a:t> </a:t>
            </a:r>
            <a:r>
              <a:rPr lang="en-US" dirty="0" err="1"/>
              <a:t>phong</a:t>
            </a:r>
            <a:r>
              <a:rPr lang="en-US" dirty="0"/>
              <a:t> </a:t>
            </a:r>
            <a:r>
              <a:rPr lang="en-US" dirty="0" err="1"/>
              <a:t>kiến</a:t>
            </a:r>
            <a:r>
              <a:rPr lang="en-US" dirty="0"/>
              <a:t>", "</a:t>
            </a:r>
            <a:r>
              <a:rPr lang="en-US" dirty="0" err="1"/>
              <a:t>niềm</a:t>
            </a:r>
            <a:r>
              <a:rPr lang="en-US" dirty="0"/>
              <a:t> tin", "</a:t>
            </a:r>
            <a:r>
              <a:rPr lang="en-US" dirty="0" err="1"/>
              <a:t>gia</a:t>
            </a:r>
            <a:r>
              <a:rPr lang="en-US" dirty="0"/>
              <a:t> </a:t>
            </a:r>
            <a:r>
              <a:rPr lang="en-US" dirty="0" err="1"/>
              <a:t>đình</a:t>
            </a:r>
            <a:r>
              <a:rPr lang="en-US" dirty="0"/>
              <a:t>", "</a:t>
            </a:r>
            <a:r>
              <a:rPr lang="en-US" dirty="0" err="1"/>
              <a:t>nhân</a:t>
            </a:r>
            <a:r>
              <a:rPr lang="en-US" dirty="0"/>
              <a:t> </a:t>
            </a:r>
            <a:r>
              <a:rPr lang="en-US" dirty="0" err="1"/>
              <a:t>đạo</a:t>
            </a:r>
            <a:r>
              <a:rPr lang="en-US" dirty="0"/>
              <a:t>“…</a:t>
            </a:r>
          </a:p>
          <a:p>
            <a:r>
              <a:rPr lang="en-US" dirty="0"/>
              <a:t>- </a:t>
            </a:r>
            <a:r>
              <a:rPr lang="vi-VN" dirty="0"/>
              <a:t>"Bi kịch": Vũ Nương phải chịu sự oan khuất lớn, dẫn đến cái chết oan nghiệt, thể hiện bi kịch của người phụ nữ trong xã hội phong kiến.</a:t>
            </a:r>
            <a:br>
              <a:rPr lang="en-US" dirty="0"/>
            </a:br>
            <a:r>
              <a:rPr lang="en-US" dirty="0"/>
              <a:t>- </a:t>
            </a:r>
            <a:r>
              <a:rPr lang="vi-VN" dirty="0"/>
              <a:t>"Nguyên nhân": </a:t>
            </a:r>
            <a:r>
              <a:rPr lang="en-US" dirty="0" err="1"/>
              <a:t>Sự</a:t>
            </a:r>
            <a:r>
              <a:rPr lang="en-US" dirty="0"/>
              <a:t> </a:t>
            </a:r>
            <a:r>
              <a:rPr lang="en-US" dirty="0" err="1"/>
              <a:t>đa</a:t>
            </a:r>
            <a:r>
              <a:rPr lang="en-US" dirty="0"/>
              <a:t> </a:t>
            </a:r>
            <a:r>
              <a:rPr lang="en-US" dirty="0" err="1"/>
              <a:t>nghi</a:t>
            </a:r>
            <a:r>
              <a:rPr lang="en-US" dirty="0"/>
              <a:t>, </a:t>
            </a:r>
            <a:r>
              <a:rPr lang="en-US" dirty="0" err="1"/>
              <a:t>ghen</a:t>
            </a:r>
            <a:r>
              <a:rPr lang="en-US" dirty="0"/>
              <a:t> </a:t>
            </a:r>
            <a:r>
              <a:rPr lang="en-US" dirty="0" err="1"/>
              <a:t>tuông</a:t>
            </a:r>
            <a:r>
              <a:rPr lang="en-US" dirty="0"/>
              <a:t>, </a:t>
            </a:r>
            <a:r>
              <a:rPr lang="en-US" dirty="0" err="1"/>
              <a:t>thiếu</a:t>
            </a:r>
            <a:r>
              <a:rPr lang="en-US" dirty="0"/>
              <a:t> </a:t>
            </a:r>
            <a:r>
              <a:rPr lang="en-US" dirty="0" err="1"/>
              <a:t>niềm</a:t>
            </a:r>
            <a:r>
              <a:rPr lang="en-US" dirty="0"/>
              <a:t> tin</a:t>
            </a:r>
            <a:r>
              <a:rPr lang="vi-VN" dirty="0"/>
              <a:t> của Trương Sinh là nguyên nhân trực tiếp dẫn đến cái chết của Vũ Nương, phản ánh những mâu thuẫn gia đình trong xã hội xưa.</a:t>
            </a:r>
            <a:br>
              <a:rPr lang="en-US" dirty="0"/>
            </a:br>
            <a:r>
              <a:rPr lang="en-US" dirty="0"/>
              <a:t>- </a:t>
            </a:r>
            <a:r>
              <a:rPr lang="vi-VN" dirty="0"/>
              <a:t>"Xã hội phong kiến": Câu chuyện cho thấy sự bất công mà người phụ nữ phải chịu trong xã hội phong kiến, nơi mà số phận của họ thường bị đặt dưới </a:t>
            </a:r>
            <a:r>
              <a:rPr lang="en-US" dirty="0" err="1"/>
              <a:t>chế</a:t>
            </a:r>
            <a:r>
              <a:rPr lang="en-US" dirty="0"/>
              <a:t> </a:t>
            </a:r>
            <a:r>
              <a:rPr lang="en-US" dirty="0" err="1"/>
              <a:t>độ</a:t>
            </a:r>
            <a:r>
              <a:rPr lang="en-US" dirty="0"/>
              <a:t> </a:t>
            </a:r>
            <a:r>
              <a:rPr lang="en-US" dirty="0" err="1"/>
              <a:t>nam</a:t>
            </a:r>
            <a:r>
              <a:rPr lang="en-US" dirty="0"/>
              <a:t> </a:t>
            </a:r>
            <a:r>
              <a:rPr lang="en-US" dirty="0" err="1"/>
              <a:t>quyền</a:t>
            </a:r>
            <a:r>
              <a:rPr lang="en-US" dirty="0"/>
              <a:t> </a:t>
            </a:r>
            <a:r>
              <a:rPr lang="en-US" dirty="0" err="1"/>
              <a:t>độc</a:t>
            </a:r>
            <a:r>
              <a:rPr lang="en-US" dirty="0"/>
              <a:t> </a:t>
            </a:r>
            <a:r>
              <a:rPr lang="en-US" dirty="0" err="1"/>
              <a:t>đoán</a:t>
            </a:r>
            <a:r>
              <a:rPr lang="en-US" dirty="0"/>
              <a:t>, </a:t>
            </a:r>
            <a:r>
              <a:rPr lang="en-US" dirty="0" err="1"/>
              <a:t>bất</a:t>
            </a:r>
            <a:r>
              <a:rPr lang="en-US" dirty="0"/>
              <a:t> </a:t>
            </a:r>
            <a:r>
              <a:rPr lang="en-US" dirty="0" err="1"/>
              <a:t>công</a:t>
            </a:r>
            <a:br>
              <a:rPr lang="en-US" dirty="0"/>
            </a:br>
            <a:r>
              <a:rPr lang="en-US" dirty="0"/>
              <a:t>- </a:t>
            </a:r>
            <a:r>
              <a:rPr lang="vi-VN" dirty="0"/>
              <a:t>"Niềm tin": Sự thiếu lòng tin giữa vợ chồng trong tác phẩm là một nguyên nhân chính dẫn đến bi kịch, đặt ra câu hỏi về niềm tin trong hôn nhân.</a:t>
            </a:r>
            <a:br>
              <a:rPr lang="en-US" dirty="0"/>
            </a:br>
            <a:r>
              <a:rPr lang="en-US" dirty="0"/>
              <a:t>- </a:t>
            </a:r>
            <a:r>
              <a:rPr lang="vi-VN" dirty="0"/>
              <a:t>"Gia đình": Bi kịch của Vũ Nương cũng là bi kịch của một gia đình bị tan vỡ bởi những hiểu lầm và nghi ngờ.</a:t>
            </a:r>
            <a:br>
              <a:rPr lang="en-US" dirty="0"/>
            </a:br>
            <a:r>
              <a:rPr lang="en-US" dirty="0"/>
              <a:t>- </a:t>
            </a:r>
            <a:r>
              <a:rPr lang="vi-VN" dirty="0"/>
              <a:t>"Nhân đạo": Tác phẩm thể hiện sâu sắc giá trị nhân đạo khi Nguyễn Dữ bày tỏ sự cảm thông với số phận của người phụ nữ trong xã hội phong kiến.</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932757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21</a:t>
            </a:fld>
            <a:endParaRPr lang="en-US"/>
          </a:p>
        </p:txBody>
      </p:sp>
    </p:spTree>
    <p:extLst>
      <p:ext uri="{BB962C8B-B14F-4D97-AF65-F5344CB8AC3E}">
        <p14:creationId xmlns:p14="http://schemas.microsoft.com/office/powerpoint/2010/main" val="1457121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22</a:t>
            </a:fld>
            <a:endParaRPr lang="en-US"/>
          </a:p>
        </p:txBody>
      </p:sp>
    </p:spTree>
    <p:extLst>
      <p:ext uri="{BB962C8B-B14F-4D97-AF65-F5344CB8AC3E}">
        <p14:creationId xmlns:p14="http://schemas.microsoft.com/office/powerpoint/2010/main" val="1467085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Nhan </a:t>
            </a:r>
            <a:r>
              <a:rPr lang="en-US" dirty="0" err="1"/>
              <a:t>đề</a:t>
            </a:r>
            <a:r>
              <a:rPr lang="en-US" dirty="0"/>
              <a:t>: “</a:t>
            </a:r>
            <a:r>
              <a:rPr lang="en-US" dirty="0" err="1"/>
              <a:t>Người</a:t>
            </a:r>
            <a:r>
              <a:rPr lang="en-US" dirty="0"/>
              <a:t> con </a:t>
            </a:r>
            <a:r>
              <a:rPr lang="en-US" dirty="0" err="1"/>
              <a:t>gái</a:t>
            </a:r>
            <a:r>
              <a:rPr lang="en-US" dirty="0"/>
              <a:t> Nam </a:t>
            </a:r>
            <a:r>
              <a:rPr lang="en-US" dirty="0" err="1"/>
              <a:t>Xương</a:t>
            </a:r>
            <a:r>
              <a:rPr lang="en-US" dirty="0"/>
              <a:t>”</a:t>
            </a:r>
            <a:r>
              <a:rPr lang="vi-VN" dirty="0"/>
              <a:t> là một cách dịch tên tác phẩm “Nam Xương nữ tử truyện” của Nguyễn Dữ (bản dùng ở bài 1 dịch là “Chuyện người ocn gái Nam Xương”)</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23</a:t>
            </a:fld>
            <a:endParaRPr lang="en-US"/>
          </a:p>
        </p:txBody>
      </p:sp>
    </p:spTree>
    <p:extLst>
      <p:ext uri="{BB962C8B-B14F-4D97-AF65-F5344CB8AC3E}">
        <p14:creationId xmlns:p14="http://schemas.microsoft.com/office/powerpoint/2010/main" val="2766810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24</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25</a:t>
            </a:fld>
            <a:endParaRPr lang="en-US"/>
          </a:p>
        </p:txBody>
      </p:sp>
    </p:spTree>
    <p:extLst>
      <p:ext uri="{BB962C8B-B14F-4D97-AF65-F5344CB8AC3E}">
        <p14:creationId xmlns:p14="http://schemas.microsoft.com/office/powerpoint/2010/main" val="4104824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Hđ</a:t>
            </a:r>
            <a:r>
              <a:rPr lang="en-US" baseline="0" dirty="0"/>
              <a:t> </a:t>
            </a:r>
            <a:r>
              <a:rPr lang="en-US" baseline="0"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26</a:t>
            </a:fld>
            <a:endParaRPr lang="en-US"/>
          </a:p>
        </p:txBody>
      </p:sp>
    </p:spTree>
    <p:extLst>
      <p:ext uri="{BB962C8B-B14F-4D97-AF65-F5344CB8AC3E}">
        <p14:creationId xmlns:p14="http://schemas.microsoft.com/office/powerpoint/2010/main" val="689346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27</a:t>
            </a:fld>
            <a:endParaRPr lang="en-US"/>
          </a:p>
        </p:txBody>
      </p:sp>
    </p:spTree>
    <p:extLst>
      <p:ext uri="{BB962C8B-B14F-4D97-AF65-F5344CB8AC3E}">
        <p14:creationId xmlns:p14="http://schemas.microsoft.com/office/powerpoint/2010/main" val="302409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endParaRPr lang="en-US" sz="1200" b="1"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28</a:t>
            </a:fld>
            <a:endParaRPr lang="en-US"/>
          </a:p>
        </p:txBody>
      </p:sp>
    </p:spTree>
    <p:extLst>
      <p:ext uri="{BB962C8B-B14F-4D97-AF65-F5344CB8AC3E}">
        <p14:creationId xmlns:p14="http://schemas.microsoft.com/office/powerpoint/2010/main" val="1925818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29</a:t>
            </a:fld>
            <a:endParaRPr lang="en-US"/>
          </a:p>
        </p:txBody>
      </p:sp>
    </p:spTree>
    <p:extLst>
      <p:ext uri="{BB962C8B-B14F-4D97-AF65-F5344CB8AC3E}">
        <p14:creationId xmlns:p14="http://schemas.microsoft.com/office/powerpoint/2010/main" val="3183692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2</a:t>
            </a:r>
          </a:p>
        </p:txBody>
      </p:sp>
      <p:sp>
        <p:nvSpPr>
          <p:cNvPr id="4" name="Slide Number Placeholder 3"/>
          <p:cNvSpPr>
            <a:spLocks noGrp="1"/>
          </p:cNvSpPr>
          <p:nvPr>
            <p:ph type="sldNum" sz="quarter" idx="5"/>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2560363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Phát</a:t>
            </a:r>
            <a:r>
              <a:rPr lang="en-US" dirty="0"/>
              <a:t> </a:t>
            </a:r>
            <a:r>
              <a:rPr lang="en-US" dirty="0" err="1"/>
              <a:t>vấn</a:t>
            </a:r>
            <a:r>
              <a:rPr lang="en-US" dirty="0"/>
              <a:t>: Cho </a:t>
            </a:r>
            <a:r>
              <a:rPr lang="en-US" dirty="0" err="1"/>
              <a:t>biết</a:t>
            </a: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đặt</a:t>
            </a:r>
            <a:r>
              <a:rPr lang="en-US" dirty="0"/>
              <a:t> </a:t>
            </a:r>
            <a:r>
              <a:rPr lang="en-US" dirty="0" err="1"/>
              <a:t>vấn</a:t>
            </a:r>
            <a:r>
              <a:rPr lang="en-US" dirty="0"/>
              <a:t> </a:t>
            </a:r>
            <a:r>
              <a:rPr lang="en-US" dirty="0" err="1"/>
              <a:t>đề</a:t>
            </a:r>
            <a:r>
              <a:rPr lang="en-US" dirty="0"/>
              <a:t> </a:t>
            </a:r>
            <a:r>
              <a:rPr lang="en-US" dirty="0" err="1"/>
              <a:t>bằng</a:t>
            </a:r>
            <a:r>
              <a:rPr lang="en-US" dirty="0"/>
              <a:t> </a:t>
            </a:r>
            <a:r>
              <a:rPr lang="en-US" dirty="0" err="1"/>
              <a:t>cách</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8CCE84CD-114C-4AB1-A301-9740D6EB1117}" type="slidenum">
              <a:rPr lang="en-US" smtClean="0"/>
              <a:t>30</a:t>
            </a:fld>
            <a:endParaRPr lang="en-US"/>
          </a:p>
        </p:txBody>
      </p:sp>
    </p:spTree>
    <p:extLst>
      <p:ext uri="{BB962C8B-B14F-4D97-AF65-F5344CB8AC3E}">
        <p14:creationId xmlns:p14="http://schemas.microsoft.com/office/powerpoint/2010/main" val="1501934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(2)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Vũ </a:t>
            </a:r>
            <a:r>
              <a:rPr lang="en-US" sz="1200" dirty="0" err="1">
                <a:latin typeface="Times New Roman" panose="02020603050405020304" pitchFamily="18" charset="0"/>
                <a:cs typeface="Times New Roman" panose="02020603050405020304" pitchFamily="18" charset="0"/>
              </a:rPr>
              <a:t>Nương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31</a:t>
            </a:fld>
            <a:endParaRPr lang="en-US"/>
          </a:p>
        </p:txBody>
      </p:sp>
    </p:spTree>
    <p:extLst>
      <p:ext uri="{BB962C8B-B14F-4D97-AF65-F5344CB8AC3E}">
        <p14:creationId xmlns:p14="http://schemas.microsoft.com/office/powerpoint/2010/main" val="1856225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chia </a:t>
            </a:r>
            <a:r>
              <a:rPr lang="en-US" dirty="0" err="1"/>
              <a:t>lớp</a:t>
            </a:r>
            <a:r>
              <a:rPr lang="en-US" baseline="0" dirty="0"/>
              <a:t> </a:t>
            </a:r>
            <a:r>
              <a:rPr lang="en-US" baseline="0" dirty="0" err="1"/>
              <a:t>thành</a:t>
            </a:r>
            <a:r>
              <a:rPr lang="en-US" baseline="0" dirty="0"/>
              <a:t> 3 </a:t>
            </a:r>
            <a:r>
              <a:rPr lang="en-US" baseline="0" dirty="0" err="1"/>
              <a:t>nhóm</a:t>
            </a:r>
            <a:endParaRPr lang="en-US"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err="1"/>
              <a:t>Nhóm</a:t>
            </a:r>
            <a:r>
              <a:rPr lang="en-US" baseline="0" dirty="0"/>
              <a:t> 1: </a:t>
            </a:r>
            <a:r>
              <a:rPr lang="en-US" baseline="0" dirty="0" err="1"/>
              <a:t>pht</a:t>
            </a:r>
            <a:r>
              <a:rPr lang="en-US" baseline="0" dirty="0"/>
              <a:t> </a:t>
            </a:r>
            <a:r>
              <a:rPr lang="en-US" baseline="0" dirty="0" err="1"/>
              <a:t>số</a:t>
            </a:r>
            <a:r>
              <a:rPr lang="en-US" baseline="0" dirty="0"/>
              <a:t> 1</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err="1"/>
              <a:t>Nhóm</a:t>
            </a:r>
            <a:r>
              <a:rPr lang="en-US" baseline="0" dirty="0"/>
              <a:t> 2: </a:t>
            </a:r>
            <a:r>
              <a:rPr lang="en-US" baseline="0" dirty="0" err="1"/>
              <a:t>pht</a:t>
            </a:r>
            <a:r>
              <a:rPr lang="en-US" baseline="0" dirty="0"/>
              <a:t> </a:t>
            </a:r>
            <a:r>
              <a:rPr lang="en-US" baseline="0" dirty="0" err="1"/>
              <a:t>số</a:t>
            </a:r>
            <a:r>
              <a:rPr lang="en-US" baseline="0" dirty="0"/>
              <a:t> 2</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err="1"/>
              <a:t>Nhóm</a:t>
            </a:r>
            <a:r>
              <a:rPr lang="en-US" baseline="0" dirty="0"/>
              <a:t> 3: </a:t>
            </a:r>
            <a:r>
              <a:rPr lang="en-US" baseline="0" dirty="0" err="1"/>
              <a:t>pht</a:t>
            </a:r>
            <a:r>
              <a:rPr lang="en-US" baseline="0" dirty="0"/>
              <a:t> </a:t>
            </a:r>
            <a:r>
              <a:rPr lang="en-US" baseline="0" dirty="0" err="1"/>
              <a:t>số</a:t>
            </a:r>
            <a:r>
              <a:rPr lang="en-US" baseline="0" dirty="0"/>
              <a:t> 3</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err="1"/>
              <a:t>Sau</a:t>
            </a:r>
            <a:r>
              <a:rPr lang="en-US" baseline="0" dirty="0"/>
              <a:t> </a:t>
            </a:r>
            <a:r>
              <a:rPr lang="en-US" baseline="0" dirty="0" err="1"/>
              <a:t>khi</a:t>
            </a:r>
            <a:r>
              <a:rPr lang="en-US" baseline="0" dirty="0"/>
              <a:t> </a:t>
            </a:r>
            <a:r>
              <a:rPr lang="en-US" baseline="0" dirty="0" err="1"/>
              <a:t>các</a:t>
            </a:r>
            <a:r>
              <a:rPr lang="en-US" baseline="0" dirty="0"/>
              <a:t> </a:t>
            </a:r>
            <a:r>
              <a:rPr lang="en-US" baseline="0" dirty="0" err="1"/>
              <a:t>nhóm</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và</a:t>
            </a:r>
            <a:r>
              <a:rPr lang="en-US" baseline="0" dirty="0"/>
              <a:t> </a:t>
            </a:r>
            <a:r>
              <a:rPr lang="en-US" baseline="0" dirty="0" err="1"/>
              <a:t>hoàn</a:t>
            </a:r>
            <a:r>
              <a:rPr lang="en-US" baseline="0" dirty="0"/>
              <a:t> </a:t>
            </a:r>
            <a:r>
              <a:rPr lang="en-US" baseline="0" dirty="0" err="1"/>
              <a:t>thành</a:t>
            </a:r>
            <a:r>
              <a:rPr lang="en-US" baseline="0" dirty="0"/>
              <a:t> PHT, </a:t>
            </a:r>
            <a:r>
              <a:rPr lang="en-US" baseline="0" dirty="0" err="1"/>
              <a:t>các</a:t>
            </a:r>
            <a:r>
              <a:rPr lang="en-US" baseline="0" dirty="0"/>
              <a:t> </a:t>
            </a:r>
            <a:r>
              <a:rPr lang="en-US" baseline="0" dirty="0" err="1"/>
              <a:t>nhóm</a:t>
            </a:r>
            <a:r>
              <a:rPr lang="en-US" baseline="0" dirty="0"/>
              <a:t> </a:t>
            </a:r>
            <a:r>
              <a:rPr lang="en-US" baseline="0" dirty="0" err="1"/>
              <a:t>sẽ</a:t>
            </a:r>
            <a:r>
              <a:rPr lang="en-US" baseline="0" dirty="0"/>
              <a:t> </a:t>
            </a:r>
            <a:r>
              <a:rPr lang="en-US" baseline="0" dirty="0" err="1"/>
              <a:t>luân</a:t>
            </a:r>
            <a:r>
              <a:rPr lang="en-US" baseline="0" dirty="0"/>
              <a:t> </a:t>
            </a:r>
            <a:r>
              <a:rPr lang="en-US" baseline="0" dirty="0" err="1"/>
              <a:t>chuyển</a:t>
            </a:r>
            <a:r>
              <a:rPr lang="en-US" baseline="0" dirty="0"/>
              <a:t> PHT </a:t>
            </a:r>
            <a:r>
              <a:rPr lang="en-US" baseline="0" dirty="0" err="1"/>
              <a:t>cho</a:t>
            </a:r>
            <a:r>
              <a:rPr lang="en-US" baseline="0" dirty="0"/>
              <a:t> </a:t>
            </a:r>
            <a:r>
              <a:rPr lang="en-US" baseline="0" dirty="0" err="1"/>
              <a:t>nhau</a:t>
            </a:r>
            <a:r>
              <a:rPr lang="en-US" baseline="0" dirty="0"/>
              <a:t> (</a:t>
            </a:r>
            <a:r>
              <a:rPr lang="en-US" baseline="0" dirty="0" err="1"/>
              <a:t>nhóm</a:t>
            </a:r>
            <a:r>
              <a:rPr lang="en-US" baseline="0" dirty="0"/>
              <a:t> 1 </a:t>
            </a:r>
            <a:r>
              <a:rPr lang="en-US" baseline="0" dirty="0" err="1"/>
              <a:t>chuyển</a:t>
            </a:r>
            <a:r>
              <a:rPr lang="en-US" baseline="0" dirty="0"/>
              <a:t> </a:t>
            </a:r>
            <a:r>
              <a:rPr lang="en-US" baseline="0" dirty="0" err="1"/>
              <a:t>nhóm</a:t>
            </a:r>
            <a:r>
              <a:rPr lang="en-US" baseline="0" dirty="0"/>
              <a:t> 2, </a:t>
            </a:r>
            <a:r>
              <a:rPr lang="en-US" baseline="0" dirty="0" err="1"/>
              <a:t>nhóm</a:t>
            </a:r>
            <a:r>
              <a:rPr lang="en-US" baseline="0" dirty="0"/>
              <a:t> 2 </a:t>
            </a:r>
            <a:r>
              <a:rPr lang="en-US" baseline="0" dirty="0" err="1"/>
              <a:t>chuyển</a:t>
            </a:r>
            <a:r>
              <a:rPr lang="en-US" baseline="0" dirty="0"/>
              <a:t> </a:t>
            </a:r>
            <a:r>
              <a:rPr lang="en-US" baseline="0" dirty="0" err="1"/>
              <a:t>nhóm</a:t>
            </a:r>
            <a:r>
              <a:rPr lang="en-US" baseline="0" dirty="0"/>
              <a:t> 3, </a:t>
            </a:r>
            <a:r>
              <a:rPr lang="en-US" baseline="0" dirty="0" err="1"/>
              <a:t>nhóm</a:t>
            </a:r>
            <a:r>
              <a:rPr lang="en-US" baseline="0" dirty="0"/>
              <a:t> 3 </a:t>
            </a:r>
            <a:r>
              <a:rPr lang="en-US" baseline="0" dirty="0" err="1"/>
              <a:t>chuyển</a:t>
            </a:r>
            <a:r>
              <a:rPr lang="en-US" baseline="0" dirty="0"/>
              <a:t> </a:t>
            </a:r>
            <a:r>
              <a:rPr lang="en-US" baseline="0" dirty="0" err="1"/>
              <a:t>cho</a:t>
            </a:r>
            <a:r>
              <a:rPr lang="en-US" baseline="0" dirty="0"/>
              <a:t> </a:t>
            </a:r>
            <a:r>
              <a:rPr lang="en-US" baseline="0" dirty="0" err="1"/>
              <a:t>nhóm</a:t>
            </a:r>
            <a:r>
              <a:rPr lang="en-US" baseline="0" dirty="0"/>
              <a:t> 1)</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err="1"/>
              <a:t>Các</a:t>
            </a:r>
            <a:r>
              <a:rPr lang="en-US" baseline="0" dirty="0"/>
              <a:t> </a:t>
            </a:r>
            <a:r>
              <a:rPr lang="en-US" baseline="0" dirty="0" err="1"/>
              <a:t>nhóm</a:t>
            </a:r>
            <a:r>
              <a:rPr lang="en-US" baseline="0" dirty="0"/>
              <a:t> </a:t>
            </a:r>
            <a:r>
              <a:rPr lang="en-US" baseline="0" dirty="0" err="1"/>
              <a:t>đọc</a:t>
            </a:r>
            <a:r>
              <a:rPr lang="en-US" baseline="0" dirty="0"/>
              <a:t> </a:t>
            </a:r>
            <a:r>
              <a:rPr lang="en-US" baseline="0" dirty="0" err="1"/>
              <a:t>và</a:t>
            </a:r>
            <a:r>
              <a:rPr lang="en-US" baseline="0" dirty="0"/>
              <a:t> </a:t>
            </a:r>
            <a:r>
              <a:rPr lang="en-US" baseline="0" dirty="0" err="1"/>
              <a:t>ghi</a:t>
            </a:r>
            <a:r>
              <a:rPr lang="en-US" baseline="0" dirty="0"/>
              <a:t> ý </a:t>
            </a:r>
            <a:r>
              <a:rPr lang="en-US" baseline="0" dirty="0" err="1"/>
              <a:t>kiến</a:t>
            </a:r>
            <a:r>
              <a:rPr lang="en-US" baseline="0" dirty="0"/>
              <a:t> </a:t>
            </a:r>
            <a:r>
              <a:rPr lang="en-US" baseline="0" dirty="0" err="1"/>
              <a:t>bổ</a:t>
            </a:r>
            <a:r>
              <a:rPr lang="en-US" baseline="0" dirty="0"/>
              <a:t> sung </a:t>
            </a:r>
            <a:r>
              <a:rPr lang="en-US" baseline="0" dirty="0" err="1"/>
              <a:t>cho</a:t>
            </a:r>
            <a:r>
              <a:rPr lang="en-US" baseline="0" dirty="0"/>
              <a:t> </a:t>
            </a:r>
            <a:r>
              <a:rPr lang="en-US" baseline="0" dirty="0" err="1"/>
              <a:t>nhóm</a:t>
            </a:r>
            <a:r>
              <a:rPr lang="en-US" baseline="0" dirty="0"/>
              <a:t> </a:t>
            </a:r>
            <a:r>
              <a:rPr lang="en-US" baseline="0" dirty="0" err="1"/>
              <a:t>bạn</a:t>
            </a:r>
            <a:r>
              <a:rPr lang="en-US" baseline="0" dirty="0"/>
              <a:t>. </a:t>
            </a:r>
            <a:r>
              <a:rPr lang="en-US" baseline="0" dirty="0" err="1"/>
              <a:t>Sau</a:t>
            </a:r>
            <a:r>
              <a:rPr lang="en-US" baseline="0" dirty="0"/>
              <a:t> </a:t>
            </a:r>
            <a:r>
              <a:rPr lang="en-US" baseline="0" dirty="0" err="1"/>
              <a:t>đó</a:t>
            </a:r>
            <a:r>
              <a:rPr lang="en-US" baseline="0" dirty="0"/>
              <a:t> </a:t>
            </a:r>
            <a:r>
              <a:rPr lang="en-US" baseline="0" dirty="0" err="1"/>
              <a:t>lại</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luân</a:t>
            </a:r>
            <a:r>
              <a:rPr lang="en-US" baseline="0" dirty="0"/>
              <a:t> </a:t>
            </a:r>
            <a:r>
              <a:rPr lang="en-US" baseline="0" dirty="0" err="1"/>
              <a:t>chuyển</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cho</a:t>
            </a:r>
            <a:r>
              <a:rPr lang="en-US" baseline="0" dirty="0"/>
              <a:t> </a:t>
            </a:r>
            <a:r>
              <a:rPr lang="en-US" baseline="0" dirty="0" err="1"/>
              <a:t>nhóm</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và</a:t>
            </a:r>
            <a:r>
              <a:rPr lang="en-US" baseline="0" dirty="0"/>
              <a:t> </a:t>
            </a:r>
            <a:r>
              <a:rPr lang="en-US" baseline="0" dirty="0" err="1"/>
              <a:t>tiếp</a:t>
            </a:r>
            <a:r>
              <a:rPr lang="en-US" baseline="0" dirty="0"/>
              <a:t> </a:t>
            </a:r>
            <a:r>
              <a:rPr lang="en-US" baseline="0" dirty="0" err="1"/>
              <a:t>nhận</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từ</a:t>
            </a:r>
            <a:r>
              <a:rPr lang="en-US" baseline="0" dirty="0"/>
              <a:t> </a:t>
            </a:r>
            <a:r>
              <a:rPr lang="en-US" baseline="0" dirty="0" err="1"/>
              <a:t>một</a:t>
            </a:r>
            <a:r>
              <a:rPr lang="en-US" baseline="0" dirty="0"/>
              <a:t> </a:t>
            </a:r>
            <a:r>
              <a:rPr lang="en-US" baseline="0" dirty="0" err="1"/>
              <a:t>nhóm</a:t>
            </a:r>
            <a:r>
              <a:rPr lang="en-US" baseline="0" dirty="0"/>
              <a:t> </a:t>
            </a:r>
            <a:r>
              <a:rPr lang="en-US" baseline="0" dirty="0" err="1"/>
              <a:t>khác</a:t>
            </a:r>
            <a:r>
              <a:rPr lang="en-US" baseline="0" dirty="0"/>
              <a:t> </a:t>
            </a:r>
            <a:r>
              <a:rPr lang="en-US" baseline="0" dirty="0" err="1"/>
              <a:t>để</a:t>
            </a:r>
            <a:r>
              <a:rPr lang="en-US" baseline="0" dirty="0"/>
              <a:t> </a:t>
            </a:r>
            <a:r>
              <a:rPr lang="en-US" baseline="0" dirty="0" err="1"/>
              <a:t>góp</a:t>
            </a:r>
            <a:r>
              <a:rPr lang="en-US" baseline="0" dirty="0"/>
              <a:t> ý.</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err="1"/>
              <a:t>Cứ</a:t>
            </a:r>
            <a:r>
              <a:rPr lang="en-US" baseline="0" dirty="0"/>
              <a:t> </a:t>
            </a:r>
            <a:r>
              <a:rPr lang="en-US" baseline="0" dirty="0" err="1"/>
              <a:t>như</a:t>
            </a:r>
            <a:r>
              <a:rPr lang="en-US" baseline="0" dirty="0"/>
              <a:t> </a:t>
            </a:r>
            <a:r>
              <a:rPr lang="en-US" baseline="0" dirty="0" err="1"/>
              <a:t>vậy</a:t>
            </a:r>
            <a:r>
              <a:rPr lang="en-US" baseline="0" dirty="0"/>
              <a:t> </a:t>
            </a:r>
            <a:r>
              <a:rPr lang="en-US" baseline="0" dirty="0" err="1"/>
              <a:t>cho</a:t>
            </a:r>
            <a:r>
              <a:rPr lang="en-US" baseline="0" dirty="0"/>
              <a:t> </a:t>
            </a:r>
            <a:r>
              <a:rPr lang="en-US" baseline="0" dirty="0" err="1"/>
              <a:t>đến</a:t>
            </a:r>
            <a:r>
              <a:rPr lang="en-US" baseline="0" dirty="0"/>
              <a:t> </a:t>
            </a:r>
            <a:r>
              <a:rPr lang="en-US" baseline="0" dirty="0" err="1"/>
              <a:t>khi</a:t>
            </a:r>
            <a:r>
              <a:rPr lang="en-US" baseline="0" dirty="0"/>
              <a:t> </a:t>
            </a:r>
            <a:r>
              <a:rPr lang="en-US" baseline="0" dirty="0" err="1"/>
              <a:t>các</a:t>
            </a:r>
            <a:r>
              <a:rPr lang="en-US" baseline="0" dirty="0"/>
              <a:t> </a:t>
            </a:r>
            <a:r>
              <a:rPr lang="en-US" baseline="0" dirty="0" err="1"/>
              <a:t>nhóm</a:t>
            </a:r>
            <a:r>
              <a:rPr lang="en-US" baseline="0" dirty="0"/>
              <a:t> </a:t>
            </a:r>
            <a:r>
              <a:rPr lang="en-US" baseline="0" dirty="0" err="1"/>
              <a:t>đã</a:t>
            </a:r>
            <a:r>
              <a:rPr lang="en-US" baseline="0" dirty="0"/>
              <a:t> </a:t>
            </a:r>
            <a:r>
              <a:rPr lang="en-US" baseline="0" dirty="0" err="1"/>
              <a:t>nhận</a:t>
            </a:r>
            <a:r>
              <a:rPr lang="en-US" baseline="0" dirty="0"/>
              <a:t> </a:t>
            </a:r>
            <a:r>
              <a:rPr lang="en-US" baseline="0" dirty="0" err="1"/>
              <a:t>lại</a:t>
            </a:r>
            <a:r>
              <a:rPr lang="en-US" baseline="0" dirty="0"/>
              <a:t> </a:t>
            </a:r>
            <a:r>
              <a:rPr lang="en-US" baseline="0" dirty="0" err="1"/>
              <a:t>được</a:t>
            </a:r>
            <a:r>
              <a:rPr lang="en-US" baseline="0" dirty="0"/>
              <a:t> PHT </a:t>
            </a:r>
            <a:r>
              <a:rPr lang="en-US" baseline="0" dirty="0" err="1"/>
              <a:t>của</a:t>
            </a:r>
            <a:r>
              <a:rPr lang="en-US" baseline="0" dirty="0"/>
              <a:t> </a:t>
            </a:r>
            <a:r>
              <a:rPr lang="en-US" baseline="0" dirty="0" err="1"/>
              <a:t>nhóm</a:t>
            </a:r>
            <a:r>
              <a:rPr lang="en-US" baseline="0" dirty="0"/>
              <a:t> </a:t>
            </a:r>
            <a:r>
              <a:rPr lang="en-US" baseline="0" dirty="0" err="1"/>
              <a:t>mình</a:t>
            </a:r>
            <a:r>
              <a:rPr lang="en-US" baseline="0" dirty="0"/>
              <a:t> </a:t>
            </a:r>
            <a:r>
              <a:rPr lang="en-US" baseline="0" dirty="0" err="1"/>
              <a:t>cùng</a:t>
            </a:r>
            <a:r>
              <a:rPr lang="en-US" baseline="0" dirty="0"/>
              <a:t> </a:t>
            </a:r>
            <a:r>
              <a:rPr lang="en-US" baseline="0" dirty="0" err="1"/>
              <a:t>với</a:t>
            </a:r>
            <a:r>
              <a:rPr lang="en-US" baseline="0" dirty="0"/>
              <a:t> ý </a:t>
            </a:r>
            <a:r>
              <a:rPr lang="en-US" baseline="0" dirty="0" err="1"/>
              <a:t>kiến</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của</a:t>
            </a:r>
            <a:r>
              <a:rPr lang="en-US" baseline="0" dirty="0"/>
              <a:t> </a:t>
            </a:r>
            <a:r>
              <a:rPr lang="en-US" baseline="0" dirty="0" err="1"/>
              <a:t>các</a:t>
            </a:r>
            <a:r>
              <a:rPr lang="en-US" baseline="0" dirty="0"/>
              <a:t> </a:t>
            </a:r>
            <a:r>
              <a:rPr lang="en-US" baseline="0" dirty="0" err="1"/>
              <a:t>nhóm</a:t>
            </a:r>
            <a:r>
              <a:rPr lang="en-US" baseline="0" dirty="0"/>
              <a:t> </a:t>
            </a:r>
            <a:r>
              <a:rPr lang="en-US" baseline="0" dirty="0" err="1"/>
              <a:t>khác</a:t>
            </a:r>
            <a:r>
              <a:rPr lang="en-US" baseline="0" dirty="0"/>
              <a:t>. </a:t>
            </a:r>
            <a:r>
              <a:rPr lang="en-US" baseline="0" dirty="0" err="1"/>
              <a:t>Các</a:t>
            </a:r>
            <a:r>
              <a:rPr lang="en-US" baseline="0" dirty="0"/>
              <a:t> </a:t>
            </a:r>
            <a:r>
              <a:rPr lang="en-US" baseline="0" dirty="0" err="1"/>
              <a:t>nhóm</a:t>
            </a:r>
            <a:r>
              <a:rPr lang="en-US" baseline="0" dirty="0"/>
              <a:t> </a:t>
            </a:r>
            <a:r>
              <a:rPr lang="en-US" baseline="0" dirty="0" err="1"/>
              <a:t>sẽ</a:t>
            </a:r>
            <a:r>
              <a:rPr lang="en-US" baseline="0" dirty="0"/>
              <a:t> </a:t>
            </a:r>
            <a:r>
              <a:rPr lang="en-US" baseline="0" dirty="0" err="1"/>
              <a:t>xem</a:t>
            </a:r>
            <a:r>
              <a:rPr lang="en-US" baseline="0" dirty="0"/>
              <a:t>  </a:t>
            </a:r>
            <a:r>
              <a:rPr lang="en-US" baseline="0" dirty="0" err="1"/>
              <a:t>và</a:t>
            </a:r>
            <a:r>
              <a:rPr lang="en-US" baseline="0" dirty="0"/>
              <a:t> </a:t>
            </a:r>
            <a:r>
              <a:rPr lang="en-US" baseline="0" dirty="0" err="1"/>
              <a:t>xử</a:t>
            </a:r>
            <a:r>
              <a:rPr lang="en-US" baseline="0" dirty="0"/>
              <a:t> </a:t>
            </a:r>
            <a:r>
              <a:rPr lang="en-US" baseline="0" dirty="0" err="1"/>
              <a:t>lí</a:t>
            </a:r>
            <a:r>
              <a:rPr lang="en-US" baseline="0" dirty="0"/>
              <a:t> ý </a:t>
            </a:r>
            <a:r>
              <a:rPr lang="en-US" baseline="0" dirty="0" err="1"/>
              <a:t>kiến</a:t>
            </a:r>
            <a:r>
              <a:rPr lang="en-US" baseline="0" dirty="0"/>
              <a:t> </a:t>
            </a:r>
            <a:r>
              <a:rPr lang="en-US" baseline="0" dirty="0" err="1"/>
              <a:t>của</a:t>
            </a:r>
            <a:r>
              <a:rPr lang="en-US" baseline="0" dirty="0"/>
              <a:t> </a:t>
            </a:r>
            <a:r>
              <a:rPr lang="en-US" baseline="0" dirty="0" err="1"/>
              <a:t>các</a:t>
            </a:r>
            <a:r>
              <a:rPr lang="en-US" baseline="0" dirty="0"/>
              <a:t> </a:t>
            </a:r>
            <a:r>
              <a:rPr lang="en-US" baseline="0" dirty="0" err="1"/>
              <a:t>nhóm</a:t>
            </a:r>
            <a:r>
              <a:rPr lang="en-US" baseline="0" dirty="0"/>
              <a:t> </a:t>
            </a:r>
            <a:r>
              <a:rPr lang="en-US" baseline="0" dirty="0" err="1"/>
              <a:t>bạn</a:t>
            </a:r>
            <a:r>
              <a:rPr lang="en-US" baseline="0" dirty="0"/>
              <a:t> </a:t>
            </a:r>
            <a:r>
              <a:rPr lang="en-US" baseline="0" dirty="0" err="1"/>
              <a:t>để</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của</a:t>
            </a:r>
            <a:r>
              <a:rPr lang="en-US" baseline="0" dirty="0"/>
              <a:t> </a:t>
            </a:r>
            <a:r>
              <a:rPr lang="en-US" baseline="0" dirty="0" err="1"/>
              <a:t>nhóm</a:t>
            </a:r>
            <a:r>
              <a:rPr lang="en-US" baseline="0" dirty="0"/>
              <a:t> </a:t>
            </a:r>
            <a:r>
              <a:rPr lang="en-US" baseline="0" dirty="0" err="1"/>
              <a:t>mình</a:t>
            </a:r>
            <a:endParaRPr lang="en-US"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err="1"/>
              <a:t>Từng</a:t>
            </a:r>
            <a:r>
              <a:rPr lang="en-US" baseline="0" dirty="0"/>
              <a:t> </a:t>
            </a:r>
            <a:r>
              <a:rPr lang="en-US" baseline="0" dirty="0" err="1"/>
              <a:t>nhóm</a:t>
            </a:r>
            <a:r>
              <a:rPr lang="en-US" baseline="0" dirty="0"/>
              <a:t> </a:t>
            </a:r>
            <a:r>
              <a:rPr lang="en-US" baseline="0" dirty="0" err="1"/>
              <a:t>lên</a:t>
            </a:r>
            <a:r>
              <a:rPr lang="en-US" baseline="0" dirty="0"/>
              <a:t> </a:t>
            </a:r>
            <a:r>
              <a:rPr lang="en-US" baseline="0" dirty="0" err="1"/>
              <a:t>báo</a:t>
            </a:r>
            <a:r>
              <a:rPr lang="en-US" baseline="0" dirty="0"/>
              <a:t> </a:t>
            </a:r>
            <a:r>
              <a:rPr lang="en-US" baseline="0" dirty="0" err="1"/>
              <a:t>cáo</a:t>
            </a:r>
            <a:r>
              <a:rPr lang="en-US" baseline="0" dirty="0"/>
              <a:t> </a:t>
            </a:r>
            <a:r>
              <a:rPr lang="en-US" baseline="0" dirty="0" err="1"/>
              <a:t>sản</a:t>
            </a:r>
            <a:r>
              <a:rPr lang="en-US" baseline="0" dirty="0"/>
              <a:t> </a:t>
            </a:r>
            <a:r>
              <a:rPr lang="en-US" baseline="0" dirty="0" err="1"/>
              <a:t>phẩm</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32</a:t>
            </a:fld>
            <a:endParaRPr lang="en-US"/>
          </a:p>
        </p:txBody>
      </p:sp>
    </p:spTree>
    <p:extLst>
      <p:ext uri="{BB962C8B-B14F-4D97-AF65-F5344CB8AC3E}">
        <p14:creationId xmlns:p14="http://schemas.microsoft.com/office/powerpoint/2010/main" val="1827599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33</a:t>
            </a:fld>
            <a:endParaRPr lang="en-US"/>
          </a:p>
        </p:txBody>
      </p:sp>
    </p:spTree>
    <p:extLst>
      <p:ext uri="{BB962C8B-B14F-4D97-AF65-F5344CB8AC3E}">
        <p14:creationId xmlns:p14="http://schemas.microsoft.com/office/powerpoint/2010/main" val="3853476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34</a:t>
            </a:fld>
            <a:endParaRPr lang="en-US"/>
          </a:p>
        </p:txBody>
      </p:sp>
    </p:spTree>
    <p:extLst>
      <p:ext uri="{BB962C8B-B14F-4D97-AF65-F5344CB8AC3E}">
        <p14:creationId xmlns:p14="http://schemas.microsoft.com/office/powerpoint/2010/main" val="1466993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(3)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Vũ </a:t>
            </a:r>
            <a:r>
              <a:rPr lang="en-US" sz="1200" dirty="0" err="1">
                <a:latin typeface="Times New Roman" panose="02020603050405020304" pitchFamily="18" charset="0"/>
                <a:cs typeface="Times New Roman" panose="02020603050405020304" pitchFamily="18" charset="0"/>
              </a:rPr>
              <a:t>Nương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Em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35</a:t>
            </a:fld>
            <a:endParaRPr lang="en-US"/>
          </a:p>
        </p:txBody>
      </p:sp>
    </p:spTree>
    <p:extLst>
      <p:ext uri="{BB962C8B-B14F-4D97-AF65-F5344CB8AC3E}">
        <p14:creationId xmlns:p14="http://schemas.microsoft.com/office/powerpoint/2010/main" val="1704879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(3)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Vũ </a:t>
            </a:r>
            <a:r>
              <a:rPr lang="en-US" sz="1200" dirty="0" err="1">
                <a:latin typeface="Times New Roman" panose="02020603050405020304" pitchFamily="18" charset="0"/>
                <a:cs typeface="Times New Roman" panose="02020603050405020304" pitchFamily="18" charset="0"/>
              </a:rPr>
              <a:t>Nương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Em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36</a:t>
            </a:fld>
            <a:endParaRPr lang="en-US"/>
          </a:p>
        </p:txBody>
      </p:sp>
    </p:spTree>
    <p:extLst>
      <p:ext uri="{BB962C8B-B14F-4D97-AF65-F5344CB8AC3E}">
        <p14:creationId xmlns:p14="http://schemas.microsoft.com/office/powerpoint/2010/main" val="976184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5.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Trong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(4),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hòa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Vũ </a:t>
            </a:r>
            <a:r>
              <a:rPr lang="en-US" sz="1200" dirty="0" err="1">
                <a:latin typeface="Times New Roman" panose="02020603050405020304" pitchFamily="18" charset="0"/>
                <a:cs typeface="Times New Roman" panose="02020603050405020304" pitchFamily="18" charset="0"/>
              </a:rPr>
              <a:t>Nương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oan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chia li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Vũ </a:t>
            </a:r>
            <a:r>
              <a:rPr lang="en-US" sz="1200" dirty="0" err="1">
                <a:latin typeface="Times New Roman" panose="02020603050405020304" pitchFamily="18" charset="0"/>
                <a:cs typeface="Times New Roman" panose="02020603050405020304" pitchFamily="18" charset="0"/>
              </a:rPr>
              <a:t>Nương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Xương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37</a:t>
            </a:fld>
            <a:endParaRPr lang="en-US"/>
          </a:p>
        </p:txBody>
      </p:sp>
    </p:spTree>
    <p:extLst>
      <p:ext uri="{BB962C8B-B14F-4D97-AF65-F5344CB8AC3E}">
        <p14:creationId xmlns:p14="http://schemas.microsoft.com/office/powerpoint/2010/main" val="2033704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5.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Trong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(4),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hòa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Vũ </a:t>
            </a:r>
            <a:r>
              <a:rPr lang="en-US" sz="1200" dirty="0" err="1">
                <a:latin typeface="Times New Roman" panose="02020603050405020304" pitchFamily="18" charset="0"/>
                <a:cs typeface="Times New Roman" panose="02020603050405020304" pitchFamily="18" charset="0"/>
              </a:rPr>
              <a:t>Nương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oan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chia li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Vũ </a:t>
            </a:r>
            <a:r>
              <a:rPr lang="en-US" sz="1200" dirty="0" err="1">
                <a:latin typeface="Times New Roman" panose="02020603050405020304" pitchFamily="18" charset="0"/>
                <a:cs typeface="Times New Roman" panose="02020603050405020304" pitchFamily="18" charset="0"/>
              </a:rPr>
              <a:t>Nương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Xương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bi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38</a:t>
            </a:fld>
            <a:endParaRPr lang="en-US"/>
          </a:p>
        </p:txBody>
      </p:sp>
    </p:spTree>
    <p:extLst>
      <p:ext uri="{BB962C8B-B14F-4D97-AF65-F5344CB8AC3E}">
        <p14:creationId xmlns:p14="http://schemas.microsoft.com/office/powerpoint/2010/main" val="339553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(5)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40</a:t>
            </a:fld>
            <a:endParaRPr lang="en-US"/>
          </a:p>
        </p:txBody>
      </p:sp>
    </p:spTree>
    <p:extLst>
      <p:ext uri="{BB962C8B-B14F-4D97-AF65-F5344CB8AC3E}">
        <p14:creationId xmlns:p14="http://schemas.microsoft.com/office/powerpoint/2010/main" val="69343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4</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42</a:t>
            </a:fld>
            <a:endParaRPr lang="en-US"/>
          </a:p>
        </p:txBody>
      </p:sp>
    </p:spTree>
    <p:extLst>
      <p:ext uri="{BB962C8B-B14F-4D97-AF65-F5344CB8AC3E}">
        <p14:creationId xmlns:p14="http://schemas.microsoft.com/office/powerpoint/2010/main" val="27285672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Xương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dặn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Linh Phi, Phan Lang,…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66D2235F-CBD4-4275-A14B-69DBBBB67F08}" type="slidenum">
              <a:rPr lang="en-US" smtClean="0"/>
              <a:t>44</a:t>
            </a:fld>
            <a:endParaRPr lang="en-US"/>
          </a:p>
        </p:txBody>
      </p:sp>
    </p:spTree>
    <p:extLst>
      <p:ext uri="{BB962C8B-B14F-4D97-AF65-F5344CB8AC3E}">
        <p14:creationId xmlns:p14="http://schemas.microsoft.com/office/powerpoint/2010/main" val="957581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45</a:t>
            </a:fld>
            <a:endParaRPr lang="en-US"/>
          </a:p>
        </p:txBody>
      </p:sp>
    </p:spTree>
    <p:extLst>
      <p:ext uri="{BB962C8B-B14F-4D97-AF65-F5344CB8AC3E}">
        <p14:creationId xmlns:p14="http://schemas.microsoft.com/office/powerpoint/2010/main" val="1003325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47</a:t>
            </a:fld>
            <a:endParaRPr lang="en-US"/>
          </a:p>
        </p:txBody>
      </p:sp>
    </p:spTree>
    <p:extLst>
      <p:ext uri="{BB962C8B-B14F-4D97-AF65-F5344CB8AC3E}">
        <p14:creationId xmlns:p14="http://schemas.microsoft.com/office/powerpoint/2010/main" val="1857647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Theo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đùa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đùa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nhớ</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gửi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hàm</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oan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Vũ </a:t>
            </a:r>
            <a:r>
              <a:rPr lang="en-US" sz="1200" dirty="0" err="1">
                <a:latin typeface="Times New Roman" panose="02020603050405020304" pitchFamily="18" charset="0"/>
                <a:cs typeface="Times New Roman" panose="02020603050405020304" pitchFamily="18" charset="0"/>
              </a:rPr>
              <a:t>Nương</a:t>
            </a:r>
            <a:r>
              <a:rPr lang="en-US" sz="1200" dirty="0">
                <a:latin typeface="Times New Roman" panose="02020603050405020304" pitchFamily="18" charset="0"/>
                <a:cs typeface="Times New Roman" panose="02020603050405020304" pitchFamily="18" charset="0"/>
              </a:rPr>
              <a:t>.</a:t>
            </a:r>
          </a:p>
          <a:p>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Đản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Vũ </a:t>
            </a:r>
            <a:r>
              <a:rPr lang="en-US" sz="1200" dirty="0" err="1">
                <a:latin typeface="Times New Roman" panose="02020603050405020304" pitchFamily="18" charset="0"/>
                <a:cs typeface="Times New Roman" panose="02020603050405020304" pitchFamily="18" charset="0"/>
              </a:rPr>
              <a:t>Nương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nhớ</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bổ</a:t>
            </a:r>
            <a:r>
              <a:rPr lang="en-US" sz="1200" dirty="0">
                <a:latin typeface="Times New Roman" panose="02020603050405020304" pitchFamily="18" charset="0"/>
                <a:cs typeface="Times New Roman" panose="02020603050405020304" pitchFamily="18" charset="0"/>
              </a:rPr>
              <a:t> sung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riêng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48</a:t>
            </a:fld>
            <a:endParaRPr lang="en-US"/>
          </a:p>
        </p:txBody>
      </p:sp>
    </p:spTree>
    <p:extLst>
      <p:ext uri="{BB962C8B-B14F-4D97-AF65-F5344CB8AC3E}">
        <p14:creationId xmlns:p14="http://schemas.microsoft.com/office/powerpoint/2010/main" val="388289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257154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170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bài</a:t>
            </a:r>
            <a:r>
              <a:rPr lang="en-US" dirty="0"/>
              <a:t> </a:t>
            </a:r>
            <a:r>
              <a:rPr lang="en-US" dirty="0" err="1"/>
              <a:t>học</a:t>
            </a:r>
            <a:r>
              <a:rPr lang="en-US" dirty="0"/>
              <a:t> </a:t>
            </a:r>
            <a:r>
              <a:rPr lang="en-US" dirty="0" err="1"/>
              <a:t>này</a:t>
            </a:r>
            <a:r>
              <a:rPr lang="en-US" dirty="0"/>
              <a:t>, </a:t>
            </a:r>
            <a:r>
              <a:rPr lang="en-US" dirty="0" err="1"/>
              <a:t>hai</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góp</a:t>
            </a:r>
            <a:r>
              <a:rPr lang="en-US" dirty="0"/>
              <a:t> </a:t>
            </a:r>
            <a:r>
              <a:rPr lang="en-US" dirty="0" err="1"/>
              <a:t>phần</a:t>
            </a:r>
            <a:r>
              <a:rPr lang="en-US" dirty="0"/>
              <a:t> </a:t>
            </a:r>
            <a:r>
              <a:rPr lang="en-US" dirty="0" err="1"/>
              <a:t>giúp</a:t>
            </a:r>
            <a:r>
              <a:rPr lang="en-US" dirty="0"/>
              <a:t> </a:t>
            </a:r>
            <a:r>
              <a:rPr lang="en-US" dirty="0" err="1"/>
              <a:t>em</a:t>
            </a:r>
            <a:r>
              <a:rPr lang="en-US" dirty="0"/>
              <a:t> </a:t>
            </a:r>
            <a:r>
              <a:rPr lang="en-US" dirty="0" err="1"/>
              <a:t>hiểu</a:t>
            </a:r>
            <a:r>
              <a:rPr lang="en-US" dirty="0"/>
              <a:t> </a:t>
            </a:r>
            <a:r>
              <a:rPr lang="en-US" dirty="0" err="1"/>
              <a:t>được</a:t>
            </a:r>
            <a:r>
              <a:rPr lang="en-US" dirty="0"/>
              <a:t> con </a:t>
            </a:r>
            <a:r>
              <a:rPr lang="en-US" dirty="0" err="1"/>
              <a:t>đường</a:t>
            </a:r>
            <a:r>
              <a:rPr lang="en-US" dirty="0"/>
              <a:t>, </a:t>
            </a:r>
            <a:r>
              <a:rPr lang="en-US" dirty="0" err="1"/>
              <a:t>cách</a:t>
            </a:r>
            <a:r>
              <a:rPr lang="en-US" dirty="0"/>
              <a:t> </a:t>
            </a:r>
            <a:r>
              <a:rPr lang="en-US" dirty="0" err="1"/>
              <a:t>thức</a:t>
            </a:r>
            <a:r>
              <a:rPr lang="en-US" dirty="0"/>
              <a:t> </a:t>
            </a:r>
            <a:r>
              <a:rPr lang="en-US" dirty="0" err="1"/>
              <a:t>khám</a:t>
            </a:r>
            <a:r>
              <a:rPr lang="en-US" dirty="0"/>
              <a:t> </a:t>
            </a:r>
            <a:r>
              <a:rPr lang="en-US" dirty="0" err="1"/>
              <a:t>phá</a:t>
            </a:r>
            <a:r>
              <a:rPr lang="en-US" dirty="0"/>
              <a:t> </a:t>
            </a:r>
            <a:r>
              <a:rPr lang="en-US" dirty="0" err="1"/>
              <a:t>vẻ</a:t>
            </a:r>
            <a:r>
              <a:rPr lang="en-US" dirty="0"/>
              <a:t> </a:t>
            </a:r>
            <a:r>
              <a:rPr lang="en-US" dirty="0" err="1"/>
              <a:t>đẹp</a:t>
            </a:r>
            <a:r>
              <a:rPr lang="en-US" dirty="0"/>
              <a:t> </a:t>
            </a:r>
            <a:r>
              <a:rPr lang="en-US" dirty="0" err="1"/>
              <a:t>văn</a:t>
            </a:r>
            <a:r>
              <a:rPr lang="en-US" dirty="0"/>
              <a:t> </a:t>
            </a:r>
            <a:r>
              <a:rPr lang="en-US" dirty="0" err="1"/>
              <a:t>chương</a:t>
            </a:r>
            <a:r>
              <a:rPr lang="en-US" dirty="0"/>
              <a:t> </a:t>
            </a:r>
            <a:r>
              <a:rPr lang="en-US" dirty="0" err="1"/>
              <a:t>của</a:t>
            </a:r>
            <a:r>
              <a:rPr lang="en-US" dirty="0"/>
              <a:t> </a:t>
            </a:r>
            <a:r>
              <a:rPr lang="en-US" dirty="0" err="1"/>
              <a:t>nhà</a:t>
            </a:r>
            <a:r>
              <a:rPr lang="en-US" dirty="0"/>
              <a:t> </a:t>
            </a:r>
            <a:r>
              <a:rPr lang="en-US" dirty="0" err="1"/>
              <a:t>nghiên</a:t>
            </a:r>
            <a:r>
              <a:rPr lang="en-US" dirty="0"/>
              <a:t> </a:t>
            </a:r>
            <a:r>
              <a:rPr lang="en-US" dirty="0" err="1"/>
              <a:t>cứu</a:t>
            </a:r>
            <a:r>
              <a:rPr lang="en-US" dirty="0"/>
              <a:t>, </a:t>
            </a:r>
            <a:r>
              <a:rPr lang="en-US" dirty="0" err="1"/>
              <a:t>phê</a:t>
            </a:r>
            <a:r>
              <a:rPr lang="en-US" dirty="0"/>
              <a:t> </a:t>
            </a:r>
            <a:r>
              <a:rPr lang="en-US" dirty="0" err="1"/>
              <a:t>bình</a:t>
            </a:r>
            <a:r>
              <a:rPr lang="en-US" dirty="0"/>
              <a:t> </a:t>
            </a:r>
            <a:r>
              <a:rPr lang="en-US" dirty="0" err="1"/>
              <a:t>văn</a:t>
            </a:r>
            <a:r>
              <a:rPr lang="en-US" dirty="0"/>
              <a:t> </a:t>
            </a:r>
            <a:r>
              <a:rPr lang="en-US" dirty="0" err="1"/>
              <a:t>học</a:t>
            </a:r>
            <a:r>
              <a:rPr lang="en-US" dirty="0"/>
              <a:t>; </a:t>
            </a:r>
            <a:r>
              <a:rPr lang="en-US" dirty="0" err="1"/>
              <a:t>văn</a:t>
            </a:r>
            <a:r>
              <a:rPr lang="en-US" dirty="0"/>
              <a:t> </a:t>
            </a:r>
            <a:r>
              <a:rPr lang="en-US" dirty="0" err="1"/>
              <a:t>bản</a:t>
            </a:r>
            <a:r>
              <a:rPr lang="en-US" dirty="0"/>
              <a:t> </a:t>
            </a:r>
            <a:r>
              <a:rPr lang="en-US" dirty="0" err="1"/>
              <a:t>thơ</a:t>
            </a:r>
            <a:r>
              <a:rPr lang="en-US" dirty="0"/>
              <a:t> </a:t>
            </a:r>
            <a:r>
              <a:rPr lang="en-US" dirty="0" err="1"/>
              <a:t>kết</a:t>
            </a:r>
            <a:r>
              <a:rPr lang="en-US" dirty="0"/>
              <a:t> </a:t>
            </a:r>
            <a:r>
              <a:rPr lang="en-US" dirty="0" err="1"/>
              <a:t>nối</a:t>
            </a:r>
            <a:r>
              <a:rPr lang="en-US" dirty="0"/>
              <a:t> </a:t>
            </a:r>
            <a:r>
              <a:rPr lang="en-US" dirty="0" err="1"/>
              <a:t>về</a:t>
            </a:r>
            <a:r>
              <a:rPr lang="en-US" dirty="0"/>
              <a:t> </a:t>
            </a:r>
            <a:r>
              <a:rPr lang="en-US" dirty="0" err="1"/>
              <a:t>chủ</a:t>
            </a:r>
            <a:r>
              <a:rPr lang="en-US" dirty="0"/>
              <a:t> </a:t>
            </a:r>
            <a:r>
              <a:rPr lang="en-US" dirty="0" err="1"/>
              <a:t>đề</a:t>
            </a:r>
            <a:r>
              <a:rPr lang="en-US" dirty="0"/>
              <a:t> </a:t>
            </a:r>
            <a:r>
              <a:rPr lang="en-US" dirty="0" err="1"/>
              <a:t>cho</a:t>
            </a:r>
            <a:r>
              <a:rPr lang="en-US" dirty="0"/>
              <a:t> </a:t>
            </a:r>
            <a:r>
              <a:rPr lang="en-US" dirty="0" err="1"/>
              <a:t>thấy</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chương</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tiếp</a:t>
            </a:r>
            <a:r>
              <a:rPr lang="en-US" dirty="0"/>
              <a:t> </a:t>
            </a:r>
            <a:r>
              <a:rPr lang="en-US" dirty="0" err="1"/>
              <a:t>nhận</a:t>
            </a:r>
            <a:r>
              <a:rPr lang="en-US" dirty="0"/>
              <a:t> </a:t>
            </a:r>
            <a:r>
              <a:rPr lang="en-US" dirty="0" err="1"/>
              <a:t>khác</a:t>
            </a:r>
            <a:r>
              <a:rPr lang="en-US" dirty="0"/>
              <a:t> </a:t>
            </a:r>
            <a:r>
              <a:rPr lang="en-US" dirty="0" err="1"/>
              <a:t>nhau</a:t>
            </a:r>
            <a:r>
              <a:rPr lang="en-US" dirty="0"/>
              <a:t> </a:t>
            </a:r>
            <a:r>
              <a:rPr lang="en-US" dirty="0" err="1"/>
              <a:t>bởi</a:t>
            </a:r>
            <a:r>
              <a:rPr lang="en-US" dirty="0"/>
              <a:t> </a:t>
            </a:r>
            <a:r>
              <a:rPr lang="en-US" dirty="0" err="1"/>
              <a:t>những</a:t>
            </a:r>
            <a:r>
              <a:rPr lang="en-US" dirty="0"/>
              <a:t> </a:t>
            </a:r>
            <a:r>
              <a:rPr lang="en-US" dirty="0" err="1"/>
              <a:t>đối</a:t>
            </a:r>
            <a:r>
              <a:rPr lang="en-US" dirty="0"/>
              <a:t> </a:t>
            </a:r>
            <a:r>
              <a:rPr lang="en-US" dirty="0" err="1"/>
              <a:t>tượng</a:t>
            </a:r>
            <a:r>
              <a:rPr lang="en-US" dirty="0"/>
              <a:t> </a:t>
            </a:r>
            <a:r>
              <a:rPr lang="en-US" dirty="0" err="1"/>
              <a:t>có</a:t>
            </a:r>
            <a:r>
              <a:rPr lang="en-US" dirty="0"/>
              <a:t> </a:t>
            </a:r>
            <a:r>
              <a:rPr lang="en-US" dirty="0" err="1"/>
              <a:t>hiểu</a:t>
            </a:r>
            <a:r>
              <a:rPr lang="en-US" dirty="0"/>
              <a:t> </a:t>
            </a:r>
            <a:r>
              <a:rPr lang="en-US" dirty="0" err="1"/>
              <a:t>biết</a:t>
            </a:r>
            <a:r>
              <a:rPr lang="en-US" dirty="0"/>
              <a:t>, </a:t>
            </a:r>
            <a:r>
              <a:rPr lang="en-US" dirty="0" err="1"/>
              <a:t>vốn</a:t>
            </a:r>
            <a:r>
              <a:rPr lang="en-US" dirty="0"/>
              <a:t> </a:t>
            </a:r>
            <a:r>
              <a:rPr lang="en-US" dirty="0" err="1"/>
              <a:t>sống</a:t>
            </a:r>
            <a:r>
              <a:rPr lang="en-US" dirty="0"/>
              <a:t>, </a:t>
            </a:r>
            <a:r>
              <a:rPr lang="en-US" dirty="0" err="1"/>
              <a:t>trải</a:t>
            </a:r>
            <a:r>
              <a:rPr lang="en-US" dirty="0"/>
              <a:t> </a:t>
            </a:r>
            <a:r>
              <a:rPr lang="en-US" dirty="0" err="1"/>
              <a:t>nghiệm</a:t>
            </a:r>
            <a:r>
              <a:rPr lang="en-US" dirty="0"/>
              <a:t> </a:t>
            </a:r>
            <a:r>
              <a:rPr lang="en-US" dirty="0" err="1"/>
              <a:t>khác</a:t>
            </a:r>
            <a:r>
              <a:rPr lang="en-US" dirty="0"/>
              <a:t> </a:t>
            </a:r>
            <a:r>
              <a:rPr lang="en-US" dirty="0" err="1"/>
              <a:t>nhau</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E1120-2F7D-4506-B52A-30AF47C8CF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16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331432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2345960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7" indent="0" algn="ctr">
              <a:buNone/>
              <a:defRPr>
                <a:solidFill>
                  <a:schemeClr val="tx1">
                    <a:tint val="75000"/>
                  </a:schemeClr>
                </a:solidFill>
              </a:defRPr>
            </a:lvl2pPr>
            <a:lvl3pPr marL="1219072" indent="0" algn="ctr">
              <a:buNone/>
              <a:defRPr>
                <a:solidFill>
                  <a:schemeClr val="tx1">
                    <a:tint val="75000"/>
                  </a:schemeClr>
                </a:solidFill>
              </a:defRPr>
            </a:lvl3pPr>
            <a:lvl4pPr marL="1828609" indent="0" algn="ctr">
              <a:buNone/>
              <a:defRPr>
                <a:solidFill>
                  <a:schemeClr val="tx1">
                    <a:tint val="75000"/>
                  </a:schemeClr>
                </a:solidFill>
              </a:defRPr>
            </a:lvl4pPr>
            <a:lvl5pPr marL="2438144" indent="0" algn="ctr">
              <a:buNone/>
              <a:defRPr>
                <a:solidFill>
                  <a:schemeClr val="tx1">
                    <a:tint val="75000"/>
                  </a:schemeClr>
                </a:solidFill>
              </a:defRPr>
            </a:lvl5pPr>
            <a:lvl6pPr marL="3047680" indent="0" algn="ctr">
              <a:buNone/>
              <a:defRPr>
                <a:solidFill>
                  <a:schemeClr val="tx1">
                    <a:tint val="75000"/>
                  </a:schemeClr>
                </a:solidFill>
              </a:defRPr>
            </a:lvl6pPr>
            <a:lvl7pPr marL="3657217" indent="0" algn="ctr">
              <a:buNone/>
              <a:defRPr>
                <a:solidFill>
                  <a:schemeClr val="tx1">
                    <a:tint val="75000"/>
                  </a:schemeClr>
                </a:solidFill>
              </a:defRPr>
            </a:lvl7pPr>
            <a:lvl8pPr marL="4266753" indent="0" algn="ctr">
              <a:buNone/>
              <a:defRPr>
                <a:solidFill>
                  <a:schemeClr val="tx1">
                    <a:tint val="75000"/>
                  </a:schemeClr>
                </a:solidFill>
              </a:defRPr>
            </a:lvl8pPr>
            <a:lvl9pPr marL="4876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0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3933877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0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489204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37" indent="0">
              <a:buNone/>
              <a:defRPr sz="2400">
                <a:solidFill>
                  <a:schemeClr val="tx1">
                    <a:tint val="75000"/>
                  </a:schemeClr>
                </a:solidFill>
              </a:defRPr>
            </a:lvl2pPr>
            <a:lvl3pPr marL="1219072" indent="0">
              <a:buNone/>
              <a:defRPr sz="2133">
                <a:solidFill>
                  <a:schemeClr val="tx1">
                    <a:tint val="75000"/>
                  </a:schemeClr>
                </a:solidFill>
              </a:defRPr>
            </a:lvl3pPr>
            <a:lvl4pPr marL="1828609" indent="0">
              <a:buNone/>
              <a:defRPr sz="1867">
                <a:solidFill>
                  <a:schemeClr val="tx1">
                    <a:tint val="75000"/>
                  </a:schemeClr>
                </a:solidFill>
              </a:defRPr>
            </a:lvl4pPr>
            <a:lvl5pPr marL="2438144" indent="0">
              <a:buNone/>
              <a:defRPr sz="1867">
                <a:solidFill>
                  <a:schemeClr val="tx1">
                    <a:tint val="75000"/>
                  </a:schemeClr>
                </a:solidFill>
              </a:defRPr>
            </a:lvl5pPr>
            <a:lvl6pPr marL="3047680" indent="0">
              <a:buNone/>
              <a:defRPr sz="1867">
                <a:solidFill>
                  <a:schemeClr val="tx1">
                    <a:tint val="75000"/>
                  </a:schemeClr>
                </a:solidFill>
              </a:defRPr>
            </a:lvl6pPr>
            <a:lvl7pPr marL="3657217" indent="0">
              <a:buNone/>
              <a:defRPr sz="1867">
                <a:solidFill>
                  <a:schemeClr val="tx1">
                    <a:tint val="75000"/>
                  </a:schemeClr>
                </a:solidFill>
              </a:defRPr>
            </a:lvl7pPr>
            <a:lvl8pPr marL="4266753" indent="0">
              <a:buNone/>
              <a:defRPr sz="1867">
                <a:solidFill>
                  <a:schemeClr val="tx1">
                    <a:tint val="75000"/>
                  </a:schemeClr>
                </a:solidFill>
              </a:defRPr>
            </a:lvl8pPr>
            <a:lvl9pPr marL="487628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0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1577680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0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2378279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0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2249244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0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4236453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0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3415478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0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128764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4267"/>
            </a:lvl1pPr>
            <a:lvl2pPr marL="609537" indent="0">
              <a:buNone/>
              <a:defRPr sz="3733"/>
            </a:lvl2pPr>
            <a:lvl3pPr marL="1219072" indent="0">
              <a:buNone/>
              <a:defRPr sz="3200"/>
            </a:lvl3pPr>
            <a:lvl4pPr marL="1828609" indent="0">
              <a:buNone/>
              <a:defRPr sz="2667"/>
            </a:lvl4pPr>
            <a:lvl5pPr marL="2438144" indent="0">
              <a:buNone/>
              <a:defRPr sz="2667"/>
            </a:lvl5pPr>
            <a:lvl6pPr marL="3047680" indent="0">
              <a:buNone/>
              <a:defRPr sz="2667"/>
            </a:lvl6pPr>
            <a:lvl7pPr marL="3657217" indent="0">
              <a:buNone/>
              <a:defRPr sz="2667"/>
            </a:lvl7pPr>
            <a:lvl8pPr marL="4266753" indent="0">
              <a:buNone/>
              <a:defRPr sz="2667"/>
            </a:lvl8pPr>
            <a:lvl9pPr marL="4876289" indent="0">
              <a:buNone/>
              <a:defRPr sz="2667"/>
            </a:lvl9pPr>
          </a:lstStyle>
          <a:p>
            <a:endParaRPr lang="en-US"/>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0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1984421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0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2383268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0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1719960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3" tIns="45717" rIns="91433" bIns="45717"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33" tIns="45717" rIns="91433" bIns="45717" rtlCol="0" anchor="ctr"/>
          <a:lstStyle>
            <a:lvl1pPr algn="l">
              <a:defRPr sz="1600">
                <a:solidFill>
                  <a:schemeClr val="tx1">
                    <a:tint val="75000"/>
                  </a:schemeClr>
                </a:solidFill>
              </a:defRPr>
            </a:lvl1pPr>
          </a:lstStyle>
          <a:p>
            <a:pPr defTabSz="1219072"/>
            <a:fld id="{F1AF1BE9-B57C-498F-AC7D-C05E3E786575}" type="datetimeFigureOut">
              <a:rPr lang="en-US" smtClean="0">
                <a:solidFill>
                  <a:prstClr val="black">
                    <a:tint val="75000"/>
                  </a:prstClr>
                </a:solidFill>
              </a:rPr>
              <a:pPr defTabSz="1219072"/>
              <a:t>27/02/2025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3" tIns="45717" rIns="91433" bIns="45717" rtlCol="0" anchor="ctr"/>
          <a:lstStyle>
            <a:lvl1pPr algn="ctr">
              <a:defRPr sz="1600">
                <a:solidFill>
                  <a:schemeClr val="tx1">
                    <a:tint val="75000"/>
                  </a:schemeClr>
                </a:solidFill>
              </a:defRPr>
            </a:lvl1pPr>
          </a:lstStyle>
          <a:p>
            <a:pPr defTabSz="1219072"/>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3" tIns="45717" rIns="91433" bIns="45717" rtlCol="0" anchor="ctr"/>
          <a:lstStyle>
            <a:lvl1pPr algn="r">
              <a:defRPr sz="1600">
                <a:solidFill>
                  <a:schemeClr val="tx1">
                    <a:tint val="75000"/>
                  </a:schemeClr>
                </a:solidFill>
              </a:defRPr>
            </a:lvl1pPr>
          </a:lstStyle>
          <a:p>
            <a:pPr defTabSz="1219072"/>
            <a:fld id="{EF7A1E25-5442-4AB3-89FD-63405F21195C}" type="slidenum">
              <a:rPr lang="en-US" smtClean="0">
                <a:solidFill>
                  <a:prstClr val="black">
                    <a:tint val="75000"/>
                  </a:prstClr>
                </a:solidFill>
              </a:rPr>
              <a:pPr defTabSz="1219072"/>
              <a:t>‹#›</a:t>
            </a:fld>
            <a:endParaRPr lang="en-US">
              <a:solidFill>
                <a:prstClr val="black">
                  <a:tint val="75000"/>
                </a:prstClr>
              </a:solidFill>
            </a:endParaRPr>
          </a:p>
        </p:txBody>
      </p:sp>
    </p:spTree>
    <p:extLst>
      <p:ext uri="{BB962C8B-B14F-4D97-AF65-F5344CB8AC3E}">
        <p14:creationId xmlns:p14="http://schemas.microsoft.com/office/powerpoint/2010/main" val="4128307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072" rtl="0" eaLnBrk="1" latinLnBrk="0" hangingPunct="1">
        <a:spcBef>
          <a:spcPct val="0"/>
        </a:spcBef>
        <a:buNone/>
        <a:defRPr sz="5867" b="0" i="0" u="none" kern="1200">
          <a:solidFill>
            <a:schemeClr val="tx1"/>
          </a:solidFill>
          <a:latin typeface="+mj-lt"/>
          <a:ea typeface="+mj-ea"/>
          <a:cs typeface="+mj-cs"/>
        </a:defRPr>
      </a:lvl1pPr>
    </p:titleStyle>
    <p:bodyStyle>
      <a:lvl1pPr marL="457153" indent="-457153" algn="l" defTabSz="1219072"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95" indent="-380960" algn="l" defTabSz="1219072"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841" indent="-304768" algn="l" defTabSz="12190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76"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13"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448"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985"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22"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57"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072" rtl="0" eaLnBrk="1" latinLnBrk="0" hangingPunct="1">
        <a:defRPr sz="2400" kern="1200">
          <a:solidFill>
            <a:schemeClr val="tx1"/>
          </a:solidFill>
          <a:latin typeface="+mn-lt"/>
          <a:ea typeface="+mn-ea"/>
          <a:cs typeface="+mn-cs"/>
        </a:defRPr>
      </a:lvl1pPr>
      <a:lvl2pPr marL="609537" algn="l" defTabSz="1219072" rtl="0" eaLnBrk="1" latinLnBrk="0" hangingPunct="1">
        <a:defRPr sz="2400" kern="1200">
          <a:solidFill>
            <a:schemeClr val="tx1"/>
          </a:solidFill>
          <a:latin typeface="+mn-lt"/>
          <a:ea typeface="+mn-ea"/>
          <a:cs typeface="+mn-cs"/>
        </a:defRPr>
      </a:lvl2pPr>
      <a:lvl3pPr marL="1219072" algn="l" defTabSz="1219072" rtl="0" eaLnBrk="1" latinLnBrk="0" hangingPunct="1">
        <a:defRPr sz="2400" kern="1200">
          <a:solidFill>
            <a:schemeClr val="tx1"/>
          </a:solidFill>
          <a:latin typeface="+mn-lt"/>
          <a:ea typeface="+mn-ea"/>
          <a:cs typeface="+mn-cs"/>
        </a:defRPr>
      </a:lvl3pPr>
      <a:lvl4pPr marL="1828609" algn="l" defTabSz="1219072" rtl="0" eaLnBrk="1" latinLnBrk="0" hangingPunct="1">
        <a:defRPr sz="2400" kern="1200">
          <a:solidFill>
            <a:schemeClr val="tx1"/>
          </a:solidFill>
          <a:latin typeface="+mn-lt"/>
          <a:ea typeface="+mn-ea"/>
          <a:cs typeface="+mn-cs"/>
        </a:defRPr>
      </a:lvl4pPr>
      <a:lvl5pPr marL="2438144" algn="l" defTabSz="1219072" rtl="0" eaLnBrk="1" latinLnBrk="0" hangingPunct="1">
        <a:defRPr sz="2400" kern="1200">
          <a:solidFill>
            <a:schemeClr val="tx1"/>
          </a:solidFill>
          <a:latin typeface="+mn-lt"/>
          <a:ea typeface="+mn-ea"/>
          <a:cs typeface="+mn-cs"/>
        </a:defRPr>
      </a:lvl5pPr>
      <a:lvl6pPr marL="3047680" algn="l" defTabSz="1219072" rtl="0" eaLnBrk="1" latinLnBrk="0" hangingPunct="1">
        <a:defRPr sz="2400" kern="1200">
          <a:solidFill>
            <a:schemeClr val="tx1"/>
          </a:solidFill>
          <a:latin typeface="+mn-lt"/>
          <a:ea typeface="+mn-ea"/>
          <a:cs typeface="+mn-cs"/>
        </a:defRPr>
      </a:lvl6pPr>
      <a:lvl7pPr marL="3657217" algn="l" defTabSz="1219072" rtl="0" eaLnBrk="1" latinLnBrk="0" hangingPunct="1">
        <a:defRPr sz="2400" kern="1200">
          <a:solidFill>
            <a:schemeClr val="tx1"/>
          </a:solidFill>
          <a:latin typeface="+mn-lt"/>
          <a:ea typeface="+mn-ea"/>
          <a:cs typeface="+mn-cs"/>
        </a:defRPr>
      </a:lvl7pPr>
      <a:lvl8pPr marL="4266753" algn="l" defTabSz="1219072" rtl="0" eaLnBrk="1" latinLnBrk="0" hangingPunct="1">
        <a:defRPr sz="2400" kern="1200">
          <a:solidFill>
            <a:schemeClr val="tx1"/>
          </a:solidFill>
          <a:latin typeface="+mn-lt"/>
          <a:ea typeface="+mn-ea"/>
          <a:cs typeface="+mn-cs"/>
        </a:defRPr>
      </a:lvl8pPr>
      <a:lvl9pPr marL="4876289" algn="l" defTabSz="121907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2.xml"/><Relationship Id="rId7"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5" Type="http://schemas.openxmlformats.org/officeDocument/2006/relationships/slide" Target="slide4.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73.gif"/><Relationship Id="rId13" Type="http://schemas.openxmlformats.org/officeDocument/2006/relationships/slide" Target="slide51.xml"/><Relationship Id="rId3" Type="http://schemas.openxmlformats.org/officeDocument/2006/relationships/slide" Target="slide55.xml"/><Relationship Id="rId7" Type="http://schemas.openxmlformats.org/officeDocument/2006/relationships/slide" Target="slide56.xml"/><Relationship Id="rId12" Type="http://schemas.openxmlformats.org/officeDocument/2006/relationships/image" Target="../media/image75.gif"/><Relationship Id="rId2" Type="http://schemas.openxmlformats.org/officeDocument/2006/relationships/image" Target="../media/image67.png"/><Relationship Id="rId16"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72.gif"/><Relationship Id="rId11" Type="http://schemas.openxmlformats.org/officeDocument/2006/relationships/slide" Target="slide57.xml"/><Relationship Id="rId5" Type="http://schemas.openxmlformats.org/officeDocument/2006/relationships/slide" Target="slide54.xml"/><Relationship Id="rId15" Type="http://schemas.openxmlformats.org/officeDocument/2006/relationships/slide" Target="slide52.xml"/><Relationship Id="rId10" Type="http://schemas.openxmlformats.org/officeDocument/2006/relationships/image" Target="../media/image74.gif"/><Relationship Id="rId4" Type="http://schemas.openxmlformats.org/officeDocument/2006/relationships/image" Target="../media/image71.gif"/><Relationship Id="rId9" Type="http://schemas.openxmlformats.org/officeDocument/2006/relationships/slide" Target="slide53.xml"/><Relationship Id="rId14" Type="http://schemas.openxmlformats.org/officeDocument/2006/relationships/image" Target="../media/image76.gif"/></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50.xml"/><Relationship Id="rId7" Type="http://schemas.openxmlformats.org/officeDocument/2006/relationships/image" Target="../media/image79.png"/><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78.jpeg"/><Relationship Id="rId5" Type="http://schemas.microsoft.com/office/2007/relationships/hdphoto" Target="../media/hdphoto3.wdp"/><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8.jpeg"/><Relationship Id="rId7"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slide" Target="slide50.xml"/><Relationship Id="rId5" Type="http://schemas.openxmlformats.org/officeDocument/2006/relationships/image" Target="../media/image69.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8.jpeg"/><Relationship Id="rId7"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slide" Target="slide50.xml"/><Relationship Id="rId5" Type="http://schemas.openxmlformats.org/officeDocument/2006/relationships/image" Target="../media/image69.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8.jpeg"/><Relationship Id="rId7" Type="http://schemas.openxmlformats.org/officeDocument/2006/relationships/image" Target="../media/image77.png"/><Relationship Id="rId2" Type="http://schemas.openxmlformats.org/officeDocument/2006/relationships/image" Target="../media/image80.jpg"/><Relationship Id="rId1" Type="http://schemas.openxmlformats.org/officeDocument/2006/relationships/slideLayout" Target="../slideLayouts/slideLayout12.xml"/><Relationship Id="rId6" Type="http://schemas.openxmlformats.org/officeDocument/2006/relationships/slide" Target="slide50.xml"/><Relationship Id="rId5" Type="http://schemas.openxmlformats.org/officeDocument/2006/relationships/image" Target="../media/image69.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8.jpeg"/><Relationship Id="rId7" Type="http://schemas.openxmlformats.org/officeDocument/2006/relationships/image" Target="../media/image77.png"/><Relationship Id="rId2" Type="http://schemas.openxmlformats.org/officeDocument/2006/relationships/image" Target="../media/image80.jpg"/><Relationship Id="rId1" Type="http://schemas.openxmlformats.org/officeDocument/2006/relationships/slideLayout" Target="../slideLayouts/slideLayout12.xml"/><Relationship Id="rId6" Type="http://schemas.openxmlformats.org/officeDocument/2006/relationships/slide" Target="slide50.xml"/><Relationship Id="rId5" Type="http://schemas.openxmlformats.org/officeDocument/2006/relationships/image" Target="../media/image69.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8.jpeg"/><Relationship Id="rId7" Type="http://schemas.openxmlformats.org/officeDocument/2006/relationships/image" Target="../media/image77.png"/><Relationship Id="rId2" Type="http://schemas.openxmlformats.org/officeDocument/2006/relationships/image" Target="../media/image80.jpg"/><Relationship Id="rId1" Type="http://schemas.openxmlformats.org/officeDocument/2006/relationships/slideLayout" Target="../slideLayouts/slideLayout12.xml"/><Relationship Id="rId6" Type="http://schemas.openxmlformats.org/officeDocument/2006/relationships/slide" Target="slide50.xml"/><Relationship Id="rId5" Type="http://schemas.openxmlformats.org/officeDocument/2006/relationships/image" Target="../media/image69.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8.jpeg"/><Relationship Id="rId7" Type="http://schemas.openxmlformats.org/officeDocument/2006/relationships/image" Target="../media/image77.png"/><Relationship Id="rId2" Type="http://schemas.openxmlformats.org/officeDocument/2006/relationships/image" Target="../media/image80.jpg"/><Relationship Id="rId1" Type="http://schemas.openxmlformats.org/officeDocument/2006/relationships/slideLayout" Target="../slideLayouts/slideLayout12.xml"/><Relationship Id="rId6" Type="http://schemas.openxmlformats.org/officeDocument/2006/relationships/slide" Target="slide50.xml"/><Relationship Id="rId5" Type="http://schemas.openxmlformats.org/officeDocument/2006/relationships/image" Target="../media/image69.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A8815F-2DF6-DCE2-9E1C-C866760FED5F}"/>
              </a:ext>
            </a:extLst>
          </p:cNvPr>
          <p:cNvGrpSpPr/>
          <p:nvPr/>
        </p:nvGrpSpPr>
        <p:grpSpPr>
          <a:xfrm>
            <a:off x="0" y="1953132"/>
            <a:ext cx="12192000" cy="3692293"/>
            <a:chOff x="0" y="0"/>
            <a:chExt cx="3705215" cy="812800"/>
          </a:xfrm>
        </p:grpSpPr>
        <p:sp>
          <p:nvSpPr>
            <p:cNvPr id="4" name="Freeform 3">
              <a:extLst>
                <a:ext uri="{FF2B5EF4-FFF2-40B4-BE49-F238E27FC236}">
                  <a16:creationId xmlns:a16="http://schemas.microsoft.com/office/drawing/2014/main" id="{FE3F1499-2C5D-BE9B-C7B3-EE8533335F35}"/>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dirty="0"/>
            </a:p>
          </p:txBody>
        </p:sp>
        <p:sp>
          <p:nvSpPr>
            <p:cNvPr id="5" name="TextBox 4">
              <a:extLst>
                <a:ext uri="{FF2B5EF4-FFF2-40B4-BE49-F238E27FC236}">
                  <a16:creationId xmlns:a16="http://schemas.microsoft.com/office/drawing/2014/main" id="{C87AF331-7196-B03A-3F65-1501B8362692}"/>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dirty="0"/>
            </a:p>
          </p:txBody>
        </p:sp>
      </p:grpSp>
      <p:sp>
        <p:nvSpPr>
          <p:cNvPr id="8" name="TextBox 7">
            <a:extLst>
              <a:ext uri="{FF2B5EF4-FFF2-40B4-BE49-F238E27FC236}">
                <a16:creationId xmlns:a16="http://schemas.microsoft.com/office/drawing/2014/main" id="{A3AA3910-69E1-3FBD-F83B-DCC4F8254D0F}"/>
              </a:ext>
            </a:extLst>
          </p:cNvPr>
          <p:cNvSpPr txBox="1"/>
          <p:nvPr/>
        </p:nvSpPr>
        <p:spPr>
          <a:xfrm>
            <a:off x="-1383453" y="456617"/>
            <a:ext cx="11434355" cy="1323439"/>
          </a:xfrm>
          <a:prstGeom prst="rect">
            <a:avLst/>
          </a:prstGeom>
          <a:noFill/>
        </p:spPr>
        <p:txBody>
          <a:bodyPr wrap="square" rtlCol="0">
            <a:spAutoFit/>
          </a:bodyPr>
          <a:lstStyle/>
          <a:p>
            <a:pPr algn="ctr"/>
            <a:r>
              <a:rPr lang="en-US" sz="8000" dirty="0" err="1">
                <a:solidFill>
                  <a:srgbClr val="FF0000"/>
                </a:solidFill>
                <a:latin typeface="#9Slide05 SVNDeadhead Script" pitchFamily="2" charset="0"/>
                <a:cs typeface="Times New Roman" panose="02020603050405020304" pitchFamily="18" charset="0"/>
              </a:rPr>
              <a:t>Người</a:t>
            </a:r>
            <a:r>
              <a:rPr lang="en-US" sz="8000" dirty="0">
                <a:solidFill>
                  <a:srgbClr val="FF0000"/>
                </a:solidFill>
                <a:latin typeface="#9Slide05 SVNDeadhead Script" pitchFamily="2" charset="0"/>
                <a:cs typeface="Times New Roman" panose="02020603050405020304" pitchFamily="18" charset="0"/>
              </a:rPr>
              <a:t> </a:t>
            </a:r>
            <a:r>
              <a:rPr lang="en-US" sz="8000" dirty="0" err="1">
                <a:solidFill>
                  <a:srgbClr val="FF0000"/>
                </a:solidFill>
                <a:latin typeface="#9Slide05 SVNDeadhead Script" pitchFamily="2" charset="0"/>
                <a:cs typeface="Times New Roman" panose="02020603050405020304" pitchFamily="18" charset="0"/>
              </a:rPr>
              <a:t>khám</a:t>
            </a:r>
            <a:r>
              <a:rPr lang="en-US" sz="8000" dirty="0">
                <a:solidFill>
                  <a:srgbClr val="FF0000"/>
                </a:solidFill>
                <a:latin typeface="#9Slide05 SVNDeadhead Script" pitchFamily="2" charset="0"/>
                <a:cs typeface="Times New Roman" panose="02020603050405020304" pitchFamily="18" charset="0"/>
              </a:rPr>
              <a:t> </a:t>
            </a:r>
            <a:r>
              <a:rPr lang="en-US" sz="8000" dirty="0" err="1">
                <a:solidFill>
                  <a:srgbClr val="FF0000"/>
                </a:solidFill>
                <a:latin typeface="#9Slide05 SVNDeadhead Script" pitchFamily="2" charset="0"/>
                <a:cs typeface="Times New Roman" panose="02020603050405020304" pitchFamily="18" charset="0"/>
              </a:rPr>
              <a:t>phá</a:t>
            </a:r>
            <a:r>
              <a:rPr lang="en-US" sz="8000" dirty="0">
                <a:solidFill>
                  <a:srgbClr val="FF0000"/>
                </a:solidFill>
                <a:latin typeface="#9Slide05 SVNDeadhead Script" pitchFamily="2" charset="0"/>
                <a:cs typeface="Times New Roman" panose="02020603050405020304" pitchFamily="18" charset="0"/>
              </a:rPr>
              <a:t> </a:t>
            </a:r>
            <a:r>
              <a:rPr lang="en-US" sz="8000" dirty="0" err="1">
                <a:solidFill>
                  <a:srgbClr val="FF0000"/>
                </a:solidFill>
                <a:latin typeface="#9Slide05 SVNDeadhead Script" pitchFamily="2" charset="0"/>
                <a:cs typeface="Times New Roman" panose="02020603050405020304" pitchFamily="18" charset="0"/>
              </a:rPr>
              <a:t>văn</a:t>
            </a:r>
            <a:r>
              <a:rPr lang="en-US" sz="8000" dirty="0">
                <a:solidFill>
                  <a:srgbClr val="FF0000"/>
                </a:solidFill>
                <a:latin typeface="#9Slide05 SVNDeadhead Script" pitchFamily="2" charset="0"/>
                <a:cs typeface="Times New Roman" panose="02020603050405020304" pitchFamily="18" charset="0"/>
              </a:rPr>
              <a:t> </a:t>
            </a:r>
            <a:r>
              <a:rPr lang="en-US" sz="8000" dirty="0" err="1">
                <a:solidFill>
                  <a:srgbClr val="FF0000"/>
                </a:solidFill>
                <a:latin typeface="#9Slide05 SVNDeadhead Script" pitchFamily="2" charset="0"/>
                <a:cs typeface="Times New Roman" panose="02020603050405020304" pitchFamily="18" charset="0"/>
              </a:rPr>
              <a:t>chương</a:t>
            </a:r>
            <a:endParaRPr lang="en-US" sz="8000" dirty="0">
              <a:solidFill>
                <a:srgbClr val="FF0000"/>
              </a:solidFill>
              <a:latin typeface="#9Slide05 SVNDeadhead Script"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id="{2ECA6F5E-5F29-0328-77EC-050DCEEB127D}"/>
              </a:ext>
            </a:extLst>
          </p:cNvPr>
          <p:cNvSpPr txBox="1"/>
          <p:nvPr/>
        </p:nvSpPr>
        <p:spPr>
          <a:xfrm>
            <a:off x="378821" y="2245006"/>
            <a:ext cx="7206460" cy="3108543"/>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4 – 5 HS. HS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a:t>
            </a:r>
            <a:r>
              <a:rPr lang="en-US" sz="2800" dirty="0">
                <a:latin typeface="Times New Roman" panose="02020603050405020304" pitchFamily="18" charset="0"/>
                <a:cs typeface="Times New Roman" panose="02020603050405020304" pitchFamily="18" charset="0"/>
              </a:rPr>
              <a:t> then </a:t>
            </a:r>
            <a:r>
              <a:rPr lang="en-US" sz="2800" dirty="0" err="1">
                <a:latin typeface="Times New Roman" panose="02020603050405020304" pitchFamily="18" charset="0"/>
                <a:cs typeface="Times New Roman" panose="02020603050405020304" pitchFamily="18" charset="0"/>
              </a:rPr>
              <a:t>chốt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D9227126-7F48-EC71-DE7B-0D33208A1A0E}"/>
              </a:ext>
            </a:extLst>
          </p:cNvPr>
          <p:cNvSpPr/>
          <p:nvPr/>
        </p:nvSpPr>
        <p:spPr>
          <a:xfrm>
            <a:off x="7749607" y="1659740"/>
            <a:ext cx="4442393" cy="4440223"/>
          </a:xfrm>
          <a:custGeom>
            <a:avLst/>
            <a:gdLst/>
            <a:ahLst/>
            <a:cxnLst/>
            <a:rect l="l" t="t" r="r" b="b"/>
            <a:pathLst>
              <a:path w="5782847" h="5780022">
                <a:moveTo>
                  <a:pt x="0" y="0"/>
                </a:moveTo>
                <a:lnTo>
                  <a:pt x="5782847" y="0"/>
                </a:lnTo>
                <a:lnTo>
                  <a:pt x="5782847" y="5780022"/>
                </a:lnTo>
                <a:lnTo>
                  <a:pt x="0" y="578002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6994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a fruit&#10;&#10;Description automatically generated with medium confidence">
            <a:extLst>
              <a:ext uri="{FF2B5EF4-FFF2-40B4-BE49-F238E27FC236}">
                <a16:creationId xmlns:a16="http://schemas.microsoft.com/office/drawing/2014/main" id="{23EB6CB5-71A7-7FDD-0C82-73D34DC8B752}"/>
              </a:ext>
            </a:extLst>
          </p:cNvPr>
          <p:cNvPicPr>
            <a:picLocks noChangeAspect="1"/>
          </p:cNvPicPr>
          <p:nvPr/>
        </p:nvPicPr>
        <p:blipFill>
          <a:blip r:embed="rId3"/>
          <a:srcRect r="872" b="1"/>
          <a:stretch/>
        </p:blipFill>
        <p:spPr>
          <a:xfrm>
            <a:off x="20" y="1282"/>
            <a:ext cx="12191980" cy="6856718"/>
          </a:xfrm>
          <a:prstGeom prst="rect">
            <a:avLst/>
          </a:prstGeom>
        </p:spPr>
      </p:pic>
    </p:spTree>
    <p:extLst>
      <p:ext uri="{BB962C8B-B14F-4D97-AF65-F5344CB8AC3E}">
        <p14:creationId xmlns:p14="http://schemas.microsoft.com/office/powerpoint/2010/main" val="133944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164DFABC-1544-8512-0D0F-8B36CFF012D0}"/>
              </a:ext>
            </a:extLst>
          </p:cNvPr>
          <p:cNvSpPr/>
          <p:nvPr/>
        </p:nvSpPr>
        <p:spPr>
          <a:xfrm>
            <a:off x="-818977" y="-325305"/>
            <a:ext cx="13834641" cy="9074775"/>
          </a:xfrm>
          <a:custGeom>
            <a:avLst/>
            <a:gdLst/>
            <a:ahLst/>
            <a:cxnLst/>
            <a:rect l="l" t="t" r="r" b="b"/>
            <a:pathLst>
              <a:path w="19722369" h="19722369">
                <a:moveTo>
                  <a:pt x="0" y="0"/>
                </a:moveTo>
                <a:lnTo>
                  <a:pt x="19722370" y="0"/>
                </a:lnTo>
                <a:lnTo>
                  <a:pt x="19722370" y="19722370"/>
                </a:lnTo>
                <a:lnTo>
                  <a:pt x="0" y="19722370"/>
                </a:lnTo>
                <a:lnTo>
                  <a:pt x="0" y="0"/>
                </a:lnTo>
                <a:close/>
              </a:path>
            </a:pathLst>
          </a:custGeom>
          <a:blipFill>
            <a:blip r:embed="rId3">
              <a:alphaModFix amt="6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AutoShape 15">
            <a:extLst>
              <a:ext uri="{FF2B5EF4-FFF2-40B4-BE49-F238E27FC236}">
                <a16:creationId xmlns:a16="http://schemas.microsoft.com/office/drawing/2014/main" id="{7CEBDC22-A589-42E9-E57A-F3C4AE5E216F}"/>
              </a:ext>
            </a:extLst>
          </p:cNvPr>
          <p:cNvSpPr/>
          <p:nvPr/>
        </p:nvSpPr>
        <p:spPr>
          <a:xfrm>
            <a:off x="4516342" y="5510253"/>
            <a:ext cx="1174078" cy="306329"/>
          </a:xfrm>
          <a:prstGeom prst="line">
            <a:avLst/>
          </a:prstGeom>
          <a:ln w="66675" cap="flat">
            <a:solidFill>
              <a:srgbClr val="3A220E"/>
            </a:solidFill>
            <a:prstDash val="solid"/>
            <a:headEnd type="none" w="sm" len="sm"/>
            <a:tailEnd type="none" w="sm" len="sm"/>
          </a:ln>
        </p:spPr>
        <p:txBody>
          <a:bodyPr/>
          <a:lstStyle/>
          <a:p>
            <a:endParaRPr lang="en-US"/>
          </a:p>
        </p:txBody>
      </p:sp>
      <p:sp>
        <p:nvSpPr>
          <p:cNvPr id="26" name="AutoShape 15">
            <a:extLst>
              <a:ext uri="{FF2B5EF4-FFF2-40B4-BE49-F238E27FC236}">
                <a16:creationId xmlns:a16="http://schemas.microsoft.com/office/drawing/2014/main" id="{26367744-06F4-8ED5-B072-7762DCAA36C1}"/>
              </a:ext>
            </a:extLst>
          </p:cNvPr>
          <p:cNvSpPr/>
          <p:nvPr/>
        </p:nvSpPr>
        <p:spPr>
          <a:xfrm flipV="1">
            <a:off x="4516342" y="1205289"/>
            <a:ext cx="1174079" cy="66920"/>
          </a:xfrm>
          <a:prstGeom prst="line">
            <a:avLst/>
          </a:prstGeom>
          <a:ln w="66675" cap="flat">
            <a:solidFill>
              <a:srgbClr val="3A220E"/>
            </a:solidFill>
            <a:prstDash val="solid"/>
            <a:headEnd type="none" w="sm" len="sm"/>
            <a:tailEnd type="none" w="sm" len="sm"/>
          </a:ln>
        </p:spPr>
        <p:txBody>
          <a:bodyPr/>
          <a:lstStyle/>
          <a:p>
            <a:endParaRPr lang="en-US"/>
          </a:p>
        </p:txBody>
      </p:sp>
      <p:sp>
        <p:nvSpPr>
          <p:cNvPr id="25" name="AutoShape 15">
            <a:extLst>
              <a:ext uri="{FF2B5EF4-FFF2-40B4-BE49-F238E27FC236}">
                <a16:creationId xmlns:a16="http://schemas.microsoft.com/office/drawing/2014/main" id="{BA362A69-C16D-5D4A-6735-BF1E4175B931}"/>
              </a:ext>
            </a:extLst>
          </p:cNvPr>
          <p:cNvSpPr/>
          <p:nvPr/>
        </p:nvSpPr>
        <p:spPr>
          <a:xfrm>
            <a:off x="4969043" y="3584440"/>
            <a:ext cx="1079250" cy="574217"/>
          </a:xfrm>
          <a:prstGeom prst="line">
            <a:avLst/>
          </a:prstGeom>
          <a:ln w="66675" cap="flat">
            <a:solidFill>
              <a:srgbClr val="3A220E"/>
            </a:solidFill>
            <a:prstDash val="solid"/>
            <a:headEnd type="none" w="sm" len="sm"/>
            <a:tailEnd type="none" w="sm" len="sm"/>
          </a:ln>
        </p:spPr>
        <p:txBody>
          <a:bodyPr/>
          <a:lstStyle/>
          <a:p>
            <a:endParaRPr lang="en-US"/>
          </a:p>
        </p:txBody>
      </p:sp>
      <p:sp>
        <p:nvSpPr>
          <p:cNvPr id="24" name="AutoShape 15">
            <a:extLst>
              <a:ext uri="{FF2B5EF4-FFF2-40B4-BE49-F238E27FC236}">
                <a16:creationId xmlns:a16="http://schemas.microsoft.com/office/drawing/2014/main" id="{7E36D2DA-E250-65DB-FEFD-AEA4E71AF871}"/>
              </a:ext>
            </a:extLst>
          </p:cNvPr>
          <p:cNvSpPr/>
          <p:nvPr/>
        </p:nvSpPr>
        <p:spPr>
          <a:xfrm flipV="1">
            <a:off x="4649177" y="2396575"/>
            <a:ext cx="1194152" cy="744716"/>
          </a:xfrm>
          <a:prstGeom prst="line">
            <a:avLst/>
          </a:prstGeom>
          <a:ln w="66675" cap="flat">
            <a:solidFill>
              <a:srgbClr val="3A220E"/>
            </a:solidFill>
            <a:prstDash val="solid"/>
            <a:headEnd type="none" w="sm" len="sm"/>
            <a:tailEnd type="none" w="sm" len="sm"/>
          </a:ln>
        </p:spPr>
        <p:txBody>
          <a:bodyPr/>
          <a:lstStyle/>
          <a:p>
            <a:endParaRPr lang="en-US"/>
          </a:p>
        </p:txBody>
      </p:sp>
      <p:sp>
        <p:nvSpPr>
          <p:cNvPr id="2" name="AutoShape 3">
            <a:extLst>
              <a:ext uri="{FF2B5EF4-FFF2-40B4-BE49-F238E27FC236}">
                <a16:creationId xmlns:a16="http://schemas.microsoft.com/office/drawing/2014/main" id="{5BC0E8D2-00ED-7B9D-06DD-ABC2A7CC3BFA}"/>
              </a:ext>
            </a:extLst>
          </p:cNvPr>
          <p:cNvSpPr/>
          <p:nvPr/>
        </p:nvSpPr>
        <p:spPr>
          <a:xfrm flipV="1">
            <a:off x="2244426" y="1372900"/>
            <a:ext cx="1524500" cy="681728"/>
          </a:xfrm>
          <a:prstGeom prst="line">
            <a:avLst/>
          </a:prstGeom>
          <a:ln w="66675" cap="flat">
            <a:solidFill>
              <a:srgbClr val="3A220E"/>
            </a:solidFill>
            <a:prstDash val="solid"/>
            <a:headEnd type="none" w="sm" len="sm"/>
            <a:tailEnd type="none" w="sm" len="sm"/>
          </a:ln>
        </p:spPr>
        <p:txBody>
          <a:bodyPr/>
          <a:lstStyle/>
          <a:p>
            <a:endParaRPr lang="en-US"/>
          </a:p>
        </p:txBody>
      </p:sp>
      <p:sp>
        <p:nvSpPr>
          <p:cNvPr id="3" name="AutoShape 4">
            <a:extLst>
              <a:ext uri="{FF2B5EF4-FFF2-40B4-BE49-F238E27FC236}">
                <a16:creationId xmlns:a16="http://schemas.microsoft.com/office/drawing/2014/main" id="{11D2A033-01D2-1D64-1CE2-A1F0BED835A0}"/>
              </a:ext>
            </a:extLst>
          </p:cNvPr>
          <p:cNvSpPr/>
          <p:nvPr/>
        </p:nvSpPr>
        <p:spPr>
          <a:xfrm>
            <a:off x="2536527" y="3364758"/>
            <a:ext cx="1542641" cy="332"/>
          </a:xfrm>
          <a:prstGeom prst="line">
            <a:avLst/>
          </a:prstGeom>
          <a:ln w="66675" cap="flat">
            <a:solidFill>
              <a:srgbClr val="3A220E"/>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17ED0125-9AAD-2AEC-DAE6-D263BCCC67CA}"/>
              </a:ext>
            </a:extLst>
          </p:cNvPr>
          <p:cNvSpPr/>
          <p:nvPr/>
        </p:nvSpPr>
        <p:spPr>
          <a:xfrm>
            <a:off x="1514572" y="4484663"/>
            <a:ext cx="1836075" cy="512744"/>
          </a:xfrm>
          <a:prstGeom prst="line">
            <a:avLst/>
          </a:prstGeom>
          <a:ln w="66675" cap="flat">
            <a:solidFill>
              <a:srgbClr val="3A220E"/>
            </a:solidFill>
            <a:prstDash val="solid"/>
            <a:headEnd type="none" w="sm" len="sm"/>
            <a:tailEnd type="none" w="sm" len="sm"/>
          </a:ln>
        </p:spPr>
        <p:txBody>
          <a:bodyPr/>
          <a:lstStyle/>
          <a:p>
            <a:endParaRPr lang="en-US"/>
          </a:p>
        </p:txBody>
      </p:sp>
      <p:sp>
        <p:nvSpPr>
          <p:cNvPr id="5" name="Freeform 6">
            <a:extLst>
              <a:ext uri="{FF2B5EF4-FFF2-40B4-BE49-F238E27FC236}">
                <a16:creationId xmlns:a16="http://schemas.microsoft.com/office/drawing/2014/main" id="{A3D03727-AA51-AB50-6399-1B235C4678D8}"/>
              </a:ext>
            </a:extLst>
          </p:cNvPr>
          <p:cNvSpPr/>
          <p:nvPr/>
        </p:nvSpPr>
        <p:spPr>
          <a:xfrm>
            <a:off x="152896" y="1763555"/>
            <a:ext cx="2853780" cy="3202407"/>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B874344C-D245-BD45-DE36-1A0BACB9DE3D}"/>
              </a:ext>
            </a:extLst>
          </p:cNvPr>
          <p:cNvSpPr/>
          <p:nvPr/>
        </p:nvSpPr>
        <p:spPr>
          <a:xfrm>
            <a:off x="3509128" y="602663"/>
            <a:ext cx="1915747" cy="1535818"/>
          </a:xfrm>
          <a:custGeom>
            <a:avLst/>
            <a:gdLst/>
            <a:ahLst/>
            <a:cxnLst/>
            <a:rect l="l" t="t" r="r" b="b"/>
            <a:pathLst>
              <a:path w="4001102" h="3440948">
                <a:moveTo>
                  <a:pt x="0" y="0"/>
                </a:moveTo>
                <a:lnTo>
                  <a:pt x="4001103" y="0"/>
                </a:lnTo>
                <a:lnTo>
                  <a:pt x="4001103" y="3440948"/>
                </a:lnTo>
                <a:lnTo>
                  <a:pt x="0" y="34409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8">
            <a:extLst>
              <a:ext uri="{FF2B5EF4-FFF2-40B4-BE49-F238E27FC236}">
                <a16:creationId xmlns:a16="http://schemas.microsoft.com/office/drawing/2014/main" id="{A5E97874-BCE7-E55D-AFCB-525949223FE2}"/>
              </a:ext>
            </a:extLst>
          </p:cNvPr>
          <p:cNvSpPr/>
          <p:nvPr/>
        </p:nvSpPr>
        <p:spPr>
          <a:xfrm>
            <a:off x="3509128" y="2455133"/>
            <a:ext cx="1915747" cy="1647543"/>
          </a:xfrm>
          <a:custGeom>
            <a:avLst/>
            <a:gdLst/>
            <a:ahLst/>
            <a:cxnLst/>
            <a:rect l="l" t="t" r="r" b="b"/>
            <a:pathLst>
              <a:path w="4001102" h="3440948">
                <a:moveTo>
                  <a:pt x="0" y="0"/>
                </a:moveTo>
                <a:lnTo>
                  <a:pt x="4001103" y="0"/>
                </a:lnTo>
                <a:lnTo>
                  <a:pt x="4001103" y="3440948"/>
                </a:lnTo>
                <a:lnTo>
                  <a:pt x="0" y="34409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21">
            <a:extLst>
              <a:ext uri="{FF2B5EF4-FFF2-40B4-BE49-F238E27FC236}">
                <a16:creationId xmlns:a16="http://schemas.microsoft.com/office/drawing/2014/main" id="{11A53D20-66CD-94C9-436A-F59377EDDCE6}"/>
              </a:ext>
            </a:extLst>
          </p:cNvPr>
          <p:cNvSpPr/>
          <p:nvPr/>
        </p:nvSpPr>
        <p:spPr>
          <a:xfrm>
            <a:off x="2941435" y="4419328"/>
            <a:ext cx="2074228" cy="1856432"/>
          </a:xfrm>
          <a:custGeom>
            <a:avLst/>
            <a:gdLst/>
            <a:ahLst/>
            <a:cxnLst/>
            <a:rect l="l" t="t" r="r" b="b"/>
            <a:pathLst>
              <a:path w="4001102" h="3440948">
                <a:moveTo>
                  <a:pt x="0" y="0"/>
                </a:moveTo>
                <a:lnTo>
                  <a:pt x="4001102" y="0"/>
                </a:lnTo>
                <a:lnTo>
                  <a:pt x="4001102" y="3440948"/>
                </a:lnTo>
                <a:lnTo>
                  <a:pt x="0" y="34409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B19E0663-B30E-EE10-B9C2-9A82906FA7CE}"/>
              </a:ext>
            </a:extLst>
          </p:cNvPr>
          <p:cNvSpPr txBox="1"/>
          <p:nvPr/>
        </p:nvSpPr>
        <p:spPr>
          <a:xfrm>
            <a:off x="407605" y="2377447"/>
            <a:ext cx="2305879" cy="2246769"/>
          </a:xfrm>
          <a:prstGeom prst="rect">
            <a:avLst/>
          </a:prstGeom>
          <a:noFill/>
        </p:spPr>
        <p:txBody>
          <a:bodyPr wrap="square" rtlCol="0">
            <a:spAutoFit/>
          </a:bodyPr>
          <a:lstStyle/>
          <a:p>
            <a:pPr algn="ctr"/>
            <a:r>
              <a:rPr lang="en-US" sz="2800" b="1" dirty="0">
                <a:solidFill>
                  <a:schemeClr val="bg1"/>
                </a:solidFill>
                <a:latin typeface="#9Slide07 SVNA Love Of Thunder" panose="02040603050506020204" pitchFamily="18" charset="0"/>
                <a:cs typeface="Times New Roman" panose="02020603050405020304" pitchFamily="18" charset="0"/>
              </a:rPr>
              <a:t>Văn </a:t>
            </a:r>
            <a:r>
              <a:rPr lang="en-US" sz="2800" b="1" dirty="0" err="1">
                <a:solidFill>
                  <a:schemeClr val="bg1"/>
                </a:solidFill>
                <a:latin typeface="#9Slide07 SVNA Love Of Thunder" panose="02040603050506020204" pitchFamily="18" charset="0"/>
                <a:cs typeface="Times New Roman" panose="02020603050405020304" pitchFamily="18" charset="0"/>
              </a:rPr>
              <a:t>bản</a:t>
            </a:r>
            <a:r>
              <a:rPr lang="en-US" sz="2800" b="1" dirty="0">
                <a:solidFill>
                  <a:schemeClr val="bg1"/>
                </a:solidFill>
                <a:latin typeface="#9Slide07 SVNA Love Of Thunder" panose="02040603050506020204" pitchFamily="18" charset="0"/>
                <a:cs typeface="Times New Roman" panose="02020603050405020304" pitchFamily="18" charset="0"/>
              </a:rPr>
              <a:t> </a:t>
            </a:r>
            <a:r>
              <a:rPr lang="en-US" sz="2800" b="1" dirty="0" err="1">
                <a:solidFill>
                  <a:schemeClr val="bg1"/>
                </a:solidFill>
                <a:latin typeface="#9Slide07 SVNA Love Of Thunder" panose="02040603050506020204" pitchFamily="18" charset="0"/>
                <a:cs typeface="Times New Roman" panose="02020603050405020304" pitchFamily="18" charset="0"/>
              </a:rPr>
              <a:t>nghị</a:t>
            </a:r>
            <a:r>
              <a:rPr lang="en-US" sz="2800" b="1" dirty="0">
                <a:solidFill>
                  <a:schemeClr val="bg1"/>
                </a:solidFill>
                <a:latin typeface="#9Slide07 SVNA Love Of Thunder" panose="02040603050506020204" pitchFamily="18" charset="0"/>
                <a:cs typeface="Times New Roman" panose="02020603050405020304" pitchFamily="18" charset="0"/>
              </a:rPr>
              <a:t> </a:t>
            </a:r>
            <a:r>
              <a:rPr lang="en-US" sz="2800" b="1" dirty="0" err="1">
                <a:solidFill>
                  <a:schemeClr val="bg1"/>
                </a:solidFill>
                <a:latin typeface="#9Slide07 SVNA Love Of Thunder" panose="02040603050506020204" pitchFamily="18" charset="0"/>
                <a:cs typeface="Times New Roman" panose="02020603050405020304" pitchFamily="18" charset="0"/>
              </a:rPr>
              <a:t>luận</a:t>
            </a:r>
            <a:r>
              <a:rPr lang="en-US" sz="2800" b="1" dirty="0">
                <a:solidFill>
                  <a:schemeClr val="bg1"/>
                </a:solidFill>
                <a:latin typeface="#9Slide07 SVNA Love Of Thunder" panose="02040603050506020204" pitchFamily="18" charset="0"/>
                <a:cs typeface="Times New Roman" panose="02020603050405020304" pitchFamily="18" charset="0"/>
              </a:rPr>
              <a:t> </a:t>
            </a:r>
            <a:r>
              <a:rPr lang="en-US" sz="2800" b="1" dirty="0" err="1">
                <a:solidFill>
                  <a:schemeClr val="bg1"/>
                </a:solidFill>
                <a:latin typeface="#9Slide07 SVNA Love Of Thunder" panose="02040603050506020204" pitchFamily="18" charset="0"/>
                <a:cs typeface="Times New Roman" panose="02020603050405020304" pitchFamily="18" charset="0"/>
              </a:rPr>
              <a:t>viết</a:t>
            </a:r>
            <a:r>
              <a:rPr lang="en-US" sz="2800" b="1" dirty="0">
                <a:solidFill>
                  <a:schemeClr val="bg1"/>
                </a:solidFill>
                <a:latin typeface="#9Slide07 SVNA Love Of Thunder" panose="02040603050506020204" pitchFamily="18" charset="0"/>
                <a:cs typeface="Times New Roman" panose="02020603050405020304" pitchFamily="18" charset="0"/>
              </a:rPr>
              <a:t> </a:t>
            </a:r>
            <a:r>
              <a:rPr lang="en-US" sz="2800" b="1" dirty="0" err="1">
                <a:solidFill>
                  <a:schemeClr val="bg1"/>
                </a:solidFill>
                <a:latin typeface="#9Slide07 SVNA Love Of Thunder" panose="02040603050506020204" pitchFamily="18" charset="0"/>
                <a:cs typeface="Times New Roman" panose="02020603050405020304" pitchFamily="18" charset="0"/>
              </a:rPr>
              <a:t>về</a:t>
            </a:r>
            <a:r>
              <a:rPr lang="en-US" sz="2800" b="1" dirty="0">
                <a:solidFill>
                  <a:schemeClr val="bg1"/>
                </a:solidFill>
                <a:latin typeface="#9Slide07 SVNA Love Of Thunder" panose="02040603050506020204" pitchFamily="18" charset="0"/>
                <a:cs typeface="Times New Roman" panose="02020603050405020304" pitchFamily="18" charset="0"/>
              </a:rPr>
              <a:t> </a:t>
            </a:r>
            <a:r>
              <a:rPr lang="en-US" sz="2800" b="1" dirty="0" err="1">
                <a:solidFill>
                  <a:schemeClr val="bg1"/>
                </a:solidFill>
                <a:latin typeface="#9Slide07 SVNA Love Of Thunder" panose="02040603050506020204" pitchFamily="18" charset="0"/>
                <a:cs typeface="Times New Roman" panose="02020603050405020304" pitchFamily="18" charset="0"/>
              </a:rPr>
              <a:t>tác</a:t>
            </a:r>
            <a:r>
              <a:rPr lang="en-US" sz="2800" b="1" dirty="0">
                <a:solidFill>
                  <a:schemeClr val="bg1"/>
                </a:solidFill>
                <a:latin typeface="#9Slide07 SVNA Love Of Thunder" panose="02040603050506020204" pitchFamily="18" charset="0"/>
                <a:cs typeface="Times New Roman" panose="02020603050405020304" pitchFamily="18" charset="0"/>
              </a:rPr>
              <a:t> </a:t>
            </a:r>
            <a:r>
              <a:rPr lang="en-US" sz="2800" b="1" dirty="0" err="1">
                <a:solidFill>
                  <a:schemeClr val="bg1"/>
                </a:solidFill>
                <a:latin typeface="#9Slide07 SVNA Love Of Thunder" panose="02040603050506020204" pitchFamily="18" charset="0"/>
                <a:cs typeface="Times New Roman" panose="02020603050405020304" pitchFamily="18" charset="0"/>
              </a:rPr>
              <a:t>phẩm</a:t>
            </a:r>
            <a:r>
              <a:rPr lang="en-US" sz="2800" b="1" dirty="0">
                <a:solidFill>
                  <a:schemeClr val="bg1"/>
                </a:solidFill>
                <a:latin typeface="#9Slide07 SVNA Love Of Thunder" panose="02040603050506020204" pitchFamily="18" charset="0"/>
                <a:cs typeface="Times New Roman" panose="02020603050405020304" pitchFamily="18" charset="0"/>
              </a:rPr>
              <a:t> </a:t>
            </a:r>
            <a:r>
              <a:rPr lang="en-US" sz="2800" b="1" dirty="0" err="1">
                <a:solidFill>
                  <a:schemeClr val="bg1"/>
                </a:solidFill>
                <a:latin typeface="#9Slide07 SVNA Love Of Thunder" panose="02040603050506020204" pitchFamily="18" charset="0"/>
                <a:cs typeface="Times New Roman" panose="02020603050405020304" pitchFamily="18" charset="0"/>
              </a:rPr>
              <a:t>văn</a:t>
            </a:r>
            <a:r>
              <a:rPr lang="en-US" sz="2800" b="1" dirty="0">
                <a:solidFill>
                  <a:schemeClr val="bg1"/>
                </a:solidFill>
                <a:latin typeface="#9Slide07 SVNA Love Of Thunder" panose="02040603050506020204" pitchFamily="18" charset="0"/>
                <a:cs typeface="Times New Roman" panose="02020603050405020304" pitchFamily="18" charset="0"/>
              </a:rPr>
              <a:t> </a:t>
            </a:r>
            <a:r>
              <a:rPr lang="en-US" sz="2800" b="1" dirty="0" err="1">
                <a:solidFill>
                  <a:schemeClr val="bg1"/>
                </a:solidFill>
                <a:latin typeface="#9Slide07 SVNA Love Of Thunder" panose="02040603050506020204" pitchFamily="18" charset="0"/>
                <a:cs typeface="Times New Roman" panose="02020603050405020304" pitchFamily="18" charset="0"/>
              </a:rPr>
              <a:t>học</a:t>
            </a:r>
            <a:r>
              <a:rPr lang="en-US" sz="2800" b="1" dirty="0">
                <a:solidFill>
                  <a:schemeClr val="bg1"/>
                </a:solidFill>
                <a:latin typeface="#9Slide07 SVNA Love Of Thunder" panose="020406030505060202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F6015DC2-60C5-4E70-E67B-188346F5CA1F}"/>
              </a:ext>
            </a:extLst>
          </p:cNvPr>
          <p:cNvSpPr txBox="1"/>
          <p:nvPr/>
        </p:nvSpPr>
        <p:spPr>
          <a:xfrm>
            <a:off x="3579040" y="887887"/>
            <a:ext cx="1915747" cy="954107"/>
          </a:xfrm>
          <a:prstGeom prst="rect">
            <a:avLst/>
          </a:prstGeom>
          <a:noFill/>
        </p:spPr>
        <p:txBody>
          <a:bodyPr wrap="square" rtlCol="0">
            <a:spAutoFit/>
          </a:bodyPr>
          <a:lstStyle/>
          <a:p>
            <a:pPr algn="ctr"/>
            <a:r>
              <a:rPr lang="en-US" sz="2800" b="1" dirty="0" err="1">
                <a:latin typeface="#9Slide05 SVNNexa Rust Script" panose="020B0606040200020203" pitchFamily="34" charset="0"/>
                <a:cs typeface="Times New Roman" panose="02020603050405020304" pitchFamily="18" charset="0"/>
              </a:rPr>
              <a:t>Đối</a:t>
            </a:r>
            <a:r>
              <a:rPr lang="en-US" sz="2800" b="1" dirty="0">
                <a:latin typeface="#9Slide05 SVNNexa Rust Script" panose="020B0606040200020203" pitchFamily="34" charset="0"/>
                <a:cs typeface="Times New Roman" panose="02020603050405020304" pitchFamily="18" charset="0"/>
              </a:rPr>
              <a:t> </a:t>
            </a:r>
            <a:r>
              <a:rPr lang="en-US" sz="2800" b="1" dirty="0" err="1">
                <a:latin typeface="#9Slide05 SVNNexa Rust Script" panose="020B0606040200020203" pitchFamily="34" charset="0"/>
                <a:cs typeface="Times New Roman" panose="02020603050405020304" pitchFamily="18" charset="0"/>
              </a:rPr>
              <a:t>tượng</a:t>
            </a:r>
            <a:r>
              <a:rPr lang="en-US" sz="2800" b="1" dirty="0">
                <a:latin typeface="#9Slide05 SVNNexa Rust Script" panose="020B0606040200020203" pitchFamily="34" charset="0"/>
                <a:cs typeface="Times New Roman" panose="02020603050405020304" pitchFamily="18" charset="0"/>
              </a:rPr>
              <a:t> </a:t>
            </a:r>
            <a:r>
              <a:rPr lang="en-US" sz="2800" b="1" dirty="0" err="1">
                <a:latin typeface="#9Slide05 SVNNexa Rust Script" panose="020B0606040200020203" pitchFamily="34" charset="0"/>
                <a:cs typeface="Times New Roman" panose="02020603050405020304" pitchFamily="18" charset="0"/>
              </a:rPr>
              <a:t>bàn</a:t>
            </a:r>
            <a:r>
              <a:rPr lang="en-US" sz="2800" b="1" dirty="0">
                <a:latin typeface="#9Slide05 SVNNexa Rust Script" panose="020B0606040200020203" pitchFamily="34" charset="0"/>
                <a:cs typeface="Times New Roman" panose="02020603050405020304" pitchFamily="18" charset="0"/>
              </a:rPr>
              <a:t> </a:t>
            </a:r>
            <a:r>
              <a:rPr lang="en-US" sz="2800" b="1" dirty="0" err="1">
                <a:latin typeface="#9Slide05 SVNNexa Rust Script" panose="020B0606040200020203" pitchFamily="34" charset="0"/>
                <a:cs typeface="Times New Roman" panose="02020603050405020304" pitchFamily="18" charset="0"/>
              </a:rPr>
              <a:t>luận</a:t>
            </a:r>
            <a:endParaRPr lang="en-US" sz="2800" b="1" dirty="0">
              <a:latin typeface="#9Slide05 SVNNexa Rust Script" panose="020B0606040200020203"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4F7D329-9F0B-6B23-CFAC-E234D0594B86}"/>
              </a:ext>
            </a:extLst>
          </p:cNvPr>
          <p:cNvSpPr txBox="1"/>
          <p:nvPr/>
        </p:nvSpPr>
        <p:spPr>
          <a:xfrm>
            <a:off x="3579039" y="2829842"/>
            <a:ext cx="1915747" cy="954107"/>
          </a:xfrm>
          <a:prstGeom prst="rect">
            <a:avLst/>
          </a:prstGeom>
          <a:noFill/>
        </p:spPr>
        <p:txBody>
          <a:bodyPr wrap="square" rtlCol="0">
            <a:spAutoFit/>
          </a:bodyPr>
          <a:lstStyle/>
          <a:p>
            <a:pPr algn="ctr"/>
            <a:r>
              <a:rPr lang="en-US" sz="2800" b="1" dirty="0" err="1">
                <a:latin typeface="#9Slide05 SVNNexa Rust Script" panose="020B0606040200020203" pitchFamily="34" charset="0"/>
                <a:cs typeface="Times New Roman" panose="02020603050405020304" pitchFamily="18" charset="0"/>
              </a:rPr>
              <a:t>Mục</a:t>
            </a:r>
            <a:r>
              <a:rPr lang="en-US" sz="2800" b="1" dirty="0">
                <a:latin typeface="#9Slide05 SVNNexa Rust Script" panose="020B0606040200020203" pitchFamily="34" charset="0"/>
                <a:cs typeface="Times New Roman" panose="02020603050405020304" pitchFamily="18" charset="0"/>
              </a:rPr>
              <a:t> </a:t>
            </a:r>
          </a:p>
          <a:p>
            <a:pPr algn="ctr"/>
            <a:r>
              <a:rPr lang="en-US" sz="2800" b="1" dirty="0" err="1">
                <a:latin typeface="#9Slide05 SVNNexa Rust Script" panose="020B0606040200020203" pitchFamily="34" charset="0"/>
                <a:cs typeface="Times New Roman" panose="02020603050405020304" pitchFamily="18" charset="0"/>
              </a:rPr>
              <a:t>đích</a:t>
            </a:r>
            <a:endParaRPr lang="en-US" sz="2800" b="1" dirty="0">
              <a:latin typeface="#9Slide05 SVNNexa Rust Script" panose="020B0606040200020203"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27EBD51-E362-36F6-DE05-B4004BFF8217}"/>
              </a:ext>
            </a:extLst>
          </p:cNvPr>
          <p:cNvSpPr txBox="1"/>
          <p:nvPr/>
        </p:nvSpPr>
        <p:spPr>
          <a:xfrm>
            <a:off x="3053296" y="4862477"/>
            <a:ext cx="1915747" cy="954107"/>
          </a:xfrm>
          <a:prstGeom prst="rect">
            <a:avLst/>
          </a:prstGeom>
          <a:noFill/>
        </p:spPr>
        <p:txBody>
          <a:bodyPr wrap="square" rtlCol="0">
            <a:spAutoFit/>
          </a:bodyPr>
          <a:lstStyle/>
          <a:p>
            <a:pPr algn="ctr"/>
            <a:r>
              <a:rPr lang="en-US" sz="2800" b="1" dirty="0" err="1">
                <a:latin typeface="#9Slide05 SVNNexa Rust Script" panose="020B0606040200020203" pitchFamily="34" charset="0"/>
                <a:cs typeface="Times New Roman" panose="02020603050405020304" pitchFamily="18" charset="0"/>
              </a:rPr>
              <a:t>Cách</a:t>
            </a:r>
            <a:r>
              <a:rPr lang="en-US" sz="2800" b="1" dirty="0">
                <a:latin typeface="#9Slide05 SVNNexa Rust Script" panose="020B0606040200020203" pitchFamily="34" charset="0"/>
                <a:cs typeface="Times New Roman" panose="02020603050405020304" pitchFamily="18" charset="0"/>
              </a:rPr>
              <a:t> </a:t>
            </a:r>
          </a:p>
          <a:p>
            <a:pPr algn="ctr"/>
            <a:r>
              <a:rPr lang="en-US" sz="2800" b="1" dirty="0" err="1">
                <a:latin typeface="#9Slide05 SVNNexa Rust Script" panose="020B0606040200020203" pitchFamily="34" charset="0"/>
                <a:cs typeface="Times New Roman" panose="02020603050405020304" pitchFamily="18" charset="0"/>
              </a:rPr>
              <a:t>triển</a:t>
            </a:r>
            <a:r>
              <a:rPr lang="en-US" sz="2800" b="1" dirty="0">
                <a:latin typeface="#9Slide05 SVNNexa Rust Script" panose="020B0606040200020203" pitchFamily="34" charset="0"/>
                <a:cs typeface="Times New Roman" panose="02020603050405020304" pitchFamily="18" charset="0"/>
              </a:rPr>
              <a:t> </a:t>
            </a:r>
            <a:r>
              <a:rPr lang="en-US" sz="2800" b="1" dirty="0" err="1">
                <a:latin typeface="#9Slide05 SVNNexa Rust Script" panose="020B0606040200020203" pitchFamily="34" charset="0"/>
                <a:cs typeface="Times New Roman" panose="02020603050405020304" pitchFamily="18" charset="0"/>
              </a:rPr>
              <a:t>khai</a:t>
            </a:r>
            <a:endParaRPr lang="en-US" sz="2800" b="1" dirty="0">
              <a:latin typeface="#9Slide05 SVNNexa Rust Script" panose="020B0606040200020203" pitchFamily="34" charset="0"/>
              <a:cs typeface="Times New Roman" panose="02020603050405020304" pitchFamily="18" charset="0"/>
            </a:endParaRPr>
          </a:p>
        </p:txBody>
      </p:sp>
      <p:sp>
        <p:nvSpPr>
          <p:cNvPr id="16" name="Freeform 9">
            <a:extLst>
              <a:ext uri="{FF2B5EF4-FFF2-40B4-BE49-F238E27FC236}">
                <a16:creationId xmlns:a16="http://schemas.microsoft.com/office/drawing/2014/main" id="{FEAE4E95-6E01-4ED9-4D4A-2F7C3904E5C8}"/>
              </a:ext>
            </a:extLst>
          </p:cNvPr>
          <p:cNvSpPr/>
          <p:nvPr/>
        </p:nvSpPr>
        <p:spPr>
          <a:xfrm>
            <a:off x="5494786" y="783807"/>
            <a:ext cx="5225322" cy="979748"/>
          </a:xfrm>
          <a:custGeom>
            <a:avLst/>
            <a:gdLst/>
            <a:ahLst/>
            <a:cxnLst/>
            <a:rect l="l" t="t" r="r" b="b"/>
            <a:pathLst>
              <a:path w="5225322" h="979748">
                <a:moveTo>
                  <a:pt x="0" y="0"/>
                </a:moveTo>
                <a:lnTo>
                  <a:pt x="5225322" y="0"/>
                </a:lnTo>
                <a:lnTo>
                  <a:pt x="5225322" y="979748"/>
                </a:lnTo>
                <a:lnTo>
                  <a:pt x="0" y="9797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94FBA80-9DBF-95D3-A77F-4284C7F2CD86}"/>
              </a:ext>
            </a:extLst>
          </p:cNvPr>
          <p:cNvSpPr txBox="1"/>
          <p:nvPr/>
        </p:nvSpPr>
        <p:spPr>
          <a:xfrm>
            <a:off x="5725377" y="919699"/>
            <a:ext cx="5749688"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
        <p:nvSpPr>
          <p:cNvPr id="18" name="Freeform 9">
            <a:extLst>
              <a:ext uri="{FF2B5EF4-FFF2-40B4-BE49-F238E27FC236}">
                <a16:creationId xmlns:a16="http://schemas.microsoft.com/office/drawing/2014/main" id="{86695E87-AD94-BF20-D3A2-F33C094DC4EC}"/>
              </a:ext>
            </a:extLst>
          </p:cNvPr>
          <p:cNvSpPr/>
          <p:nvPr/>
        </p:nvSpPr>
        <p:spPr>
          <a:xfrm>
            <a:off x="5349667" y="2015990"/>
            <a:ext cx="6521638" cy="979748"/>
          </a:xfrm>
          <a:custGeom>
            <a:avLst/>
            <a:gdLst/>
            <a:ahLst/>
            <a:cxnLst/>
            <a:rect l="l" t="t" r="r" b="b"/>
            <a:pathLst>
              <a:path w="5225322" h="979748">
                <a:moveTo>
                  <a:pt x="0" y="0"/>
                </a:moveTo>
                <a:lnTo>
                  <a:pt x="5225322" y="0"/>
                </a:lnTo>
                <a:lnTo>
                  <a:pt x="5225322" y="979748"/>
                </a:lnTo>
                <a:lnTo>
                  <a:pt x="0" y="9797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61F2BD22-CF26-C5E2-3942-D9CA40914CF0}"/>
              </a:ext>
            </a:extLst>
          </p:cNvPr>
          <p:cNvSpPr txBox="1"/>
          <p:nvPr/>
        </p:nvSpPr>
        <p:spPr>
          <a:xfrm>
            <a:off x="5515185" y="2041631"/>
            <a:ext cx="6170072"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p:txBody>
      </p:sp>
      <p:sp>
        <p:nvSpPr>
          <p:cNvPr id="20" name="Freeform 9">
            <a:extLst>
              <a:ext uri="{FF2B5EF4-FFF2-40B4-BE49-F238E27FC236}">
                <a16:creationId xmlns:a16="http://schemas.microsoft.com/office/drawing/2014/main" id="{0F7127B4-2491-3D21-CF65-3E359FAEC893}"/>
              </a:ext>
            </a:extLst>
          </p:cNvPr>
          <p:cNvSpPr/>
          <p:nvPr/>
        </p:nvSpPr>
        <p:spPr>
          <a:xfrm>
            <a:off x="5422227" y="3199308"/>
            <a:ext cx="6521638" cy="1554642"/>
          </a:xfrm>
          <a:custGeom>
            <a:avLst/>
            <a:gdLst/>
            <a:ahLst/>
            <a:cxnLst/>
            <a:rect l="l" t="t" r="r" b="b"/>
            <a:pathLst>
              <a:path w="5225322" h="979748">
                <a:moveTo>
                  <a:pt x="0" y="0"/>
                </a:moveTo>
                <a:lnTo>
                  <a:pt x="5225322" y="0"/>
                </a:lnTo>
                <a:lnTo>
                  <a:pt x="5225322" y="979748"/>
                </a:lnTo>
                <a:lnTo>
                  <a:pt x="0" y="9797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5D18187C-FA5C-8047-07ED-1682D3D06272}"/>
              </a:ext>
            </a:extLst>
          </p:cNvPr>
          <p:cNvSpPr txBox="1"/>
          <p:nvPr/>
        </p:nvSpPr>
        <p:spPr>
          <a:xfrm>
            <a:off x="5587745" y="3264704"/>
            <a:ext cx="6170072"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p:txBody>
      </p:sp>
      <p:sp>
        <p:nvSpPr>
          <p:cNvPr id="22" name="Freeform 9">
            <a:extLst>
              <a:ext uri="{FF2B5EF4-FFF2-40B4-BE49-F238E27FC236}">
                <a16:creationId xmlns:a16="http://schemas.microsoft.com/office/drawing/2014/main" id="{0CDC9DCC-472F-F012-0955-8C4B4A1C89DD}"/>
              </a:ext>
            </a:extLst>
          </p:cNvPr>
          <p:cNvSpPr/>
          <p:nvPr/>
        </p:nvSpPr>
        <p:spPr>
          <a:xfrm>
            <a:off x="5015663" y="5084071"/>
            <a:ext cx="7046468" cy="1276971"/>
          </a:xfrm>
          <a:custGeom>
            <a:avLst/>
            <a:gdLst/>
            <a:ahLst/>
            <a:cxnLst/>
            <a:rect l="l" t="t" r="r" b="b"/>
            <a:pathLst>
              <a:path w="5225322" h="979748">
                <a:moveTo>
                  <a:pt x="0" y="0"/>
                </a:moveTo>
                <a:lnTo>
                  <a:pt x="5225322" y="0"/>
                </a:lnTo>
                <a:lnTo>
                  <a:pt x="5225322" y="979748"/>
                </a:lnTo>
                <a:lnTo>
                  <a:pt x="0" y="9797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95CEC223-05D5-0838-DAA3-A6F241D21505}"/>
              </a:ext>
            </a:extLst>
          </p:cNvPr>
          <p:cNvSpPr txBox="1"/>
          <p:nvPr/>
        </p:nvSpPr>
        <p:spPr>
          <a:xfrm>
            <a:off x="5246253" y="5219964"/>
            <a:ext cx="6625051"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47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F120CE-6D80-90A9-EB73-886B66A33D45}"/>
              </a:ext>
            </a:extLst>
          </p:cNvPr>
          <p:cNvSpPr txBox="1"/>
          <p:nvPr/>
        </p:nvSpPr>
        <p:spPr>
          <a:xfrm>
            <a:off x="498091" y="1447995"/>
            <a:ext cx="11434355" cy="1077218"/>
          </a:xfrm>
          <a:prstGeom prst="rect">
            <a:avLst/>
          </a:prstGeom>
          <a:noFill/>
        </p:spPr>
        <p:txBody>
          <a:bodyPr wrap="square" rtlCol="0">
            <a:spAutoFit/>
          </a:bodyPr>
          <a:lstStyle/>
          <a:p>
            <a:pPr algn="just"/>
            <a:r>
              <a:rPr lang="en-US" sz="3600" b="1" dirty="0" err="1">
                <a:latin typeface="#9Slide05 SVNNexa Rust Script" panose="020B0606040200020203" pitchFamily="34" charset="0"/>
                <a:cs typeface="Times New Roman" panose="02020603050405020304" pitchFamily="18" charset="0"/>
              </a:rPr>
              <a:t>Lưu</a:t>
            </a:r>
            <a:r>
              <a:rPr lang="en-US" sz="3600" b="1" dirty="0">
                <a:latin typeface="#9Slide05 SVNNexa Rust Script" panose="020B0606040200020203" pitchFamily="34"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p>
        </p:txBody>
      </p:sp>
      <p:sp>
        <p:nvSpPr>
          <p:cNvPr id="6" name="Freeform 2">
            <a:extLst>
              <a:ext uri="{FF2B5EF4-FFF2-40B4-BE49-F238E27FC236}">
                <a16:creationId xmlns:a16="http://schemas.microsoft.com/office/drawing/2014/main" id="{9BB06763-F121-A056-C69B-6D90D5BA898C}"/>
              </a:ext>
            </a:extLst>
          </p:cNvPr>
          <p:cNvSpPr/>
          <p:nvPr/>
        </p:nvSpPr>
        <p:spPr>
          <a:xfrm>
            <a:off x="3518681" y="3681454"/>
            <a:ext cx="5154638" cy="3176546"/>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2708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B616FE-740A-0796-824E-63DDC66BB02A}"/>
              </a:ext>
            </a:extLst>
          </p:cNvPr>
          <p:cNvGrpSpPr/>
          <p:nvPr/>
        </p:nvGrpSpPr>
        <p:grpSpPr>
          <a:xfrm>
            <a:off x="0" y="1442386"/>
            <a:ext cx="12192000" cy="3692293"/>
            <a:chOff x="0" y="0"/>
            <a:chExt cx="3705215" cy="812800"/>
          </a:xfrm>
        </p:grpSpPr>
        <p:sp>
          <p:nvSpPr>
            <p:cNvPr id="7" name="Freeform 3">
              <a:extLst>
                <a:ext uri="{FF2B5EF4-FFF2-40B4-BE49-F238E27FC236}">
                  <a16:creationId xmlns:a16="http://schemas.microsoft.com/office/drawing/2014/main" id="{88A346CE-90D5-8E3E-463F-FE6BA0575007}"/>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8" name="TextBox 7">
              <a:extLst>
                <a:ext uri="{FF2B5EF4-FFF2-40B4-BE49-F238E27FC236}">
                  <a16:creationId xmlns:a16="http://schemas.microsoft.com/office/drawing/2014/main" id="{88E73319-EF41-673D-4847-6B5A8D750640}"/>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5" name="Freeform 16">
            <a:extLst>
              <a:ext uri="{FF2B5EF4-FFF2-40B4-BE49-F238E27FC236}">
                <a16:creationId xmlns:a16="http://schemas.microsoft.com/office/drawing/2014/main" id="{AD84FA03-FAB9-D50D-C73C-C1A8221615C9}"/>
              </a:ext>
            </a:extLst>
          </p:cNvPr>
          <p:cNvSpPr>
            <a:spLocks/>
          </p:cNvSpPr>
          <p:nvPr/>
        </p:nvSpPr>
        <p:spPr>
          <a:xfrm rot="-511518">
            <a:off x="-818945" y="4995560"/>
            <a:ext cx="4093323" cy="2599260"/>
          </a:xfrm>
          <a:custGeom>
            <a:avLst/>
            <a:gdLst/>
            <a:ahLst/>
            <a:cxnLst/>
            <a:rect l="l" t="t" r="r" b="b"/>
            <a:pathLst>
              <a:path w="8001566" h="5080995">
                <a:moveTo>
                  <a:pt x="0" y="0"/>
                </a:moveTo>
                <a:lnTo>
                  <a:pt x="8001566" y="0"/>
                </a:lnTo>
                <a:lnTo>
                  <a:pt x="8001566" y="5080994"/>
                </a:lnTo>
                <a:lnTo>
                  <a:pt x="0" y="5080994"/>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8A88BBB8-F765-8042-6D64-6445B1F6C75B}"/>
              </a:ext>
            </a:extLst>
          </p:cNvPr>
          <p:cNvSpPr txBox="1"/>
          <p:nvPr/>
        </p:nvSpPr>
        <p:spPr>
          <a:xfrm>
            <a:off x="2450137" y="2104952"/>
            <a:ext cx="7568506" cy="2554545"/>
          </a:xfrm>
          <a:prstGeom prst="rect">
            <a:avLst/>
          </a:prstGeom>
          <a:noFill/>
        </p:spPr>
        <p:txBody>
          <a:bodyPr wrap="square" rtlCol="0">
            <a:spAutoFit/>
          </a:bodyPr>
          <a:lstStyle/>
          <a:p>
            <a:pPr algn="ctr"/>
            <a:r>
              <a:rPr lang="vi-VN" sz="4000" b="1" dirty="0">
                <a:latin typeface="#9Slide07 SVNA Love Of Thunder" panose="02040603050506020204" pitchFamily="18" charset="0"/>
                <a:cs typeface="Times New Roman" panose="02020603050405020304" pitchFamily="18" charset="0"/>
              </a:rPr>
              <a:t>2. </a:t>
            </a:r>
            <a:endParaRPr lang="en-US" sz="4000" b="1" dirty="0">
              <a:latin typeface="#9Slide07 SVNA Love Of Thunder" panose="02040603050506020204" pitchFamily="18" charset="0"/>
              <a:cs typeface="Times New Roman" panose="02020603050405020304" pitchFamily="18" charset="0"/>
            </a:endParaRPr>
          </a:p>
          <a:p>
            <a:pPr algn="ctr"/>
            <a:r>
              <a:rPr lang="vi-VN" sz="4000" b="1" dirty="0">
                <a:latin typeface="#9Slide07 SVNA Love Of Thunder" panose="02040603050506020204" pitchFamily="18" charset="0"/>
                <a:cs typeface="Times New Roman" panose="02020603050405020304" pitchFamily="18" charset="0"/>
              </a:rPr>
              <a:t>Vai trò của người đọc</a:t>
            </a:r>
            <a:endParaRPr lang="en-US" sz="4000" b="1" dirty="0">
              <a:latin typeface="#9Slide07 SVNA Love Of Thunder" panose="02040603050506020204" pitchFamily="18" charset="0"/>
              <a:cs typeface="Times New Roman" panose="02020603050405020304" pitchFamily="18" charset="0"/>
            </a:endParaRPr>
          </a:p>
          <a:p>
            <a:pPr algn="ctr"/>
            <a:r>
              <a:rPr lang="vi-VN" sz="4000" b="1" dirty="0">
                <a:latin typeface="#9Slide07 SVNA Love Of Thunder" panose="02040603050506020204" pitchFamily="18" charset="0"/>
                <a:cs typeface="Times New Roman" panose="02020603050405020304" pitchFamily="18" charset="0"/>
              </a:rPr>
              <a:t> và bối cảnh tiếp nhận </a:t>
            </a:r>
            <a:endParaRPr lang="en-US" sz="4000" b="1" dirty="0">
              <a:latin typeface="#9Slide07 SVNA Love Of Thunder" panose="02040603050506020204" pitchFamily="18" charset="0"/>
              <a:cs typeface="Times New Roman" panose="02020603050405020304" pitchFamily="18" charset="0"/>
            </a:endParaRPr>
          </a:p>
          <a:p>
            <a:pPr algn="ctr"/>
            <a:r>
              <a:rPr lang="vi-VN" sz="4000" b="1" dirty="0">
                <a:latin typeface="#9Slide07 SVNA Love Of Thunder" panose="02040603050506020204" pitchFamily="18" charset="0"/>
                <a:cs typeface="Times New Roman" panose="02020603050405020304" pitchFamily="18" charset="0"/>
              </a:rPr>
              <a:t>đối với việc đọc hiểu văn bản</a:t>
            </a:r>
          </a:p>
        </p:txBody>
      </p:sp>
      <p:sp>
        <p:nvSpPr>
          <p:cNvPr id="3" name="Freeform 15">
            <a:extLst>
              <a:ext uri="{FF2B5EF4-FFF2-40B4-BE49-F238E27FC236}">
                <a16:creationId xmlns:a16="http://schemas.microsoft.com/office/drawing/2014/main" id="{41D78031-74C6-F3D2-73F6-A7144641AC39}"/>
              </a:ext>
            </a:extLst>
          </p:cNvPr>
          <p:cNvSpPr/>
          <p:nvPr/>
        </p:nvSpPr>
        <p:spPr>
          <a:xfrm rot="-6786811">
            <a:off x="-819678" y="3203749"/>
            <a:ext cx="2731506" cy="2519814"/>
          </a:xfrm>
          <a:custGeom>
            <a:avLst/>
            <a:gdLst/>
            <a:ahLst/>
            <a:cxnLst/>
            <a:rect l="l" t="t" r="r" b="b"/>
            <a:pathLst>
              <a:path w="4363268" h="4025115">
                <a:moveTo>
                  <a:pt x="0" y="0"/>
                </a:moveTo>
                <a:lnTo>
                  <a:pt x="4363268" y="0"/>
                </a:lnTo>
                <a:lnTo>
                  <a:pt x="4363268" y="4025115"/>
                </a:lnTo>
                <a:lnTo>
                  <a:pt x="0" y="4025115"/>
                </a:lnTo>
                <a:lnTo>
                  <a:pt x="0" y="0"/>
                </a:lnTo>
                <a:close/>
              </a:path>
            </a:pathLst>
          </a:custGeom>
          <a:blipFill>
            <a:blip r:embed="rId4"/>
            <a:stretch>
              <a:fillRect/>
            </a:stretch>
          </a:blipFill>
        </p:spPr>
        <p:txBody>
          <a:bodyPr/>
          <a:lstStyle/>
          <a:p>
            <a:endParaRPr lang="en-US"/>
          </a:p>
        </p:txBody>
      </p:sp>
      <p:sp>
        <p:nvSpPr>
          <p:cNvPr id="9" name="Freeform 5">
            <a:extLst>
              <a:ext uri="{FF2B5EF4-FFF2-40B4-BE49-F238E27FC236}">
                <a16:creationId xmlns:a16="http://schemas.microsoft.com/office/drawing/2014/main" id="{0041E2E9-6F8A-3033-2683-0FEC0308B305}"/>
              </a:ext>
            </a:extLst>
          </p:cNvPr>
          <p:cNvSpPr/>
          <p:nvPr/>
        </p:nvSpPr>
        <p:spPr>
          <a:xfrm>
            <a:off x="9784313" y="-22990"/>
            <a:ext cx="3025510" cy="2127942"/>
          </a:xfrm>
          <a:custGeom>
            <a:avLst/>
            <a:gdLst/>
            <a:ahLst/>
            <a:cxnLst/>
            <a:rect l="l" t="t" r="r" b="b"/>
            <a:pathLst>
              <a:path w="5914932" h="4160169">
                <a:moveTo>
                  <a:pt x="0" y="0"/>
                </a:moveTo>
                <a:lnTo>
                  <a:pt x="5914932" y="0"/>
                </a:lnTo>
                <a:lnTo>
                  <a:pt x="5914932" y="4160169"/>
                </a:lnTo>
                <a:lnTo>
                  <a:pt x="0" y="416016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600235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6AB20-60D4-E33B-C4B8-9F4753E72F38}"/>
              </a:ext>
            </a:extLst>
          </p:cNvPr>
          <p:cNvPicPr>
            <a:picLocks noChangeAspect="1"/>
          </p:cNvPicPr>
          <p:nvPr/>
        </p:nvPicPr>
        <p:blipFill>
          <a:blip r:embed="rId3"/>
          <a:stretch>
            <a:fillRect/>
          </a:stretch>
        </p:blipFill>
        <p:spPr>
          <a:xfrm>
            <a:off x="0" y="34336"/>
            <a:ext cx="12192000" cy="6789327"/>
          </a:xfrm>
          <a:prstGeom prst="rect">
            <a:avLst/>
          </a:prstGeom>
        </p:spPr>
      </p:pic>
    </p:spTree>
    <p:extLst>
      <p:ext uri="{BB962C8B-B14F-4D97-AF65-F5344CB8AC3E}">
        <p14:creationId xmlns:p14="http://schemas.microsoft.com/office/powerpoint/2010/main" val="409061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B223C75-13F0-48BD-7EB5-8F5981BF03A8}"/>
              </a:ext>
            </a:extLst>
          </p:cNvPr>
          <p:cNvSpPr txBox="1"/>
          <p:nvPr/>
        </p:nvSpPr>
        <p:spPr>
          <a:xfrm>
            <a:off x="7736619" y="4708249"/>
            <a:ext cx="2502114" cy="1556858"/>
          </a:xfrm>
          <a:prstGeom prst="rect">
            <a:avLst/>
          </a:prstGeom>
          <a:noFill/>
        </p:spPr>
        <p:txBody>
          <a:bodyPr wrap="square" rtlCol="0">
            <a:prstTxWarp prst="textArchUp">
              <a:avLst>
                <a:gd name="adj" fmla="val 12038588"/>
              </a:avLst>
            </a:prstTxWarp>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hưởng</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7" name="Picture 36" descr="A black background with a black square&#10;&#10;Description automatically generated with medium confidence">
            <a:extLst>
              <a:ext uri="{FF2B5EF4-FFF2-40B4-BE49-F238E27FC236}">
                <a16:creationId xmlns:a16="http://schemas.microsoft.com/office/drawing/2014/main" id="{8CBCF5EB-AA16-3BB2-4B6F-1819BCAA27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74999" flipH="1">
            <a:off x="8180115" y="4612050"/>
            <a:ext cx="1434343" cy="1434343"/>
          </a:xfrm>
          <a:prstGeom prst="rect">
            <a:avLst/>
          </a:prstGeom>
        </p:spPr>
      </p:pic>
      <p:sp>
        <p:nvSpPr>
          <p:cNvPr id="40" name="TextBox 39">
            <a:extLst>
              <a:ext uri="{FF2B5EF4-FFF2-40B4-BE49-F238E27FC236}">
                <a16:creationId xmlns:a16="http://schemas.microsoft.com/office/drawing/2014/main" id="{A3DE0F15-E1C2-2B44-3657-88485B057D16}"/>
              </a:ext>
            </a:extLst>
          </p:cNvPr>
          <p:cNvSpPr txBox="1"/>
          <p:nvPr/>
        </p:nvSpPr>
        <p:spPr>
          <a:xfrm rot="10800000">
            <a:off x="7646228" y="4871458"/>
            <a:ext cx="2502114" cy="1556858"/>
          </a:xfrm>
          <a:prstGeom prst="rect">
            <a:avLst/>
          </a:prstGeom>
          <a:noFill/>
        </p:spPr>
        <p:txBody>
          <a:bodyPr wrap="square" rtlCol="0">
            <a:prstTxWarp prst="textArchUp">
              <a:avLst>
                <a:gd name="adj" fmla="val 12038588"/>
              </a:avLst>
            </a:prstTxWarp>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Chi </a:t>
            </a:r>
            <a:r>
              <a:rPr lang="en-US" sz="2800" b="1" dirty="0" err="1">
                <a:solidFill>
                  <a:srgbClr val="FF0000"/>
                </a:solidFill>
                <a:latin typeface="Times New Roman" panose="02020603050405020304" pitchFamily="18" charset="0"/>
                <a:cs typeface="Times New Roman" panose="02020603050405020304" pitchFamily="18" charset="0"/>
              </a:rPr>
              <a:t>phối</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441FA1B-C6C1-EA40-5A99-B958957D8991}"/>
              </a:ext>
            </a:extLst>
          </p:cNvPr>
          <p:cNvSpPr txBox="1"/>
          <p:nvPr/>
        </p:nvSpPr>
        <p:spPr>
          <a:xfrm>
            <a:off x="439067" y="142446"/>
            <a:ext cx="3636589" cy="523220"/>
          </a:xfrm>
          <a:prstGeom prst="rect">
            <a:avLst/>
          </a:prstGeom>
          <a:solidFill>
            <a:schemeClr val="accent5">
              <a:lumMod val="20000"/>
              <a:lumOff val="80000"/>
            </a:schemeClr>
          </a:soli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NGƯỜI ĐỌC</a:t>
            </a:r>
          </a:p>
        </p:txBody>
      </p:sp>
      <p:grpSp>
        <p:nvGrpSpPr>
          <p:cNvPr id="12" name="Group 11">
            <a:extLst>
              <a:ext uri="{FF2B5EF4-FFF2-40B4-BE49-F238E27FC236}">
                <a16:creationId xmlns:a16="http://schemas.microsoft.com/office/drawing/2014/main" id="{B072FF03-E03C-0A1C-02AA-58348CC84C1A}"/>
              </a:ext>
            </a:extLst>
          </p:cNvPr>
          <p:cNvGrpSpPr/>
          <p:nvPr/>
        </p:nvGrpSpPr>
        <p:grpSpPr>
          <a:xfrm>
            <a:off x="4075656" y="665666"/>
            <a:ext cx="2082068" cy="5622491"/>
            <a:chOff x="4107455" y="1007572"/>
            <a:chExt cx="2082068" cy="5622491"/>
          </a:xfrm>
        </p:grpSpPr>
        <p:grpSp>
          <p:nvGrpSpPr>
            <p:cNvPr id="4" name="Group 2">
              <a:extLst>
                <a:ext uri="{FF2B5EF4-FFF2-40B4-BE49-F238E27FC236}">
                  <a16:creationId xmlns:a16="http://schemas.microsoft.com/office/drawing/2014/main" id="{A448E3D5-8EF5-0496-21FE-ED66D6614CE9}"/>
                </a:ext>
              </a:extLst>
            </p:cNvPr>
            <p:cNvGrpSpPr/>
            <p:nvPr/>
          </p:nvGrpSpPr>
          <p:grpSpPr>
            <a:xfrm>
              <a:off x="4107455" y="1007572"/>
              <a:ext cx="2035463" cy="5622491"/>
              <a:chOff x="0" y="-884100"/>
              <a:chExt cx="24387852" cy="12920649"/>
            </a:xfrm>
          </p:grpSpPr>
          <p:grpSp>
            <p:nvGrpSpPr>
              <p:cNvPr id="5" name="Group 3">
                <a:extLst>
                  <a:ext uri="{FF2B5EF4-FFF2-40B4-BE49-F238E27FC236}">
                    <a16:creationId xmlns:a16="http://schemas.microsoft.com/office/drawing/2014/main" id="{934594AC-F4EA-CB81-C31C-673539840C88}"/>
                  </a:ext>
                </a:extLst>
              </p:cNvPr>
              <p:cNvGrpSpPr/>
              <p:nvPr/>
            </p:nvGrpSpPr>
            <p:grpSpPr>
              <a:xfrm>
                <a:off x="0" y="-884100"/>
                <a:ext cx="24387852" cy="12920649"/>
                <a:chOff x="0" y="-171982"/>
                <a:chExt cx="4744112" cy="2513424"/>
              </a:xfrm>
            </p:grpSpPr>
            <p:sp>
              <p:nvSpPr>
                <p:cNvPr id="9" name="Freeform 4">
                  <a:extLst>
                    <a:ext uri="{FF2B5EF4-FFF2-40B4-BE49-F238E27FC236}">
                      <a16:creationId xmlns:a16="http://schemas.microsoft.com/office/drawing/2014/main" id="{39F23BEA-A8B1-794B-B8CA-240069B2D04C}"/>
                    </a:ext>
                  </a:extLst>
                </p:cNvPr>
                <p:cNvSpPr/>
                <p:nvPr/>
              </p:nvSpPr>
              <p:spPr>
                <a:xfrm>
                  <a:off x="2049214" y="-171982"/>
                  <a:ext cx="2694898" cy="2341442"/>
                </a:xfrm>
                <a:custGeom>
                  <a:avLst/>
                  <a:gdLst/>
                  <a:ahLst/>
                  <a:cxnLst/>
                  <a:rect l="l" t="t" r="r" b="b"/>
                  <a:pathLst>
                    <a:path w="4375300" h="2341442">
                      <a:moveTo>
                        <a:pt x="9179" y="0"/>
                      </a:moveTo>
                      <a:lnTo>
                        <a:pt x="4366121" y="0"/>
                      </a:lnTo>
                      <a:cubicBezTo>
                        <a:pt x="4368555" y="0"/>
                        <a:pt x="4370890" y="967"/>
                        <a:pt x="4372611" y="2688"/>
                      </a:cubicBezTo>
                      <a:cubicBezTo>
                        <a:pt x="4374333" y="4410"/>
                        <a:pt x="4375300" y="6745"/>
                        <a:pt x="4375300" y="9179"/>
                      </a:cubicBezTo>
                      <a:lnTo>
                        <a:pt x="4375300" y="2332263"/>
                      </a:lnTo>
                      <a:cubicBezTo>
                        <a:pt x="4375300" y="2334697"/>
                        <a:pt x="4374333" y="2337032"/>
                        <a:pt x="4372611" y="2338753"/>
                      </a:cubicBezTo>
                      <a:cubicBezTo>
                        <a:pt x="4370890" y="2340475"/>
                        <a:pt x="4368555" y="2341442"/>
                        <a:pt x="4366121" y="2341442"/>
                      </a:cubicBezTo>
                      <a:lnTo>
                        <a:pt x="9179" y="2341442"/>
                      </a:lnTo>
                      <a:cubicBezTo>
                        <a:pt x="6745" y="2341442"/>
                        <a:pt x="4410" y="2340475"/>
                        <a:pt x="2688" y="2338753"/>
                      </a:cubicBezTo>
                      <a:cubicBezTo>
                        <a:pt x="967" y="2337032"/>
                        <a:pt x="0" y="2334697"/>
                        <a:pt x="0" y="2332263"/>
                      </a:cubicBezTo>
                      <a:lnTo>
                        <a:pt x="0" y="9179"/>
                      </a:lnTo>
                      <a:cubicBezTo>
                        <a:pt x="0" y="6745"/>
                        <a:pt x="967" y="4410"/>
                        <a:pt x="2688" y="2688"/>
                      </a:cubicBezTo>
                      <a:cubicBezTo>
                        <a:pt x="4410" y="967"/>
                        <a:pt x="6745" y="0"/>
                        <a:pt x="9179" y="0"/>
                      </a:cubicBezTo>
                      <a:close/>
                    </a:path>
                  </a:pathLst>
                </a:custGeom>
                <a:solidFill>
                  <a:srgbClr val="FFFAEF"/>
                </a:solidFill>
                <a:ln w="47625" cap="sq">
                  <a:solidFill>
                    <a:srgbClr val="000000"/>
                  </a:solidFill>
                  <a:prstDash val="solid"/>
                  <a:miter/>
                </a:ln>
              </p:spPr>
              <p:txBody>
                <a:bodyPr/>
                <a:lstStyle/>
                <a:p>
                  <a:endParaRPr lang="en-US" dirty="0"/>
                </a:p>
              </p:txBody>
            </p:sp>
            <p:sp>
              <p:nvSpPr>
                <p:cNvPr id="10" name="TextBox 5">
                  <a:extLst>
                    <a:ext uri="{FF2B5EF4-FFF2-40B4-BE49-F238E27FC236}">
                      <a16:creationId xmlns:a16="http://schemas.microsoft.com/office/drawing/2014/main" id="{93B8BAAD-1494-6F03-F77F-767501CD8DD4}"/>
                    </a:ext>
                  </a:extLst>
                </p:cNvPr>
                <p:cNvSpPr txBox="1"/>
                <p:nvPr/>
              </p:nvSpPr>
              <p:spPr>
                <a:xfrm>
                  <a:off x="0" y="-38100"/>
                  <a:ext cx="4375300" cy="237954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8">
                <a:extLst>
                  <a:ext uri="{FF2B5EF4-FFF2-40B4-BE49-F238E27FC236}">
                    <a16:creationId xmlns:a16="http://schemas.microsoft.com/office/drawing/2014/main" id="{034E491E-9450-15B4-5086-A90ED6763428}"/>
                  </a:ext>
                </a:extLst>
              </p:cNvPr>
              <p:cNvSpPr txBox="1"/>
              <p:nvPr/>
            </p:nvSpPr>
            <p:spPr>
              <a:xfrm>
                <a:off x="20149615" y="423725"/>
                <a:ext cx="353327" cy="373712"/>
              </a:xfrm>
              <a:prstGeom prst="rect">
                <a:avLst/>
              </a:prstGeom>
            </p:spPr>
            <p:txBody>
              <a:bodyPr lIns="50800" tIns="50800" rIns="50800" bIns="50800" rtlCol="0" anchor="ctr"/>
              <a:lstStyle/>
              <a:p>
                <a:pPr algn="ctr">
                  <a:lnSpc>
                    <a:spcPts val="2659"/>
                  </a:lnSpc>
                </a:pPr>
                <a:endParaRPr/>
              </a:p>
            </p:txBody>
          </p:sp>
          <p:sp>
            <p:nvSpPr>
              <p:cNvPr id="7" name="TextBox 11">
                <a:extLst>
                  <a:ext uri="{FF2B5EF4-FFF2-40B4-BE49-F238E27FC236}">
                    <a16:creationId xmlns:a16="http://schemas.microsoft.com/office/drawing/2014/main" id="{44036485-087B-7140-C445-0369775E0774}"/>
                  </a:ext>
                </a:extLst>
              </p:cNvPr>
              <p:cNvSpPr txBox="1"/>
              <p:nvPr/>
            </p:nvSpPr>
            <p:spPr>
              <a:xfrm>
                <a:off x="20788280" y="423725"/>
                <a:ext cx="353327" cy="373712"/>
              </a:xfrm>
              <a:prstGeom prst="rect">
                <a:avLst/>
              </a:prstGeom>
            </p:spPr>
            <p:txBody>
              <a:bodyPr lIns="50800" tIns="50800" rIns="50800" bIns="50800" rtlCol="0" anchor="ctr"/>
              <a:lstStyle/>
              <a:p>
                <a:pPr algn="ctr">
                  <a:lnSpc>
                    <a:spcPts val="2659"/>
                  </a:lnSpc>
                </a:pPr>
                <a:endParaRPr/>
              </a:p>
            </p:txBody>
          </p:sp>
          <p:sp>
            <p:nvSpPr>
              <p:cNvPr id="8" name="TextBox 14">
                <a:extLst>
                  <a:ext uri="{FF2B5EF4-FFF2-40B4-BE49-F238E27FC236}">
                    <a16:creationId xmlns:a16="http://schemas.microsoft.com/office/drawing/2014/main" id="{0DF116F7-0D73-354F-631B-19D4B6900E77}"/>
                  </a:ext>
                </a:extLst>
              </p:cNvPr>
              <p:cNvSpPr txBox="1"/>
              <p:nvPr/>
            </p:nvSpPr>
            <p:spPr>
              <a:xfrm>
                <a:off x="21426948" y="423725"/>
                <a:ext cx="353327" cy="373712"/>
              </a:xfrm>
              <a:prstGeom prst="rect">
                <a:avLst/>
              </a:prstGeom>
            </p:spPr>
            <p:txBody>
              <a:bodyPr lIns="50800" tIns="50800" rIns="50800" bIns="50800" rtlCol="0" anchor="ctr"/>
              <a:lstStyle/>
              <a:p>
                <a:pPr algn="ctr">
                  <a:lnSpc>
                    <a:spcPts val="2659"/>
                  </a:lnSpc>
                </a:pPr>
                <a:endParaRPr/>
              </a:p>
            </p:txBody>
          </p:sp>
        </p:grpSp>
        <p:sp>
          <p:nvSpPr>
            <p:cNvPr id="11" name="TextBox 10">
              <a:extLst>
                <a:ext uri="{FF2B5EF4-FFF2-40B4-BE49-F238E27FC236}">
                  <a16:creationId xmlns:a16="http://schemas.microsoft.com/office/drawing/2014/main" id="{F161F1BE-AEFD-9700-14BF-26F6278156C8}"/>
                </a:ext>
              </a:extLst>
            </p:cNvPr>
            <p:cNvSpPr txBox="1"/>
            <p:nvPr/>
          </p:nvSpPr>
          <p:spPr>
            <a:xfrm>
              <a:off x="4841223" y="2241277"/>
              <a:ext cx="1348300" cy="2308324"/>
            </a:xfrm>
            <a:prstGeom prst="rect">
              <a:avLst/>
            </a:prstGeom>
            <a:noFill/>
          </p:spPr>
          <p:txBody>
            <a:bodyPr wrap="square" rtlCol="0">
              <a:spAutoFit/>
            </a:bodyPr>
            <a:lstStyle/>
            <a:p>
              <a:pPr algn="ctr"/>
              <a:r>
                <a:rPr lang="vi-VN" sz="3600" b="1" dirty="0">
                  <a:latin typeface="#9Slide07 SVNA Love Of Thunder" panose="02040603050506020204" pitchFamily="18" charset="0"/>
                  <a:cs typeface="Times New Roman" panose="02020603050405020304" pitchFamily="18" charset="0"/>
                </a:rPr>
                <a:t>đọc hiểu văn bản</a:t>
              </a:r>
            </a:p>
          </p:txBody>
        </p:sp>
      </p:grpSp>
      <p:sp>
        <p:nvSpPr>
          <p:cNvPr id="13" name="TextBox 12">
            <a:extLst>
              <a:ext uri="{FF2B5EF4-FFF2-40B4-BE49-F238E27FC236}">
                <a16:creationId xmlns:a16="http://schemas.microsoft.com/office/drawing/2014/main" id="{134F3424-5920-E446-2587-5F228E693FE8}"/>
              </a:ext>
            </a:extLst>
          </p:cNvPr>
          <p:cNvSpPr txBox="1"/>
          <p:nvPr/>
        </p:nvSpPr>
        <p:spPr>
          <a:xfrm>
            <a:off x="235702" y="1397396"/>
            <a:ext cx="4514325" cy="353943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Vai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446DDF25-2250-774F-AA10-5D6781AA9F64}"/>
              </a:ext>
            </a:extLst>
          </p:cNvPr>
          <p:cNvSpPr txBox="1"/>
          <p:nvPr/>
        </p:nvSpPr>
        <p:spPr>
          <a:xfrm>
            <a:off x="7321640" y="142446"/>
            <a:ext cx="3636589" cy="523220"/>
          </a:xfrm>
          <a:prstGeom prst="rect">
            <a:avLst/>
          </a:prstGeom>
          <a:solidFill>
            <a:schemeClr val="accent5">
              <a:lumMod val="20000"/>
              <a:lumOff val="80000"/>
            </a:schemeClr>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Bối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endParaRPr lang="en-US" sz="2800" b="1" dirty="0">
              <a:latin typeface="Times New Roman" panose="02020603050405020304" pitchFamily="18" charset="0"/>
              <a:cs typeface="Times New Roman" panose="02020603050405020304" pitchFamily="18" charset="0"/>
            </a:endParaRPr>
          </a:p>
        </p:txBody>
      </p:sp>
      <p:sp>
        <p:nvSpPr>
          <p:cNvPr id="15" name="AutoShape 26">
            <a:extLst>
              <a:ext uri="{FF2B5EF4-FFF2-40B4-BE49-F238E27FC236}">
                <a16:creationId xmlns:a16="http://schemas.microsoft.com/office/drawing/2014/main" id="{3832AF72-DA50-FECA-B78E-B8BFDE1944F6}"/>
              </a:ext>
            </a:extLst>
          </p:cNvPr>
          <p:cNvSpPr/>
          <p:nvPr/>
        </p:nvSpPr>
        <p:spPr>
          <a:xfrm>
            <a:off x="4237964" y="665666"/>
            <a:ext cx="716908" cy="0"/>
          </a:xfrm>
          <a:prstGeom prst="line">
            <a:avLst/>
          </a:prstGeom>
          <a:ln w="38100" cap="flat">
            <a:solidFill>
              <a:srgbClr val="A6A6A6"/>
            </a:solidFill>
            <a:prstDash val="sysDash"/>
            <a:headEnd type="oval" w="lg" len="lg"/>
            <a:tailEnd type="none" w="sm" len="sm"/>
          </a:ln>
        </p:spPr>
        <p:txBody>
          <a:bodyPr/>
          <a:lstStyle/>
          <a:p>
            <a:endParaRPr lang="en-US"/>
          </a:p>
        </p:txBody>
      </p:sp>
      <p:sp>
        <p:nvSpPr>
          <p:cNvPr id="16" name="AutoShape 27">
            <a:extLst>
              <a:ext uri="{FF2B5EF4-FFF2-40B4-BE49-F238E27FC236}">
                <a16:creationId xmlns:a16="http://schemas.microsoft.com/office/drawing/2014/main" id="{837FAD5B-73C2-0943-E63F-68999EB2E42F}"/>
              </a:ext>
            </a:extLst>
          </p:cNvPr>
          <p:cNvSpPr/>
          <p:nvPr/>
        </p:nvSpPr>
        <p:spPr>
          <a:xfrm flipH="1">
            <a:off x="6157724" y="665665"/>
            <a:ext cx="711346" cy="0"/>
          </a:xfrm>
          <a:prstGeom prst="line">
            <a:avLst/>
          </a:prstGeom>
          <a:ln w="38100" cap="flat">
            <a:solidFill>
              <a:srgbClr val="A6A6A6"/>
            </a:solidFill>
            <a:prstDash val="sysDash"/>
            <a:headEnd type="oval" w="lg" len="lg"/>
            <a:tailEnd type="none" w="sm" len="sm"/>
          </a:ln>
        </p:spPr>
        <p:txBody>
          <a:bodyPr/>
          <a:lstStyle/>
          <a:p>
            <a:endParaRPr lang="en-US"/>
          </a:p>
        </p:txBody>
      </p:sp>
      <p:cxnSp>
        <p:nvCxnSpPr>
          <p:cNvPr id="21" name="Connector: Elbow 20">
            <a:extLst>
              <a:ext uri="{FF2B5EF4-FFF2-40B4-BE49-F238E27FC236}">
                <a16:creationId xmlns:a16="http://schemas.microsoft.com/office/drawing/2014/main" id="{8E6FA2AC-15D9-A155-06B5-BA7EDF64E18C}"/>
              </a:ext>
            </a:extLst>
          </p:cNvPr>
          <p:cNvCxnSpPr>
            <a:cxnSpLocks/>
            <a:stCxn id="14" idx="2"/>
            <a:endCxn id="22" idx="0"/>
          </p:cNvCxnSpPr>
          <p:nvPr/>
        </p:nvCxnSpPr>
        <p:spPr>
          <a:xfrm rot="5400000">
            <a:off x="8051583" y="146420"/>
            <a:ext cx="569107" cy="160759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89B35A96-2F88-4873-BF8E-8A0EA475BD15}"/>
              </a:ext>
            </a:extLst>
          </p:cNvPr>
          <p:cNvSpPr txBox="1"/>
          <p:nvPr/>
        </p:nvSpPr>
        <p:spPr>
          <a:xfrm>
            <a:off x="6474692" y="1234773"/>
            <a:ext cx="2115289" cy="954107"/>
          </a:xfrm>
          <a:prstGeom prst="rect">
            <a:avLst/>
          </a:prstGeom>
          <a:solidFill>
            <a:schemeClr val="accent3">
              <a:lumMod val="20000"/>
              <a:lumOff val="80000"/>
            </a:schemeClr>
          </a:solid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6D875F2-945E-7E70-87B5-E104C5E3F7B6}"/>
              </a:ext>
            </a:extLst>
          </p:cNvPr>
          <p:cNvSpPr txBox="1"/>
          <p:nvPr/>
        </p:nvSpPr>
        <p:spPr>
          <a:xfrm>
            <a:off x="9272405" y="1229141"/>
            <a:ext cx="2620282" cy="954107"/>
          </a:xfrm>
          <a:prstGeom prst="rect">
            <a:avLst/>
          </a:prstGeom>
          <a:solidFill>
            <a:schemeClr val="accent3">
              <a:lumMod val="20000"/>
              <a:lumOff val="80000"/>
            </a:schemeClr>
          </a:solid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Hoàn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p:txBody>
      </p:sp>
      <p:cxnSp>
        <p:nvCxnSpPr>
          <p:cNvPr id="26" name="Connector: Elbow 25">
            <a:extLst>
              <a:ext uri="{FF2B5EF4-FFF2-40B4-BE49-F238E27FC236}">
                <a16:creationId xmlns:a16="http://schemas.microsoft.com/office/drawing/2014/main" id="{B370BC8E-AD50-EA36-89B9-E50E93DE3C9F}"/>
              </a:ext>
            </a:extLst>
          </p:cNvPr>
          <p:cNvCxnSpPr>
            <a:cxnSpLocks/>
            <a:stCxn id="14" idx="2"/>
            <a:endCxn id="24" idx="0"/>
          </p:cNvCxnSpPr>
          <p:nvPr/>
        </p:nvCxnSpPr>
        <p:spPr>
          <a:xfrm rot="16200000" flipH="1">
            <a:off x="9579503" y="226097"/>
            <a:ext cx="563475" cy="144261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00627585-7919-8075-CC90-51E0B6D65537}"/>
              </a:ext>
            </a:extLst>
          </p:cNvPr>
          <p:cNvSpPr txBox="1"/>
          <p:nvPr/>
        </p:nvSpPr>
        <p:spPr>
          <a:xfrm>
            <a:off x="6315964" y="2215594"/>
            <a:ext cx="5640334" cy="2246769"/>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Vai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p>
        </p:txBody>
      </p:sp>
      <p:sp>
        <p:nvSpPr>
          <p:cNvPr id="34" name="TextBox 33">
            <a:extLst>
              <a:ext uri="{FF2B5EF4-FFF2-40B4-BE49-F238E27FC236}">
                <a16:creationId xmlns:a16="http://schemas.microsoft.com/office/drawing/2014/main" id="{435B617B-1FE8-881F-4532-4EE7B7B3375F}"/>
              </a:ext>
            </a:extLst>
          </p:cNvPr>
          <p:cNvSpPr txBox="1"/>
          <p:nvPr/>
        </p:nvSpPr>
        <p:spPr>
          <a:xfrm>
            <a:off x="6272692" y="4880112"/>
            <a:ext cx="1463927" cy="1384995"/>
          </a:xfrm>
          <a:prstGeom prst="rect">
            <a:avLst/>
          </a:prstGeom>
          <a:solidFill>
            <a:schemeClr val="accent3">
              <a:lumMod val="20000"/>
              <a:lumOff val="80000"/>
            </a:schemeClr>
          </a:solid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D94C6380-C200-0C82-2F35-548720AA5103}"/>
              </a:ext>
            </a:extLst>
          </p:cNvPr>
          <p:cNvSpPr txBox="1"/>
          <p:nvPr/>
        </p:nvSpPr>
        <p:spPr>
          <a:xfrm>
            <a:off x="10065600" y="4880112"/>
            <a:ext cx="2023879" cy="1384995"/>
          </a:xfrm>
          <a:prstGeom prst="rect">
            <a:avLst/>
          </a:prstGeom>
          <a:solidFill>
            <a:schemeClr val="accent3">
              <a:lumMod val="20000"/>
              <a:lumOff val="80000"/>
            </a:schemeClr>
          </a:solid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Hoàn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p:txBody>
      </p:sp>
      <p:pic>
        <p:nvPicPr>
          <p:cNvPr id="39" name="Picture 38" descr="A black background with a black square&#10;&#10;Description automatically generated with medium confidence">
            <a:extLst>
              <a:ext uri="{FF2B5EF4-FFF2-40B4-BE49-F238E27FC236}">
                <a16:creationId xmlns:a16="http://schemas.microsoft.com/office/drawing/2014/main" id="{90498925-809B-EBF2-6CAB-52726CD41D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3159804" flipH="1">
            <a:off x="8214795" y="5152490"/>
            <a:ext cx="1399847" cy="1399847"/>
          </a:xfrm>
          <a:prstGeom prst="rect">
            <a:avLst/>
          </a:prstGeom>
        </p:spPr>
      </p:pic>
      <p:sp>
        <p:nvSpPr>
          <p:cNvPr id="41" name="Freeform 15">
            <a:extLst>
              <a:ext uri="{FF2B5EF4-FFF2-40B4-BE49-F238E27FC236}">
                <a16:creationId xmlns:a16="http://schemas.microsoft.com/office/drawing/2014/main" id="{53260190-3272-37BC-3A05-C6389198C8C7}"/>
              </a:ext>
            </a:extLst>
          </p:cNvPr>
          <p:cNvSpPr/>
          <p:nvPr/>
        </p:nvSpPr>
        <p:spPr>
          <a:xfrm rot="-6786811">
            <a:off x="-573916" y="5493839"/>
            <a:ext cx="2025968" cy="1868956"/>
          </a:xfrm>
          <a:custGeom>
            <a:avLst/>
            <a:gdLst/>
            <a:ahLst/>
            <a:cxnLst/>
            <a:rect l="l" t="t" r="r" b="b"/>
            <a:pathLst>
              <a:path w="4363268" h="4025115">
                <a:moveTo>
                  <a:pt x="0" y="0"/>
                </a:moveTo>
                <a:lnTo>
                  <a:pt x="4363268" y="0"/>
                </a:lnTo>
                <a:lnTo>
                  <a:pt x="4363268" y="4025115"/>
                </a:lnTo>
                <a:lnTo>
                  <a:pt x="0" y="4025115"/>
                </a:lnTo>
                <a:lnTo>
                  <a:pt x="0" y="0"/>
                </a:lnTo>
                <a:close/>
              </a:path>
            </a:pathLst>
          </a:custGeom>
          <a:blipFill>
            <a:blip r:embed="rId5"/>
            <a:stretch>
              <a:fillRect/>
            </a:stretch>
          </a:blipFill>
        </p:spPr>
        <p:txBody>
          <a:bodyPr/>
          <a:lstStyle/>
          <a:p>
            <a:endParaRPr lang="en-US"/>
          </a:p>
        </p:txBody>
      </p:sp>
      <p:sp>
        <p:nvSpPr>
          <p:cNvPr id="42" name="Freeform 16">
            <a:extLst>
              <a:ext uri="{FF2B5EF4-FFF2-40B4-BE49-F238E27FC236}">
                <a16:creationId xmlns:a16="http://schemas.microsoft.com/office/drawing/2014/main" id="{E63AFC87-2B5F-85CE-912D-FB81BE8C86BD}"/>
              </a:ext>
            </a:extLst>
          </p:cNvPr>
          <p:cNvSpPr/>
          <p:nvPr/>
        </p:nvSpPr>
        <p:spPr>
          <a:xfrm rot="-511518">
            <a:off x="376916" y="5829842"/>
            <a:ext cx="2284019" cy="1450352"/>
          </a:xfrm>
          <a:custGeom>
            <a:avLst/>
            <a:gdLst/>
            <a:ahLst/>
            <a:cxnLst/>
            <a:rect l="l" t="t" r="r" b="b"/>
            <a:pathLst>
              <a:path w="8001566" h="5080995">
                <a:moveTo>
                  <a:pt x="0" y="0"/>
                </a:moveTo>
                <a:lnTo>
                  <a:pt x="8001566" y="0"/>
                </a:lnTo>
                <a:lnTo>
                  <a:pt x="8001566" y="5080994"/>
                </a:lnTo>
                <a:lnTo>
                  <a:pt x="0" y="5080994"/>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64498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barn(inVertical)">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barn(inVertical)">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barn(inVertical)">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0">
                                            <p:txEl>
                                              <p:pRg st="0" end="0"/>
                                            </p:txEl>
                                          </p:spTgt>
                                        </p:tgtEl>
                                        <p:attrNameLst>
                                          <p:attrName>style.visibility</p:attrName>
                                        </p:attrNameLst>
                                      </p:cBhvr>
                                      <p:to>
                                        <p:strVal val="visible"/>
                                      </p:to>
                                    </p:set>
                                    <p:animEffect transition="in" filter="barn(inVertical)">
                                      <p:cBhvr>
                                        <p:cTn id="38" dur="500"/>
                                        <p:tgtEl>
                                          <p:spTgt spid="3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0">
                                            <p:txEl>
                                              <p:pRg st="1" end="1"/>
                                            </p:txEl>
                                          </p:spTgt>
                                        </p:tgtEl>
                                        <p:attrNameLst>
                                          <p:attrName>style.visibility</p:attrName>
                                        </p:attrNameLst>
                                      </p:cBhvr>
                                      <p:to>
                                        <p:strVal val="visible"/>
                                      </p:to>
                                    </p:set>
                                    <p:animEffect transition="in" filter="barn(inVertical)">
                                      <p:cBhvr>
                                        <p:cTn id="43" dur="500"/>
                                        <p:tgtEl>
                                          <p:spTgt spid="3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0">
                                            <p:txEl>
                                              <p:pRg st="2" end="2"/>
                                            </p:txEl>
                                          </p:spTgt>
                                        </p:tgtEl>
                                        <p:attrNameLst>
                                          <p:attrName>style.visibility</p:attrName>
                                        </p:attrNameLst>
                                      </p:cBhvr>
                                      <p:to>
                                        <p:strVal val="visible"/>
                                      </p:to>
                                    </p:set>
                                    <p:animEffect transition="in" filter="barn(inVertical)">
                                      <p:cBhvr>
                                        <p:cTn id="48" dur="500"/>
                                        <p:tgtEl>
                                          <p:spTgt spid="30">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barn(inVertical)">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barn(inVertical)">
                                      <p:cBhvr>
                                        <p:cTn id="61" dur="500"/>
                                        <p:tgtEl>
                                          <p:spTgt spid="3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barn(inVertical)">
                                      <p:cBhvr>
                                        <p:cTn id="64" dur="500"/>
                                        <p:tgtEl>
                                          <p:spTgt spid="38"/>
                                        </p:tgtEl>
                                      </p:cBhvr>
                                    </p:animEffect>
                                  </p:childTnLst>
                                </p:cTn>
                              </p:par>
                              <p:par>
                                <p:cTn id="65" presetID="16" presetClass="entr" presetSubtype="21"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barn(inVertical)">
                                      <p:cBhvr>
                                        <p:cTn id="67" dur="500"/>
                                        <p:tgtEl>
                                          <p:spTgt spid="3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barn(inVertical)">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22" grpId="0" animBg="1"/>
      <p:bldP spid="24"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Về giá trị văn chương, các cụ ta từ xưa đã thống nhất: Truyện Kiều là một tác phẩm tuyệt vời, nhưng về việc đánh giá đạo đức nàng Kiều thì vẫn có nhiều đánh giá khác nhau.">
            <a:extLst>
              <a:ext uri="{FF2B5EF4-FFF2-40B4-BE49-F238E27FC236}">
                <a16:creationId xmlns:a16="http://schemas.microsoft.com/office/drawing/2014/main" id="{4BD1DA0E-F6A4-D363-EBD0-03ED3C6B7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68" r="-1" b="-1"/>
          <a:stretch/>
        </p:blipFill>
        <p:spPr bwMode="auto">
          <a:xfrm>
            <a:off x="20" y="10"/>
            <a:ext cx="465427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7230DFC-2785-B09E-F3AA-7FE191925312}"/>
              </a:ext>
            </a:extLst>
          </p:cNvPr>
          <p:cNvPicPr>
            <a:picLocks noChangeAspect="1"/>
          </p:cNvPicPr>
          <p:nvPr/>
        </p:nvPicPr>
        <p:blipFill rotWithShape="1">
          <a:blip r:embed="rId4"/>
          <a:srcRect l="1" t="20912" b="12898"/>
          <a:stretch/>
        </p:blipFill>
        <p:spPr>
          <a:xfrm>
            <a:off x="4654296" y="10"/>
            <a:ext cx="7537704" cy="6857990"/>
          </a:xfrm>
          <a:prstGeom prst="rect">
            <a:avLst/>
          </a:prstGeom>
        </p:spPr>
      </p:pic>
    </p:spTree>
    <p:extLst>
      <p:ext uri="{BB962C8B-B14F-4D97-AF65-F5344CB8AC3E}">
        <p14:creationId xmlns:p14="http://schemas.microsoft.com/office/powerpoint/2010/main" val="2990424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7172BB4-DF09-2DA6-1719-00778BE6B618}"/>
              </a:ext>
            </a:extLst>
          </p:cNvPr>
          <p:cNvGrpSpPr/>
          <p:nvPr/>
        </p:nvGrpSpPr>
        <p:grpSpPr>
          <a:xfrm>
            <a:off x="0" y="-2064951"/>
            <a:ext cx="12192000" cy="3692293"/>
            <a:chOff x="0" y="0"/>
            <a:chExt cx="3705215" cy="812800"/>
          </a:xfrm>
        </p:grpSpPr>
        <p:sp>
          <p:nvSpPr>
            <p:cNvPr id="5" name="Freeform 3">
              <a:extLst>
                <a:ext uri="{FF2B5EF4-FFF2-40B4-BE49-F238E27FC236}">
                  <a16:creationId xmlns:a16="http://schemas.microsoft.com/office/drawing/2014/main" id="{703E0AE9-40FE-6AD9-83E9-A3A932540095}"/>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6" name="TextBox 5">
              <a:extLst>
                <a:ext uri="{FF2B5EF4-FFF2-40B4-BE49-F238E27FC236}">
                  <a16:creationId xmlns:a16="http://schemas.microsoft.com/office/drawing/2014/main" id="{1C354BB5-CB96-0D7F-77A6-3573970AEC04}"/>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4" name="TextBox 3">
            <a:extLst>
              <a:ext uri="{FF2B5EF4-FFF2-40B4-BE49-F238E27FC236}">
                <a16:creationId xmlns:a16="http://schemas.microsoft.com/office/drawing/2014/main" id="{2ECA6F5E-5F29-0328-77EC-050DCEEB127D}"/>
              </a:ext>
            </a:extLst>
          </p:cNvPr>
          <p:cNvSpPr txBox="1"/>
          <p:nvPr/>
        </p:nvSpPr>
        <p:spPr>
          <a:xfrm>
            <a:off x="1317077" y="479728"/>
            <a:ext cx="9305866"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Kể tên một vài tác phẩm văn học Việt Nam </a:t>
            </a:r>
            <a:endParaRPr lang="en-US" sz="2800" dirty="0">
              <a:latin typeface="Times New Roman" panose="02020603050405020304" pitchFamily="18" charset="0"/>
              <a:cs typeface="Times New Roman" panose="02020603050405020304" pitchFamily="18" charset="0"/>
            </a:endParaRPr>
          </a:p>
          <a:p>
            <a:pPr algn="ctr"/>
            <a:r>
              <a:rPr lang="vi-VN" sz="2800" dirty="0">
                <a:latin typeface="Times New Roman" panose="02020603050405020304" pitchFamily="18" charset="0"/>
                <a:cs typeface="Times New Roman" panose="02020603050405020304" pitchFamily="18" charset="0"/>
              </a:rPr>
              <a:t>viết về số phận bi kịch của con người</a:t>
            </a:r>
            <a:endParaRPr lang="en-US" sz="28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416A41E7-9406-6DD3-514E-411E72E1C57C}"/>
              </a:ext>
            </a:extLst>
          </p:cNvPr>
          <p:cNvSpPr/>
          <p:nvPr/>
        </p:nvSpPr>
        <p:spPr>
          <a:xfrm>
            <a:off x="2089692" y="1820849"/>
            <a:ext cx="8012616" cy="5037151"/>
          </a:xfrm>
          <a:custGeom>
            <a:avLst/>
            <a:gdLst/>
            <a:ahLst/>
            <a:cxnLst/>
            <a:rect l="l" t="t" r="r" b="b"/>
            <a:pathLst>
              <a:path w="8423783" h="5346167">
                <a:moveTo>
                  <a:pt x="0" y="0"/>
                </a:moveTo>
                <a:lnTo>
                  <a:pt x="8423782" y="0"/>
                </a:lnTo>
                <a:lnTo>
                  <a:pt x="8423782" y="5346168"/>
                </a:lnTo>
                <a:lnTo>
                  <a:pt x="0" y="534616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17202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5C947C-5535-BBC9-67DC-93879E65045B}"/>
              </a:ext>
            </a:extLst>
          </p:cNvPr>
          <p:cNvGrpSpPr/>
          <p:nvPr/>
        </p:nvGrpSpPr>
        <p:grpSpPr>
          <a:xfrm>
            <a:off x="-71562" y="2547067"/>
            <a:ext cx="12263562" cy="2587612"/>
            <a:chOff x="0" y="0"/>
            <a:chExt cx="3705215" cy="812800"/>
          </a:xfrm>
        </p:grpSpPr>
        <p:sp>
          <p:nvSpPr>
            <p:cNvPr id="6" name="Freeform 3">
              <a:extLst>
                <a:ext uri="{FF2B5EF4-FFF2-40B4-BE49-F238E27FC236}">
                  <a16:creationId xmlns:a16="http://schemas.microsoft.com/office/drawing/2014/main" id="{09947DB6-5899-E486-5E58-33042695844D}"/>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7" name="TextBox 6">
              <a:extLst>
                <a:ext uri="{FF2B5EF4-FFF2-40B4-BE49-F238E27FC236}">
                  <a16:creationId xmlns:a16="http://schemas.microsoft.com/office/drawing/2014/main" id="{41E16988-CD07-5D46-6918-E335D5EA0AD2}"/>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pic>
        <p:nvPicPr>
          <p:cNvPr id="3" name="Picture 2">
            <a:extLst>
              <a:ext uri="{FF2B5EF4-FFF2-40B4-BE49-F238E27FC236}">
                <a16:creationId xmlns:a16="http://schemas.microsoft.com/office/drawing/2014/main" id="{DBBE4223-67A2-819D-ED56-F64483D8F340}"/>
              </a:ext>
            </a:extLst>
          </p:cNvPr>
          <p:cNvPicPr>
            <a:picLocks noChangeAspect="1"/>
          </p:cNvPicPr>
          <p:nvPr/>
        </p:nvPicPr>
        <p:blipFill rotWithShape="1">
          <a:blip r:embed="rId3"/>
          <a:srcRect l="31421" r="7676"/>
          <a:stretch/>
        </p:blipFill>
        <p:spPr>
          <a:xfrm>
            <a:off x="0" y="0"/>
            <a:ext cx="6100944" cy="6861976"/>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2ECA6F5E-5F29-0328-77EC-050DCEEB127D}"/>
              </a:ext>
            </a:extLst>
          </p:cNvPr>
          <p:cNvSpPr txBox="1"/>
          <p:nvPr/>
        </p:nvSpPr>
        <p:spPr>
          <a:xfrm>
            <a:off x="6305384" y="2547067"/>
            <a:ext cx="5428280" cy="2246769"/>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Trong bài 1, em đã được học tác phẩm “Chuyện người con gái Nam 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2630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20F68604-C833-F48C-843E-295415DBA660}"/>
              </a:ext>
            </a:extLst>
          </p:cNvPr>
          <p:cNvGrpSpPr/>
          <p:nvPr/>
        </p:nvGrpSpPr>
        <p:grpSpPr>
          <a:xfrm>
            <a:off x="7116417" y="-24858"/>
            <a:ext cx="6586330" cy="6858000"/>
            <a:chOff x="0" y="0"/>
            <a:chExt cx="5933440" cy="6352286"/>
          </a:xfrm>
        </p:grpSpPr>
        <p:sp>
          <p:nvSpPr>
            <p:cNvPr id="4" name="Freeform 6">
              <a:extLst>
                <a:ext uri="{FF2B5EF4-FFF2-40B4-BE49-F238E27FC236}">
                  <a16:creationId xmlns:a16="http://schemas.microsoft.com/office/drawing/2014/main" id="{31270598-A842-3C75-B3BF-2B03133A777F}"/>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t="-16063" b="-16063"/>
              </a:stretch>
            </a:blipFill>
          </p:spPr>
          <p:txBody>
            <a:bodyPr/>
            <a:lstStyle/>
            <a:p>
              <a:endParaRPr lang="en-US"/>
            </a:p>
          </p:txBody>
        </p:sp>
      </p:grpSp>
      <p:sp>
        <p:nvSpPr>
          <p:cNvPr id="6" name="TextBox 5">
            <a:extLst>
              <a:ext uri="{FF2B5EF4-FFF2-40B4-BE49-F238E27FC236}">
                <a16:creationId xmlns:a16="http://schemas.microsoft.com/office/drawing/2014/main" id="{0A55E294-B04B-252D-45C5-EEFF1CFE2801}"/>
              </a:ext>
            </a:extLst>
          </p:cNvPr>
          <p:cNvSpPr txBox="1"/>
          <p:nvPr/>
        </p:nvSpPr>
        <p:spPr>
          <a:xfrm>
            <a:off x="121257" y="659012"/>
            <a:ext cx="7217797" cy="1077218"/>
          </a:xfrm>
          <a:prstGeom prst="rect">
            <a:avLst/>
          </a:prstGeom>
          <a:noFill/>
        </p:spPr>
        <p:txBody>
          <a:bodyPr wrap="square" rtlCol="0">
            <a:spAutoFit/>
          </a:bodyPr>
          <a:lstStyle/>
          <a:p>
            <a:pPr algn="ctr"/>
            <a:r>
              <a:rPr lang="en-US" sz="3200" dirty="0" err="1">
                <a:latin typeface="#9Slide07 SVNA Love Of Thunder" panose="02040603050506020204" pitchFamily="18" charset="0"/>
                <a:cs typeface="Times New Roman" panose="02020603050405020304" pitchFamily="18" charset="0"/>
              </a:rPr>
              <a:t>Bài</a:t>
            </a:r>
            <a:r>
              <a:rPr lang="en-US" sz="3200" dirty="0">
                <a:latin typeface="#9Slide07 SVNA Love Of Thunder" panose="02040603050506020204" pitchFamily="18" charset="0"/>
                <a:cs typeface="Times New Roman" panose="02020603050405020304" pitchFamily="18" charset="0"/>
              </a:rPr>
              <a:t> 4: </a:t>
            </a:r>
          </a:p>
          <a:p>
            <a:pPr algn="ctr"/>
            <a:r>
              <a:rPr lang="en-US" sz="3200" dirty="0" err="1">
                <a:latin typeface="#9Slide07 SVNA Love Of Thunder" panose="02040603050506020204" pitchFamily="18" charset="0"/>
                <a:cs typeface="Times New Roman" panose="02020603050405020304" pitchFamily="18" charset="0"/>
              </a:rPr>
              <a:t>Khám</a:t>
            </a:r>
            <a:r>
              <a:rPr lang="en-US" sz="3200" dirty="0">
                <a:latin typeface="#9Slide07 SVNA Love Of Thunder" panose="02040603050506020204" pitchFamily="18" charset="0"/>
                <a:cs typeface="Times New Roman" panose="02020603050405020304" pitchFamily="18" charset="0"/>
              </a:rPr>
              <a:t> </a:t>
            </a:r>
            <a:r>
              <a:rPr lang="en-US" sz="3200" dirty="0" err="1">
                <a:latin typeface="#9Slide07 SVNA Love Of Thunder" panose="02040603050506020204" pitchFamily="18" charset="0"/>
                <a:cs typeface="Times New Roman" panose="02020603050405020304" pitchFamily="18" charset="0"/>
              </a:rPr>
              <a:t>phá</a:t>
            </a:r>
            <a:r>
              <a:rPr lang="en-US" sz="3200" dirty="0">
                <a:latin typeface="#9Slide07 SVNA Love Of Thunder" panose="02040603050506020204" pitchFamily="18" charset="0"/>
                <a:cs typeface="Times New Roman" panose="02020603050405020304" pitchFamily="18" charset="0"/>
              </a:rPr>
              <a:t> </a:t>
            </a:r>
            <a:r>
              <a:rPr lang="en-US" sz="3200" dirty="0" err="1">
                <a:latin typeface="#9Slide07 SVNA Love Of Thunder" panose="02040603050506020204" pitchFamily="18" charset="0"/>
                <a:cs typeface="Times New Roman" panose="02020603050405020304" pitchFamily="18" charset="0"/>
              </a:rPr>
              <a:t>vẻ</a:t>
            </a:r>
            <a:r>
              <a:rPr lang="en-US" sz="3200" dirty="0">
                <a:latin typeface="#9Slide07 SVNA Love Of Thunder" panose="02040603050506020204" pitchFamily="18" charset="0"/>
                <a:cs typeface="Times New Roman" panose="02020603050405020304" pitchFamily="18" charset="0"/>
              </a:rPr>
              <a:t> </a:t>
            </a:r>
            <a:r>
              <a:rPr lang="en-US" sz="3200" dirty="0" err="1">
                <a:latin typeface="#9Slide07 SVNA Love Of Thunder" panose="02040603050506020204" pitchFamily="18" charset="0"/>
                <a:cs typeface="Times New Roman" panose="02020603050405020304" pitchFamily="18" charset="0"/>
              </a:rPr>
              <a:t>đẹp</a:t>
            </a:r>
            <a:r>
              <a:rPr lang="en-US" sz="3200" dirty="0">
                <a:latin typeface="#9Slide07 SVNA Love Of Thunder" panose="02040603050506020204" pitchFamily="18" charset="0"/>
                <a:cs typeface="Times New Roman" panose="02020603050405020304" pitchFamily="18" charset="0"/>
              </a:rPr>
              <a:t> </a:t>
            </a:r>
            <a:r>
              <a:rPr lang="en-US" sz="3200" dirty="0" err="1">
                <a:latin typeface="#9Slide07 SVNA Love Of Thunder" panose="02040603050506020204" pitchFamily="18" charset="0"/>
                <a:cs typeface="Times New Roman" panose="02020603050405020304" pitchFamily="18" charset="0"/>
              </a:rPr>
              <a:t>văn</a:t>
            </a:r>
            <a:r>
              <a:rPr lang="en-US" sz="3200" dirty="0">
                <a:latin typeface="#9Slide07 SVNA Love Of Thunder" panose="02040603050506020204" pitchFamily="18" charset="0"/>
                <a:cs typeface="Times New Roman" panose="02020603050405020304" pitchFamily="18" charset="0"/>
              </a:rPr>
              <a:t> </a:t>
            </a:r>
            <a:r>
              <a:rPr lang="en-US" sz="3200" dirty="0" err="1">
                <a:latin typeface="#9Slide07 SVNA Love Of Thunder" panose="02040603050506020204" pitchFamily="18" charset="0"/>
                <a:cs typeface="Times New Roman" panose="02020603050405020304" pitchFamily="18" charset="0"/>
              </a:rPr>
              <a:t>chương</a:t>
            </a:r>
            <a:endParaRPr lang="en-US" sz="32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288234" y="2659559"/>
            <a:ext cx="9091749" cy="923330"/>
          </a:xfrm>
          <a:prstGeom prst="rect">
            <a:avLst/>
          </a:prstGeom>
          <a:noFill/>
        </p:spPr>
        <p:txBody>
          <a:bodyPr wrap="square" rtlCol="0">
            <a:spAutoFit/>
          </a:bodyPr>
          <a:lstStyle/>
          <a:p>
            <a:pPr algn="just"/>
            <a:r>
              <a:rPr lang="en-US" sz="5400" b="1" dirty="0" err="1">
                <a:solidFill>
                  <a:srgbClr val="65100B"/>
                </a:solidFill>
                <a:latin typeface="#9Slide05 Agile Script Calligra" panose="03070402050302030203" pitchFamily="66" charset="0"/>
                <a:cs typeface="Times New Roman" panose="02020603050405020304" pitchFamily="18" charset="0"/>
              </a:rPr>
              <a:t>Người</a:t>
            </a:r>
            <a:r>
              <a:rPr lang="en-US" sz="5400" b="1" dirty="0">
                <a:solidFill>
                  <a:srgbClr val="65100B"/>
                </a:solidFill>
                <a:latin typeface="#9Slide05 Agile Script Calligra" panose="03070402050302030203" pitchFamily="66" charset="0"/>
                <a:cs typeface="Times New Roman" panose="02020603050405020304" pitchFamily="18" charset="0"/>
              </a:rPr>
              <a:t> con </a:t>
            </a:r>
            <a:r>
              <a:rPr lang="en-US" sz="5400" b="1" dirty="0" err="1">
                <a:solidFill>
                  <a:srgbClr val="65100B"/>
                </a:solidFill>
                <a:latin typeface="#9Slide05 Agile Script Calligra" panose="03070402050302030203" pitchFamily="66" charset="0"/>
                <a:cs typeface="Times New Roman" panose="02020603050405020304" pitchFamily="18" charset="0"/>
              </a:rPr>
              <a:t>gái</a:t>
            </a:r>
            <a:r>
              <a:rPr lang="en-US" sz="5400" b="1" dirty="0">
                <a:solidFill>
                  <a:srgbClr val="65100B"/>
                </a:solidFill>
                <a:latin typeface="#9Slide05 Agile Script Calligra" panose="03070402050302030203" pitchFamily="66" charset="0"/>
                <a:cs typeface="Times New Roman" panose="02020603050405020304" pitchFamily="18" charset="0"/>
              </a:rPr>
              <a:t> Nam </a:t>
            </a:r>
            <a:r>
              <a:rPr lang="en-US" sz="5400" b="1" dirty="0" err="1">
                <a:solidFill>
                  <a:srgbClr val="65100B"/>
                </a:solidFill>
                <a:latin typeface="#9Slide05 Agile Script Calligra" panose="03070402050302030203" pitchFamily="66" charset="0"/>
                <a:cs typeface="Times New Roman" panose="02020603050405020304" pitchFamily="18" charset="0"/>
              </a:rPr>
              <a:t>Xương</a:t>
            </a:r>
            <a:endParaRPr lang="en-US" sz="5400" b="1" dirty="0">
              <a:solidFill>
                <a:srgbClr val="65100B"/>
              </a:solidFill>
              <a:latin typeface="#9Slide05 Agile Script Calligra" panose="03070402050302030203" pitchFamily="66" charset="0"/>
              <a:cs typeface="Times New Roman" panose="02020603050405020304" pitchFamily="18" charset="0"/>
            </a:endParaRPr>
          </a:p>
        </p:txBody>
      </p:sp>
      <p:sp>
        <p:nvSpPr>
          <p:cNvPr id="2" name="TextBox 1">
            <a:extLst>
              <a:ext uri="{FF2B5EF4-FFF2-40B4-BE49-F238E27FC236}">
                <a16:creationId xmlns:a16="http://schemas.microsoft.com/office/drawing/2014/main" id="{D5A8E265-A7DB-8B74-078A-476E75BC503B}"/>
              </a:ext>
            </a:extLst>
          </p:cNvPr>
          <p:cNvSpPr txBox="1"/>
          <p:nvPr/>
        </p:nvSpPr>
        <p:spPr>
          <a:xfrm>
            <a:off x="1637590" y="4578085"/>
            <a:ext cx="5182973" cy="707886"/>
          </a:xfrm>
          <a:prstGeom prst="rect">
            <a:avLst/>
          </a:prstGeom>
          <a:noFill/>
        </p:spPr>
        <p:txBody>
          <a:bodyPr wrap="square" rtlCol="0">
            <a:spAutoFit/>
          </a:bodyPr>
          <a:lstStyle/>
          <a:p>
            <a:pPr algn="r"/>
            <a:r>
              <a:rPr lang="en-US" sz="4000" b="1" dirty="0">
                <a:latin typeface="#9Slide05 SVNCookie" panose="020B0606040200020203" pitchFamily="34" charset="0"/>
                <a:cs typeface="Times New Roman" panose="02020603050405020304" pitchFamily="18" charset="0"/>
              </a:rPr>
              <a:t>- </a:t>
            </a:r>
            <a:r>
              <a:rPr lang="en-US" sz="4000" b="1" dirty="0" err="1">
                <a:latin typeface="#9Slide05 SVNCookie" panose="020B0606040200020203" pitchFamily="34" charset="0"/>
                <a:cs typeface="Times New Roman" panose="02020603050405020304" pitchFamily="18" charset="0"/>
              </a:rPr>
              <a:t>Nguyễn</a:t>
            </a:r>
            <a:r>
              <a:rPr lang="en-US" sz="4000" b="1" dirty="0">
                <a:latin typeface="#9Slide05 SVNCookie" panose="020B0606040200020203" pitchFamily="34" charset="0"/>
                <a:cs typeface="Times New Roman" panose="02020603050405020304" pitchFamily="18" charset="0"/>
              </a:rPr>
              <a:t> </a:t>
            </a:r>
            <a:r>
              <a:rPr lang="en-US" sz="4000" b="1" dirty="0" err="1">
                <a:latin typeface="#9Slide05 SVNCookie" panose="020B0606040200020203" pitchFamily="34" charset="0"/>
                <a:cs typeface="Times New Roman" panose="02020603050405020304" pitchFamily="18" charset="0"/>
              </a:rPr>
              <a:t>Đăng</a:t>
            </a:r>
            <a:r>
              <a:rPr lang="en-US" sz="4000" b="1" dirty="0">
                <a:latin typeface="#9Slide05 SVNCookie" panose="020B0606040200020203" pitchFamily="34" charset="0"/>
                <a:cs typeface="Times New Roman" panose="02020603050405020304" pitchFamily="18" charset="0"/>
              </a:rPr>
              <a:t> Na-</a:t>
            </a:r>
          </a:p>
        </p:txBody>
      </p:sp>
      <p:sp>
        <p:nvSpPr>
          <p:cNvPr id="5" name="TextBox 4">
            <a:extLst>
              <a:ext uri="{FF2B5EF4-FFF2-40B4-BE49-F238E27FC236}">
                <a16:creationId xmlns:a16="http://schemas.microsoft.com/office/drawing/2014/main" id="{A4A51832-33AA-6E5A-8795-86154CBF809F}"/>
              </a:ext>
            </a:extLst>
          </p:cNvPr>
          <p:cNvSpPr txBox="1"/>
          <p:nvPr/>
        </p:nvSpPr>
        <p:spPr>
          <a:xfrm>
            <a:off x="964803" y="3429000"/>
            <a:ext cx="5768295" cy="830997"/>
          </a:xfrm>
          <a:prstGeom prst="rect">
            <a:avLst/>
          </a:prstGeom>
          <a:noFill/>
        </p:spPr>
        <p:txBody>
          <a:bodyPr wrap="square" rtlCol="0">
            <a:spAutoFit/>
          </a:bodyPr>
          <a:lstStyle/>
          <a:p>
            <a:pPr algn="r"/>
            <a:r>
              <a:rPr lang="en-US" sz="4800" dirty="0">
                <a:solidFill>
                  <a:srgbClr val="8C1914"/>
                </a:solidFill>
                <a:latin typeface="#9Slide05 SVNCookie" panose="020B0606040200020203" pitchFamily="34" charset="0"/>
                <a:cs typeface="Times New Roman" panose="02020603050405020304" pitchFamily="18" charset="0"/>
              </a:rPr>
              <a:t>– </a:t>
            </a:r>
            <a:r>
              <a:rPr lang="en-US" sz="4800" dirty="0" err="1">
                <a:solidFill>
                  <a:srgbClr val="8C1914"/>
                </a:solidFill>
                <a:latin typeface="#9Slide05 SVNCookie" panose="020B0606040200020203" pitchFamily="34" charset="0"/>
                <a:cs typeface="Times New Roman" panose="02020603050405020304" pitchFamily="18" charset="0"/>
              </a:rPr>
              <a:t>một</a:t>
            </a:r>
            <a:r>
              <a:rPr lang="en-US" sz="4800" dirty="0">
                <a:solidFill>
                  <a:srgbClr val="8C1914"/>
                </a:solidFill>
                <a:latin typeface="#9Slide05 SVNCookie" panose="020B0606040200020203" pitchFamily="34" charset="0"/>
                <a:cs typeface="Times New Roman" panose="02020603050405020304" pitchFamily="18" charset="0"/>
              </a:rPr>
              <a:t> bi </a:t>
            </a:r>
            <a:r>
              <a:rPr lang="en-US" sz="4800" dirty="0" err="1">
                <a:solidFill>
                  <a:srgbClr val="8C1914"/>
                </a:solidFill>
                <a:latin typeface="#9Slide05 SVNCookie" panose="020B0606040200020203" pitchFamily="34" charset="0"/>
                <a:cs typeface="Times New Roman" panose="02020603050405020304" pitchFamily="18" charset="0"/>
              </a:rPr>
              <a:t>kịch</a:t>
            </a:r>
            <a:r>
              <a:rPr lang="en-US" sz="4800" dirty="0">
                <a:solidFill>
                  <a:srgbClr val="8C1914"/>
                </a:solidFill>
                <a:latin typeface="#9Slide05 SVNCookie" panose="020B0606040200020203" pitchFamily="34" charset="0"/>
                <a:cs typeface="Times New Roman" panose="02020603050405020304" pitchFamily="18" charset="0"/>
              </a:rPr>
              <a:t> </a:t>
            </a:r>
            <a:r>
              <a:rPr lang="en-US" sz="4800" dirty="0" err="1">
                <a:solidFill>
                  <a:srgbClr val="8C1914"/>
                </a:solidFill>
                <a:latin typeface="#9Slide05 SVNCookie" panose="020B0606040200020203" pitchFamily="34" charset="0"/>
                <a:cs typeface="Times New Roman" panose="02020603050405020304" pitchFamily="18" charset="0"/>
              </a:rPr>
              <a:t>của</a:t>
            </a:r>
            <a:r>
              <a:rPr lang="en-US" sz="4800" dirty="0">
                <a:solidFill>
                  <a:srgbClr val="8C1914"/>
                </a:solidFill>
                <a:latin typeface="#9Slide05 SVNCookie" panose="020B0606040200020203" pitchFamily="34" charset="0"/>
                <a:cs typeface="Times New Roman" panose="02020603050405020304" pitchFamily="18" charset="0"/>
              </a:rPr>
              <a:t> con </a:t>
            </a:r>
            <a:r>
              <a:rPr lang="en-US" sz="4800" dirty="0" err="1">
                <a:solidFill>
                  <a:srgbClr val="8C1914"/>
                </a:solidFill>
                <a:latin typeface="#9Slide05 SVNCookie" panose="020B0606040200020203" pitchFamily="34" charset="0"/>
                <a:cs typeface="Times New Roman" panose="02020603050405020304" pitchFamily="18" charset="0"/>
              </a:rPr>
              <a:t>người</a:t>
            </a:r>
            <a:endParaRPr lang="en-US" sz="4800" dirty="0">
              <a:solidFill>
                <a:srgbClr val="8C1914"/>
              </a:solidFill>
              <a:latin typeface="#9Slide05 SVNCookie" panose="020B0606040200020203"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4EDDEA4-1455-245A-9F3F-35B4E138E13E}"/>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a:off x="1" y="3672930"/>
            <a:ext cx="4657878" cy="3230464"/>
          </a:xfrm>
          <a:prstGeom prst="rect">
            <a:avLst/>
          </a:prstGeom>
        </p:spPr>
      </p:pic>
      <p:sp>
        <p:nvSpPr>
          <p:cNvPr id="9" name="Freeform 4">
            <a:extLst>
              <a:ext uri="{FF2B5EF4-FFF2-40B4-BE49-F238E27FC236}">
                <a16:creationId xmlns:a16="http://schemas.microsoft.com/office/drawing/2014/main" id="{D851C37F-8627-8FB2-D774-CE970A373DB1}"/>
              </a:ext>
            </a:extLst>
          </p:cNvPr>
          <p:cNvSpPr/>
          <p:nvPr/>
        </p:nvSpPr>
        <p:spPr>
          <a:xfrm>
            <a:off x="-229388" y="-24858"/>
            <a:ext cx="1307287" cy="3013918"/>
          </a:xfrm>
          <a:custGeom>
            <a:avLst/>
            <a:gdLst/>
            <a:ahLst/>
            <a:cxnLst/>
            <a:rect l="l" t="t" r="r" b="b"/>
            <a:pathLst>
              <a:path w="3569589" h="8229600">
                <a:moveTo>
                  <a:pt x="0" y="0"/>
                </a:moveTo>
                <a:lnTo>
                  <a:pt x="3569589" y="0"/>
                </a:lnTo>
                <a:lnTo>
                  <a:pt x="3569589" y="8229600"/>
                </a:lnTo>
                <a:lnTo>
                  <a:pt x="0" y="8229600"/>
                </a:lnTo>
                <a:lnTo>
                  <a:pt x="0" y="0"/>
                </a:lnTo>
                <a:close/>
              </a:path>
            </a:pathLst>
          </a:custGeom>
          <a: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163991602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0A460A-05C6-F8D2-94C0-828DE448945B}"/>
              </a:ext>
            </a:extLst>
          </p:cNvPr>
          <p:cNvSpPr txBox="1"/>
          <p:nvPr/>
        </p:nvSpPr>
        <p:spPr>
          <a:xfrm>
            <a:off x="427714" y="241206"/>
            <a:ext cx="11336571" cy="6494085"/>
          </a:xfrm>
          <a:prstGeom prst="rect">
            <a:avLst/>
          </a:prstGeom>
          <a:noFill/>
        </p:spPr>
        <p:txBody>
          <a:bodyPr wrap="square">
            <a:spAutoFit/>
          </a:bodyPr>
          <a:lstStyle/>
          <a:p>
            <a:pPr algn="just" fontAlgn="base"/>
            <a:r>
              <a:rPr lang="en-US" sz="2600" b="0" i="1" dirty="0">
                <a:solidFill>
                  <a:srgbClr val="000000"/>
                </a:solidFill>
                <a:effectLst/>
                <a:latin typeface="Times New Roman" panose="02020603050405020304" pitchFamily="18" charset="0"/>
                <a:cs typeface="Times New Roman" panose="02020603050405020304" pitchFamily="18" charset="0"/>
              </a:rPr>
              <a:t>…</a:t>
            </a:r>
            <a:r>
              <a:rPr lang="vi-VN" sz="2600" b="0" i="1" dirty="0">
                <a:solidFill>
                  <a:srgbClr val="000000"/>
                </a:solidFill>
                <a:effectLst/>
                <a:latin typeface="Times New Roman" panose="02020603050405020304" pitchFamily="18" charset="0"/>
                <a:cs typeface="Times New Roman" panose="02020603050405020304" pitchFamily="18" charset="0"/>
              </a:rPr>
              <a:t>Trở về sau ba năm cách biệt, ngỡ đâu vị thần hạnh phúc sẽ gõ cửa gia đình nàng. Thế nhưng, chính vì thói đa nghi và ghen tuông che mờ lí trí, Trương Sinh mù quáng tin vào những lời nói ngây thơ của bé Đản mà đinh ninh phán cho Vũ Nương cái danh “vợ hư”. Trương Sinh bỏ ngoài tai những lời khuyên can của mọi người và cũng chẳng thèm đếm xỉa tới lời biện bạch của nàng. Rồi từ chỗ “la um lên cho hả giận”, chàng đã nhẫn tâm mắng nhiếc và đánh đuổi vợ đi. Phải chăng xã hội phong kiến với chế độ nam quyền độc đoán, bất công và tàn bạo, với thói “trọng nam khinh nữ” bám chặt vào huyết quản đã dung túng cho phép người người đàn ông được quyền coi thường, rẻ rúng, mặc nhiên định đoạn thậm chí giẫm đạp lên quyền sinh, quyền tử và phẩm giá cao quý của người vợ. Vũ Nương đức hạnh, ngoan hiền vậy mà lại phải mang bản án ô nhục, nhuốc nhơ “hư thân mất nết”. Thuở xưa, nàng Thị Kính còn biết ngọn nguồn nỗi oan khuất của mình. Còn Vũ Nương, đến khi gieo mình xuống đáy sông nàng vẫn chẳng hiểu vì sao lại bị người từng đầu ấp tay gối với mình mắng nhiếc và đánh đuổi đi. Nỗi oan của nàng thấu tận trời xanh vậy mà nàng cũng chẳng được quyền phản kháng, bảo vệ chính mình…</a:t>
            </a:r>
            <a:endParaRPr lang="vi-VN" sz="2600" b="0" i="1" dirty="0">
              <a:solidFill>
                <a:srgbClr val="70707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356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6E846-7FA4-B12A-DB2C-FC7CE50406FF}"/>
              </a:ext>
            </a:extLst>
          </p:cNvPr>
          <p:cNvPicPr>
            <a:picLocks noChangeAspect="1"/>
          </p:cNvPicPr>
          <p:nvPr/>
        </p:nvPicPr>
        <p:blipFill rotWithShape="1">
          <a:blip r:embed="rId3"/>
          <a:srcRect b="2461"/>
          <a:stretch/>
        </p:blipFill>
        <p:spPr>
          <a:xfrm>
            <a:off x="0" y="-533400"/>
            <a:ext cx="12191985" cy="5886526"/>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TextBox 1">
            <a:extLst>
              <a:ext uri="{FF2B5EF4-FFF2-40B4-BE49-F238E27FC236}">
                <a16:creationId xmlns:a16="http://schemas.microsoft.com/office/drawing/2014/main" id="{754E53A1-6715-B8DF-E3CB-243DBEA2FB3F}"/>
              </a:ext>
            </a:extLst>
          </p:cNvPr>
          <p:cNvSpPr txBox="1"/>
          <p:nvPr/>
        </p:nvSpPr>
        <p:spPr>
          <a:xfrm>
            <a:off x="2579070" y="4292600"/>
            <a:ext cx="7033845" cy="1898084"/>
          </a:xfrm>
          <a:prstGeom prst="rect">
            <a:avLst/>
          </a:prstGeom>
          <a:noFill/>
        </p:spPr>
        <p:txBody>
          <a:bodyPr wrap="square">
            <a:spAutoFit/>
          </a:bodyPr>
          <a:lstStyle/>
          <a:p>
            <a:pPr algn="ctr" defTabSz="609630">
              <a:defRPr/>
            </a:pPr>
            <a:r>
              <a:rPr lang="en-US" sz="5867"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algn="ctr" defTabSz="609630">
              <a:defRPr/>
            </a:pPr>
            <a:r>
              <a:rPr lang="en-US" sz="5867"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5867"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5867"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5867"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5867"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5867"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98472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932290" y="1473737"/>
            <a:ext cx="872059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B0FCC59-A423-221B-29C8-D6789CCB93CC}"/>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endParaRPr lang="en-US" sz="2800" b="1"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40C41900-BF79-E969-E711-B95ABB036874}"/>
              </a:ext>
            </a:extLst>
          </p:cNvPr>
          <p:cNvSpPr/>
          <p:nvPr/>
        </p:nvSpPr>
        <p:spPr>
          <a:xfrm>
            <a:off x="9895164" y="0"/>
            <a:ext cx="1623222" cy="3742297"/>
          </a:xfrm>
          <a:custGeom>
            <a:avLst/>
            <a:gdLst/>
            <a:ahLst/>
            <a:cxnLst/>
            <a:rect l="l" t="t" r="r" b="b"/>
            <a:pathLst>
              <a:path w="3569589" h="8229600">
                <a:moveTo>
                  <a:pt x="0" y="0"/>
                </a:moveTo>
                <a:lnTo>
                  <a:pt x="3569589" y="0"/>
                </a:lnTo>
                <a:lnTo>
                  <a:pt x="3569589" y="8229600"/>
                </a:lnTo>
                <a:lnTo>
                  <a:pt x="0" y="8229600"/>
                </a:lnTo>
                <a:lnTo>
                  <a:pt x="0" y="0"/>
                </a:lnTo>
                <a:close/>
              </a:path>
            </a:pathLst>
          </a:custGeom>
          <a:blipFill>
            <a:blip r:embed="rId3"/>
            <a:stretch>
              <a:fillRect/>
            </a:stretch>
          </a:blipFill>
        </p:spPr>
        <p:txBody>
          <a:bodyPr/>
          <a:lstStyle/>
          <a:p>
            <a:endParaRPr lang="en-US"/>
          </a:p>
        </p:txBody>
      </p:sp>
      <p:sp>
        <p:nvSpPr>
          <p:cNvPr id="4" name="Freeform 5">
            <a:extLst>
              <a:ext uri="{FF2B5EF4-FFF2-40B4-BE49-F238E27FC236}">
                <a16:creationId xmlns:a16="http://schemas.microsoft.com/office/drawing/2014/main" id="{D3531378-D9E0-35DC-6D15-3960EE5DD5E9}"/>
              </a:ext>
            </a:extLst>
          </p:cNvPr>
          <p:cNvSpPr/>
          <p:nvPr/>
        </p:nvSpPr>
        <p:spPr>
          <a:xfrm rot="20720281">
            <a:off x="8572210" y="6167511"/>
            <a:ext cx="4762112" cy="111878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2802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4444778" y="1605143"/>
            <a:ext cx="7152530" cy="4539191"/>
          </a:xfrm>
          <a:prstGeom prst="rect">
            <a:avLst/>
          </a:prstGeom>
          <a:noFill/>
        </p:spPr>
        <p:txBody>
          <a:bodyPr wrap="square" rtlCol="0">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Na (1942 – 2014) </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Văn </a:t>
            </a:r>
            <a:r>
              <a:rPr lang="en-US" sz="2800" i="1" dirty="0" err="1">
                <a:latin typeface="Times New Roman" panose="02020603050405020304" pitchFamily="18" charset="0"/>
                <a:cs typeface="Times New Roman" panose="02020603050405020304" pitchFamily="18" charset="0"/>
              </a:rPr>
              <a:t>xuôi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thời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I, 1997;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II, 2001), </a:t>
            </a:r>
            <a:r>
              <a:rPr lang="en-US" sz="2800" i="1" dirty="0">
                <a:latin typeface="Times New Roman" panose="02020603050405020304" pitchFamily="18" charset="0"/>
                <a:cs typeface="Times New Roman" panose="02020603050405020304" pitchFamily="18" charset="0"/>
              </a:rPr>
              <a:t>Con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 </a:t>
            </a:r>
            <a:r>
              <a:rPr lang="en-US" sz="2800" dirty="0">
                <a:latin typeface="Times New Roman" panose="02020603050405020304" pitchFamily="18" charset="0"/>
                <a:cs typeface="Times New Roman" panose="02020603050405020304" pitchFamily="18" charset="0"/>
              </a:rPr>
              <a:t>(2006),…</a:t>
            </a:r>
          </a:p>
        </p:txBody>
      </p:sp>
      <p:sp>
        <p:nvSpPr>
          <p:cNvPr id="2" name="TextBox 1">
            <a:extLst>
              <a:ext uri="{FF2B5EF4-FFF2-40B4-BE49-F238E27FC236}">
                <a16:creationId xmlns:a16="http://schemas.microsoft.com/office/drawing/2014/main" id="{7FD8C187-6B8E-8670-A105-4D27A4AE0E4A}"/>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834555" y="1196766"/>
            <a:ext cx="271967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endParaRPr lang="en-US"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099343C-CA0C-5CC0-F14F-2F31AF851A54}"/>
              </a:ext>
            </a:extLst>
          </p:cNvPr>
          <p:cNvPicPr>
            <a:picLocks noChangeAspect="1"/>
          </p:cNvPicPr>
          <p:nvPr/>
        </p:nvPicPr>
        <p:blipFill>
          <a:blip r:embed="rId3"/>
          <a:stretch>
            <a:fillRect/>
          </a:stretch>
        </p:blipFill>
        <p:spPr>
          <a:xfrm>
            <a:off x="969727" y="2107502"/>
            <a:ext cx="3029435" cy="4203443"/>
          </a:xfrm>
          <a:prstGeom prst="rect">
            <a:avLst/>
          </a:prstGeom>
        </p:spPr>
      </p:pic>
      <p:sp>
        <p:nvSpPr>
          <p:cNvPr id="10" name="Freeform 7">
            <a:extLst>
              <a:ext uri="{FF2B5EF4-FFF2-40B4-BE49-F238E27FC236}">
                <a16:creationId xmlns:a16="http://schemas.microsoft.com/office/drawing/2014/main" id="{420D11B4-9D49-41CC-C387-DBC144D106D7}"/>
              </a:ext>
            </a:extLst>
          </p:cNvPr>
          <p:cNvSpPr/>
          <p:nvPr/>
        </p:nvSpPr>
        <p:spPr>
          <a:xfrm rot="10800000" flipH="1">
            <a:off x="11114101" y="-19784"/>
            <a:ext cx="966415" cy="1952353"/>
          </a:xfrm>
          <a:custGeom>
            <a:avLst/>
            <a:gdLst/>
            <a:ahLst/>
            <a:cxnLst/>
            <a:rect l="l" t="t" r="r" b="b"/>
            <a:pathLst>
              <a:path w="2199015" h="4442454">
                <a:moveTo>
                  <a:pt x="0" y="0"/>
                </a:moveTo>
                <a:lnTo>
                  <a:pt x="2199015" y="0"/>
                </a:lnTo>
                <a:lnTo>
                  <a:pt x="2199015" y="4442454"/>
                </a:lnTo>
                <a:lnTo>
                  <a:pt x="0" y="4442454"/>
                </a:lnTo>
                <a:lnTo>
                  <a:pt x="0" y="0"/>
                </a:lnTo>
                <a:close/>
              </a:path>
            </a:pathLst>
          </a:custGeom>
          <a:blipFill>
            <a:blip r:embed="rId4"/>
            <a:stretch>
              <a:fillRect/>
            </a:stretch>
          </a:blipFill>
        </p:spPr>
        <p:txBody>
          <a:bodyPr/>
          <a:lstStyle/>
          <a:p>
            <a:endParaRPr lang="en-US"/>
          </a:p>
        </p:txBody>
      </p:sp>
      <p:sp>
        <p:nvSpPr>
          <p:cNvPr id="11" name="Freeform 5">
            <a:extLst>
              <a:ext uri="{FF2B5EF4-FFF2-40B4-BE49-F238E27FC236}">
                <a16:creationId xmlns:a16="http://schemas.microsoft.com/office/drawing/2014/main" id="{690F7F53-0627-C93C-09DC-CA25FCF77AD3}"/>
              </a:ext>
            </a:extLst>
          </p:cNvPr>
          <p:cNvSpPr/>
          <p:nvPr/>
        </p:nvSpPr>
        <p:spPr>
          <a:xfrm rot="20720281">
            <a:off x="8572210" y="6167511"/>
            <a:ext cx="4762112" cy="111878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66702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9076B1-BBBF-E4DA-FE5E-5FDBD39D890C}"/>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5638A04-2A66-129D-F19A-33B4D17C511D}"/>
              </a:ext>
            </a:extLst>
          </p:cNvPr>
          <p:cNvSpPr txBox="1"/>
          <p:nvPr/>
        </p:nvSpPr>
        <p:spPr>
          <a:xfrm>
            <a:off x="834555" y="1196766"/>
            <a:ext cx="271967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140D7FC-0B1B-1A4F-2241-B4946E6259B3}"/>
              </a:ext>
            </a:extLst>
          </p:cNvPr>
          <p:cNvSpPr txBox="1"/>
          <p:nvPr/>
        </p:nvSpPr>
        <p:spPr>
          <a:xfrm>
            <a:off x="718964" y="4183779"/>
            <a:ext cx="2962490" cy="1815369"/>
          </a:xfrm>
          <a:prstGeom prst="rect">
            <a:avLst/>
          </a:prstGeom>
          <a:noFill/>
        </p:spPr>
        <p:txBody>
          <a:bodyPr wrap="square">
            <a:spAutoFit/>
          </a:bodyPr>
          <a:lstStyle/>
          <a:p>
            <a:pPr algn="just"/>
            <a:r>
              <a:rPr lang="en-US" sz="2799" i="1" dirty="0">
                <a:latin typeface="Times New Roman" panose="02020603050405020304" pitchFamily="18" charset="0"/>
                <a:cs typeface="Times New Roman" panose="02020603050405020304" pitchFamily="18" charset="0"/>
              </a:rPr>
              <a:t>Con </a:t>
            </a:r>
            <a:r>
              <a:rPr lang="en-US" sz="2799" i="1" dirty="0" err="1">
                <a:latin typeface="Times New Roman" panose="02020603050405020304" pitchFamily="18" charset="0"/>
                <a:cs typeface="Times New Roman" panose="02020603050405020304" pitchFamily="18" charset="0"/>
              </a:rPr>
              <a:t>đường</a:t>
            </a:r>
            <a:r>
              <a:rPr lang="en-US" sz="2799" i="1" dirty="0">
                <a:latin typeface="Times New Roman" panose="02020603050405020304" pitchFamily="18" charset="0"/>
                <a:cs typeface="Times New Roman" panose="02020603050405020304" pitchFamily="18" charset="0"/>
              </a:rPr>
              <a:t> </a:t>
            </a:r>
            <a:r>
              <a:rPr lang="en-US" sz="2799" i="1" dirty="0" err="1">
                <a:latin typeface="Times New Roman" panose="02020603050405020304" pitchFamily="18" charset="0"/>
                <a:cs typeface="Times New Roman" panose="02020603050405020304" pitchFamily="18" charset="0"/>
              </a:rPr>
              <a:t>giải</a:t>
            </a:r>
            <a:r>
              <a:rPr lang="en-US" sz="2799" i="1" dirty="0">
                <a:latin typeface="Times New Roman" panose="02020603050405020304" pitchFamily="18" charset="0"/>
                <a:cs typeface="Times New Roman" panose="02020603050405020304" pitchFamily="18" charset="0"/>
              </a:rPr>
              <a:t> </a:t>
            </a:r>
            <a:r>
              <a:rPr lang="en-US" sz="2799" i="1" dirty="0" err="1">
                <a:latin typeface="Times New Roman" panose="02020603050405020304" pitchFamily="18" charset="0"/>
                <a:cs typeface="Times New Roman" panose="02020603050405020304" pitchFamily="18" charset="0"/>
              </a:rPr>
              <a:t>mã</a:t>
            </a:r>
            <a:r>
              <a:rPr lang="en-US" sz="2799" i="1" dirty="0">
                <a:latin typeface="Times New Roman" panose="02020603050405020304" pitchFamily="18" charset="0"/>
                <a:cs typeface="Times New Roman" panose="02020603050405020304" pitchFamily="18" charset="0"/>
              </a:rPr>
              <a:t> </a:t>
            </a:r>
            <a:r>
              <a:rPr lang="en-US" sz="2799" i="1" dirty="0" err="1">
                <a:latin typeface="Times New Roman" panose="02020603050405020304" pitchFamily="18" charset="0"/>
                <a:cs typeface="Times New Roman" panose="02020603050405020304" pitchFamily="18" charset="0"/>
              </a:rPr>
              <a:t>văn</a:t>
            </a:r>
            <a:r>
              <a:rPr lang="en-US" sz="2799" i="1" dirty="0">
                <a:latin typeface="Times New Roman" panose="02020603050405020304" pitchFamily="18" charset="0"/>
                <a:cs typeface="Times New Roman" panose="02020603050405020304" pitchFamily="18" charset="0"/>
              </a:rPr>
              <a:t> </a:t>
            </a:r>
            <a:r>
              <a:rPr lang="en-US" sz="2799" i="1" dirty="0" err="1">
                <a:latin typeface="Times New Roman" panose="02020603050405020304" pitchFamily="18" charset="0"/>
                <a:cs typeface="Times New Roman" panose="02020603050405020304" pitchFamily="18" charset="0"/>
              </a:rPr>
              <a:t>học</a:t>
            </a:r>
            <a:r>
              <a:rPr lang="en-US" sz="2799" i="1" dirty="0">
                <a:latin typeface="Times New Roman" panose="02020603050405020304" pitchFamily="18" charset="0"/>
                <a:cs typeface="Times New Roman" panose="02020603050405020304" pitchFamily="18" charset="0"/>
              </a:rPr>
              <a:t> </a:t>
            </a:r>
            <a:r>
              <a:rPr lang="en-US" sz="2799" i="1" dirty="0" err="1">
                <a:latin typeface="Times New Roman" panose="02020603050405020304" pitchFamily="18" charset="0"/>
                <a:cs typeface="Times New Roman" panose="02020603050405020304" pitchFamily="18" charset="0"/>
              </a:rPr>
              <a:t>trung</a:t>
            </a:r>
            <a:r>
              <a:rPr lang="en-US" sz="2799" i="1" dirty="0">
                <a:latin typeface="Times New Roman" panose="02020603050405020304" pitchFamily="18" charset="0"/>
                <a:cs typeface="Times New Roman" panose="02020603050405020304" pitchFamily="18" charset="0"/>
              </a:rPr>
              <a:t> </a:t>
            </a:r>
            <a:r>
              <a:rPr lang="en-US" sz="2799" i="1" dirty="0" err="1">
                <a:latin typeface="Times New Roman" panose="02020603050405020304" pitchFamily="18" charset="0"/>
                <a:cs typeface="Times New Roman" panose="02020603050405020304" pitchFamily="18" charset="0"/>
              </a:rPr>
              <a:t>đại</a:t>
            </a:r>
            <a:r>
              <a:rPr lang="en-US" sz="2799" i="1" dirty="0">
                <a:latin typeface="Times New Roman" panose="02020603050405020304" pitchFamily="18" charset="0"/>
                <a:cs typeface="Times New Roman" panose="02020603050405020304" pitchFamily="18" charset="0"/>
              </a:rPr>
              <a:t> </a:t>
            </a:r>
            <a:r>
              <a:rPr lang="en-US" sz="2799" i="1" dirty="0" err="1">
                <a:latin typeface="Times New Roman" panose="02020603050405020304" pitchFamily="18" charset="0"/>
                <a:cs typeface="Times New Roman" panose="02020603050405020304" pitchFamily="18" charset="0"/>
              </a:rPr>
              <a:t>Việt</a:t>
            </a:r>
            <a:r>
              <a:rPr lang="en-US" sz="2799" i="1" dirty="0">
                <a:latin typeface="Times New Roman" panose="02020603050405020304" pitchFamily="18" charset="0"/>
                <a:cs typeface="Times New Roman" panose="02020603050405020304" pitchFamily="18" charset="0"/>
              </a:rPr>
              <a:t> Nam</a:t>
            </a:r>
            <a:r>
              <a:rPr lang="en-US" sz="2799" dirty="0">
                <a:latin typeface="Times New Roman" panose="02020603050405020304" pitchFamily="18" charset="0"/>
                <a:cs typeface="Times New Roman" panose="02020603050405020304" pitchFamily="18" charset="0"/>
              </a:rPr>
              <a:t>, NXB </a:t>
            </a:r>
            <a:r>
              <a:rPr lang="en-US" sz="2799" dirty="0" err="1">
                <a:latin typeface="Times New Roman" panose="02020603050405020304" pitchFamily="18" charset="0"/>
                <a:cs typeface="Times New Roman" panose="02020603050405020304" pitchFamily="18" charset="0"/>
              </a:rPr>
              <a:t>Giáo</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dục</a:t>
            </a:r>
            <a:r>
              <a:rPr lang="en-US" sz="2799" dirty="0">
                <a:latin typeface="Times New Roman" panose="02020603050405020304" pitchFamily="18" charset="0"/>
                <a:cs typeface="Times New Roman" panose="02020603050405020304" pitchFamily="18" charset="0"/>
              </a:rPr>
              <a:t>, 2007 </a:t>
            </a:r>
          </a:p>
        </p:txBody>
      </p:sp>
      <p:sp>
        <p:nvSpPr>
          <p:cNvPr id="7" name="TextBox 6">
            <a:extLst>
              <a:ext uri="{FF2B5EF4-FFF2-40B4-BE49-F238E27FC236}">
                <a16:creationId xmlns:a16="http://schemas.microsoft.com/office/drawing/2014/main" id="{0BFD48EE-E4EB-8C11-E71E-B555EA2EC191}"/>
              </a:ext>
            </a:extLst>
          </p:cNvPr>
          <p:cNvSpPr txBox="1"/>
          <p:nvPr/>
        </p:nvSpPr>
        <p:spPr>
          <a:xfrm>
            <a:off x="6138675" y="4468585"/>
            <a:ext cx="2835269" cy="1384610"/>
          </a:xfrm>
          <a:prstGeom prst="rect">
            <a:avLst/>
          </a:prstGeom>
          <a:noFill/>
        </p:spPr>
        <p:txBody>
          <a:bodyPr wrap="square">
            <a:spAutoFit/>
          </a:bodyPr>
          <a:lstStyle/>
          <a:p>
            <a:pPr algn="ctr"/>
            <a:r>
              <a:rPr lang="en-US" sz="2799" dirty="0">
                <a:latin typeface="Times New Roman" panose="02020603050405020304" pitchFamily="18" charset="0"/>
                <a:cs typeface="Times New Roman" panose="02020603050405020304" pitchFamily="18" charset="0"/>
              </a:rPr>
              <a:t>Văn </a:t>
            </a:r>
            <a:r>
              <a:rPr lang="en-US" sz="2799" dirty="0" err="1">
                <a:latin typeface="Times New Roman" panose="02020603050405020304" pitchFamily="18" charset="0"/>
                <a:cs typeface="Times New Roman" panose="02020603050405020304" pitchFamily="18" charset="0"/>
              </a:rPr>
              <a:t>bản</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nghị</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luận</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về</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một</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tác</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phẩm</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văn</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học</a:t>
            </a:r>
            <a:r>
              <a:rPr lang="en-US" sz="2799" dirty="0">
                <a:latin typeface="Times New Roman" panose="02020603050405020304" pitchFamily="18" charset="0"/>
                <a:cs typeface="Times New Roman" panose="02020603050405020304" pitchFamily="18" charset="0"/>
              </a:rPr>
              <a:t>)</a:t>
            </a:r>
          </a:p>
        </p:txBody>
      </p:sp>
      <p:grpSp>
        <p:nvGrpSpPr>
          <p:cNvPr id="2" name="Group 2">
            <a:extLst>
              <a:ext uri="{FF2B5EF4-FFF2-40B4-BE49-F238E27FC236}">
                <a16:creationId xmlns:a16="http://schemas.microsoft.com/office/drawing/2014/main" id="{3556DB6A-21ED-C524-5839-108E11F35F7A}"/>
              </a:ext>
            </a:extLst>
          </p:cNvPr>
          <p:cNvGrpSpPr/>
          <p:nvPr/>
        </p:nvGrpSpPr>
        <p:grpSpPr>
          <a:xfrm rot="5400000">
            <a:off x="1442143" y="2401734"/>
            <a:ext cx="1818537" cy="1562805"/>
            <a:chOff x="0" y="0"/>
            <a:chExt cx="812800" cy="698500"/>
          </a:xfrm>
        </p:grpSpPr>
        <p:sp>
          <p:nvSpPr>
            <p:cNvPr id="3" name="Freeform 3">
              <a:extLst>
                <a:ext uri="{FF2B5EF4-FFF2-40B4-BE49-F238E27FC236}">
                  <a16:creationId xmlns:a16="http://schemas.microsoft.com/office/drawing/2014/main" id="{D811BC12-1D89-B575-C617-5A5CF27B4041}"/>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B72B"/>
            </a:solidFill>
          </p:spPr>
          <p:txBody>
            <a:bodyPr/>
            <a:lstStyle/>
            <a:p>
              <a:endParaRPr lang="en-US"/>
            </a:p>
          </p:txBody>
        </p:sp>
        <p:sp>
          <p:nvSpPr>
            <p:cNvPr id="8" name="TextBox 4">
              <a:extLst>
                <a:ext uri="{FF2B5EF4-FFF2-40B4-BE49-F238E27FC236}">
                  <a16:creationId xmlns:a16="http://schemas.microsoft.com/office/drawing/2014/main" id="{9B5D01B9-3B8F-317B-7953-E3CFCE695B10}"/>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5">
            <a:extLst>
              <a:ext uri="{FF2B5EF4-FFF2-40B4-BE49-F238E27FC236}">
                <a16:creationId xmlns:a16="http://schemas.microsoft.com/office/drawing/2014/main" id="{D795DEE6-B39C-83D5-BBDC-6468515D3608}"/>
              </a:ext>
            </a:extLst>
          </p:cNvPr>
          <p:cNvGrpSpPr/>
          <p:nvPr/>
        </p:nvGrpSpPr>
        <p:grpSpPr>
          <a:xfrm rot="5400000">
            <a:off x="6585699" y="2401733"/>
            <a:ext cx="1818540" cy="1562808"/>
            <a:chOff x="0" y="0"/>
            <a:chExt cx="812800" cy="698500"/>
          </a:xfrm>
        </p:grpSpPr>
        <p:sp>
          <p:nvSpPr>
            <p:cNvPr id="10" name="Freeform 6">
              <a:extLst>
                <a:ext uri="{FF2B5EF4-FFF2-40B4-BE49-F238E27FC236}">
                  <a16:creationId xmlns:a16="http://schemas.microsoft.com/office/drawing/2014/main" id="{203B21A4-BDD1-9571-E789-A6C7B550A302}"/>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AA8C9"/>
            </a:solidFill>
          </p:spPr>
          <p:txBody>
            <a:bodyPr/>
            <a:lstStyle/>
            <a:p>
              <a:endParaRPr lang="en-US"/>
            </a:p>
          </p:txBody>
        </p:sp>
        <p:sp>
          <p:nvSpPr>
            <p:cNvPr id="11" name="TextBox 7">
              <a:extLst>
                <a:ext uri="{FF2B5EF4-FFF2-40B4-BE49-F238E27FC236}">
                  <a16:creationId xmlns:a16="http://schemas.microsoft.com/office/drawing/2014/main" id="{DF8C3C0C-620B-9091-1981-2758E70DC568}"/>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5" name="Group 17">
            <a:extLst>
              <a:ext uri="{FF2B5EF4-FFF2-40B4-BE49-F238E27FC236}">
                <a16:creationId xmlns:a16="http://schemas.microsoft.com/office/drawing/2014/main" id="{30FE7883-3F9B-251A-137B-F87B36DF2451}"/>
              </a:ext>
            </a:extLst>
          </p:cNvPr>
          <p:cNvGrpSpPr/>
          <p:nvPr/>
        </p:nvGrpSpPr>
        <p:grpSpPr>
          <a:xfrm rot="5400000">
            <a:off x="9664917" y="2401735"/>
            <a:ext cx="1818541" cy="1562808"/>
            <a:chOff x="0" y="0"/>
            <a:chExt cx="812800" cy="698500"/>
          </a:xfrm>
        </p:grpSpPr>
        <p:sp>
          <p:nvSpPr>
            <p:cNvPr id="16" name="Freeform 18">
              <a:extLst>
                <a:ext uri="{FF2B5EF4-FFF2-40B4-BE49-F238E27FC236}">
                  <a16:creationId xmlns:a16="http://schemas.microsoft.com/office/drawing/2014/main" id="{A8963D7B-E521-027F-9457-855BABC0AC29}"/>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EB347"/>
            </a:solidFill>
          </p:spPr>
          <p:txBody>
            <a:bodyPr/>
            <a:lstStyle/>
            <a:p>
              <a:endParaRPr lang="en-US"/>
            </a:p>
          </p:txBody>
        </p:sp>
        <p:sp>
          <p:nvSpPr>
            <p:cNvPr id="17" name="TextBox 19">
              <a:extLst>
                <a:ext uri="{FF2B5EF4-FFF2-40B4-BE49-F238E27FC236}">
                  <a16:creationId xmlns:a16="http://schemas.microsoft.com/office/drawing/2014/main" id="{2D017FD5-CA59-57CF-2F7A-5018F56BF698}"/>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8" name="TextBox 17">
            <a:extLst>
              <a:ext uri="{FF2B5EF4-FFF2-40B4-BE49-F238E27FC236}">
                <a16:creationId xmlns:a16="http://schemas.microsoft.com/office/drawing/2014/main" id="{B0133776-EF65-E561-0310-AA8333C773DA}"/>
              </a:ext>
            </a:extLst>
          </p:cNvPr>
          <p:cNvSpPr txBox="1"/>
          <p:nvPr/>
        </p:nvSpPr>
        <p:spPr>
          <a:xfrm>
            <a:off x="1617812" y="2905780"/>
            <a:ext cx="1515002"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C4F0DC2-8BB2-024E-3E5A-A35E826F3BAF}"/>
              </a:ext>
            </a:extLst>
          </p:cNvPr>
          <p:cNvSpPr txBox="1"/>
          <p:nvPr/>
        </p:nvSpPr>
        <p:spPr>
          <a:xfrm>
            <a:off x="6798809" y="2905779"/>
            <a:ext cx="1515002"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79C8E0F-E60E-AB50-1747-CF1759EFA500}"/>
              </a:ext>
            </a:extLst>
          </p:cNvPr>
          <p:cNvSpPr txBox="1"/>
          <p:nvPr/>
        </p:nvSpPr>
        <p:spPr>
          <a:xfrm>
            <a:off x="9840590" y="2770258"/>
            <a:ext cx="1515002"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PTBĐ </a:t>
            </a:r>
            <a:r>
              <a:rPr lang="en-US" sz="2800" b="1" dirty="0" err="1">
                <a:latin typeface="Times New Roman" panose="02020603050405020304" pitchFamily="18" charset="0"/>
                <a:cs typeface="Times New Roman" panose="02020603050405020304" pitchFamily="18" charset="0"/>
              </a:rPr>
              <a:t>chính</a:t>
            </a:r>
            <a:endParaRPr lang="en-US" sz="28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8103086-05CC-61B2-6602-6A739FD4688D}"/>
              </a:ext>
            </a:extLst>
          </p:cNvPr>
          <p:cNvSpPr txBox="1"/>
          <p:nvPr/>
        </p:nvSpPr>
        <p:spPr>
          <a:xfrm>
            <a:off x="9156552" y="4468585"/>
            <a:ext cx="2835269" cy="523092"/>
          </a:xfrm>
          <a:prstGeom prst="rect">
            <a:avLst/>
          </a:prstGeom>
          <a:noFill/>
        </p:spPr>
        <p:txBody>
          <a:bodyPr wrap="square">
            <a:spAutoFit/>
          </a:bodyPr>
          <a:lstStyle/>
          <a:p>
            <a:pPr algn="ct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Nghị</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luận</a:t>
            </a:r>
            <a:endParaRPr lang="en-US" sz="2799" dirty="0">
              <a:latin typeface="Times New Roman" panose="02020603050405020304" pitchFamily="18" charset="0"/>
              <a:cs typeface="Times New Roman" panose="02020603050405020304" pitchFamily="18" charset="0"/>
            </a:endParaRPr>
          </a:p>
        </p:txBody>
      </p:sp>
      <p:pic>
        <p:nvPicPr>
          <p:cNvPr id="1026" name="Picture 2" descr="Sách Con Đường Giải Mã Văn Học Trung Đại Việt Nam">
            <a:extLst>
              <a:ext uri="{FF2B5EF4-FFF2-40B4-BE49-F238E27FC236}">
                <a16:creationId xmlns:a16="http://schemas.microsoft.com/office/drawing/2014/main" id="{9D163E87-259B-A075-9A4F-E9D813046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856" y="2655222"/>
            <a:ext cx="2103196" cy="2874368"/>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38">
            <a:extLst>
              <a:ext uri="{FF2B5EF4-FFF2-40B4-BE49-F238E27FC236}">
                <a16:creationId xmlns:a16="http://schemas.microsoft.com/office/drawing/2014/main" id="{94594143-763B-CB70-8615-4C22529CD5A8}"/>
              </a:ext>
            </a:extLst>
          </p:cNvPr>
          <p:cNvSpPr/>
          <p:nvPr/>
        </p:nvSpPr>
        <p:spPr>
          <a:xfrm rot="-3306296">
            <a:off x="9553853" y="-1491812"/>
            <a:ext cx="3244197" cy="3455868"/>
          </a:xfrm>
          <a:custGeom>
            <a:avLst/>
            <a:gdLst/>
            <a:ahLst/>
            <a:cxnLst/>
            <a:rect l="l" t="t" r="r" b="b"/>
            <a:pathLst>
              <a:path w="2442706" h="2602083">
                <a:moveTo>
                  <a:pt x="0" y="0"/>
                </a:moveTo>
                <a:lnTo>
                  <a:pt x="2442706" y="0"/>
                </a:lnTo>
                <a:lnTo>
                  <a:pt x="2442706" y="2602084"/>
                </a:lnTo>
                <a:lnTo>
                  <a:pt x="0" y="2602084"/>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97416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E9D759-6639-0C0E-7716-F5053D482665}"/>
              </a:ext>
            </a:extLst>
          </p:cNvPr>
          <p:cNvPicPr>
            <a:picLocks noChangeAspect="1"/>
          </p:cNvPicPr>
          <p:nvPr/>
        </p:nvPicPr>
        <p:blipFill rotWithShape="1">
          <a:blip r:embed="rId3"/>
          <a:srcRect l="4520" r="35270"/>
          <a:stretch/>
        </p:blipFill>
        <p:spPr>
          <a:xfrm>
            <a:off x="6229215" y="7"/>
            <a:ext cx="5962785" cy="68579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78669D5E-089F-D1B5-6D9B-1B278B0C77BA}"/>
              </a:ext>
            </a:extLst>
          </p:cNvPr>
          <p:cNvSpPr txBox="1"/>
          <p:nvPr/>
        </p:nvSpPr>
        <p:spPr>
          <a:xfrm>
            <a:off x="-304800" y="1955800"/>
            <a:ext cx="7033064" cy="1898084"/>
          </a:xfrm>
          <a:prstGeom prst="rect">
            <a:avLst/>
          </a:prstGeom>
          <a:noFill/>
        </p:spPr>
        <p:txBody>
          <a:bodyPr wrap="square">
            <a:spAutoFit/>
          </a:bodyPr>
          <a:lstStyle/>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algn="ctr" defTabSz="609630">
              <a:defRPr/>
            </a:pP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Khám</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phá</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5867"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7904523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E580F2-91D2-77AD-954C-BAC18184362E}"/>
              </a:ext>
            </a:extLst>
          </p:cNvPr>
          <p:cNvPicPr>
            <a:picLocks noChangeAspect="1"/>
          </p:cNvPicPr>
          <p:nvPr/>
        </p:nvPicPr>
        <p:blipFill rotWithShape="1">
          <a:blip r:embed="rId3"/>
          <a:srcRect t="5045" r="1" b="13134"/>
          <a:stretch/>
        </p:blipFill>
        <p:spPr>
          <a:xfrm>
            <a:off x="300" y="1164380"/>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pic>
        <p:nvPicPr>
          <p:cNvPr id="3" name="Picture 2">
            <a:extLst>
              <a:ext uri="{FF2B5EF4-FFF2-40B4-BE49-F238E27FC236}">
                <a16:creationId xmlns:a16="http://schemas.microsoft.com/office/drawing/2014/main" id="{5B9C8722-0E04-A732-6C35-E373198B7FB2}"/>
              </a:ext>
            </a:extLst>
          </p:cNvPr>
          <p:cNvPicPr>
            <a:picLocks noChangeAspect="1"/>
          </p:cNvPicPr>
          <p:nvPr/>
        </p:nvPicPr>
        <p:blipFill rotWithShape="1">
          <a:blip r:embed="rId4">
            <a:alphaModFix/>
          </a:blip>
          <a:srcRect t="6865" r="1" b="4325"/>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sp>
        <p:nvSpPr>
          <p:cNvPr id="4" name="TextBox 3">
            <a:extLst>
              <a:ext uri="{FF2B5EF4-FFF2-40B4-BE49-F238E27FC236}">
                <a16:creationId xmlns:a16="http://schemas.microsoft.com/office/drawing/2014/main" id="{AECD1C66-057E-D9D3-A09B-FFE1587BDB48}"/>
              </a:ext>
            </a:extLst>
          </p:cNvPr>
          <p:cNvSpPr txBox="1"/>
          <p:nvPr/>
        </p:nvSpPr>
        <p:spPr>
          <a:xfrm>
            <a:off x="4612907" y="3667539"/>
            <a:ext cx="7700956" cy="2585323"/>
          </a:xfrm>
          <a:prstGeom prst="rect">
            <a:avLst/>
          </a:prstGeom>
          <a:noFill/>
        </p:spPr>
        <p:txBody>
          <a:bodyPr wrap="square">
            <a:spAutoFit/>
          </a:bodyPr>
          <a:lstStyle/>
          <a:p>
            <a:pPr algn="ctr" defTabSz="609630">
              <a:defRPr/>
            </a:pP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algn="ctr" defTabSz="609630">
              <a:defRPr/>
            </a:pPr>
            <a:r>
              <a:rPr lang="en-US" sz="54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Luận</a:t>
            </a: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4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đề</a:t>
            </a: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4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bố</a:t>
            </a: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4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cục</a:t>
            </a: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4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algn="ctr" defTabSz="609630">
              <a:defRPr/>
            </a:pPr>
            <a:r>
              <a:rPr lang="en-US" sz="54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Cách</a:t>
            </a: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4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tổ</a:t>
            </a: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4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chức</a:t>
            </a: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4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luận</a:t>
            </a: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4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điểm</a:t>
            </a:r>
            <a:endPar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9740544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6BC6C-6975-AE54-C8FC-A4FD003971E6}"/>
              </a:ext>
            </a:extLst>
          </p:cNvPr>
          <p:cNvPicPr>
            <a:picLocks noChangeAspect="1"/>
          </p:cNvPicPr>
          <p:nvPr/>
        </p:nvPicPr>
        <p:blipFill>
          <a:blip r:embed="rId3"/>
          <a:stretch>
            <a:fillRect/>
          </a:stretch>
        </p:blipFill>
        <p:spPr>
          <a:xfrm>
            <a:off x="0" y="53012"/>
            <a:ext cx="12192000" cy="6751975"/>
          </a:xfrm>
          <a:prstGeom prst="rect">
            <a:avLst/>
          </a:prstGeom>
        </p:spPr>
      </p:pic>
    </p:spTree>
    <p:extLst>
      <p:ext uri="{BB962C8B-B14F-4D97-AF65-F5344CB8AC3E}">
        <p14:creationId xmlns:p14="http://schemas.microsoft.com/office/powerpoint/2010/main" val="284267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4656CC82-E225-1D75-A69E-2F4768B3D12D}"/>
              </a:ext>
            </a:extLst>
          </p:cNvPr>
          <p:cNvGrpSpPr/>
          <p:nvPr/>
        </p:nvGrpSpPr>
        <p:grpSpPr>
          <a:xfrm>
            <a:off x="190252" y="2909618"/>
            <a:ext cx="2492401" cy="4159092"/>
            <a:chOff x="0" y="0"/>
            <a:chExt cx="3705215" cy="812800"/>
          </a:xfrm>
        </p:grpSpPr>
        <p:sp>
          <p:nvSpPr>
            <p:cNvPr id="12" name="Freeform 3">
              <a:extLst>
                <a:ext uri="{FF2B5EF4-FFF2-40B4-BE49-F238E27FC236}">
                  <a16:creationId xmlns:a16="http://schemas.microsoft.com/office/drawing/2014/main" id="{E6747D15-3820-3FB3-D83B-FDF576591403}"/>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3" name="TextBox 4">
              <a:extLst>
                <a:ext uri="{FF2B5EF4-FFF2-40B4-BE49-F238E27FC236}">
                  <a16:creationId xmlns:a16="http://schemas.microsoft.com/office/drawing/2014/main" id="{5681DE2C-69E4-9B8E-EDF2-1B614DAFEEDD}"/>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3" name="TextBox 2">
            <a:extLst>
              <a:ext uri="{FF2B5EF4-FFF2-40B4-BE49-F238E27FC236}">
                <a16:creationId xmlns:a16="http://schemas.microsoft.com/office/drawing/2014/main" id="{3795901B-8294-5FCF-7E69-FAB62687A84A}"/>
              </a:ext>
            </a:extLst>
          </p:cNvPr>
          <p:cNvSpPr txBox="1"/>
          <p:nvPr/>
        </p:nvSpPr>
        <p:spPr>
          <a:xfrm>
            <a:off x="245911" y="3053110"/>
            <a:ext cx="2381084" cy="3108543"/>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(1): </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endParaRPr lang="en-US" sz="2800" dirty="0">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a16="http://schemas.microsoft.com/office/drawing/2014/main" id="{AA73B8C9-93D7-C87A-2AC1-4DFECF8ADBC7}"/>
              </a:ext>
            </a:extLst>
          </p:cNvPr>
          <p:cNvGrpSpPr/>
          <p:nvPr/>
        </p:nvGrpSpPr>
        <p:grpSpPr>
          <a:xfrm>
            <a:off x="403860" y="336415"/>
            <a:ext cx="11384280" cy="1398104"/>
            <a:chOff x="403860" y="336415"/>
            <a:chExt cx="11384280" cy="1398104"/>
          </a:xfrm>
        </p:grpSpPr>
        <p:grpSp>
          <p:nvGrpSpPr>
            <p:cNvPr id="5" name="Group 2">
              <a:extLst>
                <a:ext uri="{FF2B5EF4-FFF2-40B4-BE49-F238E27FC236}">
                  <a16:creationId xmlns:a16="http://schemas.microsoft.com/office/drawing/2014/main" id="{781A8A51-2158-5250-93E9-3BFC481F2E2D}"/>
                </a:ext>
              </a:extLst>
            </p:cNvPr>
            <p:cNvGrpSpPr/>
            <p:nvPr/>
          </p:nvGrpSpPr>
          <p:grpSpPr>
            <a:xfrm>
              <a:off x="403860" y="336415"/>
              <a:ext cx="11370365" cy="1398104"/>
              <a:chOff x="0" y="0"/>
              <a:chExt cx="3705215" cy="812800"/>
            </a:xfrm>
          </p:grpSpPr>
          <p:sp>
            <p:nvSpPr>
              <p:cNvPr id="7" name="Freeform 3">
                <a:extLst>
                  <a:ext uri="{FF2B5EF4-FFF2-40B4-BE49-F238E27FC236}">
                    <a16:creationId xmlns:a16="http://schemas.microsoft.com/office/drawing/2014/main" id="{75DFADB3-5AE8-4039-E982-F2950CF30C44}"/>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8" name="TextBox 4">
                <a:extLst>
                  <a:ext uri="{FF2B5EF4-FFF2-40B4-BE49-F238E27FC236}">
                    <a16:creationId xmlns:a16="http://schemas.microsoft.com/office/drawing/2014/main" id="{525DA583-59A0-6A16-96CE-34E78528F4E4}"/>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9" name="TextBox 8">
              <a:extLst>
                <a:ext uri="{FF2B5EF4-FFF2-40B4-BE49-F238E27FC236}">
                  <a16:creationId xmlns:a16="http://schemas.microsoft.com/office/drawing/2014/main" id="{0F02693B-0E0F-C10F-5202-8347C74DA6A9}"/>
                </a:ext>
              </a:extLst>
            </p:cNvPr>
            <p:cNvSpPr txBox="1"/>
            <p:nvPr/>
          </p:nvSpPr>
          <p:spPr>
            <a:xfrm>
              <a:off x="626496" y="519295"/>
              <a:ext cx="11161644"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endParaRPr lang="en-US" sz="2800" b="1" dirty="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E3570508-7E3B-1DE8-A026-05CC3394FFD8}"/>
              </a:ext>
            </a:extLst>
          </p:cNvPr>
          <p:cNvSpPr txBox="1"/>
          <p:nvPr/>
        </p:nvSpPr>
        <p:spPr>
          <a:xfrm>
            <a:off x="626496" y="1042515"/>
            <a:ext cx="11161644"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02F71BB-F87C-A5A3-88DD-98EA9D1BFFAB}"/>
              </a:ext>
            </a:extLst>
          </p:cNvPr>
          <p:cNvSpPr txBox="1"/>
          <p:nvPr/>
        </p:nvSpPr>
        <p:spPr>
          <a:xfrm>
            <a:off x="403860" y="2088955"/>
            <a:ext cx="11161644" cy="523220"/>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 Bố cục</a:t>
            </a:r>
            <a:endParaRPr lang="en-US" sz="2800" dirty="0">
              <a:latin typeface="Times New Roman" panose="02020603050405020304" pitchFamily="18" charset="0"/>
              <a:cs typeface="Times New Roman" panose="02020603050405020304" pitchFamily="18" charset="0"/>
            </a:endParaRPr>
          </a:p>
        </p:txBody>
      </p:sp>
      <p:grpSp>
        <p:nvGrpSpPr>
          <p:cNvPr id="23" name="Group 2">
            <a:extLst>
              <a:ext uri="{FF2B5EF4-FFF2-40B4-BE49-F238E27FC236}">
                <a16:creationId xmlns:a16="http://schemas.microsoft.com/office/drawing/2014/main" id="{5B07CCE4-4E80-B28A-EE89-23F9CE63CEFE}"/>
              </a:ext>
            </a:extLst>
          </p:cNvPr>
          <p:cNvGrpSpPr/>
          <p:nvPr/>
        </p:nvGrpSpPr>
        <p:grpSpPr>
          <a:xfrm>
            <a:off x="9998337" y="2909618"/>
            <a:ext cx="2003411" cy="4159092"/>
            <a:chOff x="0" y="0"/>
            <a:chExt cx="3705215" cy="812800"/>
          </a:xfrm>
        </p:grpSpPr>
        <p:sp>
          <p:nvSpPr>
            <p:cNvPr id="24" name="Freeform 3">
              <a:extLst>
                <a:ext uri="{FF2B5EF4-FFF2-40B4-BE49-F238E27FC236}">
                  <a16:creationId xmlns:a16="http://schemas.microsoft.com/office/drawing/2014/main" id="{61AE0F55-78CA-E121-D22D-C9C37F258E6E}"/>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25" name="TextBox 4">
              <a:extLst>
                <a:ext uri="{FF2B5EF4-FFF2-40B4-BE49-F238E27FC236}">
                  <a16:creationId xmlns:a16="http://schemas.microsoft.com/office/drawing/2014/main" id="{3E6CAEE3-CEF3-6C8D-E5DB-C64FE2AD9443}"/>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26" name="TextBox 25">
            <a:extLst>
              <a:ext uri="{FF2B5EF4-FFF2-40B4-BE49-F238E27FC236}">
                <a16:creationId xmlns:a16="http://schemas.microsoft.com/office/drawing/2014/main" id="{12FC1E08-EF2C-88C8-49D2-0FED58E8CFC8}"/>
              </a:ext>
            </a:extLst>
          </p:cNvPr>
          <p:cNvSpPr txBox="1"/>
          <p:nvPr/>
        </p:nvSpPr>
        <p:spPr>
          <a:xfrm>
            <a:off x="10034462" y="2966611"/>
            <a:ext cx="1860783" cy="3108543"/>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(5): </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a:t>
            </a:r>
          </a:p>
        </p:txBody>
      </p:sp>
      <p:grpSp>
        <p:nvGrpSpPr>
          <p:cNvPr id="14" name="Group 2">
            <a:extLst>
              <a:ext uri="{FF2B5EF4-FFF2-40B4-BE49-F238E27FC236}">
                <a16:creationId xmlns:a16="http://schemas.microsoft.com/office/drawing/2014/main" id="{CDBA57C8-6D4B-EE77-C0E0-FB66CC272314}"/>
              </a:ext>
            </a:extLst>
          </p:cNvPr>
          <p:cNvGrpSpPr/>
          <p:nvPr/>
        </p:nvGrpSpPr>
        <p:grpSpPr>
          <a:xfrm>
            <a:off x="2812938" y="2909618"/>
            <a:ext cx="2381084" cy="4159092"/>
            <a:chOff x="0" y="0"/>
            <a:chExt cx="3705215" cy="812800"/>
          </a:xfrm>
        </p:grpSpPr>
        <p:sp>
          <p:nvSpPr>
            <p:cNvPr id="15" name="Freeform 3">
              <a:extLst>
                <a:ext uri="{FF2B5EF4-FFF2-40B4-BE49-F238E27FC236}">
                  <a16:creationId xmlns:a16="http://schemas.microsoft.com/office/drawing/2014/main" id="{436AD7D1-0A1F-06CF-51D6-45CB99D8329F}"/>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6" name="TextBox 4">
              <a:extLst>
                <a:ext uri="{FF2B5EF4-FFF2-40B4-BE49-F238E27FC236}">
                  <a16:creationId xmlns:a16="http://schemas.microsoft.com/office/drawing/2014/main" id="{C9776DB1-4B2A-06F5-8990-7F3E8C23CFC1}"/>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27" name="TextBox 26">
            <a:extLst>
              <a:ext uri="{FF2B5EF4-FFF2-40B4-BE49-F238E27FC236}">
                <a16:creationId xmlns:a16="http://schemas.microsoft.com/office/drawing/2014/main" id="{36B6D788-8F25-42E7-E5C7-90AF98A48846}"/>
              </a:ext>
            </a:extLst>
          </p:cNvPr>
          <p:cNvSpPr txBox="1"/>
          <p:nvPr/>
        </p:nvSpPr>
        <p:spPr>
          <a:xfrm>
            <a:off x="2974158" y="3053110"/>
            <a:ext cx="2058645" cy="2677656"/>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(2):</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a:t>
            </a:r>
          </a:p>
        </p:txBody>
      </p:sp>
      <p:grpSp>
        <p:nvGrpSpPr>
          <p:cNvPr id="17" name="Group 2">
            <a:extLst>
              <a:ext uri="{FF2B5EF4-FFF2-40B4-BE49-F238E27FC236}">
                <a16:creationId xmlns:a16="http://schemas.microsoft.com/office/drawing/2014/main" id="{07099F10-0BF5-FFDE-9ECC-E10B67837A33}"/>
              </a:ext>
            </a:extLst>
          </p:cNvPr>
          <p:cNvGrpSpPr/>
          <p:nvPr/>
        </p:nvGrpSpPr>
        <p:grpSpPr>
          <a:xfrm>
            <a:off x="5346092" y="2909618"/>
            <a:ext cx="2322896" cy="4159092"/>
            <a:chOff x="0" y="0"/>
            <a:chExt cx="3705215" cy="812800"/>
          </a:xfrm>
        </p:grpSpPr>
        <p:sp>
          <p:nvSpPr>
            <p:cNvPr id="18" name="Freeform 3">
              <a:extLst>
                <a:ext uri="{FF2B5EF4-FFF2-40B4-BE49-F238E27FC236}">
                  <a16:creationId xmlns:a16="http://schemas.microsoft.com/office/drawing/2014/main" id="{205D83DB-1D25-95BB-F4C8-3DFFB115F339}"/>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9" name="TextBox 4">
              <a:extLst>
                <a:ext uri="{FF2B5EF4-FFF2-40B4-BE49-F238E27FC236}">
                  <a16:creationId xmlns:a16="http://schemas.microsoft.com/office/drawing/2014/main" id="{26620A8A-A825-E06B-1F77-E33BEF1CD724}"/>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28" name="TextBox 27">
            <a:extLst>
              <a:ext uri="{FF2B5EF4-FFF2-40B4-BE49-F238E27FC236}">
                <a16:creationId xmlns:a16="http://schemas.microsoft.com/office/drawing/2014/main" id="{E4295106-6725-7589-7C49-ABDB6B880566}"/>
              </a:ext>
            </a:extLst>
          </p:cNvPr>
          <p:cNvSpPr txBox="1"/>
          <p:nvPr/>
        </p:nvSpPr>
        <p:spPr>
          <a:xfrm>
            <a:off x="5354890" y="3032843"/>
            <a:ext cx="2197169" cy="2677656"/>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(3):</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a:t>
            </a:r>
          </a:p>
        </p:txBody>
      </p:sp>
      <p:grpSp>
        <p:nvGrpSpPr>
          <p:cNvPr id="20" name="Group 2">
            <a:extLst>
              <a:ext uri="{FF2B5EF4-FFF2-40B4-BE49-F238E27FC236}">
                <a16:creationId xmlns:a16="http://schemas.microsoft.com/office/drawing/2014/main" id="{E8E6FA9C-EF3E-8C2A-EDB9-2F2965631ED7}"/>
              </a:ext>
            </a:extLst>
          </p:cNvPr>
          <p:cNvGrpSpPr/>
          <p:nvPr/>
        </p:nvGrpSpPr>
        <p:grpSpPr>
          <a:xfrm>
            <a:off x="7821059" y="2913737"/>
            <a:ext cx="2046993" cy="4159092"/>
            <a:chOff x="0" y="0"/>
            <a:chExt cx="3705215" cy="812800"/>
          </a:xfrm>
        </p:grpSpPr>
        <p:sp>
          <p:nvSpPr>
            <p:cNvPr id="21" name="Freeform 3">
              <a:extLst>
                <a:ext uri="{FF2B5EF4-FFF2-40B4-BE49-F238E27FC236}">
                  <a16:creationId xmlns:a16="http://schemas.microsoft.com/office/drawing/2014/main" id="{D09C60FC-4B67-C555-DEF8-1D6A46E7FFC4}"/>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22" name="TextBox 4">
              <a:extLst>
                <a:ext uri="{FF2B5EF4-FFF2-40B4-BE49-F238E27FC236}">
                  <a16:creationId xmlns:a16="http://schemas.microsoft.com/office/drawing/2014/main" id="{06E5A9C4-49A4-B3F2-A248-8BADACEE747E}"/>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29" name="TextBox 28">
            <a:extLst>
              <a:ext uri="{FF2B5EF4-FFF2-40B4-BE49-F238E27FC236}">
                <a16:creationId xmlns:a16="http://schemas.microsoft.com/office/drawing/2014/main" id="{7702EB4A-A90D-9B71-6B47-38CCF737D886}"/>
              </a:ext>
            </a:extLst>
          </p:cNvPr>
          <p:cNvSpPr txBox="1"/>
          <p:nvPr/>
        </p:nvSpPr>
        <p:spPr>
          <a:xfrm>
            <a:off x="7891423" y="3053109"/>
            <a:ext cx="1976629" cy="3108543"/>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(4): </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5960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B77491-F62B-D325-F2CB-9578888AEF3D}"/>
              </a:ext>
            </a:extLst>
          </p:cNvPr>
          <p:cNvGrpSpPr/>
          <p:nvPr/>
        </p:nvGrpSpPr>
        <p:grpSpPr>
          <a:xfrm>
            <a:off x="332299" y="241456"/>
            <a:ext cx="11370365" cy="1398104"/>
            <a:chOff x="403860" y="336415"/>
            <a:chExt cx="11370365" cy="1398104"/>
          </a:xfrm>
        </p:grpSpPr>
        <p:grpSp>
          <p:nvGrpSpPr>
            <p:cNvPr id="7" name="Group 2">
              <a:extLst>
                <a:ext uri="{FF2B5EF4-FFF2-40B4-BE49-F238E27FC236}">
                  <a16:creationId xmlns:a16="http://schemas.microsoft.com/office/drawing/2014/main" id="{B18B960E-022F-AAFD-DABC-6E8D94475435}"/>
                </a:ext>
              </a:extLst>
            </p:cNvPr>
            <p:cNvGrpSpPr/>
            <p:nvPr/>
          </p:nvGrpSpPr>
          <p:grpSpPr>
            <a:xfrm>
              <a:off x="403860" y="336415"/>
              <a:ext cx="11370365" cy="1398104"/>
              <a:chOff x="0" y="0"/>
              <a:chExt cx="3705215" cy="812800"/>
            </a:xfrm>
          </p:grpSpPr>
          <p:sp>
            <p:nvSpPr>
              <p:cNvPr id="9" name="Freeform 3">
                <a:extLst>
                  <a:ext uri="{FF2B5EF4-FFF2-40B4-BE49-F238E27FC236}">
                    <a16:creationId xmlns:a16="http://schemas.microsoft.com/office/drawing/2014/main" id="{32D434F0-414D-F3B8-D732-FA51542BA769}"/>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TextBox 4">
                <a:extLst>
                  <a:ext uri="{FF2B5EF4-FFF2-40B4-BE49-F238E27FC236}">
                    <a16:creationId xmlns:a16="http://schemas.microsoft.com/office/drawing/2014/main" id="{7EE8A629-CE02-53B4-9005-D66ADBE0B7E9}"/>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8" name="TextBox 7">
              <a:extLst>
                <a:ext uri="{FF2B5EF4-FFF2-40B4-BE49-F238E27FC236}">
                  <a16:creationId xmlns:a16="http://schemas.microsoft.com/office/drawing/2014/main" id="{A5F3019D-A8E2-C53E-1935-BF2D08555F60}"/>
                </a:ext>
              </a:extLst>
            </p:cNvPr>
            <p:cNvSpPr txBox="1"/>
            <p:nvPr/>
          </p:nvSpPr>
          <p:spPr>
            <a:xfrm>
              <a:off x="626496" y="519295"/>
              <a:ext cx="10939008"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endParaRPr lang="en-US" sz="2800" b="1" dirty="0">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4339711-6028-C5CF-3CB9-9BE4C3A4AB95}"/>
              </a:ext>
            </a:extLst>
          </p:cNvPr>
          <p:cNvSpPr txBox="1"/>
          <p:nvPr/>
        </p:nvSpPr>
        <p:spPr>
          <a:xfrm>
            <a:off x="554935" y="947556"/>
            <a:ext cx="11161644"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a:t>
            </a:r>
          </a:p>
        </p:txBody>
      </p:sp>
      <p:grpSp>
        <p:nvGrpSpPr>
          <p:cNvPr id="12" name="Group 11">
            <a:extLst>
              <a:ext uri="{FF2B5EF4-FFF2-40B4-BE49-F238E27FC236}">
                <a16:creationId xmlns:a16="http://schemas.microsoft.com/office/drawing/2014/main" id="{EC8B23E0-3E5F-EA13-8381-B7ED54CAB434}"/>
              </a:ext>
            </a:extLst>
          </p:cNvPr>
          <p:cNvGrpSpPr/>
          <p:nvPr/>
        </p:nvGrpSpPr>
        <p:grpSpPr>
          <a:xfrm>
            <a:off x="158447" y="2175494"/>
            <a:ext cx="2492401" cy="4159092"/>
            <a:chOff x="213030" y="2909618"/>
            <a:chExt cx="2492401" cy="4159092"/>
          </a:xfrm>
        </p:grpSpPr>
        <p:grpSp>
          <p:nvGrpSpPr>
            <p:cNvPr id="13" name="Group 2">
              <a:extLst>
                <a:ext uri="{FF2B5EF4-FFF2-40B4-BE49-F238E27FC236}">
                  <a16:creationId xmlns:a16="http://schemas.microsoft.com/office/drawing/2014/main" id="{ECEF256C-A484-D7FA-B884-7D7B6C324974}"/>
                </a:ext>
              </a:extLst>
            </p:cNvPr>
            <p:cNvGrpSpPr/>
            <p:nvPr/>
          </p:nvGrpSpPr>
          <p:grpSpPr>
            <a:xfrm>
              <a:off x="213030" y="2909618"/>
              <a:ext cx="2492401" cy="4159092"/>
              <a:chOff x="0" y="0"/>
              <a:chExt cx="3705215" cy="812800"/>
            </a:xfrm>
          </p:grpSpPr>
          <p:sp>
            <p:nvSpPr>
              <p:cNvPr id="15" name="Freeform 3">
                <a:extLst>
                  <a:ext uri="{FF2B5EF4-FFF2-40B4-BE49-F238E27FC236}">
                    <a16:creationId xmlns:a16="http://schemas.microsoft.com/office/drawing/2014/main" id="{EFF7F45F-B862-D73C-FAB0-68DAF721A15E}"/>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6" name="TextBox 4">
                <a:extLst>
                  <a:ext uri="{FF2B5EF4-FFF2-40B4-BE49-F238E27FC236}">
                    <a16:creationId xmlns:a16="http://schemas.microsoft.com/office/drawing/2014/main" id="{0384615E-7DF2-A1D0-A0B8-F3D5FD5A8389}"/>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14" name="TextBox 13">
              <a:extLst>
                <a:ext uri="{FF2B5EF4-FFF2-40B4-BE49-F238E27FC236}">
                  <a16:creationId xmlns:a16="http://schemas.microsoft.com/office/drawing/2014/main" id="{74B08384-E266-7A04-4F62-C79D5E36340B}"/>
                </a:ext>
              </a:extLst>
            </p:cNvPr>
            <p:cNvSpPr txBox="1"/>
            <p:nvPr/>
          </p:nvSpPr>
          <p:spPr>
            <a:xfrm>
              <a:off x="268689" y="3053110"/>
              <a:ext cx="2381084" cy="3108543"/>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(1): </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endParaRPr lang="en-US" sz="2800"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B61E9EF6-F643-DF4D-8F64-D91300DD6EE2}"/>
              </a:ext>
            </a:extLst>
          </p:cNvPr>
          <p:cNvGrpSpPr/>
          <p:nvPr/>
        </p:nvGrpSpPr>
        <p:grpSpPr>
          <a:xfrm>
            <a:off x="9966532" y="2175494"/>
            <a:ext cx="2003411" cy="4159092"/>
            <a:chOff x="9998337" y="2909618"/>
            <a:chExt cx="2003411" cy="4159092"/>
          </a:xfrm>
        </p:grpSpPr>
        <p:grpSp>
          <p:nvGrpSpPr>
            <p:cNvPr id="18" name="Group 2">
              <a:extLst>
                <a:ext uri="{FF2B5EF4-FFF2-40B4-BE49-F238E27FC236}">
                  <a16:creationId xmlns:a16="http://schemas.microsoft.com/office/drawing/2014/main" id="{8B9732C6-39C5-BFD9-132E-78A2FECA264F}"/>
                </a:ext>
              </a:extLst>
            </p:cNvPr>
            <p:cNvGrpSpPr/>
            <p:nvPr/>
          </p:nvGrpSpPr>
          <p:grpSpPr>
            <a:xfrm>
              <a:off x="9998337" y="2909618"/>
              <a:ext cx="2003411" cy="4159092"/>
              <a:chOff x="0" y="0"/>
              <a:chExt cx="3705215" cy="812800"/>
            </a:xfrm>
          </p:grpSpPr>
          <p:sp>
            <p:nvSpPr>
              <p:cNvPr id="20" name="Freeform 3">
                <a:extLst>
                  <a:ext uri="{FF2B5EF4-FFF2-40B4-BE49-F238E27FC236}">
                    <a16:creationId xmlns:a16="http://schemas.microsoft.com/office/drawing/2014/main" id="{B7872266-792A-3ABD-AEB7-444D1D596467}"/>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21" name="TextBox 4">
                <a:extLst>
                  <a:ext uri="{FF2B5EF4-FFF2-40B4-BE49-F238E27FC236}">
                    <a16:creationId xmlns:a16="http://schemas.microsoft.com/office/drawing/2014/main" id="{E485CC90-07F6-8CF7-C65B-1A0EC48BC5FC}"/>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19" name="TextBox 18">
              <a:extLst>
                <a:ext uri="{FF2B5EF4-FFF2-40B4-BE49-F238E27FC236}">
                  <a16:creationId xmlns:a16="http://schemas.microsoft.com/office/drawing/2014/main" id="{68BB87D9-4BE1-F0D2-C9A6-00E3BE983B26}"/>
                </a:ext>
              </a:extLst>
            </p:cNvPr>
            <p:cNvSpPr txBox="1"/>
            <p:nvPr/>
          </p:nvSpPr>
          <p:spPr>
            <a:xfrm>
              <a:off x="10034462" y="2966611"/>
              <a:ext cx="1860783" cy="3108543"/>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(5): </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a:t>
              </a:r>
            </a:p>
          </p:txBody>
        </p:sp>
      </p:grpSp>
      <p:grpSp>
        <p:nvGrpSpPr>
          <p:cNvPr id="22" name="Group 21">
            <a:extLst>
              <a:ext uri="{FF2B5EF4-FFF2-40B4-BE49-F238E27FC236}">
                <a16:creationId xmlns:a16="http://schemas.microsoft.com/office/drawing/2014/main" id="{67FAE8F2-84BE-E373-9E91-47B7EDB7E653}"/>
              </a:ext>
            </a:extLst>
          </p:cNvPr>
          <p:cNvGrpSpPr/>
          <p:nvPr/>
        </p:nvGrpSpPr>
        <p:grpSpPr>
          <a:xfrm>
            <a:off x="2781133" y="2175494"/>
            <a:ext cx="2381084" cy="4159092"/>
            <a:chOff x="2917466" y="2909618"/>
            <a:chExt cx="2381084" cy="4159092"/>
          </a:xfrm>
        </p:grpSpPr>
        <p:grpSp>
          <p:nvGrpSpPr>
            <p:cNvPr id="23" name="Group 2">
              <a:extLst>
                <a:ext uri="{FF2B5EF4-FFF2-40B4-BE49-F238E27FC236}">
                  <a16:creationId xmlns:a16="http://schemas.microsoft.com/office/drawing/2014/main" id="{351FAB11-1E6C-2056-FD7F-DB548EC2B3C9}"/>
                </a:ext>
              </a:extLst>
            </p:cNvPr>
            <p:cNvGrpSpPr/>
            <p:nvPr/>
          </p:nvGrpSpPr>
          <p:grpSpPr>
            <a:xfrm>
              <a:off x="2917466" y="2909618"/>
              <a:ext cx="2381084" cy="4159092"/>
              <a:chOff x="0" y="0"/>
              <a:chExt cx="3705215" cy="812800"/>
            </a:xfrm>
          </p:grpSpPr>
          <p:sp>
            <p:nvSpPr>
              <p:cNvPr id="25" name="Freeform 3">
                <a:extLst>
                  <a:ext uri="{FF2B5EF4-FFF2-40B4-BE49-F238E27FC236}">
                    <a16:creationId xmlns:a16="http://schemas.microsoft.com/office/drawing/2014/main" id="{54635A31-D38A-AA09-888E-3841AE3D20B9}"/>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26" name="TextBox 4">
                <a:extLst>
                  <a:ext uri="{FF2B5EF4-FFF2-40B4-BE49-F238E27FC236}">
                    <a16:creationId xmlns:a16="http://schemas.microsoft.com/office/drawing/2014/main" id="{668D2E7E-12FA-9F5D-508C-0EF6260C1CAB}"/>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24" name="TextBox 23">
              <a:extLst>
                <a:ext uri="{FF2B5EF4-FFF2-40B4-BE49-F238E27FC236}">
                  <a16:creationId xmlns:a16="http://schemas.microsoft.com/office/drawing/2014/main" id="{A66E816A-A886-8A23-FF2C-EE77A5CB8130}"/>
                </a:ext>
              </a:extLst>
            </p:cNvPr>
            <p:cNvSpPr txBox="1"/>
            <p:nvPr/>
          </p:nvSpPr>
          <p:spPr>
            <a:xfrm>
              <a:off x="3078686" y="3053110"/>
              <a:ext cx="2058645" cy="2677656"/>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(2):</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a:t>
              </a:r>
            </a:p>
          </p:txBody>
        </p:sp>
      </p:grpSp>
      <p:grpSp>
        <p:nvGrpSpPr>
          <p:cNvPr id="27" name="Group 26">
            <a:extLst>
              <a:ext uri="{FF2B5EF4-FFF2-40B4-BE49-F238E27FC236}">
                <a16:creationId xmlns:a16="http://schemas.microsoft.com/office/drawing/2014/main" id="{105814C8-EA2B-B2FC-074E-6C1C924340F9}"/>
              </a:ext>
            </a:extLst>
          </p:cNvPr>
          <p:cNvGrpSpPr/>
          <p:nvPr/>
        </p:nvGrpSpPr>
        <p:grpSpPr>
          <a:xfrm>
            <a:off x="5314287" y="2175494"/>
            <a:ext cx="2322896" cy="4159092"/>
            <a:chOff x="5367878" y="2966611"/>
            <a:chExt cx="2322896" cy="4159092"/>
          </a:xfrm>
        </p:grpSpPr>
        <p:grpSp>
          <p:nvGrpSpPr>
            <p:cNvPr id="28" name="Group 2">
              <a:extLst>
                <a:ext uri="{FF2B5EF4-FFF2-40B4-BE49-F238E27FC236}">
                  <a16:creationId xmlns:a16="http://schemas.microsoft.com/office/drawing/2014/main" id="{24DB4CC7-0693-AA06-1FDA-A73D1BE025E2}"/>
                </a:ext>
              </a:extLst>
            </p:cNvPr>
            <p:cNvGrpSpPr/>
            <p:nvPr/>
          </p:nvGrpSpPr>
          <p:grpSpPr>
            <a:xfrm>
              <a:off x="5367878" y="2966611"/>
              <a:ext cx="2322896" cy="4159092"/>
              <a:chOff x="0" y="0"/>
              <a:chExt cx="3705215" cy="812800"/>
            </a:xfrm>
          </p:grpSpPr>
          <p:sp>
            <p:nvSpPr>
              <p:cNvPr id="30" name="Freeform 3">
                <a:extLst>
                  <a:ext uri="{FF2B5EF4-FFF2-40B4-BE49-F238E27FC236}">
                    <a16:creationId xmlns:a16="http://schemas.microsoft.com/office/drawing/2014/main" id="{255CE7A0-5E5F-8A8C-9EF0-B44789409D8F}"/>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31" name="TextBox 4">
                <a:extLst>
                  <a:ext uri="{FF2B5EF4-FFF2-40B4-BE49-F238E27FC236}">
                    <a16:creationId xmlns:a16="http://schemas.microsoft.com/office/drawing/2014/main" id="{8E70DFC2-0164-3220-E906-98A2C9590FC9}"/>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29" name="TextBox 28">
              <a:extLst>
                <a:ext uri="{FF2B5EF4-FFF2-40B4-BE49-F238E27FC236}">
                  <a16:creationId xmlns:a16="http://schemas.microsoft.com/office/drawing/2014/main" id="{2B970DC9-F4CF-14B1-36E4-DD94534DDE24}"/>
                </a:ext>
              </a:extLst>
            </p:cNvPr>
            <p:cNvSpPr txBox="1"/>
            <p:nvPr/>
          </p:nvSpPr>
          <p:spPr>
            <a:xfrm>
              <a:off x="5376676" y="3089836"/>
              <a:ext cx="2197169" cy="2677656"/>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(3):</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a:t>
              </a:r>
            </a:p>
          </p:txBody>
        </p:sp>
      </p:grpSp>
      <p:grpSp>
        <p:nvGrpSpPr>
          <p:cNvPr id="32" name="Group 31">
            <a:extLst>
              <a:ext uri="{FF2B5EF4-FFF2-40B4-BE49-F238E27FC236}">
                <a16:creationId xmlns:a16="http://schemas.microsoft.com/office/drawing/2014/main" id="{8750760D-5356-A358-B9B7-6AA531F7DFC6}"/>
              </a:ext>
            </a:extLst>
          </p:cNvPr>
          <p:cNvGrpSpPr/>
          <p:nvPr/>
        </p:nvGrpSpPr>
        <p:grpSpPr>
          <a:xfrm>
            <a:off x="7789254" y="2179613"/>
            <a:ext cx="2046993" cy="4159092"/>
            <a:chOff x="7821059" y="2913737"/>
            <a:chExt cx="2046993" cy="4159092"/>
          </a:xfrm>
        </p:grpSpPr>
        <p:grpSp>
          <p:nvGrpSpPr>
            <p:cNvPr id="33" name="Group 2">
              <a:extLst>
                <a:ext uri="{FF2B5EF4-FFF2-40B4-BE49-F238E27FC236}">
                  <a16:creationId xmlns:a16="http://schemas.microsoft.com/office/drawing/2014/main" id="{6D54CE4A-99C0-540D-90BC-FA623974EB6B}"/>
                </a:ext>
              </a:extLst>
            </p:cNvPr>
            <p:cNvGrpSpPr/>
            <p:nvPr/>
          </p:nvGrpSpPr>
          <p:grpSpPr>
            <a:xfrm>
              <a:off x="7821059" y="2913737"/>
              <a:ext cx="2046993" cy="4159092"/>
              <a:chOff x="0" y="0"/>
              <a:chExt cx="3705215" cy="812800"/>
            </a:xfrm>
          </p:grpSpPr>
          <p:sp>
            <p:nvSpPr>
              <p:cNvPr id="35" name="Freeform 3">
                <a:extLst>
                  <a:ext uri="{FF2B5EF4-FFF2-40B4-BE49-F238E27FC236}">
                    <a16:creationId xmlns:a16="http://schemas.microsoft.com/office/drawing/2014/main" id="{7FDB8BB2-7A47-7F8F-B509-512CF76EEF07}"/>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36" name="TextBox 4">
                <a:extLst>
                  <a:ext uri="{FF2B5EF4-FFF2-40B4-BE49-F238E27FC236}">
                    <a16:creationId xmlns:a16="http://schemas.microsoft.com/office/drawing/2014/main" id="{29256D15-3CFC-F8E0-2B7C-8D4FE63B7F14}"/>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34" name="TextBox 33">
              <a:extLst>
                <a:ext uri="{FF2B5EF4-FFF2-40B4-BE49-F238E27FC236}">
                  <a16:creationId xmlns:a16="http://schemas.microsoft.com/office/drawing/2014/main" id="{6737EE5E-B688-7BC0-D9CC-84EF2C0243EF}"/>
                </a:ext>
              </a:extLst>
            </p:cNvPr>
            <p:cNvSpPr txBox="1"/>
            <p:nvPr/>
          </p:nvSpPr>
          <p:spPr>
            <a:xfrm>
              <a:off x="7891423" y="3053109"/>
              <a:ext cx="1976629" cy="3108543"/>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(4): </a:t>
              </a:r>
              <a:endParaRPr lang="vi-VN"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p:txBody>
        </p:sp>
      </p:grpSp>
      <p:sp>
        <p:nvSpPr>
          <p:cNvPr id="38" name="TextBox 37">
            <a:extLst>
              <a:ext uri="{FF2B5EF4-FFF2-40B4-BE49-F238E27FC236}">
                <a16:creationId xmlns:a16="http://schemas.microsoft.com/office/drawing/2014/main" id="{74B0DEBA-EA19-6D74-7491-0CBA024F95E9}"/>
              </a:ext>
            </a:extLst>
          </p:cNvPr>
          <p:cNvSpPr txBox="1"/>
          <p:nvPr/>
        </p:nvSpPr>
        <p:spPr>
          <a:xfrm>
            <a:off x="222057" y="1632831"/>
            <a:ext cx="2381084"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1 </a:t>
            </a:r>
          </a:p>
        </p:txBody>
      </p:sp>
      <p:sp>
        <p:nvSpPr>
          <p:cNvPr id="39" name="TextBox 38">
            <a:extLst>
              <a:ext uri="{FF2B5EF4-FFF2-40B4-BE49-F238E27FC236}">
                <a16:creationId xmlns:a16="http://schemas.microsoft.com/office/drawing/2014/main" id="{E845461E-A032-81BA-9457-73B644F474B1}"/>
              </a:ext>
            </a:extLst>
          </p:cNvPr>
          <p:cNvSpPr txBox="1"/>
          <p:nvPr/>
        </p:nvSpPr>
        <p:spPr>
          <a:xfrm>
            <a:off x="2733426" y="1665733"/>
            <a:ext cx="2381084"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2 </a:t>
            </a:r>
          </a:p>
        </p:txBody>
      </p:sp>
      <p:sp>
        <p:nvSpPr>
          <p:cNvPr id="40" name="TextBox 39">
            <a:extLst>
              <a:ext uri="{FF2B5EF4-FFF2-40B4-BE49-F238E27FC236}">
                <a16:creationId xmlns:a16="http://schemas.microsoft.com/office/drawing/2014/main" id="{FC475E72-B293-31EA-7719-94CD534AA9F1}"/>
              </a:ext>
            </a:extLst>
          </p:cNvPr>
          <p:cNvSpPr txBox="1"/>
          <p:nvPr/>
        </p:nvSpPr>
        <p:spPr>
          <a:xfrm>
            <a:off x="5231127" y="1653656"/>
            <a:ext cx="2381084"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3 </a:t>
            </a:r>
          </a:p>
        </p:txBody>
      </p:sp>
      <p:sp>
        <p:nvSpPr>
          <p:cNvPr id="41" name="TextBox 40">
            <a:extLst>
              <a:ext uri="{FF2B5EF4-FFF2-40B4-BE49-F238E27FC236}">
                <a16:creationId xmlns:a16="http://schemas.microsoft.com/office/drawing/2014/main" id="{C77315A6-C952-A58C-4963-8170FDED797A}"/>
              </a:ext>
            </a:extLst>
          </p:cNvPr>
          <p:cNvSpPr txBox="1"/>
          <p:nvPr/>
        </p:nvSpPr>
        <p:spPr>
          <a:xfrm>
            <a:off x="7657390" y="1645917"/>
            <a:ext cx="2381084"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4 </a:t>
            </a:r>
          </a:p>
        </p:txBody>
      </p:sp>
      <p:sp>
        <p:nvSpPr>
          <p:cNvPr id="42" name="TextBox 41">
            <a:extLst>
              <a:ext uri="{FF2B5EF4-FFF2-40B4-BE49-F238E27FC236}">
                <a16:creationId xmlns:a16="http://schemas.microsoft.com/office/drawing/2014/main" id="{F4F1D3AE-A231-338C-8979-92222CAD3ECF}"/>
              </a:ext>
            </a:extLst>
          </p:cNvPr>
          <p:cNvSpPr txBox="1"/>
          <p:nvPr/>
        </p:nvSpPr>
        <p:spPr>
          <a:xfrm>
            <a:off x="9777695" y="1639560"/>
            <a:ext cx="2381084"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5 </a:t>
            </a:r>
          </a:p>
        </p:txBody>
      </p:sp>
      <p:sp>
        <p:nvSpPr>
          <p:cNvPr id="43" name="TextBox 42">
            <a:extLst>
              <a:ext uri="{FF2B5EF4-FFF2-40B4-BE49-F238E27FC236}">
                <a16:creationId xmlns:a16="http://schemas.microsoft.com/office/drawing/2014/main" id="{08979076-AAA3-581A-4AB6-E47CC69F8137}"/>
              </a:ext>
            </a:extLst>
          </p:cNvPr>
          <p:cNvSpPr txBox="1"/>
          <p:nvPr/>
        </p:nvSpPr>
        <p:spPr>
          <a:xfrm>
            <a:off x="135092" y="5572853"/>
            <a:ext cx="2381084"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Mở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FA5CD27F-8713-697C-4757-41E5F555D8F3}"/>
              </a:ext>
            </a:extLst>
          </p:cNvPr>
          <p:cNvSpPr txBox="1"/>
          <p:nvPr/>
        </p:nvSpPr>
        <p:spPr>
          <a:xfrm>
            <a:off x="9777695" y="5566900"/>
            <a:ext cx="2381084"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A2A3CBDA-5433-7CD7-693D-286298674335}"/>
              </a:ext>
            </a:extLst>
          </p:cNvPr>
          <p:cNvSpPr txBox="1"/>
          <p:nvPr/>
        </p:nvSpPr>
        <p:spPr>
          <a:xfrm>
            <a:off x="2686973" y="5288579"/>
            <a:ext cx="2381084"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diện</a:t>
            </a:r>
            <a:r>
              <a:rPr lang="en-US" sz="2800" b="1" dirty="0">
                <a:solidFill>
                  <a:srgbClr val="FF0000"/>
                </a:solidFill>
                <a:latin typeface="Times New Roman" panose="02020603050405020304" pitchFamily="18" charset="0"/>
                <a:cs typeface="Times New Roman" panose="02020603050405020304" pitchFamily="18" charset="0"/>
              </a:rPr>
              <a:t> </a:t>
            </a:r>
          </a:p>
          <a:p>
            <a:pPr algn="ctr"/>
            <a:r>
              <a:rPr lang="en-US" sz="2800" b="1" dirty="0">
                <a:solidFill>
                  <a:srgbClr val="FF0000"/>
                </a:solidFill>
                <a:latin typeface="Times New Roman" panose="02020603050405020304" pitchFamily="18" charset="0"/>
                <a:cs typeface="Times New Roman" panose="02020603050405020304" pitchFamily="18" charset="0"/>
              </a:rPr>
              <a:t>bi </a:t>
            </a:r>
            <a:r>
              <a:rPr lang="en-US" sz="2800" b="1" dirty="0" err="1">
                <a:solidFill>
                  <a:srgbClr val="FF0000"/>
                </a:solidFill>
                <a:latin typeface="Times New Roman" panose="02020603050405020304" pitchFamily="18" charset="0"/>
                <a:cs typeface="Times New Roman" panose="02020603050405020304" pitchFamily="18" charset="0"/>
              </a:rPr>
              <a:t>kịch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66183B05-5891-989C-0D8B-6830752FE0CE}"/>
              </a:ext>
            </a:extLst>
          </p:cNvPr>
          <p:cNvSpPr txBox="1"/>
          <p:nvPr/>
        </p:nvSpPr>
        <p:spPr>
          <a:xfrm>
            <a:off x="5219334" y="5267690"/>
            <a:ext cx="2381084"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p>
          <a:p>
            <a:pPr algn="ctr"/>
            <a:r>
              <a:rPr lang="en-US" sz="2800" b="1" dirty="0">
                <a:solidFill>
                  <a:srgbClr val="FF0000"/>
                </a:solidFill>
                <a:latin typeface="Times New Roman" panose="02020603050405020304" pitchFamily="18" charset="0"/>
                <a:cs typeface="Times New Roman" panose="02020603050405020304" pitchFamily="18" charset="0"/>
              </a:rPr>
              <a:t>bi </a:t>
            </a:r>
            <a:r>
              <a:rPr lang="en-US" sz="2800" b="1" dirty="0" err="1">
                <a:solidFill>
                  <a:srgbClr val="FF0000"/>
                </a:solidFill>
                <a:latin typeface="Times New Roman" panose="02020603050405020304" pitchFamily="18" charset="0"/>
                <a:cs typeface="Times New Roman" panose="02020603050405020304" pitchFamily="18" charset="0"/>
              </a:rPr>
              <a:t>kịch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9202253A-3529-5EC4-681B-1636B2DCB6E9}"/>
              </a:ext>
            </a:extLst>
          </p:cNvPr>
          <p:cNvSpPr txBox="1"/>
          <p:nvPr/>
        </p:nvSpPr>
        <p:spPr>
          <a:xfrm>
            <a:off x="7637183" y="5341030"/>
            <a:ext cx="2381084"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Hóa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bi </a:t>
            </a:r>
            <a:r>
              <a:rPr lang="en-US" sz="2800" b="1" dirty="0" err="1">
                <a:solidFill>
                  <a:srgbClr val="FF0000"/>
                </a:solidFill>
                <a:latin typeface="Times New Roman" panose="02020603050405020304" pitchFamily="18" charset="0"/>
                <a:cs typeface="Times New Roman" panose="02020603050405020304" pitchFamily="18" charset="0"/>
              </a:rPr>
              <a:t>kịch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91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inVertical)">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8E7C7-9D09-E014-4FD4-B1238F6364C9}"/>
              </a:ext>
            </a:extLst>
          </p:cNvPr>
          <p:cNvPicPr>
            <a:picLocks noChangeAspect="1"/>
          </p:cNvPicPr>
          <p:nvPr/>
        </p:nvPicPr>
        <p:blipFill rotWithShape="1">
          <a:blip r:embed="rId3"/>
          <a:srcRect l="31421" r="7676"/>
          <a:stretch/>
        </p:blipFill>
        <p:spPr>
          <a:xfrm>
            <a:off x="-50800" y="0"/>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D3092E2F-A2A8-AC5D-7479-EA1486FEA42D}"/>
              </a:ext>
            </a:extLst>
          </p:cNvPr>
          <p:cNvSpPr txBox="1"/>
          <p:nvPr/>
        </p:nvSpPr>
        <p:spPr>
          <a:xfrm>
            <a:off x="6370319" y="1737140"/>
            <a:ext cx="5566307" cy="2800960"/>
          </a:xfrm>
          <a:prstGeom prst="rect">
            <a:avLst/>
          </a:prstGeom>
          <a:noFill/>
        </p:spPr>
        <p:txBody>
          <a:bodyPr wrap="square">
            <a:spAutoFit/>
          </a:bodyPr>
          <a:lstStyle/>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algn="ctr" defTabSz="609630">
              <a:defRPr/>
            </a:pP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Cách</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đặt</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vấn</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đề</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giả</a:t>
            </a:r>
            <a:endPar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5632761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A195983-F75B-97BB-65E5-1E9526A5B191}"/>
              </a:ext>
            </a:extLst>
          </p:cNvPr>
          <p:cNvGrpSpPr/>
          <p:nvPr/>
        </p:nvGrpSpPr>
        <p:grpSpPr>
          <a:xfrm>
            <a:off x="0" y="1442386"/>
            <a:ext cx="12192000" cy="3692293"/>
            <a:chOff x="0" y="0"/>
            <a:chExt cx="3705215" cy="812800"/>
          </a:xfrm>
        </p:grpSpPr>
        <p:sp>
          <p:nvSpPr>
            <p:cNvPr id="5" name="Freeform 3">
              <a:extLst>
                <a:ext uri="{FF2B5EF4-FFF2-40B4-BE49-F238E27FC236}">
                  <a16:creationId xmlns:a16="http://schemas.microsoft.com/office/drawing/2014/main" id="{EE0224DB-BA1A-3D44-C991-36ED94603612}"/>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6" name="TextBox 5">
              <a:extLst>
                <a:ext uri="{FF2B5EF4-FFF2-40B4-BE49-F238E27FC236}">
                  <a16:creationId xmlns:a16="http://schemas.microsoft.com/office/drawing/2014/main" id="{EAFC6026-BD43-A888-4DFD-FD9A08894B93}"/>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4" name="TextBox 3">
            <a:extLst>
              <a:ext uri="{FF2B5EF4-FFF2-40B4-BE49-F238E27FC236}">
                <a16:creationId xmlns:a16="http://schemas.microsoft.com/office/drawing/2014/main" id="{2ECA6F5E-5F29-0328-77EC-050DCEEB127D}"/>
              </a:ext>
            </a:extLst>
          </p:cNvPr>
          <p:cNvSpPr txBox="1"/>
          <p:nvPr/>
        </p:nvSpPr>
        <p:spPr>
          <a:xfrm>
            <a:off x="552560" y="2509496"/>
            <a:ext cx="7734706"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Em đã đọc văn bản nghiên cứu, phê bình văn học nào? Văn bản đó giúp em nhận ra điều gì? Theo em, việc khám phá vẻ đẹp văn chương có ý nghĩa gì?</a:t>
            </a:r>
            <a:endParaRPr lang="en-US" sz="2800" dirty="0">
              <a:latin typeface="Times New Roman" panose="02020603050405020304" pitchFamily="18" charset="0"/>
              <a:cs typeface="Times New Roman" panose="02020603050405020304" pitchFamily="18" charset="0"/>
            </a:endParaRPr>
          </a:p>
        </p:txBody>
      </p:sp>
      <p:sp>
        <p:nvSpPr>
          <p:cNvPr id="2" name="Freeform 5">
            <a:extLst>
              <a:ext uri="{FF2B5EF4-FFF2-40B4-BE49-F238E27FC236}">
                <a16:creationId xmlns:a16="http://schemas.microsoft.com/office/drawing/2014/main" id="{59A7503C-31B1-2E98-0269-ACEBE0A04D05}"/>
              </a:ext>
            </a:extLst>
          </p:cNvPr>
          <p:cNvSpPr/>
          <p:nvPr/>
        </p:nvSpPr>
        <p:spPr>
          <a:xfrm>
            <a:off x="7998941" y="-60235"/>
            <a:ext cx="4193059" cy="7012782"/>
          </a:xfrm>
          <a:custGeom>
            <a:avLst/>
            <a:gdLst/>
            <a:ahLst/>
            <a:cxnLst/>
            <a:rect l="l" t="t" r="r" b="b"/>
            <a:pathLst>
              <a:path w="4920615" h="8229600">
                <a:moveTo>
                  <a:pt x="0" y="0"/>
                </a:moveTo>
                <a:lnTo>
                  <a:pt x="4920615" y="0"/>
                </a:lnTo>
                <a:lnTo>
                  <a:pt x="4920615"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3091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D1DDD6-F862-AA69-F635-03978AA17B42}"/>
              </a:ext>
            </a:extLst>
          </p:cNvPr>
          <p:cNvGrpSpPr/>
          <p:nvPr/>
        </p:nvGrpSpPr>
        <p:grpSpPr>
          <a:xfrm>
            <a:off x="0" y="301110"/>
            <a:ext cx="12192000" cy="3692293"/>
            <a:chOff x="0" y="0"/>
            <a:chExt cx="3705215" cy="812800"/>
          </a:xfrm>
        </p:grpSpPr>
        <p:sp>
          <p:nvSpPr>
            <p:cNvPr id="4" name="Freeform 3">
              <a:extLst>
                <a:ext uri="{FF2B5EF4-FFF2-40B4-BE49-F238E27FC236}">
                  <a16:creationId xmlns:a16="http://schemas.microsoft.com/office/drawing/2014/main" id="{88219D01-1326-16AC-D629-B6B1F3846B79}"/>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5" name="TextBox 4">
              <a:extLst>
                <a:ext uri="{FF2B5EF4-FFF2-40B4-BE49-F238E27FC236}">
                  <a16:creationId xmlns:a16="http://schemas.microsoft.com/office/drawing/2014/main" id="{1C44904B-7797-8432-7209-76A0E70FB271}"/>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2" name="TextBox 1">
            <a:extLst>
              <a:ext uri="{FF2B5EF4-FFF2-40B4-BE49-F238E27FC236}">
                <a16:creationId xmlns:a16="http://schemas.microsoft.com/office/drawing/2014/main" id="{65A434AF-847A-AE43-5F60-FECEDA277FEF}"/>
              </a:ext>
            </a:extLst>
          </p:cNvPr>
          <p:cNvSpPr txBox="1"/>
          <p:nvPr/>
        </p:nvSpPr>
        <p:spPr>
          <a:xfrm>
            <a:off x="292863" y="301110"/>
            <a:ext cx="11544909" cy="3539430"/>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truyện</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11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Lý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Hà Nam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Lê </a:t>
            </a:r>
            <a:r>
              <a:rPr lang="en-US" sz="2800" dirty="0" err="1">
                <a:latin typeface="Times New Roman" panose="02020603050405020304" pitchFamily="18" charset="0"/>
                <a:cs typeface="Times New Roman" panose="02020603050405020304" pitchFamily="18" charset="0"/>
              </a:rPr>
              <a:t>Thánh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Tông</a:t>
            </a:r>
            <a:r>
              <a:rPr lang="en-US" sz="2800" dirty="0">
                <a:latin typeface="Times New Roman" panose="02020603050405020304" pitchFamily="18" charset="0"/>
                <a:cs typeface="Times New Roman" panose="02020603050405020304" pitchFamily="18" charset="0"/>
              </a:rPr>
              <a:t> (1442 – 1497) –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khoa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Khuyến</a:t>
            </a:r>
            <a:r>
              <a:rPr lang="en-US" sz="2800" dirty="0">
                <a:latin typeface="Times New Roman" panose="02020603050405020304" pitchFamily="18" charset="0"/>
                <a:cs typeface="Times New Roman" panose="02020603050405020304" pitchFamily="18" charset="0"/>
              </a:rPr>
              <a:t> (1835 – 1909)…</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65E3761-FD03-5A3A-7AF5-3B2B80ADEB14}"/>
              </a:ext>
            </a:extLst>
          </p:cNvPr>
          <p:cNvSpPr txBox="1"/>
          <p:nvPr/>
        </p:nvSpPr>
        <p:spPr>
          <a:xfrm>
            <a:off x="432716" y="4358709"/>
            <a:ext cx="2962490" cy="523092"/>
          </a:xfrm>
          <a:prstGeom prst="rect">
            <a:avLst/>
          </a:prstGeom>
          <a:noFill/>
        </p:spPr>
        <p:txBody>
          <a:bodyPr wrap="square">
            <a:spAutoFit/>
          </a:bodyPr>
          <a:lstStyle/>
          <a:p>
            <a:pPr algn="ctr"/>
            <a:r>
              <a:rPr lang="en-US" sz="2799" b="1" dirty="0" err="1">
                <a:latin typeface="Times New Roman" panose="02020603050405020304" pitchFamily="18" charset="0"/>
                <a:cs typeface="Times New Roman" panose="02020603050405020304" pitchFamily="18" charset="0"/>
              </a:rPr>
              <a:t>Giới</a:t>
            </a:r>
            <a:r>
              <a:rPr lang="en-US" sz="2799" b="1" dirty="0">
                <a:latin typeface="Times New Roman" panose="02020603050405020304" pitchFamily="18" charset="0"/>
                <a:cs typeface="Times New Roman" panose="02020603050405020304" pitchFamily="18" charset="0"/>
              </a:rPr>
              <a:t> </a:t>
            </a:r>
            <a:r>
              <a:rPr lang="en-US" sz="2799" b="1" dirty="0" err="1">
                <a:latin typeface="Times New Roman" panose="02020603050405020304" pitchFamily="18" charset="0"/>
                <a:cs typeface="Times New Roman" panose="02020603050405020304" pitchFamily="18" charset="0"/>
              </a:rPr>
              <a:t>thiệu</a:t>
            </a:r>
            <a:r>
              <a:rPr lang="en-US" sz="2799" b="1" dirty="0">
                <a:latin typeface="Times New Roman" panose="02020603050405020304" pitchFamily="18" charset="0"/>
                <a:cs typeface="Times New Roman" panose="02020603050405020304" pitchFamily="18" charset="0"/>
              </a:rPr>
              <a:t> </a:t>
            </a:r>
            <a:r>
              <a:rPr lang="en-US" sz="2799" b="1" dirty="0" err="1">
                <a:latin typeface="Times New Roman" panose="02020603050405020304" pitchFamily="18" charset="0"/>
                <a:cs typeface="Times New Roman" panose="02020603050405020304" pitchFamily="18" charset="0"/>
              </a:rPr>
              <a:t>truyện</a:t>
            </a:r>
            <a:endParaRPr lang="en-US" sz="2799"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B8BE57F-CED6-BAE6-1FE4-F11701E8A050}"/>
              </a:ext>
            </a:extLst>
          </p:cNvPr>
          <p:cNvSpPr txBox="1"/>
          <p:nvPr/>
        </p:nvSpPr>
        <p:spPr>
          <a:xfrm>
            <a:off x="4282473" y="4358709"/>
            <a:ext cx="3462098" cy="523092"/>
          </a:xfrm>
          <a:prstGeom prst="rect">
            <a:avLst/>
          </a:prstGeom>
          <a:noFill/>
        </p:spPr>
        <p:txBody>
          <a:bodyPr wrap="square">
            <a:spAutoFit/>
          </a:bodyPr>
          <a:lstStyle/>
          <a:p>
            <a:pPr algn="ctr"/>
            <a:r>
              <a:rPr lang="en-US" sz="2799" b="1" dirty="0" err="1">
                <a:latin typeface="Times New Roman" panose="02020603050405020304" pitchFamily="18" charset="0"/>
                <a:cs typeface="Times New Roman" panose="02020603050405020304" pitchFamily="18" charset="0"/>
              </a:rPr>
              <a:t>Giới</a:t>
            </a:r>
            <a:r>
              <a:rPr lang="en-US" sz="2799" b="1" dirty="0">
                <a:latin typeface="Times New Roman" panose="02020603050405020304" pitchFamily="18" charset="0"/>
                <a:cs typeface="Times New Roman" panose="02020603050405020304" pitchFamily="18" charset="0"/>
              </a:rPr>
              <a:t> </a:t>
            </a:r>
            <a:r>
              <a:rPr lang="en-US" sz="2799" b="1" dirty="0" err="1">
                <a:latin typeface="Times New Roman" panose="02020603050405020304" pitchFamily="18" charset="0"/>
                <a:cs typeface="Times New Roman" panose="02020603050405020304" pitchFamily="18" charset="0"/>
              </a:rPr>
              <a:t>thiệu</a:t>
            </a:r>
            <a:r>
              <a:rPr lang="en-US" sz="2799" b="1" dirty="0">
                <a:latin typeface="Times New Roman" panose="02020603050405020304" pitchFamily="18" charset="0"/>
                <a:cs typeface="Times New Roman" panose="02020603050405020304" pitchFamily="18" charset="0"/>
              </a:rPr>
              <a:t> </a:t>
            </a:r>
            <a:r>
              <a:rPr lang="en-US" sz="2799" b="1" dirty="0" err="1">
                <a:latin typeface="Times New Roman" panose="02020603050405020304" pitchFamily="18" charset="0"/>
                <a:cs typeface="Times New Roman" panose="02020603050405020304" pitchFamily="18" charset="0"/>
              </a:rPr>
              <a:t>nhân</a:t>
            </a:r>
            <a:r>
              <a:rPr lang="en-US" sz="2799" b="1" dirty="0">
                <a:latin typeface="Times New Roman" panose="02020603050405020304" pitchFamily="18" charset="0"/>
                <a:cs typeface="Times New Roman" panose="02020603050405020304" pitchFamily="18" charset="0"/>
              </a:rPr>
              <a:t> </a:t>
            </a:r>
            <a:r>
              <a:rPr lang="en-US" sz="2799" b="1" dirty="0" err="1">
                <a:latin typeface="Times New Roman" panose="02020603050405020304" pitchFamily="18" charset="0"/>
                <a:cs typeface="Times New Roman" panose="02020603050405020304" pitchFamily="18" charset="0"/>
              </a:rPr>
              <a:t>vật</a:t>
            </a:r>
            <a:endParaRPr lang="en-US" sz="2799"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D92D0DD-9CC7-5662-A0B9-9F8F66E984AE}"/>
              </a:ext>
            </a:extLst>
          </p:cNvPr>
          <p:cNvSpPr txBox="1"/>
          <p:nvPr/>
        </p:nvSpPr>
        <p:spPr>
          <a:xfrm>
            <a:off x="8631838" y="4358709"/>
            <a:ext cx="3118172" cy="523092"/>
          </a:xfrm>
          <a:prstGeom prst="rect">
            <a:avLst/>
          </a:prstGeom>
          <a:noFill/>
        </p:spPr>
        <p:txBody>
          <a:bodyPr wrap="square">
            <a:spAutoFit/>
          </a:bodyPr>
          <a:lstStyle/>
          <a:p>
            <a:pPr algn="ctr"/>
            <a:r>
              <a:rPr lang="en-US" sz="2799" b="1" dirty="0" err="1">
                <a:latin typeface="Times New Roman" panose="02020603050405020304" pitchFamily="18" charset="0"/>
                <a:cs typeface="Times New Roman" panose="02020603050405020304" pitchFamily="18" charset="0"/>
              </a:rPr>
              <a:t>Nêu</a:t>
            </a:r>
            <a:r>
              <a:rPr lang="en-US" sz="2799" b="1" dirty="0">
                <a:latin typeface="Times New Roman" panose="02020603050405020304" pitchFamily="18" charset="0"/>
                <a:cs typeface="Times New Roman" panose="02020603050405020304" pitchFamily="18" charset="0"/>
              </a:rPr>
              <a:t> </a:t>
            </a:r>
            <a:r>
              <a:rPr lang="en-US" sz="2799" b="1" dirty="0" err="1">
                <a:latin typeface="Times New Roman" panose="02020603050405020304" pitchFamily="18" charset="0"/>
                <a:cs typeface="Times New Roman" panose="02020603050405020304" pitchFamily="18" charset="0"/>
              </a:rPr>
              <a:t>vấn</a:t>
            </a:r>
            <a:r>
              <a:rPr lang="en-US" sz="2799" b="1" dirty="0">
                <a:latin typeface="Times New Roman" panose="02020603050405020304" pitchFamily="18" charset="0"/>
                <a:cs typeface="Times New Roman" panose="02020603050405020304" pitchFamily="18" charset="0"/>
              </a:rPr>
              <a:t> </a:t>
            </a:r>
            <a:r>
              <a:rPr lang="en-US" sz="2799" b="1" dirty="0" err="1">
                <a:latin typeface="Times New Roman" panose="02020603050405020304" pitchFamily="18" charset="0"/>
                <a:cs typeface="Times New Roman" panose="02020603050405020304" pitchFamily="18" charset="0"/>
              </a:rPr>
              <a:t>đề</a:t>
            </a:r>
            <a:endParaRPr lang="en-US" sz="2799" b="1"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A3A3534-6A1B-A95B-BAAE-AC8403C0F7AA}"/>
              </a:ext>
            </a:extLst>
          </p:cNvPr>
          <p:cNvCxnSpPr>
            <a:stCxn id="6" idx="3"/>
            <a:endCxn id="7" idx="1"/>
          </p:cNvCxnSpPr>
          <p:nvPr/>
        </p:nvCxnSpPr>
        <p:spPr>
          <a:xfrm>
            <a:off x="3395206" y="4620255"/>
            <a:ext cx="8872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2FE4B1E-8374-6A74-091C-735F5581196C}"/>
              </a:ext>
            </a:extLst>
          </p:cNvPr>
          <p:cNvCxnSpPr>
            <a:cxnSpLocks/>
            <a:stCxn id="7" idx="3"/>
            <a:endCxn id="8" idx="1"/>
          </p:cNvCxnSpPr>
          <p:nvPr/>
        </p:nvCxnSpPr>
        <p:spPr>
          <a:xfrm>
            <a:off x="7744571" y="4620255"/>
            <a:ext cx="8872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9878F9E-E556-1F0A-235D-11A28D10893A}"/>
              </a:ext>
            </a:extLst>
          </p:cNvPr>
          <p:cNvSpPr txBox="1"/>
          <p:nvPr/>
        </p:nvSpPr>
        <p:spPr>
          <a:xfrm>
            <a:off x="262180" y="5442594"/>
            <a:ext cx="5803137" cy="523092"/>
          </a:xfrm>
          <a:prstGeom prst="rect">
            <a:avLst/>
          </a:prstGeom>
          <a:noFill/>
        </p:spPr>
        <p:txBody>
          <a:bodyPr wrap="square">
            <a:spAutoFit/>
          </a:bodyPr>
          <a:lstStyle/>
          <a:p>
            <a:pPr algn="just"/>
            <a:r>
              <a:rPr lang="en-US" sz="2799" b="1" dirty="0">
                <a:latin typeface="Times New Roman" panose="02020603050405020304" pitchFamily="18" charset="0"/>
                <a:cs typeface="Times New Roman" panose="02020603050405020304" pitchFamily="18" charset="0"/>
                <a:sym typeface="Wingdings" panose="05000000000000000000" pitchFamily="2" charset="2"/>
              </a:rPr>
              <a:t> </a:t>
            </a:r>
            <a:r>
              <a:rPr lang="en-US" sz="2799" b="1" dirty="0" err="1">
                <a:latin typeface="Times New Roman" panose="02020603050405020304" pitchFamily="18" charset="0"/>
                <a:cs typeface="Times New Roman" panose="02020603050405020304" pitchFamily="18" charset="0"/>
                <a:sym typeface="Wingdings" panose="05000000000000000000" pitchFamily="2" charset="2"/>
              </a:rPr>
              <a:t>Đặt</a:t>
            </a:r>
            <a:r>
              <a:rPr lang="en-US" sz="2799" b="1" dirty="0">
                <a:latin typeface="Times New Roman" panose="02020603050405020304" pitchFamily="18" charset="0"/>
                <a:cs typeface="Times New Roman" panose="02020603050405020304" pitchFamily="18" charset="0"/>
                <a:sym typeface="Wingdings" panose="05000000000000000000" pitchFamily="2" charset="2"/>
              </a:rPr>
              <a:t> </a:t>
            </a:r>
            <a:r>
              <a:rPr lang="en-US" sz="2799" b="1" dirty="0" err="1">
                <a:latin typeface="Times New Roman" panose="02020603050405020304" pitchFamily="18" charset="0"/>
                <a:cs typeface="Times New Roman" panose="02020603050405020304" pitchFamily="18" charset="0"/>
                <a:sym typeface="Wingdings" panose="05000000000000000000" pitchFamily="2" charset="2"/>
              </a:rPr>
              <a:t>vấn</a:t>
            </a:r>
            <a:r>
              <a:rPr lang="en-US" sz="2799" b="1" dirty="0">
                <a:latin typeface="Times New Roman" panose="02020603050405020304" pitchFamily="18" charset="0"/>
                <a:cs typeface="Times New Roman" panose="02020603050405020304" pitchFamily="18" charset="0"/>
                <a:sym typeface="Wingdings" panose="05000000000000000000" pitchFamily="2" charset="2"/>
              </a:rPr>
              <a:t> </a:t>
            </a:r>
            <a:r>
              <a:rPr lang="en-US" sz="2799" b="1" dirty="0" err="1">
                <a:latin typeface="Times New Roman" panose="02020603050405020304" pitchFamily="18" charset="0"/>
                <a:cs typeface="Times New Roman" panose="02020603050405020304" pitchFamily="18" charset="0"/>
                <a:sym typeface="Wingdings" panose="05000000000000000000" pitchFamily="2" charset="2"/>
              </a:rPr>
              <a:t>đề</a:t>
            </a:r>
            <a:r>
              <a:rPr lang="en-US" sz="2799" b="1" dirty="0">
                <a:latin typeface="Times New Roman" panose="02020603050405020304" pitchFamily="18" charset="0"/>
                <a:cs typeface="Times New Roman" panose="02020603050405020304" pitchFamily="18" charset="0"/>
                <a:sym typeface="Wingdings" panose="05000000000000000000" pitchFamily="2" charset="2"/>
              </a:rPr>
              <a:t> </a:t>
            </a:r>
            <a:r>
              <a:rPr lang="en-US" sz="2799" b="1" dirty="0" err="1">
                <a:latin typeface="Times New Roman" panose="02020603050405020304" pitchFamily="18" charset="0"/>
                <a:cs typeface="Times New Roman" panose="02020603050405020304" pitchFamily="18" charset="0"/>
                <a:sym typeface="Wingdings" panose="05000000000000000000" pitchFamily="2" charset="2"/>
              </a:rPr>
              <a:t>trực</a:t>
            </a:r>
            <a:r>
              <a:rPr lang="en-US" sz="2799" b="1" dirty="0">
                <a:latin typeface="Times New Roman" panose="02020603050405020304" pitchFamily="18" charset="0"/>
                <a:cs typeface="Times New Roman" panose="02020603050405020304" pitchFamily="18" charset="0"/>
                <a:sym typeface="Wingdings" panose="05000000000000000000" pitchFamily="2" charset="2"/>
              </a:rPr>
              <a:t> </a:t>
            </a:r>
            <a:r>
              <a:rPr lang="en-US" sz="2799" b="1" dirty="0" err="1">
                <a:latin typeface="Times New Roman" panose="02020603050405020304" pitchFamily="18" charset="0"/>
                <a:cs typeface="Times New Roman" panose="02020603050405020304" pitchFamily="18" charset="0"/>
                <a:sym typeface="Wingdings" panose="05000000000000000000" pitchFamily="2" charset="2"/>
              </a:rPr>
              <a:t>tiếp</a:t>
            </a:r>
            <a:endParaRPr lang="en-US" sz="2799" b="1" dirty="0">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60FA9F67-2C05-2E60-8DD8-85238ABE1D88}"/>
              </a:ext>
            </a:extLst>
          </p:cNvPr>
          <p:cNvSpPr/>
          <p:nvPr/>
        </p:nvSpPr>
        <p:spPr>
          <a:xfrm>
            <a:off x="10525036" y="5442594"/>
            <a:ext cx="2449947" cy="2147787"/>
          </a:xfrm>
          <a:custGeom>
            <a:avLst/>
            <a:gdLst/>
            <a:ahLst/>
            <a:cxnLst/>
            <a:rect l="l" t="t" r="r" b="b"/>
            <a:pathLst>
              <a:path w="2449947" h="2147787">
                <a:moveTo>
                  <a:pt x="0" y="0"/>
                </a:moveTo>
                <a:lnTo>
                  <a:pt x="2449947" y="0"/>
                </a:lnTo>
                <a:lnTo>
                  <a:pt x="2449947" y="2147786"/>
                </a:lnTo>
                <a:lnTo>
                  <a:pt x="0" y="214778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5957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71561" y="1659255"/>
            <a:ext cx="7724250" cy="3046988"/>
          </a:xfrm>
          <a:prstGeom prst="rect">
            <a:avLst/>
          </a:prstGeom>
          <a:noFill/>
        </p:spPr>
        <p:txBody>
          <a:bodyPr wrap="square">
            <a:spAutoFit/>
          </a:bodyPr>
          <a:lstStyle/>
          <a:p>
            <a:pPr algn="ctr" defTabSz="609630">
              <a:defRPr/>
            </a:pP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 </a:t>
            </a:r>
          </a:p>
          <a:p>
            <a:pPr algn="ctr" defTabSz="609630">
              <a:defRPr/>
            </a:pP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Quan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điểm</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tiếp</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nhận</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algn="ctr" defTabSz="609630">
              <a:defRPr/>
            </a:pP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giả</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algn="ctr" defTabSz="609630">
              <a:defRPr/>
            </a:pP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về</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nội</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dung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phẩm</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pic>
        <p:nvPicPr>
          <p:cNvPr id="10" name="Picture 9">
            <a:extLst>
              <a:ext uri="{FF2B5EF4-FFF2-40B4-BE49-F238E27FC236}">
                <a16:creationId xmlns:a16="http://schemas.microsoft.com/office/drawing/2014/main" id="{69CC084F-A01E-8B16-E30E-9D3E76FF99DA}"/>
              </a:ext>
            </a:extLst>
          </p:cNvPr>
          <p:cNvPicPr>
            <a:picLocks noChangeAspect="1"/>
          </p:cNvPicPr>
          <p:nvPr/>
        </p:nvPicPr>
        <p:blipFill rotWithShape="1">
          <a:blip r:embed="rId3"/>
          <a:srcRect r="10935" b="-2"/>
          <a:stretch/>
        </p:blipFill>
        <p:spPr>
          <a:xfrm flipH="1">
            <a:off x="7315200" y="0"/>
            <a:ext cx="4876800" cy="68579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36879675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6074C-1DF5-BDB6-919C-B705B5300C6C}"/>
              </a:ext>
            </a:extLst>
          </p:cNvPr>
          <p:cNvPicPr>
            <a:picLocks noChangeAspect="1"/>
          </p:cNvPicPr>
          <p:nvPr/>
        </p:nvPicPr>
        <p:blipFill>
          <a:blip r:embed="rId3"/>
          <a:stretch>
            <a:fillRect/>
          </a:stretch>
        </p:blipFill>
        <p:spPr>
          <a:xfrm>
            <a:off x="182882" y="1116853"/>
            <a:ext cx="3739248" cy="5371106"/>
          </a:xfrm>
          <a:prstGeom prst="rect">
            <a:avLst/>
          </a:prstGeom>
        </p:spPr>
      </p:pic>
      <p:pic>
        <p:nvPicPr>
          <p:cNvPr id="5" name="Picture 4">
            <a:extLst>
              <a:ext uri="{FF2B5EF4-FFF2-40B4-BE49-F238E27FC236}">
                <a16:creationId xmlns:a16="http://schemas.microsoft.com/office/drawing/2014/main" id="{FF6F7ABD-0C94-58C0-9C51-884ABF14CE4A}"/>
              </a:ext>
            </a:extLst>
          </p:cNvPr>
          <p:cNvPicPr>
            <a:picLocks noChangeAspect="1"/>
          </p:cNvPicPr>
          <p:nvPr/>
        </p:nvPicPr>
        <p:blipFill>
          <a:blip r:embed="rId4"/>
          <a:stretch>
            <a:fillRect/>
          </a:stretch>
        </p:blipFill>
        <p:spPr>
          <a:xfrm>
            <a:off x="4199686" y="1116854"/>
            <a:ext cx="3754990" cy="5371105"/>
          </a:xfrm>
          <a:prstGeom prst="rect">
            <a:avLst/>
          </a:prstGeom>
        </p:spPr>
      </p:pic>
      <p:pic>
        <p:nvPicPr>
          <p:cNvPr id="7" name="Picture 6">
            <a:extLst>
              <a:ext uri="{FF2B5EF4-FFF2-40B4-BE49-F238E27FC236}">
                <a16:creationId xmlns:a16="http://schemas.microsoft.com/office/drawing/2014/main" id="{7B159D74-61B1-78EF-6C08-5ED3613DF8A6}"/>
              </a:ext>
            </a:extLst>
          </p:cNvPr>
          <p:cNvPicPr>
            <a:picLocks noChangeAspect="1"/>
          </p:cNvPicPr>
          <p:nvPr/>
        </p:nvPicPr>
        <p:blipFill>
          <a:blip r:embed="rId5"/>
          <a:stretch>
            <a:fillRect/>
          </a:stretch>
        </p:blipFill>
        <p:spPr>
          <a:xfrm>
            <a:off x="8232232" y="1116853"/>
            <a:ext cx="3734489" cy="5371104"/>
          </a:xfrm>
          <a:prstGeom prst="rect">
            <a:avLst/>
          </a:prstGeom>
        </p:spPr>
      </p:pic>
      <p:sp>
        <p:nvSpPr>
          <p:cNvPr id="8" name="TextBox 7">
            <a:extLst>
              <a:ext uri="{FF2B5EF4-FFF2-40B4-BE49-F238E27FC236}">
                <a16:creationId xmlns:a16="http://schemas.microsoft.com/office/drawing/2014/main" id="{571647E0-65E8-2F11-F469-A98DD1E52F2B}"/>
              </a:ext>
            </a:extLst>
          </p:cNvPr>
          <p:cNvSpPr txBox="1"/>
          <p:nvPr/>
        </p:nvSpPr>
        <p:spPr>
          <a:xfrm>
            <a:off x="496359" y="170843"/>
            <a:ext cx="11161644" cy="707886"/>
          </a:xfrm>
          <a:prstGeom prst="rect">
            <a:avLst/>
          </a:prstGeom>
          <a:noFill/>
        </p:spPr>
        <p:txBody>
          <a:bodyPr wrap="square" rtlCol="0">
            <a:spAutoFit/>
          </a:bodyPr>
          <a:lstStyle/>
          <a:p>
            <a:pPr algn="ctr"/>
            <a:r>
              <a:rPr lang="en-US" sz="4000" b="1" dirty="0" err="1">
                <a:solidFill>
                  <a:srgbClr val="FF0000"/>
                </a:solidFill>
                <a:latin typeface="#9Slide07 SVNA Love Of Thunder" panose="02040603050506020204" pitchFamily="18" charset="0"/>
                <a:cs typeface="Times New Roman" panose="02020603050405020304" pitchFamily="18" charset="0"/>
              </a:rPr>
              <a:t>Kỹ</a:t>
            </a:r>
            <a:r>
              <a:rPr lang="en-US" sz="4000" b="1" dirty="0">
                <a:solidFill>
                  <a:srgbClr val="FF0000"/>
                </a:solidFill>
                <a:latin typeface="#9Slide07 SVNA Love Of Thunder" panose="02040603050506020204" pitchFamily="18" charset="0"/>
                <a:cs typeface="Times New Roman" panose="02020603050405020304" pitchFamily="18" charset="0"/>
              </a:rPr>
              <a:t> </a:t>
            </a:r>
            <a:r>
              <a:rPr lang="en-US" sz="4000" b="1" dirty="0" err="1">
                <a:solidFill>
                  <a:srgbClr val="FF0000"/>
                </a:solidFill>
                <a:latin typeface="#9Slide07 SVNA Love Of Thunder" panose="02040603050506020204" pitchFamily="18" charset="0"/>
                <a:cs typeface="Times New Roman" panose="02020603050405020304" pitchFamily="18" charset="0"/>
              </a:rPr>
              <a:t>thuật</a:t>
            </a:r>
            <a:r>
              <a:rPr lang="en-US" sz="4000" b="1" dirty="0">
                <a:solidFill>
                  <a:srgbClr val="FF0000"/>
                </a:solidFill>
                <a:latin typeface="#9Slide07 SVNA Love Of Thunder" panose="02040603050506020204" pitchFamily="18" charset="0"/>
                <a:cs typeface="Times New Roman" panose="02020603050405020304" pitchFamily="18" charset="0"/>
              </a:rPr>
              <a:t> </a:t>
            </a:r>
            <a:r>
              <a:rPr lang="en-US" sz="4000" b="1" dirty="0" err="1">
                <a:solidFill>
                  <a:srgbClr val="FF0000"/>
                </a:solidFill>
                <a:latin typeface="#9Slide07 SVNA Love Of Thunder" panose="02040603050506020204" pitchFamily="18" charset="0"/>
                <a:cs typeface="Times New Roman" panose="02020603050405020304" pitchFamily="18" charset="0"/>
              </a:rPr>
              <a:t>công</a:t>
            </a:r>
            <a:r>
              <a:rPr lang="en-US" sz="4000" b="1" dirty="0">
                <a:solidFill>
                  <a:srgbClr val="FF0000"/>
                </a:solidFill>
                <a:latin typeface="#9Slide07 SVNA Love Of Thunder" panose="02040603050506020204" pitchFamily="18" charset="0"/>
                <a:cs typeface="Times New Roman" panose="02020603050405020304" pitchFamily="18" charset="0"/>
              </a:rPr>
              <a:t> </a:t>
            </a:r>
            <a:r>
              <a:rPr lang="en-US" sz="4000" b="1" dirty="0" err="1">
                <a:solidFill>
                  <a:srgbClr val="FF0000"/>
                </a:solidFill>
                <a:latin typeface="#9Slide07 SVNA Love Of Thunder" panose="02040603050506020204" pitchFamily="18" charset="0"/>
                <a:cs typeface="Times New Roman" panose="02020603050405020304" pitchFamily="18" charset="0"/>
              </a:rPr>
              <a:t>đoạn</a:t>
            </a:r>
            <a:endParaRPr lang="en-US" sz="4000" b="1" dirty="0">
              <a:solidFill>
                <a:srgbClr val="FF0000"/>
              </a:solidFill>
              <a:latin typeface="#9Slide07 SVNA Love Of Thunde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3222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BA4EFE-00BD-859D-178D-CD5F41C989B3}"/>
              </a:ext>
            </a:extLst>
          </p:cNvPr>
          <p:cNvGraphicFramePr>
            <a:graphicFrameLocks noGrp="1"/>
          </p:cNvGraphicFramePr>
          <p:nvPr>
            <p:extLst>
              <p:ext uri="{D42A27DB-BD31-4B8C-83A1-F6EECF244321}">
                <p14:modId xmlns:p14="http://schemas.microsoft.com/office/powerpoint/2010/main" val="958826951"/>
              </p:ext>
            </p:extLst>
          </p:nvPr>
        </p:nvGraphicFramePr>
        <p:xfrm>
          <a:off x="216177" y="815723"/>
          <a:ext cx="11759646" cy="1798320"/>
        </p:xfrm>
        <a:graphic>
          <a:graphicData uri="http://schemas.openxmlformats.org/drawingml/2006/table">
            <a:tbl>
              <a:tblPr firstRow="1" bandRow="1">
                <a:tableStyleId>{5C22544A-7EE6-4342-B048-85BDC9FD1C3A}</a:tableStyleId>
              </a:tblPr>
              <a:tblGrid>
                <a:gridCol w="11759646">
                  <a:extLst>
                    <a:ext uri="{9D8B030D-6E8A-4147-A177-3AD203B41FA5}">
                      <a16:colId xmlns:a16="http://schemas.microsoft.com/office/drawing/2014/main" val="1202821491"/>
                    </a:ext>
                  </a:extLst>
                </a:gridCol>
              </a:tblGrid>
              <a:tr h="1036929">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Bi </a:t>
                      </a:r>
                      <a:r>
                        <a:rPr lang="en-US" sz="2800" dirty="0" err="1">
                          <a:solidFill>
                            <a:schemeClr val="tx1"/>
                          </a:solidFill>
                          <a:latin typeface="Times New Roman" panose="02020603050405020304" pitchFamily="18" charset="0"/>
                          <a:cs typeface="Times New Roman" panose="02020603050405020304" pitchFamily="18" charset="0"/>
                        </a:rPr>
                        <a:t>kịch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Vũ </a:t>
                      </a:r>
                      <a:r>
                        <a:rPr lang="en-US" sz="2800" dirty="0" err="1">
                          <a:solidFill>
                            <a:schemeClr val="tx1"/>
                          </a:solidFill>
                          <a:latin typeface="Times New Roman" panose="02020603050405020304" pitchFamily="18" charset="0"/>
                          <a:cs typeface="Times New Roman" panose="02020603050405020304" pitchFamily="18" charset="0"/>
                        </a:rPr>
                        <a:t>Nương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(2)</a:t>
                      </a: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9116060"/>
                  </a:ext>
                </a:extLst>
              </a:tr>
            </a:tbl>
          </a:graphicData>
        </a:graphic>
      </p:graphicFrame>
      <p:sp>
        <p:nvSpPr>
          <p:cNvPr id="2" name="TextBox 1">
            <a:extLst>
              <a:ext uri="{FF2B5EF4-FFF2-40B4-BE49-F238E27FC236}">
                <a16:creationId xmlns:a16="http://schemas.microsoft.com/office/drawing/2014/main" id="{AA948A4A-B92D-3BFA-A7CD-236A8FCD9ED4}"/>
              </a:ext>
            </a:extLst>
          </p:cNvPr>
          <p:cNvSpPr txBox="1"/>
          <p:nvPr/>
        </p:nvSpPr>
        <p:spPr>
          <a:xfrm>
            <a:off x="324346" y="1243149"/>
            <a:ext cx="11515146"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3E9624A3-34A6-6823-21C1-A2D49BE30336}"/>
              </a:ext>
            </a:extLst>
          </p:cNvPr>
          <p:cNvSpPr txBox="1"/>
          <p:nvPr/>
        </p:nvSpPr>
        <p:spPr>
          <a:xfrm>
            <a:off x="216176" y="2763315"/>
            <a:ext cx="11759645" cy="3970318"/>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chu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ngủi</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sum </a:t>
            </a:r>
            <a:r>
              <a:rPr lang="en-US" sz="2800" dirty="0" err="1">
                <a:latin typeface="Times New Roman" panose="02020603050405020304" pitchFamily="18" charset="0"/>
                <a:cs typeface="Times New Roman" panose="02020603050405020304" pitchFamily="18" charset="0"/>
              </a:rPr>
              <a:t>họp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lìa</a:t>
            </a:r>
            <a:r>
              <a:rPr lang="en-US" sz="2800" dirty="0">
                <a:latin typeface="Times New Roman" panose="02020603050405020304" pitchFamily="18" charset="0"/>
                <a:cs typeface="Times New Roman" panose="02020603050405020304" pitchFamily="18" charset="0"/>
              </a:rPr>
              <a:t> xa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thảm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ai xa </a:t>
            </a:r>
            <a:r>
              <a:rPr lang="en-US" sz="2800" dirty="0" err="1">
                <a:latin typeface="Times New Roman" panose="02020603050405020304" pitchFamily="18" charset="0"/>
                <a:cs typeface="Times New Roman" panose="02020603050405020304" pitchFamily="18" charset="0"/>
              </a:rPr>
              <a:t>lạ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mớm</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FA4520B-E23E-4B5D-0609-DF3B442F3379}"/>
              </a:ext>
            </a:extLst>
          </p:cNvPr>
          <p:cNvSpPr txBox="1"/>
          <p:nvPr/>
        </p:nvSpPr>
        <p:spPr>
          <a:xfrm>
            <a:off x="129208" y="169974"/>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bi </a:t>
            </a:r>
            <a:r>
              <a:rPr lang="en-US" sz="2800" b="1" dirty="0" err="1">
                <a:latin typeface="Times New Roman" panose="02020603050405020304" pitchFamily="18" charset="0"/>
                <a:cs typeface="Times New Roman" panose="02020603050405020304" pitchFamily="18" charset="0"/>
              </a:rPr>
              <a:t>kịch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15925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barn(inVertical)">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BA4EFE-00BD-859D-178D-CD5F41C989B3}"/>
              </a:ext>
            </a:extLst>
          </p:cNvPr>
          <p:cNvGraphicFramePr>
            <a:graphicFrameLocks noGrp="1"/>
          </p:cNvGraphicFramePr>
          <p:nvPr>
            <p:extLst>
              <p:ext uri="{D42A27DB-BD31-4B8C-83A1-F6EECF244321}">
                <p14:modId xmlns:p14="http://schemas.microsoft.com/office/powerpoint/2010/main" val="3722946170"/>
              </p:ext>
            </p:extLst>
          </p:nvPr>
        </p:nvGraphicFramePr>
        <p:xfrm>
          <a:off x="216177" y="903186"/>
          <a:ext cx="11759646" cy="1798320"/>
        </p:xfrm>
        <a:graphic>
          <a:graphicData uri="http://schemas.openxmlformats.org/drawingml/2006/table">
            <a:tbl>
              <a:tblPr firstRow="1" bandRow="1">
                <a:tableStyleId>{5C22544A-7EE6-4342-B048-85BDC9FD1C3A}</a:tableStyleId>
              </a:tblPr>
              <a:tblGrid>
                <a:gridCol w="11759646">
                  <a:extLst>
                    <a:ext uri="{9D8B030D-6E8A-4147-A177-3AD203B41FA5}">
                      <a16:colId xmlns:a16="http://schemas.microsoft.com/office/drawing/2014/main" val="1202821491"/>
                    </a:ext>
                  </a:extLst>
                </a:gridCol>
              </a:tblGrid>
              <a:tr h="1036929">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Bi </a:t>
                      </a:r>
                      <a:r>
                        <a:rPr lang="en-US" sz="2800" dirty="0" err="1">
                          <a:solidFill>
                            <a:schemeClr val="tx1"/>
                          </a:solidFill>
                          <a:latin typeface="Times New Roman" panose="02020603050405020304" pitchFamily="18" charset="0"/>
                          <a:cs typeface="Times New Roman" panose="02020603050405020304" pitchFamily="18" charset="0"/>
                        </a:rPr>
                        <a:t>kịch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Vũ </a:t>
                      </a:r>
                      <a:r>
                        <a:rPr lang="en-US" sz="2800" dirty="0" err="1">
                          <a:solidFill>
                            <a:schemeClr val="tx1"/>
                          </a:solidFill>
                          <a:latin typeface="Times New Roman" panose="02020603050405020304" pitchFamily="18" charset="0"/>
                          <a:cs typeface="Times New Roman" panose="02020603050405020304" pitchFamily="18" charset="0"/>
                        </a:rPr>
                        <a:t>Nương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(2)</a:t>
                      </a: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9116060"/>
                  </a:ext>
                </a:extLst>
              </a:tr>
            </a:tbl>
          </a:graphicData>
        </a:graphic>
      </p:graphicFrame>
      <p:sp>
        <p:nvSpPr>
          <p:cNvPr id="2" name="TextBox 1">
            <a:extLst>
              <a:ext uri="{FF2B5EF4-FFF2-40B4-BE49-F238E27FC236}">
                <a16:creationId xmlns:a16="http://schemas.microsoft.com/office/drawing/2014/main" id="{AA948A4A-B92D-3BFA-A7CD-236A8FCD9ED4}"/>
              </a:ext>
            </a:extLst>
          </p:cNvPr>
          <p:cNvSpPr txBox="1"/>
          <p:nvPr/>
        </p:nvSpPr>
        <p:spPr>
          <a:xfrm>
            <a:off x="324346" y="1330612"/>
            <a:ext cx="11515146"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3E9624A3-34A6-6823-21C1-A2D49BE30336}"/>
              </a:ext>
            </a:extLst>
          </p:cNvPr>
          <p:cNvSpPr txBox="1"/>
          <p:nvPr/>
        </p:nvSpPr>
        <p:spPr>
          <a:xfrm>
            <a:off x="216176" y="2850778"/>
            <a:ext cx="8204255" cy="3108543"/>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vắng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quáng</a:t>
            </a:r>
            <a:r>
              <a:rPr lang="en-US" sz="28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3331E111-2EB1-08BA-312A-2AEF98F53C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flipH="1">
            <a:off x="6773371" y="3269461"/>
            <a:ext cx="5323213" cy="3691906"/>
          </a:xfrm>
          <a:prstGeom prst="rect">
            <a:avLst/>
          </a:prstGeom>
        </p:spPr>
      </p:pic>
      <p:sp>
        <p:nvSpPr>
          <p:cNvPr id="7" name="TextBox 6">
            <a:extLst>
              <a:ext uri="{FF2B5EF4-FFF2-40B4-BE49-F238E27FC236}">
                <a16:creationId xmlns:a16="http://schemas.microsoft.com/office/drawing/2014/main" id="{A023B37F-B8A9-B7E8-3789-6B43066D466F}"/>
              </a:ext>
            </a:extLst>
          </p:cNvPr>
          <p:cNvSpPr txBox="1"/>
          <p:nvPr/>
        </p:nvSpPr>
        <p:spPr>
          <a:xfrm>
            <a:off x="153062" y="205038"/>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bi </a:t>
            </a:r>
            <a:r>
              <a:rPr lang="en-US" sz="2800" b="1" dirty="0" err="1">
                <a:latin typeface="Times New Roman" panose="02020603050405020304" pitchFamily="18" charset="0"/>
                <a:cs typeface="Times New Roman" panose="02020603050405020304" pitchFamily="18" charset="0"/>
              </a:rPr>
              <a:t>kịch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88017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1A44B4-3FF6-6BFF-9DA5-529419779B87}"/>
              </a:ext>
            </a:extLst>
          </p:cNvPr>
          <p:cNvSpPr txBox="1"/>
          <p:nvPr/>
        </p:nvSpPr>
        <p:spPr>
          <a:xfrm>
            <a:off x="312088" y="34199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bi </a:t>
            </a:r>
            <a:r>
              <a:rPr lang="en-US" sz="2800" b="1" dirty="0" err="1">
                <a:latin typeface="Times New Roman" panose="02020603050405020304" pitchFamily="18" charset="0"/>
                <a:cs typeface="Times New Roman" panose="02020603050405020304" pitchFamily="18" charset="0"/>
              </a:rPr>
              <a:t>kịch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3)</a:t>
            </a:r>
          </a:p>
        </p:txBody>
      </p:sp>
      <p:sp>
        <p:nvSpPr>
          <p:cNvPr id="5" name="TextBox 4">
            <a:extLst>
              <a:ext uri="{FF2B5EF4-FFF2-40B4-BE49-F238E27FC236}">
                <a16:creationId xmlns:a16="http://schemas.microsoft.com/office/drawing/2014/main" id="{67FAE585-3B87-43BF-7D7C-FB5DE525229C}"/>
              </a:ext>
            </a:extLst>
          </p:cNvPr>
          <p:cNvSpPr txBox="1"/>
          <p:nvPr/>
        </p:nvSpPr>
        <p:spPr>
          <a:xfrm>
            <a:off x="515178" y="2282025"/>
            <a:ext cx="3546076" cy="353943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Sinh </a:t>
            </a:r>
            <a:r>
              <a:rPr lang="en-US" sz="2800" dirty="0" err="1">
                <a:latin typeface="Times New Roman" panose="02020603050405020304" pitchFamily="18" charset="0"/>
                <a:cs typeface="Times New Roman" panose="02020603050405020304" pitchFamily="18" charset="0"/>
              </a:rPr>
              <a:t>ghen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801067C8-852E-DEEA-CC6D-F52568B9EF86}"/>
              </a:ext>
            </a:extLst>
          </p:cNvPr>
          <p:cNvPicPr>
            <a:picLocks noChangeAspect="1"/>
          </p:cNvPicPr>
          <p:nvPr/>
        </p:nvPicPr>
        <p:blipFill>
          <a:blip r:embed="rId3"/>
          <a:stretch>
            <a:fillRect/>
          </a:stretch>
        </p:blipFill>
        <p:spPr>
          <a:xfrm>
            <a:off x="4457559" y="2282025"/>
            <a:ext cx="2639064" cy="2598610"/>
          </a:xfrm>
          <a:prstGeom prst="rect">
            <a:avLst/>
          </a:prstGeom>
        </p:spPr>
      </p:pic>
      <p:sp>
        <p:nvSpPr>
          <p:cNvPr id="7" name="TextBox 6">
            <a:extLst>
              <a:ext uri="{FF2B5EF4-FFF2-40B4-BE49-F238E27FC236}">
                <a16:creationId xmlns:a16="http://schemas.microsoft.com/office/drawing/2014/main" id="{C327EE6F-F449-7BB9-E50C-71E114B52462}"/>
              </a:ext>
            </a:extLst>
          </p:cNvPr>
          <p:cNvSpPr txBox="1"/>
          <p:nvPr/>
        </p:nvSpPr>
        <p:spPr>
          <a:xfrm>
            <a:off x="667578" y="1056004"/>
            <a:ext cx="1116164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khiến</a:t>
            </a:r>
            <a:r>
              <a:rPr lang="en-US" sz="2800" b="1" dirty="0">
                <a:latin typeface="Times New Roman" panose="02020603050405020304" pitchFamily="18" charset="0"/>
                <a:cs typeface="Times New Roman" panose="02020603050405020304" pitchFamily="18" charset="0"/>
              </a:rPr>
              <a:t> Vũ </a:t>
            </a:r>
            <a:r>
              <a:rPr lang="en-US" sz="2800" b="1" dirty="0" err="1">
                <a:latin typeface="Times New Roman" panose="02020603050405020304" pitchFamily="18" charset="0"/>
                <a:cs typeface="Times New Roman" panose="02020603050405020304" pitchFamily="18" charset="0"/>
              </a:rPr>
              <a:t>Nương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29ACD8A-1290-82DD-D494-C6514FA3BE7F}"/>
              </a:ext>
            </a:extLst>
          </p:cNvPr>
          <p:cNvSpPr txBox="1"/>
          <p:nvPr/>
        </p:nvSpPr>
        <p:spPr>
          <a:xfrm>
            <a:off x="7492928" y="2282025"/>
            <a:ext cx="3908240"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sp>
        <p:nvSpPr>
          <p:cNvPr id="9" name="Freeform 5">
            <a:extLst>
              <a:ext uri="{FF2B5EF4-FFF2-40B4-BE49-F238E27FC236}">
                <a16:creationId xmlns:a16="http://schemas.microsoft.com/office/drawing/2014/main" id="{73841066-9087-F899-69D0-5E5A180309CA}"/>
              </a:ext>
            </a:extLst>
          </p:cNvPr>
          <p:cNvSpPr/>
          <p:nvPr/>
        </p:nvSpPr>
        <p:spPr>
          <a:xfrm>
            <a:off x="9257306" y="5411494"/>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30240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1A44B4-3FF6-6BFF-9DA5-529419779B87}"/>
              </a:ext>
            </a:extLst>
          </p:cNvPr>
          <p:cNvSpPr txBox="1"/>
          <p:nvPr/>
        </p:nvSpPr>
        <p:spPr>
          <a:xfrm>
            <a:off x="283285" y="398100"/>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bi </a:t>
            </a:r>
            <a:r>
              <a:rPr lang="en-US" sz="2800" b="1" dirty="0" err="1">
                <a:latin typeface="Times New Roman" panose="02020603050405020304" pitchFamily="18" charset="0"/>
                <a:cs typeface="Times New Roman" panose="02020603050405020304" pitchFamily="18" charset="0"/>
              </a:rPr>
              <a:t>kịch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3)</a:t>
            </a:r>
          </a:p>
        </p:txBody>
      </p:sp>
      <p:sp>
        <p:nvSpPr>
          <p:cNvPr id="7" name="TextBox 6">
            <a:extLst>
              <a:ext uri="{FF2B5EF4-FFF2-40B4-BE49-F238E27FC236}">
                <a16:creationId xmlns:a16="http://schemas.microsoft.com/office/drawing/2014/main" id="{C327EE6F-F449-7BB9-E50C-71E114B52462}"/>
              </a:ext>
            </a:extLst>
          </p:cNvPr>
          <p:cNvSpPr txBox="1"/>
          <p:nvPr/>
        </p:nvSpPr>
        <p:spPr>
          <a:xfrm>
            <a:off x="667578" y="1056004"/>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645CDA5-5BFD-10D2-14BD-3C151A27216B}"/>
              </a:ext>
            </a:extLst>
          </p:cNvPr>
          <p:cNvSpPr txBox="1"/>
          <p:nvPr/>
        </p:nvSpPr>
        <p:spPr>
          <a:xfrm>
            <a:off x="1198990" y="1682656"/>
            <a:ext cx="10513281"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logic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Sinh,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chàng</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A32D8BD-5C68-8C96-87BD-4D526874B6DB}"/>
              </a:ext>
            </a:extLst>
          </p:cNvPr>
          <p:cNvSpPr txBox="1"/>
          <p:nvPr/>
        </p:nvSpPr>
        <p:spPr>
          <a:xfrm>
            <a:off x="1198989" y="3757131"/>
            <a:ext cx="10513281"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7AB80E4-C83C-E43E-1449-7FDE27216057}"/>
              </a:ext>
            </a:extLst>
          </p:cNvPr>
          <p:cNvSpPr txBox="1"/>
          <p:nvPr/>
        </p:nvSpPr>
        <p:spPr>
          <a:xfrm>
            <a:off x="1315941" y="5411494"/>
            <a:ext cx="10513281"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a:t>
            </a:r>
            <a:r>
              <a:rPr lang="en-US" sz="2800" b="1" dirty="0" err="1">
                <a:latin typeface="Times New Roman" panose="02020603050405020304" pitchFamily="18" charset="0"/>
                <a:cs typeface="Times New Roman" panose="02020603050405020304" pitchFamily="18" charset="0"/>
              </a:rPr>
              <a:t>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chiều</a:t>
            </a:r>
            <a:r>
              <a:rPr lang="en-US" sz="2800" b="1" dirty="0">
                <a:latin typeface="Times New Roman" panose="02020603050405020304" pitchFamily="18" charset="0"/>
                <a:cs typeface="Times New Roman" panose="02020603050405020304" pitchFamily="18" charset="0"/>
              </a:rPr>
              <a:t>.</a:t>
            </a:r>
          </a:p>
        </p:txBody>
      </p:sp>
      <p:sp>
        <p:nvSpPr>
          <p:cNvPr id="11" name="Freeform 9">
            <a:extLst>
              <a:ext uri="{FF2B5EF4-FFF2-40B4-BE49-F238E27FC236}">
                <a16:creationId xmlns:a16="http://schemas.microsoft.com/office/drawing/2014/main" id="{1BC89DA5-8EAB-923C-603B-54CDEC86AADB}"/>
              </a:ext>
            </a:extLst>
          </p:cNvPr>
          <p:cNvSpPr/>
          <p:nvPr/>
        </p:nvSpPr>
        <p:spPr>
          <a:xfrm>
            <a:off x="11127562" y="-219354"/>
            <a:ext cx="466556" cy="2311765"/>
          </a:xfrm>
          <a:custGeom>
            <a:avLst/>
            <a:gdLst/>
            <a:ahLst/>
            <a:cxnLst/>
            <a:rect l="l" t="t" r="r" b="b"/>
            <a:pathLst>
              <a:path w="1202216" h="5956925">
                <a:moveTo>
                  <a:pt x="0" y="0"/>
                </a:moveTo>
                <a:lnTo>
                  <a:pt x="1202216" y="0"/>
                </a:lnTo>
                <a:lnTo>
                  <a:pt x="1202216" y="5956925"/>
                </a:lnTo>
                <a:lnTo>
                  <a:pt x="0" y="59569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6680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arn(inVertical)">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0FA237-3260-6007-3D03-5BAE51E5E69C}"/>
              </a:ext>
            </a:extLst>
          </p:cNvPr>
          <p:cNvSpPr txBox="1"/>
          <p:nvPr/>
        </p:nvSpPr>
        <p:spPr>
          <a:xfrm>
            <a:off x="168964" y="329000"/>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bi </a:t>
            </a:r>
            <a:r>
              <a:rPr lang="en-US" sz="2800" b="1" dirty="0" err="1">
                <a:latin typeface="Times New Roman" panose="02020603050405020304" pitchFamily="18" charset="0"/>
                <a:cs typeface="Times New Roman" panose="02020603050405020304" pitchFamily="18" charset="0"/>
              </a:rPr>
              <a:t>kịch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4)</a:t>
            </a:r>
          </a:p>
        </p:txBody>
      </p:sp>
      <p:sp>
        <p:nvSpPr>
          <p:cNvPr id="4" name="TextBox 3">
            <a:extLst>
              <a:ext uri="{FF2B5EF4-FFF2-40B4-BE49-F238E27FC236}">
                <a16:creationId xmlns:a16="http://schemas.microsoft.com/office/drawing/2014/main" id="{D509D89C-DE48-EF2D-D861-3E7F173A5C87}"/>
              </a:ext>
            </a:extLst>
          </p:cNvPr>
          <p:cNvSpPr txBox="1"/>
          <p:nvPr/>
        </p:nvSpPr>
        <p:spPr>
          <a:xfrm>
            <a:off x="682155" y="1027481"/>
            <a:ext cx="11161644" cy="267765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Sinh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chia li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viễn</a:t>
            </a:r>
            <a:r>
              <a:rPr lang="en-US" sz="2800" dirty="0">
                <a:latin typeface="Times New Roman" panose="02020603050405020304" pitchFamily="18" charset="0"/>
                <a:cs typeface="Times New Roman" panose="02020603050405020304" pitchFamily="18" charset="0"/>
              </a:rPr>
              <a:t>. </a:t>
            </a:r>
          </a:p>
        </p:txBody>
      </p:sp>
      <p:sp>
        <p:nvSpPr>
          <p:cNvPr id="8" name="Freeform 3">
            <a:extLst>
              <a:ext uri="{FF2B5EF4-FFF2-40B4-BE49-F238E27FC236}">
                <a16:creationId xmlns:a16="http://schemas.microsoft.com/office/drawing/2014/main" id="{49899943-087B-3A33-92B1-432C23C4D8E9}"/>
              </a:ext>
            </a:extLst>
          </p:cNvPr>
          <p:cNvSpPr/>
          <p:nvPr/>
        </p:nvSpPr>
        <p:spPr>
          <a:xfrm>
            <a:off x="10762799" y="4170692"/>
            <a:ext cx="1983780" cy="3149641"/>
          </a:xfrm>
          <a:custGeom>
            <a:avLst/>
            <a:gdLst/>
            <a:ahLst/>
            <a:cxnLst/>
            <a:rect l="l" t="t" r="r" b="b"/>
            <a:pathLst>
              <a:path w="5183359" h="8229600">
                <a:moveTo>
                  <a:pt x="0" y="0"/>
                </a:moveTo>
                <a:lnTo>
                  <a:pt x="5183359" y="0"/>
                </a:lnTo>
                <a:lnTo>
                  <a:pt x="518335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68578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0FA237-3260-6007-3D03-5BAE51E5E69C}"/>
              </a:ext>
            </a:extLst>
          </p:cNvPr>
          <p:cNvSpPr txBox="1"/>
          <p:nvPr/>
        </p:nvSpPr>
        <p:spPr>
          <a:xfrm>
            <a:off x="168964" y="329000"/>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bi </a:t>
            </a:r>
            <a:r>
              <a:rPr lang="en-US" sz="2800" b="1" dirty="0" err="1">
                <a:latin typeface="Times New Roman" panose="02020603050405020304" pitchFamily="18" charset="0"/>
                <a:cs typeface="Times New Roman" panose="02020603050405020304" pitchFamily="18" charset="0"/>
              </a:rPr>
              <a:t>kịch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4)</a:t>
            </a:r>
          </a:p>
        </p:txBody>
      </p:sp>
      <p:sp>
        <p:nvSpPr>
          <p:cNvPr id="4" name="TextBox 3">
            <a:extLst>
              <a:ext uri="{FF2B5EF4-FFF2-40B4-BE49-F238E27FC236}">
                <a16:creationId xmlns:a16="http://schemas.microsoft.com/office/drawing/2014/main" id="{D509D89C-DE48-EF2D-D861-3E7F173A5C87}"/>
              </a:ext>
            </a:extLst>
          </p:cNvPr>
          <p:cNvSpPr txBox="1"/>
          <p:nvPr/>
        </p:nvSpPr>
        <p:spPr>
          <a:xfrm>
            <a:off x="682155" y="1027481"/>
            <a:ext cx="11161644"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40DE7B4D-B70A-08E3-F552-E7B007C391C3}"/>
              </a:ext>
            </a:extLst>
          </p:cNvPr>
          <p:cNvSpPr txBox="1"/>
          <p:nvPr/>
        </p:nvSpPr>
        <p:spPr>
          <a:xfrm>
            <a:off x="682155" y="2198757"/>
            <a:ext cx="11161644"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014C9433-E8EE-34BE-A82D-C5C5700C9D61}"/>
              </a:ext>
            </a:extLst>
          </p:cNvPr>
          <p:cNvSpPr txBox="1"/>
          <p:nvPr/>
        </p:nvSpPr>
        <p:spPr>
          <a:xfrm>
            <a:off x="682155" y="3629031"/>
            <a:ext cx="11161644"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Nhan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3CB20243-344F-588A-4D73-4BC385037AC3}"/>
              </a:ext>
            </a:extLst>
          </p:cNvPr>
          <p:cNvSpPr txBox="1"/>
          <p:nvPr/>
        </p:nvSpPr>
        <p:spPr>
          <a:xfrm>
            <a:off x="682155" y="4990029"/>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sym typeface="Wingdings" panose="05000000000000000000" pitchFamily="2" charset="2"/>
              </a:rPr>
              <a:t> C</a:t>
            </a:r>
            <a:r>
              <a:rPr lang="en-US" sz="2800" b="1" dirty="0">
                <a:latin typeface="Times New Roman" panose="02020603050405020304" pitchFamily="18" charset="0"/>
                <a:cs typeface="Times New Roman" panose="02020603050405020304" pitchFamily="18" charset="0"/>
              </a:rPr>
              <a:t>ho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a:t>
            </a:r>
          </a:p>
        </p:txBody>
      </p:sp>
      <p:sp>
        <p:nvSpPr>
          <p:cNvPr id="8" name="Freeform 3">
            <a:extLst>
              <a:ext uri="{FF2B5EF4-FFF2-40B4-BE49-F238E27FC236}">
                <a16:creationId xmlns:a16="http://schemas.microsoft.com/office/drawing/2014/main" id="{7329AE66-9C23-2912-B006-61DE6F1703BE}"/>
              </a:ext>
            </a:extLst>
          </p:cNvPr>
          <p:cNvSpPr/>
          <p:nvPr/>
        </p:nvSpPr>
        <p:spPr>
          <a:xfrm>
            <a:off x="10762799" y="4170692"/>
            <a:ext cx="1983780" cy="3149641"/>
          </a:xfrm>
          <a:custGeom>
            <a:avLst/>
            <a:gdLst/>
            <a:ahLst/>
            <a:cxnLst/>
            <a:rect l="l" t="t" r="r" b="b"/>
            <a:pathLst>
              <a:path w="5183359" h="8229600">
                <a:moveTo>
                  <a:pt x="0" y="0"/>
                </a:moveTo>
                <a:lnTo>
                  <a:pt x="5183359" y="0"/>
                </a:lnTo>
                <a:lnTo>
                  <a:pt x="518335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75279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2D381C-9CD9-6A17-4CB1-D09E0395CE65}"/>
              </a:ext>
            </a:extLst>
          </p:cNvPr>
          <p:cNvSpPr txBox="1"/>
          <p:nvPr/>
        </p:nvSpPr>
        <p:spPr>
          <a:xfrm>
            <a:off x="5256192" y="2099618"/>
            <a:ext cx="5878284" cy="2308324"/>
          </a:xfrm>
          <a:prstGeom prst="rect">
            <a:avLst/>
          </a:prstGeom>
          <a:noFill/>
        </p:spPr>
        <p:txBody>
          <a:bodyPr wrap="square">
            <a:spAutoFit/>
          </a:bodyPr>
          <a:lstStyle/>
          <a:p>
            <a:pPr algn="ctr" defTabSz="609630">
              <a:defRPr/>
            </a:pP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 </a:t>
            </a:r>
          </a:p>
          <a:p>
            <a:pPr algn="ctr" defTabSz="609630">
              <a:defRPr/>
            </a:pP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Cách</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thúc</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vấn</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đề</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giả</a:t>
            </a:r>
            <a:endPar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BBF334E2-5062-3F20-946A-689A2967A83B}"/>
              </a:ext>
            </a:extLst>
          </p:cNvPr>
          <p:cNvPicPr>
            <a:picLocks noChangeAspect="1"/>
          </p:cNvPicPr>
          <p:nvPr/>
        </p:nvPicPr>
        <p:blipFill>
          <a:blip r:embed="rId2">
            <a:extLst>
              <a:ext uri="{28A0092B-C50C-407E-A947-70E740481C1C}">
                <a14:useLocalDpi xmlns:a14="http://schemas.microsoft.com/office/drawing/2010/main" val="0"/>
              </a:ext>
            </a:extLst>
          </a:blip>
          <a:srcRect r="-3" b="281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38393625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74D84869-7CAF-D3D6-EF81-8568C101EB77}"/>
              </a:ext>
            </a:extLst>
          </p:cNvPr>
          <p:cNvGrpSpPr/>
          <p:nvPr/>
        </p:nvGrpSpPr>
        <p:grpSpPr>
          <a:xfrm>
            <a:off x="758549" y="415607"/>
            <a:ext cx="10692045" cy="6125233"/>
            <a:chOff x="0" y="0"/>
            <a:chExt cx="22491916" cy="12036549"/>
          </a:xfrm>
        </p:grpSpPr>
        <p:grpSp>
          <p:nvGrpSpPr>
            <p:cNvPr id="17" name="Group 3">
              <a:extLst>
                <a:ext uri="{FF2B5EF4-FFF2-40B4-BE49-F238E27FC236}">
                  <a16:creationId xmlns:a16="http://schemas.microsoft.com/office/drawing/2014/main" id="{C882D780-107B-4B6D-53CE-AF228BCD13C3}"/>
                </a:ext>
              </a:extLst>
            </p:cNvPr>
            <p:cNvGrpSpPr/>
            <p:nvPr/>
          </p:nvGrpSpPr>
          <p:grpSpPr>
            <a:xfrm>
              <a:off x="0" y="0"/>
              <a:ext cx="22491916" cy="12036549"/>
              <a:chOff x="0" y="0"/>
              <a:chExt cx="4375300" cy="2341442"/>
            </a:xfrm>
          </p:grpSpPr>
          <p:sp>
            <p:nvSpPr>
              <p:cNvPr id="27" name="Freeform 4">
                <a:extLst>
                  <a:ext uri="{FF2B5EF4-FFF2-40B4-BE49-F238E27FC236}">
                    <a16:creationId xmlns:a16="http://schemas.microsoft.com/office/drawing/2014/main" id="{4A136601-0EC1-E7D2-9A37-BCE74899F419}"/>
                  </a:ext>
                </a:extLst>
              </p:cNvPr>
              <p:cNvSpPr/>
              <p:nvPr/>
            </p:nvSpPr>
            <p:spPr>
              <a:xfrm>
                <a:off x="0" y="0"/>
                <a:ext cx="4375300" cy="2341442"/>
              </a:xfrm>
              <a:custGeom>
                <a:avLst/>
                <a:gdLst/>
                <a:ahLst/>
                <a:cxnLst/>
                <a:rect l="l" t="t" r="r" b="b"/>
                <a:pathLst>
                  <a:path w="4375300" h="2341442">
                    <a:moveTo>
                      <a:pt x="9179" y="0"/>
                    </a:moveTo>
                    <a:lnTo>
                      <a:pt x="4366121" y="0"/>
                    </a:lnTo>
                    <a:cubicBezTo>
                      <a:pt x="4368555" y="0"/>
                      <a:pt x="4370890" y="967"/>
                      <a:pt x="4372611" y="2688"/>
                    </a:cubicBezTo>
                    <a:cubicBezTo>
                      <a:pt x="4374333" y="4410"/>
                      <a:pt x="4375300" y="6745"/>
                      <a:pt x="4375300" y="9179"/>
                    </a:cubicBezTo>
                    <a:lnTo>
                      <a:pt x="4375300" y="2332263"/>
                    </a:lnTo>
                    <a:cubicBezTo>
                      <a:pt x="4375300" y="2334697"/>
                      <a:pt x="4374333" y="2337032"/>
                      <a:pt x="4372611" y="2338753"/>
                    </a:cubicBezTo>
                    <a:cubicBezTo>
                      <a:pt x="4370890" y="2340475"/>
                      <a:pt x="4368555" y="2341442"/>
                      <a:pt x="4366121" y="2341442"/>
                    </a:cubicBezTo>
                    <a:lnTo>
                      <a:pt x="9179" y="2341442"/>
                    </a:lnTo>
                    <a:cubicBezTo>
                      <a:pt x="6745" y="2341442"/>
                      <a:pt x="4410" y="2340475"/>
                      <a:pt x="2688" y="2338753"/>
                    </a:cubicBezTo>
                    <a:cubicBezTo>
                      <a:pt x="967" y="2337032"/>
                      <a:pt x="0" y="2334697"/>
                      <a:pt x="0" y="2332263"/>
                    </a:cubicBezTo>
                    <a:lnTo>
                      <a:pt x="0" y="9179"/>
                    </a:lnTo>
                    <a:cubicBezTo>
                      <a:pt x="0" y="6745"/>
                      <a:pt x="967" y="4410"/>
                      <a:pt x="2688" y="2688"/>
                    </a:cubicBezTo>
                    <a:cubicBezTo>
                      <a:pt x="4410" y="967"/>
                      <a:pt x="6745" y="0"/>
                      <a:pt x="9179" y="0"/>
                    </a:cubicBezTo>
                    <a:close/>
                  </a:path>
                </a:pathLst>
              </a:custGeom>
              <a:solidFill>
                <a:srgbClr val="FFFAEF"/>
              </a:solidFill>
              <a:ln w="47625" cap="sq">
                <a:solidFill>
                  <a:srgbClr val="000000"/>
                </a:solidFill>
                <a:prstDash val="solid"/>
                <a:miter/>
              </a:ln>
            </p:spPr>
            <p:txBody>
              <a:bodyPr/>
              <a:lstStyle/>
              <a:p>
                <a:endParaRPr lang="en-US" dirty="0"/>
              </a:p>
            </p:txBody>
          </p:sp>
          <p:sp>
            <p:nvSpPr>
              <p:cNvPr id="28" name="TextBox 5">
                <a:extLst>
                  <a:ext uri="{FF2B5EF4-FFF2-40B4-BE49-F238E27FC236}">
                    <a16:creationId xmlns:a16="http://schemas.microsoft.com/office/drawing/2014/main" id="{0777442A-48AB-F7CB-D93A-58E5331DCD97}"/>
                  </a:ext>
                </a:extLst>
              </p:cNvPr>
              <p:cNvSpPr txBox="1"/>
              <p:nvPr/>
            </p:nvSpPr>
            <p:spPr>
              <a:xfrm>
                <a:off x="0" y="-38100"/>
                <a:ext cx="4375300" cy="2379542"/>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8">
              <a:extLst>
                <a:ext uri="{FF2B5EF4-FFF2-40B4-BE49-F238E27FC236}">
                  <a16:creationId xmlns:a16="http://schemas.microsoft.com/office/drawing/2014/main" id="{433819D4-9FF0-9496-7890-3C94DB09444C}"/>
                </a:ext>
              </a:extLst>
            </p:cNvPr>
            <p:cNvSpPr txBox="1"/>
            <p:nvPr/>
          </p:nvSpPr>
          <p:spPr>
            <a:xfrm>
              <a:off x="20149615" y="423725"/>
              <a:ext cx="353327" cy="373712"/>
            </a:xfrm>
            <a:prstGeom prst="rect">
              <a:avLst/>
            </a:prstGeom>
          </p:spPr>
          <p:txBody>
            <a:bodyPr lIns="50800" tIns="50800" rIns="50800" bIns="50800" rtlCol="0" anchor="ctr"/>
            <a:lstStyle/>
            <a:p>
              <a:pPr algn="ctr">
                <a:lnSpc>
                  <a:spcPts val="2659"/>
                </a:lnSpc>
              </a:pPr>
              <a:endParaRPr/>
            </a:p>
          </p:txBody>
        </p:sp>
        <p:sp>
          <p:nvSpPr>
            <p:cNvPr id="24" name="TextBox 11">
              <a:extLst>
                <a:ext uri="{FF2B5EF4-FFF2-40B4-BE49-F238E27FC236}">
                  <a16:creationId xmlns:a16="http://schemas.microsoft.com/office/drawing/2014/main" id="{3E86134F-BFBD-93B2-3A30-948F63853962}"/>
                </a:ext>
              </a:extLst>
            </p:cNvPr>
            <p:cNvSpPr txBox="1"/>
            <p:nvPr/>
          </p:nvSpPr>
          <p:spPr>
            <a:xfrm>
              <a:off x="20788280" y="423725"/>
              <a:ext cx="353327" cy="373712"/>
            </a:xfrm>
            <a:prstGeom prst="rect">
              <a:avLst/>
            </a:prstGeom>
          </p:spPr>
          <p:txBody>
            <a:bodyPr lIns="50800" tIns="50800" rIns="50800" bIns="50800" rtlCol="0" anchor="ctr"/>
            <a:lstStyle/>
            <a:p>
              <a:pPr algn="ctr">
                <a:lnSpc>
                  <a:spcPts val="2659"/>
                </a:lnSpc>
              </a:pPr>
              <a:endParaRPr/>
            </a:p>
          </p:txBody>
        </p:sp>
        <p:sp>
          <p:nvSpPr>
            <p:cNvPr id="22" name="TextBox 14">
              <a:extLst>
                <a:ext uri="{FF2B5EF4-FFF2-40B4-BE49-F238E27FC236}">
                  <a16:creationId xmlns:a16="http://schemas.microsoft.com/office/drawing/2014/main" id="{DD0C3F8B-8762-367E-1A8B-05A5FDD57E47}"/>
                </a:ext>
              </a:extLst>
            </p:cNvPr>
            <p:cNvSpPr txBox="1"/>
            <p:nvPr/>
          </p:nvSpPr>
          <p:spPr>
            <a:xfrm>
              <a:off x="21426948" y="423725"/>
              <a:ext cx="353327" cy="373712"/>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0A55E294-B04B-252D-45C5-EEFF1CFE2801}"/>
              </a:ext>
            </a:extLst>
          </p:cNvPr>
          <p:cNvSpPr txBox="1"/>
          <p:nvPr/>
        </p:nvSpPr>
        <p:spPr>
          <a:xfrm>
            <a:off x="1529603" y="1142324"/>
            <a:ext cx="9091749" cy="1569660"/>
          </a:xfrm>
          <a:prstGeom prst="rect">
            <a:avLst/>
          </a:prstGeom>
          <a:noFill/>
        </p:spPr>
        <p:txBody>
          <a:bodyPr wrap="square" rtlCol="0">
            <a:spAutoFit/>
          </a:bodyPr>
          <a:lstStyle/>
          <a:p>
            <a:pPr algn="ctr"/>
            <a:r>
              <a:rPr lang="en-US" sz="4800" dirty="0" err="1">
                <a:latin typeface="#9Slide07 SVNA Love Of Thunder" panose="02040603050506020204" pitchFamily="18" charset="0"/>
                <a:cs typeface="Times New Roman" panose="02020603050405020304" pitchFamily="18" charset="0"/>
              </a:rPr>
              <a:t>Bài</a:t>
            </a:r>
            <a:r>
              <a:rPr lang="en-US" sz="4800" dirty="0">
                <a:latin typeface="#9Slide07 SVNA Love Of Thunder" panose="02040603050506020204" pitchFamily="18" charset="0"/>
                <a:cs typeface="Times New Roman" panose="02020603050405020304" pitchFamily="18" charset="0"/>
              </a:rPr>
              <a:t> 4: </a:t>
            </a:r>
          </a:p>
          <a:p>
            <a:pPr algn="ctr"/>
            <a:r>
              <a:rPr lang="en-US" sz="4800" dirty="0" err="1">
                <a:latin typeface="#9Slide07 SVNA Love Of Thunder" panose="02040603050506020204" pitchFamily="18" charset="0"/>
                <a:cs typeface="Times New Roman" panose="02020603050405020304" pitchFamily="18" charset="0"/>
              </a:rPr>
              <a:t>Khám</a:t>
            </a:r>
            <a:r>
              <a:rPr lang="en-US" sz="4800" dirty="0">
                <a:latin typeface="#9Slide07 SVNA Love Of Thunder" panose="02040603050506020204" pitchFamily="18" charset="0"/>
                <a:cs typeface="Times New Roman" panose="02020603050405020304" pitchFamily="18" charset="0"/>
              </a:rPr>
              <a:t> </a:t>
            </a:r>
            <a:r>
              <a:rPr lang="en-US" sz="4800" dirty="0" err="1">
                <a:latin typeface="#9Slide07 SVNA Love Of Thunder" panose="02040603050506020204" pitchFamily="18" charset="0"/>
                <a:cs typeface="Times New Roman" panose="02020603050405020304" pitchFamily="18" charset="0"/>
              </a:rPr>
              <a:t>phá</a:t>
            </a:r>
            <a:r>
              <a:rPr lang="en-US" sz="4800" dirty="0">
                <a:latin typeface="#9Slide07 SVNA Love Of Thunder" panose="02040603050506020204" pitchFamily="18" charset="0"/>
                <a:cs typeface="Times New Roman" panose="02020603050405020304" pitchFamily="18" charset="0"/>
              </a:rPr>
              <a:t> </a:t>
            </a:r>
            <a:r>
              <a:rPr lang="en-US" sz="4800" dirty="0" err="1">
                <a:latin typeface="#9Slide07 SVNA Love Of Thunder" panose="02040603050506020204" pitchFamily="18" charset="0"/>
                <a:cs typeface="Times New Roman" panose="02020603050405020304" pitchFamily="18" charset="0"/>
              </a:rPr>
              <a:t>vẻ</a:t>
            </a:r>
            <a:r>
              <a:rPr lang="en-US" sz="4800" dirty="0">
                <a:latin typeface="#9Slide07 SVNA Love Of Thunder" panose="02040603050506020204" pitchFamily="18" charset="0"/>
                <a:cs typeface="Times New Roman" panose="02020603050405020304" pitchFamily="18" charset="0"/>
              </a:rPr>
              <a:t> </a:t>
            </a:r>
            <a:r>
              <a:rPr lang="en-US" sz="4800" dirty="0" err="1">
                <a:latin typeface="#9Slide07 SVNA Love Of Thunder" panose="02040603050506020204" pitchFamily="18" charset="0"/>
                <a:cs typeface="Times New Roman" panose="02020603050405020304" pitchFamily="18" charset="0"/>
              </a:rPr>
              <a:t>đẹp</a:t>
            </a:r>
            <a:r>
              <a:rPr lang="en-US" sz="4800" dirty="0">
                <a:latin typeface="#9Slide07 SVNA Love Of Thunder" panose="02040603050506020204" pitchFamily="18" charset="0"/>
                <a:cs typeface="Times New Roman" panose="02020603050405020304" pitchFamily="18" charset="0"/>
              </a:rPr>
              <a:t> </a:t>
            </a:r>
            <a:r>
              <a:rPr lang="en-US" sz="4800" dirty="0" err="1">
                <a:latin typeface="#9Slide07 SVNA Love Of Thunder" panose="02040603050506020204" pitchFamily="18" charset="0"/>
                <a:cs typeface="Times New Roman" panose="02020603050405020304" pitchFamily="18" charset="0"/>
              </a:rPr>
              <a:t>văn</a:t>
            </a:r>
            <a:r>
              <a:rPr lang="en-US" sz="4800" dirty="0">
                <a:latin typeface="#9Slide07 SVNA Love Of Thunder" panose="02040603050506020204" pitchFamily="18" charset="0"/>
                <a:cs typeface="Times New Roman" panose="02020603050405020304" pitchFamily="18" charset="0"/>
              </a:rPr>
              <a:t> </a:t>
            </a:r>
            <a:r>
              <a:rPr lang="en-US" sz="4800" dirty="0" err="1">
                <a:latin typeface="#9Slide07 SVNA Love Of Thunder" panose="02040603050506020204" pitchFamily="18" charset="0"/>
                <a:cs typeface="Times New Roman" panose="02020603050405020304" pitchFamily="18" charset="0"/>
              </a:rPr>
              <a:t>chương</a:t>
            </a:r>
            <a:endParaRPr lang="en-US" sz="48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3543139" y="3387599"/>
            <a:ext cx="7569160" cy="1815882"/>
          </a:xfrm>
          <a:prstGeom prst="rect">
            <a:avLst/>
          </a:prstGeom>
          <a:noFill/>
        </p:spPr>
        <p:txBody>
          <a:bodyPr wrap="square" rtlCol="0">
            <a:spAutoFit/>
          </a:bodyPr>
          <a:lstStyle/>
          <a:p>
            <a:pPr algn="just"/>
            <a:r>
              <a:rPr lang="en-US" sz="2800" dirty="0" err="1">
                <a:latin typeface="#9Slide07 Pangolin" panose="00000500000000000000" pitchFamily="2" charset="0"/>
                <a:cs typeface="Times New Roman" panose="02020603050405020304" pitchFamily="18" charset="0"/>
              </a:rPr>
              <a:t>Người</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đọc</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phải</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tự</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mình</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khám</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phá</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bộ</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mã</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nằm</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ngay</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trong</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văn</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bản</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và</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hoạt</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động</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này</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tương</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đương</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với</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việc</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họ</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đem</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lại</a:t>
            </a:r>
            <a:r>
              <a:rPr lang="en-US" sz="2800" dirty="0">
                <a:latin typeface="#9Slide07 Pangolin" panose="00000500000000000000" pitchFamily="2" charset="0"/>
                <a:cs typeface="Times New Roman" panose="02020603050405020304" pitchFamily="18" charset="0"/>
              </a:rPr>
              <a:t> ý </a:t>
            </a:r>
            <a:r>
              <a:rPr lang="en-US" sz="2800" dirty="0" err="1">
                <a:latin typeface="#9Slide07 Pangolin" panose="00000500000000000000" pitchFamily="2" charset="0"/>
                <a:cs typeface="Times New Roman" panose="02020603050405020304" pitchFamily="18" charset="0"/>
              </a:rPr>
              <a:t>nghĩa</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cho</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văn</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bản</a:t>
            </a:r>
            <a:r>
              <a:rPr lang="en-US" sz="2800" dirty="0">
                <a:latin typeface="#9Slide07 Pangolin" panose="00000500000000000000" pitchFamily="2" charset="0"/>
                <a:cs typeface="Times New Roman" panose="02020603050405020304" pitchFamily="18" charset="0"/>
              </a:rPr>
              <a:t>.</a:t>
            </a:r>
          </a:p>
          <a:p>
            <a:pPr algn="r"/>
            <a:r>
              <a:rPr lang="en-US" sz="2800" dirty="0" err="1">
                <a:latin typeface="#9Slide07 Pangolin" panose="00000500000000000000" pitchFamily="2" charset="0"/>
                <a:cs typeface="Times New Roman" panose="02020603050405020304" pitchFamily="18" charset="0"/>
              </a:rPr>
              <a:t>Uốp</a:t>
            </a:r>
            <a:r>
              <a:rPr lang="en-US" sz="2800" dirty="0">
                <a:latin typeface="#9Slide07 Pangolin" panose="00000500000000000000" pitchFamily="2" charset="0"/>
                <a:cs typeface="Times New Roman" panose="02020603050405020304" pitchFamily="18" charset="0"/>
              </a:rPr>
              <a:t>-</a:t>
            </a:r>
            <a:r>
              <a:rPr lang="en-US" sz="2800" dirty="0" err="1">
                <a:latin typeface="#9Slide07 Pangolin" panose="00000500000000000000" pitchFamily="2" charset="0"/>
                <a:cs typeface="Times New Roman" panose="02020603050405020304" pitchFamily="18" charset="0"/>
              </a:rPr>
              <a:t>phờ</a:t>
            </a:r>
            <a:r>
              <a:rPr lang="en-US" sz="2800" dirty="0">
                <a:latin typeface="#9Slide07 Pangolin" panose="00000500000000000000" pitchFamily="2" charset="0"/>
                <a:cs typeface="Times New Roman" panose="02020603050405020304" pitchFamily="18" charset="0"/>
              </a:rPr>
              <a:t>-gang I-</a:t>
            </a:r>
            <a:r>
              <a:rPr lang="en-US" sz="2800" dirty="0" err="1">
                <a:latin typeface="#9Slide07 Pangolin" panose="00000500000000000000" pitchFamily="2" charset="0"/>
                <a:cs typeface="Times New Roman" panose="02020603050405020304" pitchFamily="18" charset="0"/>
              </a:rPr>
              <a:t>dơ</a:t>
            </a:r>
            <a:r>
              <a:rPr lang="en-US" sz="2800" dirty="0">
                <a:latin typeface="#9Slide07 Pangolin" panose="00000500000000000000" pitchFamily="2" charset="0"/>
                <a:cs typeface="Times New Roman" panose="02020603050405020304" pitchFamily="18" charset="0"/>
              </a:rPr>
              <a:t> (Wolfgang </a:t>
            </a:r>
            <a:r>
              <a:rPr lang="en-US" sz="2800" dirty="0" err="1">
                <a:latin typeface="#9Slide07 Pangolin" panose="00000500000000000000" pitchFamily="2" charset="0"/>
                <a:cs typeface="Times New Roman" panose="02020603050405020304" pitchFamily="18" charset="0"/>
              </a:rPr>
              <a:t>Iser</a:t>
            </a:r>
            <a:r>
              <a:rPr lang="en-US" sz="2800" dirty="0">
                <a:latin typeface="#9Slide07 Pangolin" panose="00000500000000000000" pitchFamily="2" charset="0"/>
                <a:cs typeface="Times New Roman" panose="02020603050405020304" pitchFamily="18" charset="0"/>
              </a:rPr>
              <a:t>)</a:t>
            </a:r>
          </a:p>
        </p:txBody>
      </p:sp>
      <p:sp>
        <p:nvSpPr>
          <p:cNvPr id="42" name="Freeform 7">
            <a:extLst>
              <a:ext uri="{FF2B5EF4-FFF2-40B4-BE49-F238E27FC236}">
                <a16:creationId xmlns:a16="http://schemas.microsoft.com/office/drawing/2014/main" id="{8063BBC5-242B-6A04-5B8E-5155DCC3E51C}"/>
              </a:ext>
            </a:extLst>
          </p:cNvPr>
          <p:cNvSpPr/>
          <p:nvPr/>
        </p:nvSpPr>
        <p:spPr>
          <a:xfrm rot="10800000">
            <a:off x="10345365" y="415607"/>
            <a:ext cx="802359" cy="1620928"/>
          </a:xfrm>
          <a:custGeom>
            <a:avLst/>
            <a:gdLst/>
            <a:ahLst/>
            <a:cxnLst/>
            <a:rect l="l" t="t" r="r" b="b"/>
            <a:pathLst>
              <a:path w="2199015" h="4442454">
                <a:moveTo>
                  <a:pt x="0" y="0"/>
                </a:moveTo>
                <a:lnTo>
                  <a:pt x="2199015" y="0"/>
                </a:lnTo>
                <a:lnTo>
                  <a:pt x="2199015" y="4442454"/>
                </a:lnTo>
                <a:lnTo>
                  <a:pt x="0" y="4442454"/>
                </a:lnTo>
                <a:lnTo>
                  <a:pt x="0" y="0"/>
                </a:lnTo>
                <a:close/>
              </a:path>
            </a:pathLst>
          </a:custGeom>
          <a:blipFill>
            <a:blip r:embed="rId3"/>
            <a:stretch>
              <a:fillRect/>
            </a:stretch>
          </a:blipFill>
        </p:spPr>
        <p:txBody>
          <a:bodyPr/>
          <a:lstStyle/>
          <a:p>
            <a:endParaRPr lang="en-US"/>
          </a:p>
        </p:txBody>
      </p:sp>
      <p:sp>
        <p:nvSpPr>
          <p:cNvPr id="44" name="Freeform 2">
            <a:extLst>
              <a:ext uri="{FF2B5EF4-FFF2-40B4-BE49-F238E27FC236}">
                <a16:creationId xmlns:a16="http://schemas.microsoft.com/office/drawing/2014/main" id="{36E8FE63-BC3B-0566-E958-B7E8ED3A521A}"/>
              </a:ext>
            </a:extLst>
          </p:cNvPr>
          <p:cNvSpPr/>
          <p:nvPr/>
        </p:nvSpPr>
        <p:spPr>
          <a:xfrm>
            <a:off x="-280087" y="3853496"/>
            <a:ext cx="4984032" cy="3414061"/>
          </a:xfrm>
          <a:custGeom>
            <a:avLst/>
            <a:gdLst/>
            <a:ahLst/>
            <a:cxnLst/>
            <a:rect l="l" t="t" r="r" b="b"/>
            <a:pathLst>
              <a:path w="7088605" h="4855694">
                <a:moveTo>
                  <a:pt x="0" y="0"/>
                </a:moveTo>
                <a:lnTo>
                  <a:pt x="7088605" y="0"/>
                </a:lnTo>
                <a:lnTo>
                  <a:pt x="7088605" y="4855694"/>
                </a:lnTo>
                <a:lnTo>
                  <a:pt x="0" y="485569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037B6E7-8685-9413-4752-A5B6C054A35A}"/>
              </a:ext>
            </a:extLst>
          </p:cNvPr>
          <p:cNvGrpSpPr/>
          <p:nvPr/>
        </p:nvGrpSpPr>
        <p:grpSpPr>
          <a:xfrm>
            <a:off x="0" y="301110"/>
            <a:ext cx="12192000" cy="3368847"/>
            <a:chOff x="0" y="0"/>
            <a:chExt cx="3705215" cy="812800"/>
          </a:xfrm>
        </p:grpSpPr>
        <p:sp>
          <p:nvSpPr>
            <p:cNvPr id="5" name="Freeform 3">
              <a:extLst>
                <a:ext uri="{FF2B5EF4-FFF2-40B4-BE49-F238E27FC236}">
                  <a16:creationId xmlns:a16="http://schemas.microsoft.com/office/drawing/2014/main" id="{E6E02881-2FD4-DF52-5DDC-CC6160935E64}"/>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6" name="TextBox 5">
              <a:extLst>
                <a:ext uri="{FF2B5EF4-FFF2-40B4-BE49-F238E27FC236}">
                  <a16:creationId xmlns:a16="http://schemas.microsoft.com/office/drawing/2014/main" id="{85526B22-B122-F512-5DB2-5FA01AE5507C}"/>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7" name="TextBox 6">
            <a:extLst>
              <a:ext uri="{FF2B5EF4-FFF2-40B4-BE49-F238E27FC236}">
                <a16:creationId xmlns:a16="http://schemas.microsoft.com/office/drawing/2014/main" id="{BFF91BF5-A340-4058-AA81-2C33DABF1E4B}"/>
              </a:ext>
            </a:extLst>
          </p:cNvPr>
          <p:cNvSpPr txBox="1"/>
          <p:nvPr/>
        </p:nvSpPr>
        <p:spPr>
          <a:xfrm>
            <a:off x="292863" y="301110"/>
            <a:ext cx="11544909" cy="3108543"/>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Vũ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nay.</a:t>
            </a:r>
            <a:endParaRPr lang="en-US" sz="28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DD0BDC9-7BF1-0C6C-275D-7E18DC01F565}"/>
              </a:ext>
            </a:extLst>
          </p:cNvPr>
          <p:cNvSpPr txBox="1"/>
          <p:nvPr/>
        </p:nvSpPr>
        <p:spPr>
          <a:xfrm>
            <a:off x="367748" y="4318836"/>
            <a:ext cx="11161644"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K</a:t>
            </a:r>
            <a:r>
              <a:rPr lang="en-US" sz="2800" dirty="0" err="1">
                <a:latin typeface="Times New Roman" panose="02020603050405020304" pitchFamily="18" charset="0"/>
                <a:cs typeface="Times New Roman" panose="02020603050405020304" pitchFamily="18" charset="0"/>
              </a:rPr>
              <a:t>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p>
        </p:txBody>
      </p:sp>
      <p:cxnSp>
        <p:nvCxnSpPr>
          <p:cNvPr id="11" name="Straight Connector 10">
            <a:extLst>
              <a:ext uri="{FF2B5EF4-FFF2-40B4-BE49-F238E27FC236}">
                <a16:creationId xmlns:a16="http://schemas.microsoft.com/office/drawing/2014/main" id="{11B7C178-058A-F3DC-B646-C64E15284CA3}"/>
              </a:ext>
            </a:extLst>
          </p:cNvPr>
          <p:cNvCxnSpPr/>
          <p:nvPr/>
        </p:nvCxnSpPr>
        <p:spPr>
          <a:xfrm>
            <a:off x="367748" y="2902226"/>
            <a:ext cx="11304767" cy="0"/>
          </a:xfrm>
          <a:prstGeom prst="line">
            <a:avLst/>
          </a:prstGeom>
          <a:ln w="381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2AB613E3-2FB3-F0D3-CB6D-64841A037F37}"/>
              </a:ext>
            </a:extLst>
          </p:cNvPr>
          <p:cNvCxnSpPr>
            <a:cxnSpLocks/>
          </p:cNvCxnSpPr>
          <p:nvPr/>
        </p:nvCxnSpPr>
        <p:spPr>
          <a:xfrm>
            <a:off x="367748" y="3379173"/>
            <a:ext cx="1906325" cy="0"/>
          </a:xfrm>
          <a:prstGeom prst="line">
            <a:avLst/>
          </a:prstGeom>
          <a:ln w="38100">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1388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9E696F-EA55-B272-5AF3-8A12018C366C}"/>
              </a:ext>
            </a:extLst>
          </p:cNvPr>
          <p:cNvSpPr txBox="1"/>
          <p:nvPr/>
        </p:nvSpPr>
        <p:spPr>
          <a:xfrm>
            <a:off x="-186413" y="2136334"/>
            <a:ext cx="7724250" cy="3046988"/>
          </a:xfrm>
          <a:prstGeom prst="rect">
            <a:avLst/>
          </a:prstGeom>
          <a:noFill/>
        </p:spPr>
        <p:txBody>
          <a:bodyPr wrap="square">
            <a:spAutoFit/>
          </a:bodyPr>
          <a:lstStyle/>
          <a:p>
            <a:pPr algn="ctr" defTabSz="609630">
              <a:defRPr/>
            </a:pP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5. </a:t>
            </a:r>
          </a:p>
          <a:p>
            <a:pPr algn="ctr" defTabSz="609630">
              <a:defRPr/>
            </a:pP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Quan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điểm</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tiếp</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nhận</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algn="ctr" defTabSz="609630">
              <a:defRPr/>
            </a:pP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giả</a:t>
            </a:r>
            <a:endPar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a:p>
            <a:pPr algn="ctr" defTabSz="609630">
              <a:defRPr/>
            </a:pP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về</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nghệ</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thuật</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phẩm</a:t>
            </a:r>
            <a:endPar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DDD42D94-2D97-8E85-A011-95BDC83A16F7}"/>
              </a:ext>
            </a:extLst>
          </p:cNvPr>
          <p:cNvPicPr>
            <a:picLocks noChangeAspect="1"/>
          </p:cNvPicPr>
          <p:nvPr/>
        </p:nvPicPr>
        <p:blipFill rotWithShape="1">
          <a:blip r:embed="rId2"/>
          <a:srcRect r="10935" b="-2"/>
          <a:stretch/>
        </p:blipFill>
        <p:spPr>
          <a:xfrm flipH="1">
            <a:off x="7315200" y="0"/>
            <a:ext cx="4876800" cy="68579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92094315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5150789" y="2531262"/>
            <a:ext cx="6593288"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E8C6682-10E2-6A0B-CC58-E1E76D0DFE50}"/>
              </a:ext>
            </a:extLst>
          </p:cNvPr>
          <p:cNvSpPr txBox="1"/>
          <p:nvPr/>
        </p:nvSpPr>
        <p:spPr>
          <a:xfrm>
            <a:off x="515178" y="640176"/>
            <a:ext cx="11161644" cy="707886"/>
          </a:xfrm>
          <a:prstGeom prst="rect">
            <a:avLst/>
          </a:prstGeom>
          <a:noFill/>
        </p:spPr>
        <p:txBody>
          <a:bodyPr wrap="square" rtlCol="0">
            <a:spAutoFit/>
          </a:bodyPr>
          <a:lstStyle/>
          <a:p>
            <a:pPr algn="ctr"/>
            <a:r>
              <a:rPr lang="en-US" sz="4000" b="1" dirty="0">
                <a:solidFill>
                  <a:srgbClr val="FF0000"/>
                </a:solidFill>
                <a:latin typeface="#9Slide07 SVNA Love Of Thunder" panose="02040603050506020204" pitchFamily="18" charset="0"/>
                <a:cs typeface="Times New Roman" panose="02020603050405020304" pitchFamily="18" charset="0"/>
              </a:rPr>
              <a:t>THINK – PAIR – SHARE </a:t>
            </a:r>
          </a:p>
        </p:txBody>
      </p:sp>
      <p:sp>
        <p:nvSpPr>
          <p:cNvPr id="4" name="Freeform 5">
            <a:extLst>
              <a:ext uri="{FF2B5EF4-FFF2-40B4-BE49-F238E27FC236}">
                <a16:creationId xmlns:a16="http://schemas.microsoft.com/office/drawing/2014/main" id="{40D4EDD8-1D0B-2282-97F8-6E6EE6C44AF9}"/>
              </a:ext>
            </a:extLst>
          </p:cNvPr>
          <p:cNvSpPr/>
          <p:nvPr/>
        </p:nvSpPr>
        <p:spPr>
          <a:xfrm>
            <a:off x="367656" y="2134430"/>
            <a:ext cx="4237060" cy="3025967"/>
          </a:xfrm>
          <a:custGeom>
            <a:avLst/>
            <a:gdLst/>
            <a:ahLst/>
            <a:cxnLst/>
            <a:rect l="l" t="t" r="r" b="b"/>
            <a:pathLst>
              <a:path w="4929561" h="3520528">
                <a:moveTo>
                  <a:pt x="0" y="0"/>
                </a:moveTo>
                <a:lnTo>
                  <a:pt x="4929561" y="0"/>
                </a:lnTo>
                <a:lnTo>
                  <a:pt x="4929561" y="3520528"/>
                </a:lnTo>
                <a:lnTo>
                  <a:pt x="0" y="352052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58191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426A58-4DDD-2DD4-47BB-A260A66E2749}"/>
              </a:ext>
            </a:extLst>
          </p:cNvPr>
          <p:cNvSpPr txBox="1"/>
          <p:nvPr/>
        </p:nvSpPr>
        <p:spPr>
          <a:xfrm>
            <a:off x="145113" y="1164134"/>
            <a:ext cx="6088710" cy="5693866"/>
          </a:xfrm>
          <a:prstGeom prst="rect">
            <a:avLst/>
          </a:prstGeom>
          <a:solidFill>
            <a:schemeClr val="bg1">
              <a:lumMod val="95000"/>
            </a:schemeClr>
          </a:solid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đẩy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so </a:t>
            </a:r>
            <a:r>
              <a:rPr lang="en-US" sz="2800" b="1" dirty="0" err="1">
                <a:latin typeface="Times New Roman" panose="02020603050405020304" pitchFamily="18" charset="0"/>
                <a:cs typeface="Times New Roman" panose="02020603050405020304" pitchFamily="18" charset="0"/>
              </a:rPr>
              <a:t>sánh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Trung Hoa, </a:t>
            </a:r>
            <a:r>
              <a:rPr lang="en-US" sz="2800" b="1" dirty="0" err="1">
                <a:latin typeface="Times New Roman" panose="02020603050405020304" pitchFamily="18" charset="0"/>
                <a:cs typeface="Times New Roman" panose="02020603050405020304" pitchFamily="18" charset="0"/>
              </a:rPr>
              <a:t>Nhật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Lấy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đứa</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đẩy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đỉnh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Trung Hoa, </a:t>
            </a:r>
            <a:r>
              <a:rPr lang="en-US" sz="2800" i="1" dirty="0" err="1">
                <a:latin typeface="Times New Roman" panose="02020603050405020304" pitchFamily="18" charset="0"/>
                <a:cs typeface="Times New Roman" panose="02020603050405020304" pitchFamily="18" charset="0"/>
              </a:rPr>
              <a:t>Nhật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Quốc</a:t>
            </a:r>
            <a:r>
              <a:rPr lang="en-US" sz="2800" i="1" dirty="0">
                <a:latin typeface="Times New Roman" panose="02020603050405020304" pitchFamily="18" charset="0"/>
                <a:cs typeface="Times New Roman" panose="02020603050405020304" pitchFamily="18" charset="0"/>
              </a:rPr>
              <a:t>,…”</a:t>
            </a:r>
            <a:endParaRPr lang="en-US" sz="2800" i="1" dirty="0"/>
          </a:p>
        </p:txBody>
      </p:sp>
      <p:sp>
        <p:nvSpPr>
          <p:cNvPr id="6" name="TextBox 5">
            <a:extLst>
              <a:ext uri="{FF2B5EF4-FFF2-40B4-BE49-F238E27FC236}">
                <a16:creationId xmlns:a16="http://schemas.microsoft.com/office/drawing/2014/main" id="{74F8547E-A340-4F59-9A48-E93EEBDDDBE0}"/>
              </a:ext>
            </a:extLst>
          </p:cNvPr>
          <p:cNvSpPr txBox="1"/>
          <p:nvPr/>
        </p:nvSpPr>
        <p:spPr>
          <a:xfrm>
            <a:off x="6412064" y="1164134"/>
            <a:ext cx="5634823" cy="4401205"/>
          </a:xfrm>
          <a:prstGeom prst="rect">
            <a:avLst/>
          </a:prstGeom>
          <a:solidFill>
            <a:schemeClr val="bg1">
              <a:lumMod val="95000"/>
            </a:schemeClr>
          </a:solid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so </a:t>
            </a:r>
            <a:r>
              <a:rPr lang="en-US" sz="2800" b="1" dirty="0" err="1">
                <a:latin typeface="Times New Roman" panose="02020603050405020304" pitchFamily="18" charset="0"/>
                <a:cs typeface="Times New Roman" panose="02020603050405020304" pitchFamily="18" charset="0"/>
              </a:rPr>
              <a:t>sánh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a:t>
            </a:r>
          </a:p>
          <a:p>
            <a:endParaRPr lang="en-US" sz="2800" dirty="0"/>
          </a:p>
        </p:txBody>
      </p:sp>
      <p:sp>
        <p:nvSpPr>
          <p:cNvPr id="7" name="TextBox 6">
            <a:extLst>
              <a:ext uri="{FF2B5EF4-FFF2-40B4-BE49-F238E27FC236}">
                <a16:creationId xmlns:a16="http://schemas.microsoft.com/office/drawing/2014/main" id="{4435018E-1E9F-2687-EE97-26F63F088DE7}"/>
              </a:ext>
            </a:extLst>
          </p:cNvPr>
          <p:cNvSpPr txBox="1"/>
          <p:nvPr/>
        </p:nvSpPr>
        <p:spPr>
          <a:xfrm>
            <a:off x="2488758" y="184309"/>
            <a:ext cx="7370859" cy="523220"/>
          </a:xfrm>
          <a:prstGeom prst="rect">
            <a:avLst/>
          </a:prstGeom>
          <a:solidFill>
            <a:schemeClr val="accent5">
              <a:lumMod val="20000"/>
              <a:lumOff val="80000"/>
            </a:schemeClr>
          </a:solid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Dữ</a:t>
            </a:r>
            <a:endParaRPr lang="en-US" sz="2800" b="1" dirty="0"/>
          </a:p>
        </p:txBody>
      </p:sp>
      <p:sp>
        <p:nvSpPr>
          <p:cNvPr id="8" name="Freeform 7">
            <a:extLst>
              <a:ext uri="{FF2B5EF4-FFF2-40B4-BE49-F238E27FC236}">
                <a16:creationId xmlns:a16="http://schemas.microsoft.com/office/drawing/2014/main" id="{8A35E465-0F2A-8C45-56FE-6F40CB2BFB91}"/>
              </a:ext>
            </a:extLst>
          </p:cNvPr>
          <p:cNvSpPr/>
          <p:nvPr/>
        </p:nvSpPr>
        <p:spPr>
          <a:xfrm>
            <a:off x="9925889" y="5565339"/>
            <a:ext cx="2486758" cy="2180418"/>
          </a:xfrm>
          <a:custGeom>
            <a:avLst/>
            <a:gdLst/>
            <a:ahLst/>
            <a:cxnLst/>
            <a:rect l="l" t="t" r="r" b="b"/>
            <a:pathLst>
              <a:path w="3863318" h="3387402">
                <a:moveTo>
                  <a:pt x="0" y="0"/>
                </a:moveTo>
                <a:lnTo>
                  <a:pt x="3863318" y="0"/>
                </a:lnTo>
                <a:lnTo>
                  <a:pt x="3863318" y="3387402"/>
                </a:lnTo>
                <a:lnTo>
                  <a:pt x="0" y="3387402"/>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32423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304800" y="1803400"/>
            <a:ext cx="4311515" cy="4524315"/>
          </a:xfrm>
          <a:prstGeom prst="rect">
            <a:avLst/>
          </a:prstGeom>
          <a:noFill/>
        </p:spPr>
        <p:txBody>
          <a:bodyPr wrap="square">
            <a:spAutoFit/>
          </a:bodyPr>
          <a:lstStyle/>
          <a:p>
            <a:pPr algn="ctr" defTabSz="609630">
              <a:defRPr/>
            </a:pP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6. </a:t>
            </a:r>
          </a:p>
          <a:p>
            <a:pPr algn="ctr" defTabSz="609630">
              <a:defRPr/>
            </a:pP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Cách</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lựa</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chọn</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sử</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dụng</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lí</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lẽ</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bằng</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chứng</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r>
              <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algn="ctr" defTabSz="609630">
              <a:defRPr/>
            </a:pPr>
            <a:endParaRPr lang="en-US" sz="4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DD849638-634C-4CF8-03C7-085E0D8BB3D4}"/>
              </a:ext>
            </a:extLst>
          </p:cNvPr>
          <p:cNvPicPr>
            <a:picLocks noChangeAspect="1"/>
          </p:cNvPicPr>
          <p:nvPr/>
        </p:nvPicPr>
        <p:blipFill rotWithShape="1">
          <a:blip r:embed="rId3"/>
          <a:srcRect b="45407"/>
          <a:stretch/>
        </p:blipFill>
        <p:spPr>
          <a:xfrm>
            <a:off x="4775200" y="-46567"/>
            <a:ext cx="8451069" cy="6951133"/>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12683908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BF25474-449E-02C7-A5E2-A572B1B59287}"/>
              </a:ext>
            </a:extLst>
          </p:cNvPr>
          <p:cNvGrpSpPr/>
          <p:nvPr/>
        </p:nvGrpSpPr>
        <p:grpSpPr>
          <a:xfrm>
            <a:off x="1176792" y="1449523"/>
            <a:ext cx="10856181" cy="4181585"/>
            <a:chOff x="0" y="0"/>
            <a:chExt cx="3705215" cy="812800"/>
          </a:xfrm>
        </p:grpSpPr>
        <p:sp>
          <p:nvSpPr>
            <p:cNvPr id="5" name="Freeform 3">
              <a:extLst>
                <a:ext uri="{FF2B5EF4-FFF2-40B4-BE49-F238E27FC236}">
                  <a16:creationId xmlns:a16="http://schemas.microsoft.com/office/drawing/2014/main" id="{592B5691-21C9-FE61-B400-0DE31E0C2C7E}"/>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dirty="0"/>
            </a:p>
          </p:txBody>
        </p:sp>
        <p:sp>
          <p:nvSpPr>
            <p:cNvPr id="7" name="TextBox 6">
              <a:extLst>
                <a:ext uri="{FF2B5EF4-FFF2-40B4-BE49-F238E27FC236}">
                  <a16:creationId xmlns:a16="http://schemas.microsoft.com/office/drawing/2014/main" id="{A826D76B-938A-3CFC-9222-E6B42A16B1D3}"/>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dirty="0"/>
            </a:p>
          </p:txBody>
        </p:sp>
      </p:grpSp>
      <p:sp>
        <p:nvSpPr>
          <p:cNvPr id="6" name="TextBox 5">
            <a:extLst>
              <a:ext uri="{FF2B5EF4-FFF2-40B4-BE49-F238E27FC236}">
                <a16:creationId xmlns:a16="http://schemas.microsoft.com/office/drawing/2014/main" id="{0A55E294-B04B-252D-45C5-EEFF1CFE2801}"/>
              </a:ext>
            </a:extLst>
          </p:cNvPr>
          <p:cNvSpPr txBox="1"/>
          <p:nvPr/>
        </p:nvSpPr>
        <p:spPr>
          <a:xfrm>
            <a:off x="4635610" y="2022135"/>
            <a:ext cx="6989860" cy="3108543"/>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Sinh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Linh Phi, Phan Lang,…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229E2E94-D66B-CA1A-65F7-6A4E65A1FD9A}"/>
              </a:ext>
            </a:extLst>
          </p:cNvPr>
          <p:cNvSpPr txBox="1"/>
          <p:nvPr/>
        </p:nvSpPr>
        <p:spPr>
          <a:xfrm>
            <a:off x="463826" y="417539"/>
            <a:ext cx="11161644" cy="707886"/>
          </a:xfrm>
          <a:prstGeom prst="rect">
            <a:avLst/>
          </a:prstGeom>
          <a:noFill/>
        </p:spPr>
        <p:txBody>
          <a:bodyPr wrap="square" rtlCol="0">
            <a:spAutoFit/>
          </a:bodyPr>
          <a:lstStyle/>
          <a:p>
            <a:pPr algn="ctr"/>
            <a:r>
              <a:rPr lang="en-US" sz="4000" b="1" dirty="0">
                <a:solidFill>
                  <a:srgbClr val="FF0000"/>
                </a:solidFill>
                <a:latin typeface="#9Slide07 SVNA Love Of Thunder" panose="02040603050506020204" pitchFamily="18" charset="0"/>
                <a:cs typeface="Times New Roman" panose="02020603050405020304" pitchFamily="18" charset="0"/>
              </a:rPr>
              <a:t>THẢO LUẬN NHANH</a:t>
            </a:r>
          </a:p>
        </p:txBody>
      </p:sp>
      <p:pic>
        <p:nvPicPr>
          <p:cNvPr id="9" name="Picture 8">
            <a:extLst>
              <a:ext uri="{FF2B5EF4-FFF2-40B4-BE49-F238E27FC236}">
                <a16:creationId xmlns:a16="http://schemas.microsoft.com/office/drawing/2014/main" id="{9F27398B-9F32-2CD1-517F-44F4B153B975}"/>
              </a:ext>
            </a:extLst>
          </p:cNvPr>
          <p:cNvPicPr>
            <a:picLocks noChangeAspect="1"/>
          </p:cNvPicPr>
          <p:nvPr/>
        </p:nvPicPr>
        <p:blipFill>
          <a:blip r:embed="rId3"/>
          <a:stretch>
            <a:fillRect/>
          </a:stretch>
        </p:blipFill>
        <p:spPr>
          <a:xfrm>
            <a:off x="-222638" y="1385912"/>
            <a:ext cx="4771059" cy="4349530"/>
          </a:xfrm>
          <a:prstGeom prst="rect">
            <a:avLst/>
          </a:prstGeom>
        </p:spPr>
      </p:pic>
    </p:spTree>
    <p:extLst>
      <p:ext uri="{BB962C8B-B14F-4D97-AF65-F5344CB8AC3E}">
        <p14:creationId xmlns:p14="http://schemas.microsoft.com/office/powerpoint/2010/main" val="389517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58A672C-6D27-05F9-1D5B-2EF5F85FF5DD}"/>
              </a:ext>
            </a:extLst>
          </p:cNvPr>
          <p:cNvGrpSpPr/>
          <p:nvPr/>
        </p:nvGrpSpPr>
        <p:grpSpPr>
          <a:xfrm>
            <a:off x="190831" y="1036056"/>
            <a:ext cx="8523799" cy="3368968"/>
            <a:chOff x="0" y="0"/>
            <a:chExt cx="3705215" cy="812800"/>
          </a:xfrm>
        </p:grpSpPr>
        <p:sp>
          <p:nvSpPr>
            <p:cNvPr id="7" name="Freeform 3">
              <a:extLst>
                <a:ext uri="{FF2B5EF4-FFF2-40B4-BE49-F238E27FC236}">
                  <a16:creationId xmlns:a16="http://schemas.microsoft.com/office/drawing/2014/main" id="{B32DEF10-93B1-F26D-F8CE-91A504159EBD}"/>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8" name="TextBox 7">
              <a:extLst>
                <a:ext uri="{FF2B5EF4-FFF2-40B4-BE49-F238E27FC236}">
                  <a16:creationId xmlns:a16="http://schemas.microsoft.com/office/drawing/2014/main" id="{01A9A220-0179-9724-065F-4EEEB8C5B209}"/>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4" name="TextBox 3">
            <a:extLst>
              <a:ext uri="{FF2B5EF4-FFF2-40B4-BE49-F238E27FC236}">
                <a16:creationId xmlns:a16="http://schemas.microsoft.com/office/drawing/2014/main" id="{EB4AEC53-2437-7577-E364-D33EDFBCF403}"/>
              </a:ext>
            </a:extLst>
          </p:cNvPr>
          <p:cNvSpPr txBox="1"/>
          <p:nvPr/>
        </p:nvSpPr>
        <p:spPr>
          <a:xfrm>
            <a:off x="674204" y="1182231"/>
            <a:ext cx="7706471" cy="266620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a:t>
            </a:r>
          </a:p>
        </p:txBody>
      </p:sp>
      <p:sp>
        <p:nvSpPr>
          <p:cNvPr id="5" name="Freeform 3">
            <a:extLst>
              <a:ext uri="{FF2B5EF4-FFF2-40B4-BE49-F238E27FC236}">
                <a16:creationId xmlns:a16="http://schemas.microsoft.com/office/drawing/2014/main" id="{B36DF4BE-6686-9A48-D85A-79B2347E232D}"/>
              </a:ext>
            </a:extLst>
          </p:cNvPr>
          <p:cNvSpPr/>
          <p:nvPr/>
        </p:nvSpPr>
        <p:spPr>
          <a:xfrm>
            <a:off x="8641581" y="2604000"/>
            <a:ext cx="3256075" cy="4355953"/>
          </a:xfrm>
          <a:custGeom>
            <a:avLst/>
            <a:gdLst/>
            <a:ahLst/>
            <a:cxnLst/>
            <a:rect l="l" t="t" r="r" b="b"/>
            <a:pathLst>
              <a:path w="3256075" h="4355953">
                <a:moveTo>
                  <a:pt x="0" y="0"/>
                </a:moveTo>
                <a:lnTo>
                  <a:pt x="3256075" y="0"/>
                </a:lnTo>
                <a:lnTo>
                  <a:pt x="3256075" y="4355953"/>
                </a:lnTo>
                <a:lnTo>
                  <a:pt x="0" y="435595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421504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DEA51B-F7BF-102D-65C0-296B8F4D1EAD}"/>
              </a:ext>
            </a:extLst>
          </p:cNvPr>
          <p:cNvPicPr>
            <a:picLocks noChangeAspect="1"/>
          </p:cNvPicPr>
          <p:nvPr/>
        </p:nvPicPr>
        <p:blipFill rotWithShape="1">
          <a:blip r:embed="rId3"/>
          <a:srcRect t="24368" b="4075"/>
          <a:stretch/>
        </p:blipFill>
        <p:spPr>
          <a:xfrm>
            <a:off x="13" y="-76200"/>
            <a:ext cx="12191987" cy="4558423"/>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TextBox 2">
            <a:extLst>
              <a:ext uri="{FF2B5EF4-FFF2-40B4-BE49-F238E27FC236}">
                <a16:creationId xmlns:a16="http://schemas.microsoft.com/office/drawing/2014/main" id="{72E3BEED-7131-AFC5-5B40-F04A9E82D8A8}"/>
              </a:ext>
            </a:extLst>
          </p:cNvPr>
          <p:cNvSpPr txBox="1"/>
          <p:nvPr/>
        </p:nvSpPr>
        <p:spPr>
          <a:xfrm>
            <a:off x="2692400" y="4597400"/>
            <a:ext cx="7033064" cy="1898084"/>
          </a:xfrm>
          <a:prstGeom prst="rect">
            <a:avLst/>
          </a:prstGeom>
          <a:noFill/>
        </p:spPr>
        <p:txBody>
          <a:bodyPr wrap="square">
            <a:spAutoFit/>
          </a:bodyPr>
          <a:lstStyle/>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IV.</a:t>
            </a:r>
          </a:p>
          <a:p>
            <a:pPr algn="ctr" defTabSz="609630">
              <a:defRPr/>
            </a:pP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Luyện</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tập</a:t>
            </a:r>
            <a:endPar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6002458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1B004-5317-8F89-7903-534345396C3B}"/>
              </a:ext>
            </a:extLst>
          </p:cNvPr>
          <p:cNvPicPr>
            <a:picLocks noChangeAspect="1"/>
          </p:cNvPicPr>
          <p:nvPr/>
        </p:nvPicPr>
        <p:blipFill>
          <a:blip r:embed="rId3">
            <a:duotone>
              <a:schemeClr val="accent4">
                <a:shade val="45000"/>
                <a:satMod val="135000"/>
              </a:schemeClr>
              <a:prstClr val="white"/>
            </a:duotone>
          </a:blip>
          <a:stretch>
            <a:fillRect/>
          </a:stretch>
        </p:blipFill>
        <p:spPr>
          <a:xfrm>
            <a:off x="-514834" y="-527868"/>
            <a:ext cx="12918868" cy="3962837"/>
          </a:xfrm>
          <a:prstGeom prst="rect">
            <a:avLst/>
          </a:prstGeom>
        </p:spPr>
      </p:pic>
      <p:sp>
        <p:nvSpPr>
          <p:cNvPr id="6" name="TextBox 5">
            <a:extLst>
              <a:ext uri="{FF2B5EF4-FFF2-40B4-BE49-F238E27FC236}">
                <a16:creationId xmlns:a16="http://schemas.microsoft.com/office/drawing/2014/main" id="{0A55E294-B04B-252D-45C5-EEFF1CFE2801}"/>
              </a:ext>
            </a:extLst>
          </p:cNvPr>
          <p:cNvSpPr txBox="1"/>
          <p:nvPr/>
        </p:nvSpPr>
        <p:spPr>
          <a:xfrm>
            <a:off x="626496" y="296949"/>
            <a:ext cx="11161644" cy="2246769"/>
          </a:xfrm>
          <a:prstGeom prst="rect">
            <a:avLst/>
          </a:prstGeom>
          <a:noFill/>
        </p:spPr>
        <p:txBody>
          <a:bodyPr wrap="square" rtlCol="0">
            <a:spAutoFit/>
          </a:bodyPr>
          <a:lstStyle/>
          <a:p>
            <a:pPr algn="ctr"/>
            <a:r>
              <a:rPr lang="en-US" sz="2800" b="1" dirty="0" err="1">
                <a:latin typeface="#9Slide04 Vollkorn Bold" panose="00000800000000000000" pitchFamily="2" charset="0"/>
                <a:ea typeface="#9Slide04 Vollkorn Bold" panose="00000800000000000000" pitchFamily="2" charset="0"/>
                <a:cs typeface="Times New Roman" panose="02020603050405020304" pitchFamily="18" charset="0"/>
              </a:rPr>
              <a:t>Viết</a:t>
            </a:r>
            <a:r>
              <a:rPr lang="en-US" sz="2800" b="1" dirty="0">
                <a:latin typeface="#9Slide04 Vollkorn Bold" panose="00000800000000000000" pitchFamily="2" charset="0"/>
                <a:ea typeface="#9Slide04 Vollkorn Bold" panose="00000800000000000000" pitchFamily="2" charset="0"/>
                <a:cs typeface="Times New Roman" panose="02020603050405020304" pitchFamily="18" charset="0"/>
              </a:rPr>
              <a:t> </a:t>
            </a:r>
            <a:r>
              <a:rPr lang="en-US" sz="2800" b="1" dirty="0" err="1">
                <a:latin typeface="#9Slide04 Vollkorn Bold" panose="00000800000000000000" pitchFamily="2" charset="0"/>
                <a:ea typeface="#9Slide04 Vollkorn Bold" panose="00000800000000000000" pitchFamily="2" charset="0"/>
                <a:cs typeface="Times New Roman" panose="02020603050405020304" pitchFamily="18" charset="0"/>
              </a:rPr>
              <a:t>kết</a:t>
            </a:r>
            <a:r>
              <a:rPr lang="en-US" sz="2800" b="1" dirty="0">
                <a:latin typeface="#9Slide04 Vollkorn Bold" panose="00000800000000000000" pitchFamily="2" charset="0"/>
                <a:ea typeface="#9Slide04 Vollkorn Bold" panose="00000800000000000000" pitchFamily="2" charset="0"/>
                <a:cs typeface="Times New Roman" panose="02020603050405020304" pitchFamily="18" charset="0"/>
              </a:rPr>
              <a:t> </a:t>
            </a:r>
            <a:r>
              <a:rPr lang="en-US" sz="2800" b="1" dirty="0" err="1">
                <a:latin typeface="#9Slide04 Vollkorn Bold" panose="00000800000000000000" pitchFamily="2" charset="0"/>
                <a:ea typeface="#9Slide04 Vollkorn Bold" panose="00000800000000000000" pitchFamily="2" charset="0"/>
                <a:cs typeface="Times New Roman" panose="02020603050405020304" pitchFamily="18" charset="0"/>
              </a:rPr>
              <a:t>nối</a:t>
            </a:r>
            <a:r>
              <a:rPr lang="en-US" sz="2800" b="1" dirty="0">
                <a:latin typeface="#9Slide04 Vollkorn Bold" panose="00000800000000000000" pitchFamily="2" charset="0"/>
                <a:ea typeface="#9Slide04 Vollkorn Bold" panose="00000800000000000000" pitchFamily="2" charset="0"/>
                <a:cs typeface="Times New Roman" panose="02020603050405020304" pitchFamily="18" charset="0"/>
              </a:rPr>
              <a:t> </a:t>
            </a:r>
            <a:r>
              <a:rPr lang="en-US" sz="2800" b="1" dirty="0" err="1">
                <a:latin typeface="#9Slide04 Vollkorn Bold" panose="00000800000000000000" pitchFamily="2" charset="0"/>
                <a:ea typeface="#9Slide04 Vollkorn Bold" panose="00000800000000000000" pitchFamily="2" charset="0"/>
                <a:cs typeface="Times New Roman" panose="02020603050405020304" pitchFamily="18" charset="0"/>
              </a:rPr>
              <a:t>với</a:t>
            </a:r>
            <a:r>
              <a:rPr lang="en-US" sz="2800" b="1" dirty="0">
                <a:latin typeface="#9Slide04 Vollkorn Bold" panose="00000800000000000000" pitchFamily="2" charset="0"/>
                <a:ea typeface="#9Slide04 Vollkorn Bold" panose="00000800000000000000" pitchFamily="2" charset="0"/>
                <a:cs typeface="Times New Roman" panose="02020603050405020304" pitchFamily="18" charset="0"/>
              </a:rPr>
              <a:t> </a:t>
            </a:r>
            <a:r>
              <a:rPr lang="en-US" sz="2800" b="1" dirty="0" err="1">
                <a:latin typeface="#9Slide04 Vollkorn Bold" panose="00000800000000000000" pitchFamily="2" charset="0"/>
                <a:ea typeface="#9Slide04 Vollkorn Bold" panose="00000800000000000000" pitchFamily="2" charset="0"/>
                <a:cs typeface="Times New Roman" panose="02020603050405020304" pitchFamily="18" charset="0"/>
              </a:rPr>
              <a:t>đọc</a:t>
            </a:r>
            <a:endParaRPr lang="en-US" sz="2800" b="1" dirty="0">
              <a:latin typeface="#9Slide04 Vollkorn Bold" panose="00000800000000000000" pitchFamily="2" charset="0"/>
              <a:ea typeface="#9Slide04 Vollkorn Bold" panose="00000800000000000000" pitchFamily="2"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Em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bi </a:t>
            </a:r>
            <a:r>
              <a:rPr lang="en-US" sz="2800" i="1" dirty="0" err="1">
                <a:latin typeface="Times New Roman" panose="02020603050405020304" pitchFamily="18" charset="0"/>
                <a:cs typeface="Times New Roman" panose="02020603050405020304" pitchFamily="18" charset="0"/>
              </a:rPr>
              <a:t>kịch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a:p>
            <a:pPr algn="just"/>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7 – 9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60C426A3-B26F-A580-486C-E0301254165B}"/>
              </a:ext>
            </a:extLst>
          </p:cNvPr>
          <p:cNvSpPr txBox="1"/>
          <p:nvPr/>
        </p:nvSpPr>
        <p:spPr>
          <a:xfrm>
            <a:off x="363778" y="2896710"/>
            <a:ext cx="11682448" cy="3970318"/>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Gợi</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Đăng</a:t>
            </a:r>
            <a:r>
              <a:rPr lang="en-US" sz="2800" i="1" dirty="0">
                <a:latin typeface="Times New Roman" panose="02020603050405020304" pitchFamily="18" charset="0"/>
                <a:cs typeface="Times New Roman" panose="02020603050405020304" pitchFamily="18" charset="0"/>
              </a:rPr>
              <a:t> Na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chi </a:t>
            </a:r>
            <a:r>
              <a:rPr lang="en-US" sz="2800" i="1" dirty="0" err="1">
                <a:latin typeface="Times New Roman" panose="02020603050405020304" pitchFamily="18" charset="0"/>
                <a:cs typeface="Times New Roman" panose="02020603050405020304" pitchFamily="18" charset="0"/>
              </a:rPr>
              <a:t>tiết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“Em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quýt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quýt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Ngoài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chi </a:t>
            </a:r>
            <a:r>
              <a:rPr lang="en-US" sz="2800" i="1" dirty="0" err="1">
                <a:latin typeface="Times New Roman" panose="02020603050405020304" pitchFamily="18" charset="0"/>
                <a:cs typeface="Times New Roman" panose="02020603050405020304" pitchFamily="18" charset="0"/>
              </a:rPr>
              <a:t>tiết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thêm</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Đăng</a:t>
            </a:r>
            <a:r>
              <a:rPr lang="en-US" sz="2800" i="1" dirty="0">
                <a:latin typeface="Times New Roman" panose="02020603050405020304" pitchFamily="18" charset="0"/>
                <a:cs typeface="Times New Roman" panose="02020603050405020304" pitchFamily="18" charset="0"/>
              </a:rPr>
              <a:t> Na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96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30"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43602" y="193063"/>
            <a:ext cx="7855525" cy="173368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1219072"/>
            <a:r>
              <a:rPr lang="en-US" sz="5333" dirty="0">
                <a:solidFill>
                  <a:schemeClr val="bg1"/>
                </a:solidFill>
                <a:latin typeface="Showcard Gothic" panose="04020904020102020604" pitchFamily="82" charset="0"/>
              </a:rPr>
              <a:t>CÂU CÁ CÙNG </a:t>
            </a:r>
          </a:p>
          <a:p>
            <a:pPr algn="ctr" defTabSz="1219072"/>
            <a:r>
              <a:rPr lang="en-US" sz="5333" dirty="0">
                <a:solidFill>
                  <a:schemeClr val="bg1"/>
                </a:solidFill>
                <a:latin typeface="Showcard Gothic" panose="04020904020102020604" pitchFamily="82" charset="0"/>
              </a:rPr>
              <a:t>TOM &amp; JERRY</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1" y="130188"/>
            <a:ext cx="1374636" cy="1796555"/>
          </a:xfrm>
          <a:prstGeom prst="rect">
            <a:avLst/>
          </a:prstGeom>
        </p:spPr>
      </p:pic>
      <p:pic>
        <p:nvPicPr>
          <p:cNvPr id="2"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3200" y="3482740"/>
            <a:ext cx="406400" cy="406400"/>
          </a:xfrm>
          <a:prstGeom prst="rect">
            <a:avLst/>
          </a:prstGeom>
        </p:spPr>
      </p:pic>
    </p:spTree>
    <p:extLst>
      <p:ext uri="{BB962C8B-B14F-4D97-AF65-F5344CB8AC3E}">
        <p14:creationId xmlns:p14="http://schemas.microsoft.com/office/powerpoint/2010/main" val="279222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27" presetClass="emph" presetSubtype="0" repeatCount="4000" fill="remove" nodeType="afterEffect">
                                  <p:stCondLst>
                                    <p:cond delay="0"/>
                                  </p:stCondLst>
                                  <p:childTnLst>
                                    <p:animClr clrSpc="rgb" dir="cw">
                                      <p:cBhvr override="childStyle">
                                        <p:cTn id="15" dur="250" autoRev="1" fill="remove"/>
                                        <p:tgtEl>
                                          <p:spTgt spid="6">
                                            <p:txEl>
                                              <p:pRg st="0" end="0"/>
                                            </p:txEl>
                                          </p:spTgt>
                                        </p:tgtEl>
                                        <p:attrNameLst>
                                          <p:attrName>style.color</p:attrName>
                                        </p:attrNameLst>
                                      </p:cBhvr>
                                      <p:to>
                                        <a:schemeClr val="bg1"/>
                                      </p:to>
                                    </p:animClr>
                                    <p:animClr clrSpc="rgb" dir="cw">
                                      <p:cBhvr>
                                        <p:cTn id="16" dur="250" autoRev="1" fill="remove"/>
                                        <p:tgtEl>
                                          <p:spTgt spid="6">
                                            <p:txEl>
                                              <p:pRg st="0" end="0"/>
                                            </p:txEl>
                                          </p:spTgt>
                                        </p:tgtEl>
                                        <p:attrNameLst>
                                          <p:attrName>fillcolor</p:attrName>
                                        </p:attrNameLst>
                                      </p:cBhvr>
                                      <p:to>
                                        <a:schemeClr val="bg1"/>
                                      </p:to>
                                    </p:animClr>
                                    <p:set>
                                      <p:cBhvr>
                                        <p:cTn id="17" dur="250" autoRev="1" fill="remove"/>
                                        <p:tgtEl>
                                          <p:spTgt spid="6">
                                            <p:txEl>
                                              <p:pRg st="0" end="0"/>
                                            </p:txEl>
                                          </p:spTgt>
                                        </p:tgtEl>
                                        <p:attrNameLst>
                                          <p:attrName>fill.type</p:attrName>
                                        </p:attrNameLst>
                                      </p:cBhvr>
                                      <p:to>
                                        <p:strVal val="solid"/>
                                      </p:to>
                                    </p:set>
                                    <p:set>
                                      <p:cBhvr>
                                        <p:cTn id="18" dur="250" autoRev="1" fill="remove"/>
                                        <p:tgtEl>
                                          <p:spTgt spid="6">
                                            <p:txEl>
                                              <p:pRg st="0" end="0"/>
                                            </p:txEl>
                                          </p:spTgt>
                                        </p:tgtEl>
                                        <p:attrNameLst>
                                          <p:attrName>fill.on</p:attrName>
                                        </p:attrNameLst>
                                      </p:cBhvr>
                                      <p:to>
                                        <p:strVal val="true"/>
                                      </p:to>
                                    </p:set>
                                  </p:childTnLst>
                                </p:cTn>
                              </p:par>
                            </p:childTnLst>
                          </p:cTn>
                        </p:par>
                        <p:par>
                          <p:cTn id="19" fill="hold">
                            <p:stCondLst>
                              <p:cond delay="2500"/>
                            </p:stCondLst>
                            <p:childTnLst>
                              <p:par>
                                <p:cTn id="20" presetID="27" presetClass="emph" presetSubtype="0" repeatCount="4000" fill="remove" nodeType="afterEffect">
                                  <p:stCondLst>
                                    <p:cond delay="0"/>
                                  </p:stCondLst>
                                  <p:childTnLst>
                                    <p:animClr clrSpc="rgb" dir="cw">
                                      <p:cBhvr override="childStyle">
                                        <p:cTn id="21" dur="250" autoRev="1" fill="remove"/>
                                        <p:tgtEl>
                                          <p:spTgt spid="6">
                                            <p:txEl>
                                              <p:pRg st="1" end="1"/>
                                            </p:txEl>
                                          </p:spTgt>
                                        </p:tgtEl>
                                        <p:attrNameLst>
                                          <p:attrName>style.color</p:attrName>
                                        </p:attrNameLst>
                                      </p:cBhvr>
                                      <p:to>
                                        <a:schemeClr val="bg1"/>
                                      </p:to>
                                    </p:animClr>
                                    <p:animClr clrSpc="rgb" dir="cw">
                                      <p:cBhvr>
                                        <p:cTn id="22" dur="250" autoRev="1" fill="remove"/>
                                        <p:tgtEl>
                                          <p:spTgt spid="6">
                                            <p:txEl>
                                              <p:pRg st="1" end="1"/>
                                            </p:txEl>
                                          </p:spTgt>
                                        </p:tgtEl>
                                        <p:attrNameLst>
                                          <p:attrName>fillcolor</p:attrName>
                                        </p:attrNameLst>
                                      </p:cBhvr>
                                      <p:to>
                                        <a:schemeClr val="bg1"/>
                                      </p:to>
                                    </p:animClr>
                                    <p:set>
                                      <p:cBhvr>
                                        <p:cTn id="23" dur="250" autoRev="1" fill="remove"/>
                                        <p:tgtEl>
                                          <p:spTgt spid="6">
                                            <p:txEl>
                                              <p:pRg st="1" end="1"/>
                                            </p:txEl>
                                          </p:spTgt>
                                        </p:tgtEl>
                                        <p:attrNameLst>
                                          <p:attrName>fill.type</p:attrName>
                                        </p:attrNameLst>
                                      </p:cBhvr>
                                      <p:to>
                                        <p:strVal val="solid"/>
                                      </p:to>
                                    </p:set>
                                    <p:set>
                                      <p:cBhvr>
                                        <p:cTn id="24"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E38D16B-67BE-E377-8BFF-9BF00B784256}"/>
              </a:ext>
            </a:extLst>
          </p:cNvPr>
          <p:cNvSpPr/>
          <p:nvPr/>
        </p:nvSpPr>
        <p:spPr>
          <a:xfrm>
            <a:off x="389614" y="1820351"/>
            <a:ext cx="11219290" cy="3157165"/>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a:ln w="19050">
            <a:solidFill>
              <a:schemeClr val="tx1"/>
            </a:solidFill>
          </a:ln>
        </p:spPr>
        <p:txBody>
          <a:bodyPr/>
          <a:lstStyle/>
          <a:p>
            <a:endParaRPr lang="en-US"/>
          </a:p>
        </p:txBody>
      </p:sp>
      <p:sp>
        <p:nvSpPr>
          <p:cNvPr id="4" name="Rectangle 3">
            <a:extLst>
              <a:ext uri="{FF2B5EF4-FFF2-40B4-BE49-F238E27FC236}">
                <a16:creationId xmlns:a16="http://schemas.microsoft.com/office/drawing/2014/main" id="{0A163A4E-3B0D-38F9-74E1-F38059EE6C38}"/>
              </a:ext>
            </a:extLst>
          </p:cNvPr>
          <p:cNvSpPr/>
          <p:nvPr/>
        </p:nvSpPr>
        <p:spPr>
          <a:xfrm>
            <a:off x="2700981" y="2497040"/>
            <a:ext cx="679003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chemeClr val="tx2">
                    <a:lumMod val="50000"/>
                  </a:schemeClr>
                </a:solidFill>
                <a:effectLst/>
                <a:uLnTx/>
                <a:uFillTx/>
                <a:latin typeface="#9Slide05 SVNDeadhead Script" pitchFamily="2" charset="0"/>
                <a:ea typeface="+mn-ea"/>
                <a:cs typeface="Times New Roman" panose="02020603050405020304" pitchFamily="18" charset="0"/>
              </a:rPr>
              <a:t>Giới</a:t>
            </a:r>
            <a:r>
              <a:rPr kumimoji="0" lang="en-US" sz="8800" b="0" i="0" u="none" strike="noStrike" kern="1200" cap="none" spc="0" normalizeH="0" baseline="0" noProof="0" dirty="0">
                <a:ln>
                  <a:noFill/>
                </a:ln>
                <a:solidFill>
                  <a:schemeClr val="tx2">
                    <a:lumMod val="50000"/>
                  </a:schemeClr>
                </a:solidFill>
                <a:effectLst/>
                <a:uLnTx/>
                <a:uFillTx/>
                <a:latin typeface="#9Slide05 SVNDeadhead Script" pitchFamily="2" charset="0"/>
                <a:ea typeface="+mn-ea"/>
                <a:cs typeface="Times New Roman" panose="02020603050405020304" pitchFamily="18" charset="0"/>
              </a:rPr>
              <a:t> </a:t>
            </a:r>
            <a:r>
              <a:rPr kumimoji="0" lang="en-US" sz="8800" b="0" i="0" u="none" strike="noStrike" kern="1200" cap="none" spc="0" normalizeH="0" baseline="0" noProof="0" dirty="0" err="1">
                <a:ln>
                  <a:noFill/>
                </a:ln>
                <a:solidFill>
                  <a:schemeClr val="tx2">
                    <a:lumMod val="50000"/>
                  </a:schemeClr>
                </a:solidFill>
                <a:effectLst/>
                <a:uLnTx/>
                <a:uFillTx/>
                <a:latin typeface="#9Slide05 SVNDeadhead Script" pitchFamily="2" charset="0"/>
                <a:ea typeface="+mn-ea"/>
                <a:cs typeface="Times New Roman" panose="02020603050405020304" pitchFamily="18" charset="0"/>
              </a:rPr>
              <a:t>thiệu</a:t>
            </a:r>
            <a:r>
              <a:rPr kumimoji="0" lang="en-US" sz="8800" b="0" i="0" u="none" strike="noStrike" kern="1200" cap="none" spc="0" normalizeH="0" noProof="0" dirty="0">
                <a:ln>
                  <a:noFill/>
                </a:ln>
                <a:solidFill>
                  <a:schemeClr val="tx2">
                    <a:lumMod val="50000"/>
                  </a:schemeClr>
                </a:solidFill>
                <a:effectLst/>
                <a:uLnTx/>
                <a:uFillTx/>
                <a:latin typeface="#9Slide05 SVNDeadhead Script" pitchFamily="2" charset="0"/>
                <a:ea typeface="+mn-ea"/>
                <a:cs typeface="Times New Roman" panose="02020603050405020304" pitchFamily="18" charset="0"/>
              </a:rPr>
              <a:t> </a:t>
            </a:r>
            <a:r>
              <a:rPr kumimoji="0" lang="en-US" sz="8800" b="0" i="0" u="none" strike="noStrike" kern="1200" cap="none" spc="0" normalizeH="0" noProof="0" dirty="0" err="1">
                <a:ln>
                  <a:noFill/>
                </a:ln>
                <a:solidFill>
                  <a:schemeClr val="tx2">
                    <a:lumMod val="50000"/>
                  </a:schemeClr>
                </a:solidFill>
                <a:effectLst/>
                <a:uLnTx/>
                <a:uFillTx/>
                <a:latin typeface="#9Slide05 SVNDeadhead Script" pitchFamily="2" charset="0"/>
                <a:ea typeface="+mn-ea"/>
                <a:cs typeface="Times New Roman" panose="02020603050405020304" pitchFamily="18" charset="0"/>
              </a:rPr>
              <a:t>bài</a:t>
            </a:r>
            <a:r>
              <a:rPr kumimoji="0" lang="en-US" sz="8800" b="0" i="0" u="none" strike="noStrike" kern="1200" cap="none" spc="0" normalizeH="0" noProof="0" dirty="0">
                <a:ln>
                  <a:noFill/>
                </a:ln>
                <a:solidFill>
                  <a:schemeClr val="tx2">
                    <a:lumMod val="50000"/>
                  </a:schemeClr>
                </a:solidFill>
                <a:effectLst/>
                <a:uLnTx/>
                <a:uFillTx/>
                <a:latin typeface="#9Slide05 SVNDeadhead Script" pitchFamily="2" charset="0"/>
                <a:ea typeface="+mn-ea"/>
                <a:cs typeface="Times New Roman" panose="02020603050405020304" pitchFamily="18" charset="0"/>
              </a:rPr>
              <a:t> </a:t>
            </a:r>
            <a:r>
              <a:rPr kumimoji="0" lang="en-US" sz="8800" b="0" i="0" u="none" strike="noStrike" kern="1200" cap="none" spc="0" normalizeH="0" noProof="0" dirty="0" err="1">
                <a:ln>
                  <a:noFill/>
                </a:ln>
                <a:solidFill>
                  <a:schemeClr val="tx2">
                    <a:lumMod val="50000"/>
                  </a:schemeClr>
                </a:solidFill>
                <a:effectLst/>
                <a:uLnTx/>
                <a:uFillTx/>
                <a:latin typeface="#9Slide05 SVNDeadhead Script" pitchFamily="2" charset="0"/>
                <a:ea typeface="+mn-ea"/>
                <a:cs typeface="Times New Roman" panose="02020603050405020304" pitchFamily="18" charset="0"/>
              </a:rPr>
              <a:t>học</a:t>
            </a:r>
            <a:endParaRPr kumimoji="0" lang="vi-VN" sz="8800" b="0"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2" name="Freeform 3">
            <a:extLst>
              <a:ext uri="{FF2B5EF4-FFF2-40B4-BE49-F238E27FC236}">
                <a16:creationId xmlns:a16="http://schemas.microsoft.com/office/drawing/2014/main" id="{CE585E8B-3557-ECCF-D348-88D7D4864C5A}"/>
              </a:ext>
            </a:extLst>
          </p:cNvPr>
          <p:cNvSpPr/>
          <p:nvPr/>
        </p:nvSpPr>
        <p:spPr>
          <a:xfrm>
            <a:off x="6024304" y="5637475"/>
            <a:ext cx="6614200" cy="1694889"/>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3"/>
            <a:stretch>
              <a:fillRect/>
            </a:stretch>
          </a:blipFill>
        </p:spPr>
        <p:txBody>
          <a:bodyPr/>
          <a:lstStyle/>
          <a:p>
            <a:endParaRPr lang="en-US"/>
          </a:p>
        </p:txBody>
      </p:sp>
      <p:sp>
        <p:nvSpPr>
          <p:cNvPr id="3" name="Freeform 4">
            <a:extLst>
              <a:ext uri="{FF2B5EF4-FFF2-40B4-BE49-F238E27FC236}">
                <a16:creationId xmlns:a16="http://schemas.microsoft.com/office/drawing/2014/main" id="{0D93E54F-2342-A07A-853F-0BA0CD300DE3}"/>
              </a:ext>
            </a:extLst>
          </p:cNvPr>
          <p:cNvSpPr/>
          <p:nvPr/>
        </p:nvSpPr>
        <p:spPr>
          <a:xfrm rot="19566718">
            <a:off x="-1351132" y="-251395"/>
            <a:ext cx="3868455" cy="1650541"/>
          </a:xfrm>
          <a:custGeom>
            <a:avLst/>
            <a:gdLst/>
            <a:ahLst/>
            <a:cxnLst/>
            <a:rect l="l" t="t" r="r" b="b"/>
            <a:pathLst>
              <a:path w="5994981" h="2557859">
                <a:moveTo>
                  <a:pt x="0" y="0"/>
                </a:moveTo>
                <a:lnTo>
                  <a:pt x="5994981" y="0"/>
                </a:lnTo>
                <a:lnTo>
                  <a:pt x="5994981" y="2557859"/>
                </a:lnTo>
                <a:lnTo>
                  <a:pt x="0" y="2557859"/>
                </a:lnTo>
                <a:lnTo>
                  <a:pt x="0" y="0"/>
                </a:lnTo>
                <a:close/>
              </a:path>
            </a:pathLst>
          </a:custGeom>
          <a:blipFill>
            <a:blip r:embed="rId4"/>
            <a:stretch>
              <a:fillRect/>
            </a:stretch>
          </a:blipFill>
        </p:spPr>
        <p:txBody>
          <a:bodyPr/>
          <a:lstStyle/>
          <a:p>
            <a:endParaRPr lang="en-US"/>
          </a:p>
        </p:txBody>
      </p:sp>
      <p:sp>
        <p:nvSpPr>
          <p:cNvPr id="8" name="Freeform 6">
            <a:extLst>
              <a:ext uri="{FF2B5EF4-FFF2-40B4-BE49-F238E27FC236}">
                <a16:creationId xmlns:a16="http://schemas.microsoft.com/office/drawing/2014/main" id="{0771AC9E-4FEC-65CC-F73C-B5A666C113FC}"/>
              </a:ext>
            </a:extLst>
          </p:cNvPr>
          <p:cNvSpPr/>
          <p:nvPr/>
        </p:nvSpPr>
        <p:spPr>
          <a:xfrm>
            <a:off x="1749289" y="644152"/>
            <a:ext cx="1529218" cy="2890075"/>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80440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7" name="Picture 3" descr="C:\Users\ADMIN\Desktop\Doreamon cau ca\allison-mcgrath-crayonsswimming.gif">
            <a:hlinkClick r:id="rId3" action="ppaction://hlinksldjump"/>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a:hlinkClick r:id="rId5" action="ppaction://hlinksldjump"/>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7" action="ppaction://hlinksldjump"/>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9" action="ppaction://hlinksldjump"/>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1" action="ppaction://hlinksldjump"/>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13"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15" action="ppaction://hlinksldjump"/>
          </p:cNvPr>
          <p:cNvPicPr>
            <a:picLocks noChangeAspect="1" noChangeArrowheads="1" noCrop="1"/>
          </p:cNvPicPr>
          <p:nvPr/>
        </p:nvPicPr>
        <p:blipFill>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55554"/>
            <a:ext cx="1406869" cy="1838681"/>
          </a:xfrm>
          <a:prstGeom prst="rect">
            <a:avLst/>
          </a:prstGeom>
        </p:spPr>
      </p:pic>
    </p:spTree>
    <p:extLst>
      <p:ext uri="{BB962C8B-B14F-4D97-AF65-F5344CB8AC3E}">
        <p14:creationId xmlns:p14="http://schemas.microsoft.com/office/powerpoint/2010/main" val="29127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6" dur="18000" fill="hold"/>
                                        <p:tgtEl>
                                          <p:spTgt spid="18"/>
                                        </p:tgtEl>
                                        <p:attrNameLst>
                                          <p:attrName>ppt_x</p:attrName>
                                          <p:attrName>ppt_y</p:attrName>
                                        </p:attrNameLst>
                                      </p:cBhvr>
                                      <p:rCtr x="12500" y="3054"/>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14" dur="27000" fill="hold"/>
                                        <p:tgtEl>
                                          <p:spTgt spid="20"/>
                                        </p:tgtEl>
                                        <p:attrNameLst>
                                          <p:attrName>ppt_x</p:attrName>
                                          <p:attrName>ppt_y</p:attrName>
                                        </p:attrNameLst>
                                      </p:cBhvr>
                                      <p:rCtr x="56354" y="154"/>
                                    </p:animMotion>
                                  </p:childTnLst>
                                </p:cTn>
                              </p:par>
                              <p:par>
                                <p:cTn id="15"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6" dur="37000" fill="hold"/>
                                        <p:tgtEl>
                                          <p:spTgt spid="1030"/>
                                        </p:tgtEl>
                                        <p:attrNameLst>
                                          <p:attrName>ppt_x</p:attrName>
                                          <p:attrName>ppt_y</p:attrName>
                                        </p:attrNameLst>
                                      </p:cBhvr>
                                      <p:rCtr x="58333" y="-772"/>
                                    </p:animMotion>
                                  </p:childTnLst>
                                </p:cTn>
                              </p:par>
                              <p:par>
                                <p:cTn id="17" presetID="35" presetClass="path" presetSubtype="0" repeatCount="indefinite" accel="50000" decel="50000" fill="hold" nodeType="withEffect">
                                  <p:stCondLst>
                                    <p:cond delay="0"/>
                                  </p:stCondLst>
                                  <p:childTnLst>
                                    <p:animMotion origin="layout" path="M -0.00156 -0.00583 L -1.14427 0.00528 " pathEditMode="relative" rAng="0" ptsTypes="AA">
                                      <p:cBhvr>
                                        <p:cTn id="18" dur="30000" fill="hold"/>
                                        <p:tgtEl>
                                          <p:spTgt spid="19"/>
                                        </p:tgtEl>
                                        <p:attrNameLst>
                                          <p:attrName>ppt_x</p:attrName>
                                          <p:attrName>ppt_y</p:attrName>
                                        </p:attrNameLst>
                                      </p:cBhvr>
                                      <p:rCtr x="-57135" y="555"/>
                                    </p:animMotion>
                                  </p:childTnLst>
                                </p:cTn>
                              </p:par>
                              <p:par>
                                <p:cTn id="19"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20" dur="31000" fill="hold"/>
                                        <p:tgtEl>
                                          <p:spTgt spid="21"/>
                                        </p:tgtEl>
                                        <p:attrNameLst>
                                          <p:attrName>ppt_x</p:attrName>
                                          <p:attrName>ppt_y</p:attrName>
                                        </p:attrNameLst>
                                      </p:cBhvr>
                                      <p:rCtr x="-57830" y="1222"/>
                                    </p:animMotion>
                                  </p:childTnLst>
                                </p:cTn>
                              </p:par>
                              <p:par>
                                <p:cTn id="21" presetID="35" presetClass="path" presetSubtype="0" repeatCount="indefinite" accel="50000" decel="50000" fill="hold" nodeType="withEffect">
                                  <p:stCondLst>
                                    <p:cond delay="0"/>
                                  </p:stCondLst>
                                  <p:childTnLst>
                                    <p:animMotion origin="layout" path="M 0.08195 0.03306 L 1.19827 -0.04109 " pathEditMode="relative" rAng="0" ptsTypes="AA">
                                      <p:cBhvr>
                                        <p:cTn id="22"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27" dur="2000" fill="hold"/>
                                        <p:tgtEl>
                                          <p:spTgt spid="17"/>
                                        </p:tgtEl>
                                        <p:attrNameLst>
                                          <p:attrName>ppt_x</p:attrName>
                                          <p:attrName>ppt_y</p:attrName>
                                        </p:attrNameLst>
                                      </p:cBhvr>
                                    </p:animMotion>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par>
                          <p:cTn id="30" fill="hold">
                            <p:stCondLst>
                              <p:cond delay="2000"/>
                            </p:stCondLst>
                            <p:childTnLst>
                              <p:par>
                                <p:cTn id="31" presetID="1" presetClass="exit" presetSubtype="0" fill="hold" nodeType="after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par>
                          <p:cTn id="33" fill="hold">
                            <p:stCondLst>
                              <p:cond delay="2000"/>
                            </p:stCondLst>
                            <p:childTnLst>
                              <p:par>
                                <p:cTn id="34" presetID="1" presetClass="exit" presetSubtype="0" fill="hold" grpId="1" nodeType="afterEffect">
                                  <p:stCondLst>
                                    <p:cond delay="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40" dur="2000" fill="hold"/>
                                        <p:tgtEl>
                                          <p:spTgt spid="18"/>
                                        </p:tgtEl>
                                        <p:attrNameLst>
                                          <p:attrName>ppt_x</p:attrName>
                                          <p:attrName>ppt_y</p:attrName>
                                        </p:attrNameLst>
                                      </p:cBhvr>
                                    </p:animMotion>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2000"/>
                            </p:stCondLst>
                            <p:childTnLst>
                              <p:par>
                                <p:cTn id="44" presetID="1" presetClass="exit" presetSubtype="0" fill="hold" grpId="1" nodeType="after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par>
                          <p:cTn id="46" fill="hold">
                            <p:stCondLst>
                              <p:cond delay="2000"/>
                            </p:stCondLst>
                            <p:childTnLst>
                              <p:par>
                                <p:cTn id="47" presetID="1" presetClass="exit" presetSubtype="0" fill="hold" nodeType="after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53" dur="2000" fill="hold"/>
                                        <p:tgtEl>
                                          <p:spTgt spid="19"/>
                                        </p:tgtEl>
                                        <p:attrNameLst>
                                          <p:attrName>ppt_x</p:attrName>
                                          <p:attrName>ppt_y</p:attrName>
                                        </p:attrNameLst>
                                      </p:cBhvr>
                                      <p:rCtr x="-26424" y="-4747"/>
                                    </p:animMotion>
                                  </p:childTnLst>
                                </p:cTn>
                              </p:par>
                              <p:par>
                                <p:cTn id="54" presetID="1"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par>
                          <p:cTn id="56" fill="hold">
                            <p:stCondLst>
                              <p:cond delay="2000"/>
                            </p:stCondLst>
                            <p:childTnLst>
                              <p:par>
                                <p:cTn id="57" presetID="1" presetClass="exit" presetSubtype="0" fill="hold" grpId="1" nodeType="after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par>
                          <p:cTn id="59" fill="hold">
                            <p:stCondLst>
                              <p:cond delay="2000"/>
                            </p:stCondLst>
                            <p:childTnLst>
                              <p:par>
                                <p:cTn id="60" presetID="1" presetClass="exit" presetSubtype="0" fill="hold" nodeType="afterEffect">
                                  <p:stCondLst>
                                    <p:cond delay="200"/>
                                  </p:stCondLst>
                                  <p:childTnLst>
                                    <p:set>
                                      <p:cBhvr>
                                        <p:cTn id="6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66" dur="3000" fill="hold"/>
                                        <p:tgtEl>
                                          <p:spTgt spid="21"/>
                                        </p:tgtEl>
                                        <p:attrNameLst>
                                          <p:attrName>ppt_x</p:attrName>
                                          <p:attrName>ppt_y</p:attrName>
                                        </p:attrNameLst>
                                      </p:cBhvr>
                                      <p:rCtr x="-29965" y="5358"/>
                                    </p:animMotion>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grpId="1"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par>
                          <p:cTn id="72" fill="hold">
                            <p:stCondLst>
                              <p:cond delay="3000"/>
                            </p:stCondLst>
                            <p:childTnLst>
                              <p:par>
                                <p:cTn id="73" presetID="1" presetClass="exit" presetSubtype="0" fill="hold" nodeType="afterEffect">
                                  <p:stCondLst>
                                    <p:cond delay="20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79" dur="2000" fill="hold"/>
                                        <p:tgtEl>
                                          <p:spTgt spid="20"/>
                                        </p:tgtEl>
                                        <p:attrNameLst>
                                          <p:attrName>ppt_x</p:attrName>
                                          <p:attrName>ppt_y</p:attrName>
                                        </p:attrNameLst>
                                      </p:cBhvr>
                                    </p:animMotion>
                                  </p:childTnLst>
                                </p:cTn>
                              </p:par>
                              <p:par>
                                <p:cTn id="80" presetID="1"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par>
                          <p:cTn id="85" fill="hold">
                            <p:stCondLst>
                              <p:cond delay="2000"/>
                            </p:stCondLst>
                            <p:childTnLst>
                              <p:par>
                                <p:cTn id="86" presetID="1" presetClass="exit" presetSubtype="0" fill="hold" nodeType="afterEffect">
                                  <p:stCondLst>
                                    <p:cond delay="2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030"/>
                    </p:tgtEl>
                  </p:cond>
                </p:stCondLst>
                <p:endSync evt="end" delay="0">
                  <p:rtn val="all"/>
                </p:endSync>
                <p:childTnLst>
                  <p:par>
                    <p:cTn id="89" fill="hold">
                      <p:stCondLst>
                        <p:cond delay="0"/>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92" dur="2000" fill="hold"/>
                                        <p:tgtEl>
                                          <p:spTgt spid="1030"/>
                                        </p:tgtEl>
                                        <p:attrNameLst>
                                          <p:attrName>ppt_x</p:attrName>
                                          <p:attrName>ppt_y</p:attrName>
                                        </p:attrNameLst>
                                      </p:cBhvr>
                                      <p:rCtr x="-16285" y="-29935"/>
                                    </p:animMotion>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par>
                          <p:cTn id="95" fill="hold">
                            <p:stCondLst>
                              <p:cond delay="2000"/>
                            </p:stCondLst>
                            <p:childTnLst>
                              <p:par>
                                <p:cTn id="96" presetID="1" presetClass="exit" presetSubtype="0" fill="hold" grpId="1" nodeType="after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par>
                          <p:cTn id="98" fill="hold">
                            <p:stCondLst>
                              <p:cond delay="2000"/>
                            </p:stCondLst>
                            <p:childTnLst>
                              <p:par>
                                <p:cTn id="99" presetID="1" presetClass="exit" presetSubtype="0" fill="hold" nodeType="afterEffect">
                                  <p:stCondLst>
                                    <p:cond delay="200"/>
                                  </p:stCondLst>
                                  <p:childTnLst>
                                    <p:set>
                                      <p:cBhvr>
                                        <p:cTn id="100"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01" restart="whenNotActive" fill="hold" evtFilter="cancelBubble" nodeType="interactiveSeq">
                <p:stCondLst>
                  <p:cond evt="onClick" delay="0">
                    <p:tgtEl>
                      <p:spTgt spid="22"/>
                    </p:tgtEl>
                  </p:cond>
                </p:stCondLst>
                <p:endSync evt="end" delay="0">
                  <p:rtn val="all"/>
                </p:endSync>
                <p:childTnLst>
                  <p:par>
                    <p:cTn id="102" fill="hold">
                      <p:stCondLst>
                        <p:cond delay="0"/>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05" dur="2000" fill="hold"/>
                                        <p:tgtEl>
                                          <p:spTgt spid="22"/>
                                        </p:tgtEl>
                                        <p:attrNameLst>
                                          <p:attrName>ppt_x</p:attrName>
                                          <p:attrName>ppt_y</p:attrName>
                                        </p:attrNameLst>
                                      </p:cBhvr>
                                    </p:animMotion>
                                  </p:childTnLst>
                                </p:cTn>
                              </p:par>
                              <p:par>
                                <p:cTn id="106" presetID="1" presetClass="entr" presetSubtype="0" fill="hold" grpId="0" nodeType="withEffect">
                                  <p:stCondLst>
                                    <p:cond delay="0"/>
                                  </p:stCondLst>
                                  <p:childTnLst>
                                    <p:set>
                                      <p:cBhvr>
                                        <p:cTn id="107" dur="1" fill="hold">
                                          <p:stCondLst>
                                            <p:cond delay="0"/>
                                          </p:stCondLst>
                                        </p:cTn>
                                        <p:tgtEl>
                                          <p:spTgt spid="26"/>
                                        </p:tgtEl>
                                        <p:attrNameLst>
                                          <p:attrName>style.visibility</p:attrName>
                                        </p:attrNameLst>
                                      </p:cBhvr>
                                      <p:to>
                                        <p:strVal val="visible"/>
                                      </p:to>
                                    </p:set>
                                  </p:childTnLst>
                                </p:cTn>
                              </p:par>
                            </p:childTnLst>
                          </p:cTn>
                        </p:par>
                        <p:par>
                          <p:cTn id="108" fill="hold">
                            <p:stCondLst>
                              <p:cond delay="2000"/>
                            </p:stCondLst>
                            <p:childTnLst>
                              <p:par>
                                <p:cTn id="109" presetID="1" presetClass="exit" presetSubtype="0" fill="hold" grpId="1" nodeType="afterEffect">
                                  <p:stCondLst>
                                    <p:cond delay="0"/>
                                  </p:stCondLst>
                                  <p:childTnLst>
                                    <p:set>
                                      <p:cBhvr>
                                        <p:cTn id="110" dur="1" fill="hold">
                                          <p:stCondLst>
                                            <p:cond delay="0"/>
                                          </p:stCondLst>
                                        </p:cTn>
                                        <p:tgtEl>
                                          <p:spTgt spid="26"/>
                                        </p:tgtEl>
                                        <p:attrNameLst>
                                          <p:attrName>style.visibility</p:attrName>
                                        </p:attrNameLst>
                                      </p:cBhvr>
                                      <p:to>
                                        <p:strVal val="hidden"/>
                                      </p:to>
                                    </p:set>
                                  </p:childTnLst>
                                </p:cTn>
                              </p:par>
                            </p:childTnLst>
                          </p:cTn>
                        </p:par>
                        <p:par>
                          <p:cTn id="111" fill="hold">
                            <p:stCondLst>
                              <p:cond delay="2000"/>
                            </p:stCondLst>
                            <p:childTnLst>
                              <p:par>
                                <p:cTn id="112" presetID="1" presetClass="exit" presetSubtype="0" fill="hold" nodeType="afterEffect">
                                  <p:stCondLst>
                                    <p:cond delay="200"/>
                                  </p:stCondLst>
                                  <p:childTnLst>
                                    <p:set>
                                      <p:cBhvr>
                                        <p:cTn id="11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49392" y="1069648"/>
            <a:ext cx="5096417" cy="1569660"/>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a:t>
            </a:r>
            <a:r>
              <a:rPr lang="vi-VN" sz="3200" b="1" dirty="0">
                <a:latin typeface="Times New Roman" panose="02020603050405020304" pitchFamily="18" charset="0"/>
                <a:cs typeface="Times New Roman" panose="02020603050405020304" pitchFamily="18" charset="0"/>
              </a:rPr>
              <a:t>Tác phẩm </a:t>
            </a:r>
            <a:r>
              <a:rPr lang="vi-VN" sz="3200" b="1" i="1" dirty="0">
                <a:latin typeface="Times New Roman" panose="02020603050405020304" pitchFamily="18" charset="0"/>
                <a:cs typeface="Times New Roman" panose="02020603050405020304" pitchFamily="18" charset="0"/>
              </a:rPr>
              <a:t>Chuyện người con gái Nam Xương </a:t>
            </a:r>
            <a:r>
              <a:rPr lang="vi-VN" sz="3200" b="1" dirty="0">
                <a:latin typeface="Times New Roman" panose="02020603050405020304" pitchFamily="18" charset="0"/>
                <a:cs typeface="Times New Roman" panose="02020603050405020304" pitchFamily="18" charset="0"/>
              </a:rPr>
              <a:t>thuộc thể loại gì?</a:t>
            </a:r>
          </a:p>
        </p:txBody>
      </p:sp>
      <p:sp>
        <p:nvSpPr>
          <p:cNvPr id="24" name="TextBox 23"/>
          <p:cNvSpPr txBox="1"/>
          <p:nvPr/>
        </p:nvSpPr>
        <p:spPr>
          <a:xfrm>
            <a:off x="5263471" y="4786170"/>
            <a:ext cx="1879041" cy="584775"/>
          </a:xfrm>
          <a:prstGeom prst="rect">
            <a:avLst/>
          </a:prstGeom>
          <a:noFill/>
        </p:spPr>
        <p:txBody>
          <a:bodyPr wrap="none" rtlCol="0">
            <a:spAutoFit/>
          </a:bodyPr>
          <a:lstStyle/>
          <a:p>
            <a:r>
              <a:rPr lang="vi-VN" sz="3200" dirty="0">
                <a:latin typeface="+mj-lt"/>
              </a:rPr>
              <a:t>Truyền kì.</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spTree>
    <p:extLst>
      <p:ext uri="{BB962C8B-B14F-4D97-AF65-F5344CB8AC3E}">
        <p14:creationId xmlns:p14="http://schemas.microsoft.com/office/powerpoint/2010/main" val="243387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29502" y="878650"/>
            <a:ext cx="4736198" cy="2308324"/>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2. </a:t>
            </a:r>
            <a:r>
              <a:rPr lang="vi-VN" sz="3600" b="1" dirty="0">
                <a:latin typeface="Times New Roman" panose="02020603050405020304" pitchFamily="18" charset="0"/>
                <a:cs typeface="Times New Roman" panose="02020603050405020304" pitchFamily="18" charset="0"/>
              </a:rPr>
              <a:t>Vấn đề chính mà tác giả bàn luận về </a:t>
            </a:r>
            <a:r>
              <a:rPr lang="vi-VN" sz="3600" b="1" i="1" dirty="0">
                <a:latin typeface="Times New Roman" panose="02020603050405020304" pitchFamily="18" charset="0"/>
                <a:cs typeface="Times New Roman" panose="02020603050405020304" pitchFamily="18" charset="0"/>
              </a:rPr>
              <a:t>Chuyện người con gái Nam Xương </a:t>
            </a:r>
            <a:r>
              <a:rPr lang="vi-VN" sz="3600" b="1" dirty="0">
                <a:latin typeface="Times New Roman" panose="02020603050405020304" pitchFamily="18" charset="0"/>
                <a:cs typeface="Times New Roman" panose="02020603050405020304" pitchFamily="18" charset="0"/>
              </a:rPr>
              <a:t>là gì?</a:t>
            </a:r>
          </a:p>
        </p:txBody>
      </p:sp>
      <p:sp>
        <p:nvSpPr>
          <p:cNvPr id="24" name="TextBox 23"/>
          <p:cNvSpPr txBox="1"/>
          <p:nvPr/>
        </p:nvSpPr>
        <p:spPr>
          <a:xfrm>
            <a:off x="4667782" y="4713236"/>
            <a:ext cx="2841383" cy="1200329"/>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Bi kịch của Vũ Nương.</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401" y="3922867"/>
            <a:ext cx="2127940" cy="2781069"/>
          </a:xfrm>
          <a:prstGeom prst="rect">
            <a:avLst/>
          </a:prstGeom>
        </p:spPr>
      </p:pic>
      <p:pic>
        <p:nvPicPr>
          <p:cNvPr id="8"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53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01158" y="1106542"/>
            <a:ext cx="5209309" cy="1754326"/>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3. </a:t>
            </a:r>
            <a:r>
              <a:rPr lang="en-US" sz="3600" b="1" dirty="0" err="1">
                <a:latin typeface="Times New Roman" panose="02020603050405020304" pitchFamily="18" charset="0"/>
                <a:cs typeface="Times New Roman" panose="02020603050405020304" pitchFamily="18" charset="0"/>
              </a:rPr>
              <a:t>Vì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rằng</a:t>
            </a:r>
            <a:r>
              <a:rPr lang="en-US" sz="3600" b="1" dirty="0">
                <a:latin typeface="Times New Roman" panose="02020603050405020304" pitchFamily="18" charset="0"/>
                <a:cs typeface="Times New Roman" panose="02020603050405020304" pitchFamily="18" charset="0"/>
              </a:rPr>
              <a:t> “bi </a:t>
            </a:r>
            <a:r>
              <a:rPr lang="en-US" sz="3600" b="1" dirty="0" err="1">
                <a:latin typeface="Times New Roman" panose="02020603050405020304" pitchFamily="18" charset="0"/>
                <a:cs typeface="Times New Roman" panose="02020603050405020304" pitchFamily="18" charset="0"/>
              </a:rPr>
              <a:t>kịch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do </a:t>
            </a:r>
            <a:r>
              <a:rPr lang="en-US" sz="3600" b="1" dirty="0" err="1">
                <a:latin typeface="Times New Roman" panose="02020603050405020304" pitchFamily="18" charset="0"/>
                <a:cs typeface="Times New Roman" panose="02020603050405020304" pitchFamily="18" charset="0"/>
              </a:rPr>
              <a:t>nàng</a:t>
            </a:r>
            <a:r>
              <a:rPr lang="en-US" sz="3600" b="1" dirty="0">
                <a:latin typeface="Times New Roman" panose="02020603050405020304" pitchFamily="18" charset="0"/>
                <a:cs typeface="Times New Roman" panose="02020603050405020304" pitchFamily="18" charset="0"/>
              </a:rPr>
              <a:t>”?</a:t>
            </a:r>
          </a:p>
        </p:txBody>
      </p:sp>
      <p:sp>
        <p:nvSpPr>
          <p:cNvPr id="24" name="TextBox 23"/>
          <p:cNvSpPr txBox="1"/>
          <p:nvPr/>
        </p:nvSpPr>
        <p:spPr>
          <a:xfrm>
            <a:off x="3879272" y="4275157"/>
            <a:ext cx="4502727" cy="2246769"/>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1" y="3873730"/>
            <a:ext cx="2127940" cy="2781069"/>
          </a:xfrm>
          <a:prstGeom prst="rect">
            <a:avLst/>
          </a:prstGeom>
        </p:spPr>
      </p:pic>
      <p:pic>
        <p:nvPicPr>
          <p:cNvPr id="8"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8381" y="869137"/>
            <a:ext cx="4847035" cy="2308324"/>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4. </a:t>
            </a:r>
            <a:r>
              <a:rPr lang="vi-VN" sz="3600" b="1" dirty="0">
                <a:latin typeface="Times New Roman" panose="02020603050405020304" pitchFamily="18" charset="0"/>
                <a:cs typeface="Times New Roman" panose="02020603050405020304" pitchFamily="18" charset="0"/>
              </a:rPr>
              <a:t>Nét tính cách nào của nhân vật Trương Sinh được tác giả tập trung phân tích?</a:t>
            </a:r>
          </a:p>
        </p:txBody>
      </p:sp>
      <p:sp>
        <p:nvSpPr>
          <p:cNvPr id="24" name="TextBox 23"/>
          <p:cNvSpPr txBox="1"/>
          <p:nvPr/>
        </p:nvSpPr>
        <p:spPr>
          <a:xfrm>
            <a:off x="5335710" y="4759404"/>
            <a:ext cx="2111475" cy="584775"/>
          </a:xfrm>
          <a:prstGeom prst="rect">
            <a:avLst/>
          </a:prstGeom>
          <a:noFill/>
        </p:spPr>
        <p:txBody>
          <a:bodyPr wrap="none" rtlCol="0">
            <a:spAutoFit/>
          </a:bodyPr>
          <a:lstStyle/>
          <a:p>
            <a:pPr algn="ctr" defTabSz="1219072"/>
            <a:r>
              <a:rPr lang="vi-VN" sz="3200" dirty="0">
                <a:latin typeface="Times New Roman" panose="02020603050405020304" pitchFamily="18" charset="0"/>
                <a:cs typeface="Times New Roman" panose="02020603050405020304" pitchFamily="18" charset="0"/>
              </a:rPr>
              <a:t>Ghen tuông</a:t>
            </a:r>
            <a:endParaRPr lang="en-US" sz="3200" dirty="0">
              <a:solidFill>
                <a:srgbClr val="0033CC"/>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pic>
        <p:nvPicPr>
          <p:cNvPr id="8"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88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82998" y="930155"/>
            <a:ext cx="5059220" cy="2062103"/>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5. </a:t>
            </a:r>
            <a:r>
              <a:rPr lang="vi-VN" sz="3200" b="1" dirty="0">
                <a:latin typeface="Times New Roman" panose="02020603050405020304" pitchFamily="18" charset="0"/>
                <a:cs typeface="Times New Roman" panose="02020603050405020304" pitchFamily="18" charset="0"/>
              </a:rPr>
              <a:t>Vì sao tác giả cho rằng </a:t>
            </a:r>
            <a:r>
              <a:rPr lang="vi-VN" sz="3200" b="1" i="1" dirty="0">
                <a:latin typeface="Times New Roman" panose="02020603050405020304" pitchFamily="18" charset="0"/>
                <a:cs typeface="Times New Roman" panose="02020603050405020304" pitchFamily="18" charset="0"/>
              </a:rPr>
              <a:t>Chuyện người con gái Nam Xương </a:t>
            </a:r>
            <a:r>
              <a:rPr lang="vi-VN" sz="3200" b="1" dirty="0">
                <a:latin typeface="Times New Roman" panose="02020603050405020304" pitchFamily="18" charset="0"/>
                <a:cs typeface="Times New Roman" panose="02020603050405020304" pitchFamily="18" charset="0"/>
              </a:rPr>
              <a:t>vẫn còn sức hấp dẫn cho đến ngày nay?</a:t>
            </a:r>
          </a:p>
        </p:txBody>
      </p:sp>
      <p:sp>
        <p:nvSpPr>
          <p:cNvPr id="24" name="TextBox 23"/>
          <p:cNvSpPr txBox="1"/>
          <p:nvPr/>
        </p:nvSpPr>
        <p:spPr>
          <a:xfrm>
            <a:off x="4070925" y="4459179"/>
            <a:ext cx="4426527" cy="1938992"/>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Vì tác phẩm đã đề cập đến bi kịch muôn thuở của con người với hình tượng nhân vật Vũ Nương gần với những người bà, người mẹ trong đời thực.</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pic>
        <p:nvPicPr>
          <p:cNvPr id="8"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98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28611" y="1151452"/>
            <a:ext cx="5137980" cy="1754326"/>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6. </a:t>
            </a:r>
            <a:r>
              <a:rPr lang="vi-VN" sz="3600" b="1" dirty="0">
                <a:latin typeface="Times New Roman" panose="02020603050405020304" pitchFamily="18" charset="0"/>
                <a:cs typeface="Times New Roman" panose="02020603050405020304" pitchFamily="18" charset="0"/>
              </a:rPr>
              <a:t>Nhân tố nào là không thể thiếu đối với hoạt động đọc hiểu văn bản?</a:t>
            </a:r>
          </a:p>
        </p:txBody>
      </p:sp>
      <p:sp>
        <p:nvSpPr>
          <p:cNvPr id="24" name="TextBox 23"/>
          <p:cNvSpPr txBox="1"/>
          <p:nvPr/>
        </p:nvSpPr>
        <p:spPr>
          <a:xfrm>
            <a:off x="4580599" y="4759404"/>
            <a:ext cx="2914709" cy="646331"/>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Người đọc.</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pic>
        <p:nvPicPr>
          <p:cNvPr id="8"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28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43800" y="865863"/>
            <a:ext cx="4736198" cy="2308324"/>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7. </a:t>
            </a:r>
            <a:r>
              <a:rPr lang="vi-VN" sz="3600" b="1" dirty="0">
                <a:latin typeface="Times New Roman" panose="02020603050405020304" pitchFamily="18" charset="0"/>
                <a:cs typeface="Times New Roman" panose="02020603050405020304" pitchFamily="18" charset="0"/>
              </a:rPr>
              <a:t>Bối cảnh tiếp nhận có vai trò như thế nào đối với hoạt động đọc hiểu văn bản?</a:t>
            </a:r>
          </a:p>
        </p:txBody>
      </p:sp>
      <p:sp>
        <p:nvSpPr>
          <p:cNvPr id="24" name="TextBox 23"/>
          <p:cNvSpPr txBox="1"/>
          <p:nvPr/>
        </p:nvSpPr>
        <p:spPr>
          <a:xfrm>
            <a:off x="4059382" y="4516498"/>
            <a:ext cx="4270951" cy="1569660"/>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Ảnh hưởng đến định hướng giá trị, trình độ tiếp nhận của người đọc.</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pic>
        <p:nvPicPr>
          <p:cNvPr id="8"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0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5D91E-1D27-2FE6-33AB-00E56556C233}"/>
              </a:ext>
            </a:extLst>
          </p:cNvPr>
          <p:cNvSpPr/>
          <p:nvPr/>
        </p:nvSpPr>
        <p:spPr>
          <a:xfrm>
            <a:off x="1803400" y="1395887"/>
            <a:ext cx="8585200" cy="830997"/>
          </a:xfrm>
          <a:prstGeom prst="rect">
            <a:avLst/>
          </a:prstGeom>
        </p:spPr>
        <p:txBody>
          <a:bodyPr wrap="square">
            <a:spAutoFit/>
          </a:bodyPr>
          <a:lstStyle/>
          <a:p>
            <a:pPr algn="ctr"/>
            <a:r>
              <a:rPr lang="en-US" sz="4800" b="1" dirty="0" err="1">
                <a:solidFill>
                  <a:srgbClr val="FF0000"/>
                </a:solidFill>
                <a:latin typeface="#9Slide05 SVNCookie" panose="020B0606040200020203" pitchFamily="34" charset="0"/>
                <a:cs typeface="Times New Roman" panose="02020603050405020304" pitchFamily="18" charset="0"/>
              </a:rPr>
              <a:t>Khám</a:t>
            </a:r>
            <a:r>
              <a:rPr lang="en-US" sz="4800" b="1" dirty="0">
                <a:solidFill>
                  <a:srgbClr val="FF0000"/>
                </a:solidFill>
                <a:latin typeface="#9Slide05 SVNCookie" panose="020B0606040200020203" pitchFamily="34" charset="0"/>
                <a:cs typeface="Times New Roman" panose="02020603050405020304" pitchFamily="18" charset="0"/>
              </a:rPr>
              <a:t> </a:t>
            </a:r>
            <a:r>
              <a:rPr lang="en-US" sz="4800" b="1" dirty="0" err="1">
                <a:solidFill>
                  <a:srgbClr val="FF0000"/>
                </a:solidFill>
                <a:latin typeface="#9Slide05 SVNCookie" panose="020B0606040200020203" pitchFamily="34" charset="0"/>
                <a:cs typeface="Times New Roman" panose="02020603050405020304" pitchFamily="18" charset="0"/>
              </a:rPr>
              <a:t>phá</a:t>
            </a:r>
            <a:r>
              <a:rPr lang="en-US" sz="4800" b="1" dirty="0">
                <a:solidFill>
                  <a:srgbClr val="FF0000"/>
                </a:solidFill>
                <a:latin typeface="#9Slide05 SVNCookie" panose="020B0606040200020203" pitchFamily="34" charset="0"/>
                <a:cs typeface="Times New Roman" panose="02020603050405020304" pitchFamily="18" charset="0"/>
              </a:rPr>
              <a:t> </a:t>
            </a:r>
            <a:r>
              <a:rPr lang="en-US" sz="4800" b="1" dirty="0" err="1">
                <a:solidFill>
                  <a:srgbClr val="FF0000"/>
                </a:solidFill>
                <a:latin typeface="#9Slide05 SVNCookie" panose="020B0606040200020203" pitchFamily="34" charset="0"/>
                <a:cs typeface="Times New Roman" panose="02020603050405020304" pitchFamily="18" charset="0"/>
              </a:rPr>
              <a:t>vẻ</a:t>
            </a:r>
            <a:r>
              <a:rPr lang="en-US" sz="4800" b="1" dirty="0">
                <a:solidFill>
                  <a:srgbClr val="FF0000"/>
                </a:solidFill>
                <a:latin typeface="#9Slide05 SVNCookie" panose="020B0606040200020203" pitchFamily="34" charset="0"/>
                <a:cs typeface="Times New Roman" panose="02020603050405020304" pitchFamily="18" charset="0"/>
              </a:rPr>
              <a:t> </a:t>
            </a:r>
            <a:r>
              <a:rPr lang="en-US" sz="4800" b="1" dirty="0" err="1">
                <a:solidFill>
                  <a:srgbClr val="FF0000"/>
                </a:solidFill>
                <a:latin typeface="#9Slide05 SVNCookie" panose="020B0606040200020203" pitchFamily="34" charset="0"/>
                <a:cs typeface="Times New Roman" panose="02020603050405020304" pitchFamily="18" charset="0"/>
              </a:rPr>
              <a:t>đẹp</a:t>
            </a:r>
            <a:r>
              <a:rPr lang="en-US" sz="4800" b="1" dirty="0">
                <a:solidFill>
                  <a:srgbClr val="FF0000"/>
                </a:solidFill>
                <a:latin typeface="#9Slide05 SVNCookie" panose="020B0606040200020203" pitchFamily="34" charset="0"/>
                <a:cs typeface="Times New Roman" panose="02020603050405020304" pitchFamily="18" charset="0"/>
              </a:rPr>
              <a:t> </a:t>
            </a:r>
            <a:r>
              <a:rPr lang="en-US" sz="4800" b="1" dirty="0" err="1">
                <a:solidFill>
                  <a:srgbClr val="FF0000"/>
                </a:solidFill>
                <a:latin typeface="#9Slide05 SVNCookie" panose="020B0606040200020203" pitchFamily="34" charset="0"/>
                <a:cs typeface="Times New Roman" panose="02020603050405020304" pitchFamily="18" charset="0"/>
              </a:rPr>
              <a:t>văn</a:t>
            </a:r>
            <a:r>
              <a:rPr lang="en-US" sz="4800" b="1" dirty="0">
                <a:solidFill>
                  <a:srgbClr val="FF0000"/>
                </a:solidFill>
                <a:latin typeface="#9Slide05 SVNCookie" panose="020B0606040200020203" pitchFamily="34" charset="0"/>
                <a:cs typeface="Times New Roman" panose="02020603050405020304" pitchFamily="18" charset="0"/>
              </a:rPr>
              <a:t> </a:t>
            </a:r>
            <a:r>
              <a:rPr lang="en-US" sz="4800" b="1" dirty="0" err="1">
                <a:solidFill>
                  <a:srgbClr val="FF0000"/>
                </a:solidFill>
                <a:latin typeface="#9Slide05 SVNCookie" panose="020B0606040200020203" pitchFamily="34" charset="0"/>
                <a:cs typeface="Times New Roman" panose="02020603050405020304" pitchFamily="18" charset="0"/>
              </a:rPr>
              <a:t>chương</a:t>
            </a:r>
            <a:endParaRPr lang="vi-VN" sz="48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2D8D6DE-D6C0-61F9-0127-B504B2C59A60}"/>
              </a:ext>
            </a:extLst>
          </p:cNvPr>
          <p:cNvSpPr/>
          <p:nvPr/>
        </p:nvSpPr>
        <p:spPr>
          <a:xfrm>
            <a:off x="4827767" y="2610336"/>
            <a:ext cx="6685722" cy="3539430"/>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0C3AE620-D33C-2722-96FF-12D21C12CF33}"/>
              </a:ext>
            </a:extLst>
          </p:cNvPr>
          <p:cNvGrpSpPr/>
          <p:nvPr/>
        </p:nvGrpSpPr>
        <p:grpSpPr>
          <a:xfrm>
            <a:off x="0" y="122234"/>
            <a:ext cx="3061252" cy="736507"/>
            <a:chOff x="0" y="0"/>
            <a:chExt cx="3705215" cy="812800"/>
          </a:xfrm>
        </p:grpSpPr>
        <p:sp>
          <p:nvSpPr>
            <p:cNvPr id="5" name="Freeform 3">
              <a:extLst>
                <a:ext uri="{FF2B5EF4-FFF2-40B4-BE49-F238E27FC236}">
                  <a16:creationId xmlns:a16="http://schemas.microsoft.com/office/drawing/2014/main" id="{CFD7E43E-0168-23A6-E0F2-B86ACBA4BD6F}"/>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4" name="TextBox 13">
              <a:extLst>
                <a:ext uri="{FF2B5EF4-FFF2-40B4-BE49-F238E27FC236}">
                  <a16:creationId xmlns:a16="http://schemas.microsoft.com/office/drawing/2014/main" id="{0984C606-458E-0964-CE60-DC304B88E645}"/>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3" name="Rectangle 2">
            <a:extLst>
              <a:ext uri="{FF2B5EF4-FFF2-40B4-BE49-F238E27FC236}">
                <a16:creationId xmlns:a16="http://schemas.microsoft.com/office/drawing/2014/main" id="{8474D4E3-E484-19A7-226F-124A4A7D4416}"/>
              </a:ext>
            </a:extLst>
          </p:cNvPr>
          <p:cNvSpPr/>
          <p:nvPr/>
        </p:nvSpPr>
        <p:spPr>
          <a:xfrm>
            <a:off x="-592718" y="167321"/>
            <a:ext cx="3900902" cy="646331"/>
          </a:xfrm>
          <a:prstGeom prst="rect">
            <a:avLst/>
          </a:prstGeom>
          <a:noFill/>
        </p:spPr>
        <p:txBody>
          <a:bodyPr wrap="square">
            <a:spAutoFit/>
          </a:bodyPr>
          <a:lstStyle/>
          <a:p>
            <a:pPr algn="ctr"/>
            <a:r>
              <a:rPr lang="en-US" sz="3600" dirty="0">
                <a:solidFill>
                  <a:srgbClr val="000000"/>
                </a:solidFill>
                <a:latin typeface="#9Slide05 SVNShintia Script" panose="02000804000000020003" pitchFamily="2" charset="0"/>
                <a:cs typeface="Times New Roman" panose="02020603050405020304" pitchFamily="18" charset="0"/>
              </a:rPr>
              <a:t>1. </a:t>
            </a:r>
            <a:r>
              <a:rPr lang="en-US" sz="3600" dirty="0" err="1">
                <a:solidFill>
                  <a:srgbClr val="000000"/>
                </a:solidFill>
                <a:latin typeface="#9Slide05 SVNShintia Script" panose="02000804000000020003" pitchFamily="2" charset="0"/>
                <a:cs typeface="Times New Roman" panose="02020603050405020304" pitchFamily="18" charset="0"/>
              </a:rPr>
              <a:t>Chủ</a:t>
            </a:r>
            <a:r>
              <a:rPr lang="en-US" sz="3600" dirty="0">
                <a:solidFill>
                  <a:srgbClr val="000000"/>
                </a:solidFill>
                <a:latin typeface="#9Slide05 SVNShintia Script" panose="02000804000000020003" pitchFamily="2" charset="0"/>
                <a:cs typeface="Times New Roman" panose="02020603050405020304" pitchFamily="18" charset="0"/>
              </a:rPr>
              <a:t> </a:t>
            </a:r>
            <a:r>
              <a:rPr lang="en-US" sz="3600" dirty="0" err="1">
                <a:solidFill>
                  <a:srgbClr val="000000"/>
                </a:solidFill>
                <a:latin typeface="#9Slide05 SVNShintia Script" panose="02000804000000020003" pitchFamily="2" charset="0"/>
                <a:cs typeface="Times New Roman" panose="02020603050405020304" pitchFamily="18" charset="0"/>
              </a:rPr>
              <a:t>đề</a:t>
            </a:r>
            <a:endParaRPr lang="vi-VN" sz="3600" dirty="0">
              <a:solidFill>
                <a:srgbClr val="000000"/>
              </a:solidFill>
              <a:latin typeface="Times New Roman" panose="02020603050405020304" pitchFamily="18" charset="0"/>
              <a:cs typeface="Times New Roman" panose="02020603050405020304" pitchFamily="18" charset="0"/>
            </a:endParaRPr>
          </a:p>
        </p:txBody>
      </p:sp>
      <p:sp>
        <p:nvSpPr>
          <p:cNvPr id="15" name="Freeform 5">
            <a:extLst>
              <a:ext uri="{FF2B5EF4-FFF2-40B4-BE49-F238E27FC236}">
                <a16:creationId xmlns:a16="http://schemas.microsoft.com/office/drawing/2014/main" id="{F331D2A9-E1C1-D6CF-F41E-2205B9E5B982}"/>
              </a:ext>
            </a:extLst>
          </p:cNvPr>
          <p:cNvSpPr/>
          <p:nvPr/>
        </p:nvSpPr>
        <p:spPr>
          <a:xfrm>
            <a:off x="232483" y="2764030"/>
            <a:ext cx="4177431" cy="2983382"/>
          </a:xfrm>
          <a:custGeom>
            <a:avLst/>
            <a:gdLst/>
            <a:ahLst/>
            <a:cxnLst/>
            <a:rect l="l" t="t" r="r" b="b"/>
            <a:pathLst>
              <a:path w="4929561" h="3520528">
                <a:moveTo>
                  <a:pt x="0" y="0"/>
                </a:moveTo>
                <a:lnTo>
                  <a:pt x="4929561" y="0"/>
                </a:lnTo>
                <a:lnTo>
                  <a:pt x="4929561" y="3520528"/>
                </a:lnTo>
                <a:lnTo>
                  <a:pt x="0" y="352052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243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5F544CC2-CEB7-4684-5CF8-0FB58464B94C}"/>
              </a:ext>
            </a:extLst>
          </p:cNvPr>
          <p:cNvCxnSpPr/>
          <p:nvPr/>
        </p:nvCxnSpPr>
        <p:spPr>
          <a:xfrm flipH="1">
            <a:off x="3784600" y="2180319"/>
            <a:ext cx="25400" cy="2994036"/>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5F544CC2-CEB7-4684-5CF8-0FB58464B94C}"/>
              </a:ext>
            </a:extLst>
          </p:cNvPr>
          <p:cNvCxnSpPr/>
          <p:nvPr/>
        </p:nvCxnSpPr>
        <p:spPr>
          <a:xfrm flipH="1">
            <a:off x="7884160" y="2180319"/>
            <a:ext cx="25400" cy="2994036"/>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82D8D6DE-D6C0-61F9-0127-B504B2C59A60}"/>
              </a:ext>
            </a:extLst>
          </p:cNvPr>
          <p:cNvSpPr/>
          <p:nvPr/>
        </p:nvSpPr>
        <p:spPr>
          <a:xfrm>
            <a:off x="383036" y="2160921"/>
            <a:ext cx="2997200" cy="2800382"/>
          </a:xfrm>
          <a:prstGeom prst="rect">
            <a:avLst/>
          </a:prstGeom>
        </p:spPr>
        <p:txBody>
          <a:bodyPr wrap="square">
            <a:spAutoFit/>
          </a:bodyPr>
          <a:lstStyle/>
          <a:p>
            <a:pPr algn="just"/>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gái</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Xương</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bi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kịch</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Nguyễn</a:t>
            </a:r>
            <a:r>
              <a:rPr lang="en-US" sz="2933"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Đăng</a:t>
            </a:r>
            <a:r>
              <a:rPr lang="en-US" sz="2933"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Na)</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2D8D6DE-D6C0-61F9-0127-B504B2C59A60}"/>
              </a:ext>
            </a:extLst>
          </p:cNvPr>
          <p:cNvSpPr/>
          <p:nvPr/>
        </p:nvSpPr>
        <p:spPr>
          <a:xfrm>
            <a:off x="4172031" y="2138908"/>
            <a:ext cx="3425452" cy="3251724"/>
          </a:xfrm>
          <a:prstGeom prst="rect">
            <a:avLst/>
          </a:prstGeom>
        </p:spPr>
        <p:txBody>
          <a:bodyPr wrap="square">
            <a:spAutoFit/>
          </a:bodyPr>
          <a:lstStyle/>
          <a:p>
            <a:pPr algn="just"/>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Thằng</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quỷ</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Nguyễn</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Nhật</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Ánh</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nghĩ</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Trần</a:t>
            </a:r>
            <a:r>
              <a:rPr lang="en-US" sz="2933"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Văn </a:t>
            </a:r>
            <a:r>
              <a:rPr lang="en-US" sz="2933"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Toàn</a:t>
            </a:r>
            <a:r>
              <a:rPr lang="en-US" sz="2933"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82D8D6DE-D6C0-61F9-0127-B504B2C59A60}"/>
              </a:ext>
            </a:extLst>
          </p:cNvPr>
          <p:cNvSpPr/>
          <p:nvPr/>
        </p:nvSpPr>
        <p:spPr>
          <a:xfrm>
            <a:off x="8461884" y="2180319"/>
            <a:ext cx="2997200" cy="995016"/>
          </a:xfrm>
          <a:prstGeom prst="rect">
            <a:avLst/>
          </a:prstGeom>
        </p:spPr>
        <p:txBody>
          <a:bodyPr wrap="square">
            <a:spAutoFit/>
          </a:bodyPr>
          <a:lstStyle/>
          <a:p>
            <a:pPr algn="ct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xưa</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p>
          <a:p>
            <a:pPr algn="ctr"/>
            <a:r>
              <a:rPr lang="en-US" sz="2933"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(Vũ Cao)</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82D8D6DE-D6C0-61F9-0127-B504B2C59A60}"/>
              </a:ext>
            </a:extLst>
          </p:cNvPr>
          <p:cNvSpPr/>
          <p:nvPr/>
        </p:nvSpPr>
        <p:spPr>
          <a:xfrm>
            <a:off x="425369" y="5072736"/>
            <a:ext cx="2997200" cy="995016"/>
          </a:xfrm>
          <a:prstGeom prst="rect">
            <a:avLst/>
          </a:prstGeom>
        </p:spPr>
        <p:txBody>
          <a:bodyPr wrap="square">
            <a:spAutoFit/>
          </a:bodyPr>
          <a:lstStyle/>
          <a:p>
            <a:pPr algn="just"/>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học</a:t>
            </a: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2D8D6DE-D6C0-61F9-0127-B504B2C59A60}"/>
              </a:ext>
            </a:extLst>
          </p:cNvPr>
          <p:cNvSpPr/>
          <p:nvPr/>
        </p:nvSpPr>
        <p:spPr>
          <a:xfrm>
            <a:off x="4172031" y="5308600"/>
            <a:ext cx="3425452" cy="995016"/>
          </a:xfrm>
          <a:prstGeom prst="rect">
            <a:avLst/>
          </a:prstGeom>
        </p:spPr>
        <p:txBody>
          <a:bodyPr wrap="square">
            <a:spAutoFit/>
          </a:bodyPr>
          <a:lstStyle/>
          <a:p>
            <a:pPr algn="just"/>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học</a:t>
            </a: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82D8D6DE-D6C0-61F9-0127-B504B2C59A60}"/>
              </a:ext>
            </a:extLst>
          </p:cNvPr>
          <p:cNvSpPr/>
          <p:nvPr/>
        </p:nvSpPr>
        <p:spPr>
          <a:xfrm>
            <a:off x="8461884" y="3771693"/>
            <a:ext cx="2997200" cy="543675"/>
          </a:xfrm>
          <a:prstGeom prst="rect">
            <a:avLst/>
          </a:prstGeom>
        </p:spPr>
        <p:txBody>
          <a:bodyPr wrap="square">
            <a:spAutoFit/>
          </a:bodyPr>
          <a:lstStyle/>
          <a:p>
            <a:pPr algn="just"/>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sz="2933" b="1" dirty="0">
              <a:solidFill>
                <a:srgbClr val="00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421B225-1928-0F9F-7822-F156A120B298}"/>
              </a:ext>
            </a:extLst>
          </p:cNvPr>
          <p:cNvGrpSpPr/>
          <p:nvPr/>
        </p:nvGrpSpPr>
        <p:grpSpPr>
          <a:xfrm>
            <a:off x="0" y="122234"/>
            <a:ext cx="3061252" cy="736507"/>
            <a:chOff x="0" y="0"/>
            <a:chExt cx="3705215" cy="812800"/>
          </a:xfrm>
        </p:grpSpPr>
        <p:sp>
          <p:nvSpPr>
            <p:cNvPr id="3" name="Freeform 3">
              <a:extLst>
                <a:ext uri="{FF2B5EF4-FFF2-40B4-BE49-F238E27FC236}">
                  <a16:creationId xmlns:a16="http://schemas.microsoft.com/office/drawing/2014/main" id="{CE522B0A-659A-B6C3-A0ED-83997547795A}"/>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4" name="TextBox 3">
              <a:extLst>
                <a:ext uri="{FF2B5EF4-FFF2-40B4-BE49-F238E27FC236}">
                  <a16:creationId xmlns:a16="http://schemas.microsoft.com/office/drawing/2014/main" id="{00F21CA4-718D-B3A2-6811-3E5F9B3260EE}"/>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5" name="Rectangle 4">
            <a:extLst>
              <a:ext uri="{FF2B5EF4-FFF2-40B4-BE49-F238E27FC236}">
                <a16:creationId xmlns:a16="http://schemas.microsoft.com/office/drawing/2014/main" id="{012D9C8B-01B6-479E-305D-F35DBEDFEA7B}"/>
              </a:ext>
            </a:extLst>
          </p:cNvPr>
          <p:cNvSpPr/>
          <p:nvPr/>
        </p:nvSpPr>
        <p:spPr>
          <a:xfrm>
            <a:off x="-592718" y="167321"/>
            <a:ext cx="3900902" cy="646331"/>
          </a:xfrm>
          <a:prstGeom prst="rect">
            <a:avLst/>
          </a:prstGeom>
          <a:noFill/>
        </p:spPr>
        <p:txBody>
          <a:bodyPr wrap="square">
            <a:spAutoFit/>
          </a:bodyPr>
          <a:lstStyle/>
          <a:p>
            <a:pPr algn="ctr"/>
            <a:r>
              <a:rPr lang="en-US" sz="3600" dirty="0">
                <a:solidFill>
                  <a:srgbClr val="000000"/>
                </a:solidFill>
                <a:latin typeface="#9Slide05 SVNShintia Script" panose="02000804000000020003" pitchFamily="2" charset="0"/>
                <a:cs typeface="Times New Roman" panose="02020603050405020304" pitchFamily="18" charset="0"/>
              </a:rPr>
              <a:t>2. </a:t>
            </a:r>
            <a:r>
              <a:rPr lang="en-US" sz="3600" dirty="0" err="1">
                <a:solidFill>
                  <a:srgbClr val="000000"/>
                </a:solidFill>
                <a:latin typeface="#9Slide05 SVNShintia Script" panose="02000804000000020003" pitchFamily="2" charset="0"/>
                <a:cs typeface="Times New Roman" panose="02020603050405020304" pitchFamily="18" charset="0"/>
              </a:rPr>
              <a:t>Thể</a:t>
            </a:r>
            <a:r>
              <a:rPr lang="en-US" sz="3600" dirty="0">
                <a:solidFill>
                  <a:srgbClr val="000000"/>
                </a:solidFill>
                <a:latin typeface="#9Slide05 SVNShintia Script" panose="02000804000000020003" pitchFamily="2" charset="0"/>
                <a:cs typeface="Times New Roman" panose="02020603050405020304" pitchFamily="18" charset="0"/>
              </a:rPr>
              <a:t> </a:t>
            </a:r>
            <a:r>
              <a:rPr lang="en-US" sz="3600" dirty="0" err="1">
                <a:solidFill>
                  <a:srgbClr val="000000"/>
                </a:solidFill>
                <a:latin typeface="#9Slide05 SVNShintia Script" panose="02000804000000020003" pitchFamily="2" charset="0"/>
                <a:cs typeface="Times New Roman" panose="02020603050405020304" pitchFamily="18" charset="0"/>
              </a:rPr>
              <a:t>loại</a:t>
            </a:r>
            <a:endParaRPr lang="vi-VN" sz="3600" dirty="0">
              <a:solidFill>
                <a:srgbClr val="000000"/>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3DF1F0B1-EAB5-E6B8-B780-4E9C8B5544B2}"/>
              </a:ext>
            </a:extLst>
          </p:cNvPr>
          <p:cNvSpPr/>
          <p:nvPr/>
        </p:nvSpPr>
        <p:spPr>
          <a:xfrm>
            <a:off x="9287124" y="4677210"/>
            <a:ext cx="3587013" cy="2657378"/>
          </a:xfrm>
          <a:custGeom>
            <a:avLst/>
            <a:gdLst/>
            <a:ahLst/>
            <a:cxnLst/>
            <a:rect l="l" t="t" r="r" b="b"/>
            <a:pathLst>
              <a:path w="5061589" h="3749793">
                <a:moveTo>
                  <a:pt x="0" y="0"/>
                </a:moveTo>
                <a:lnTo>
                  <a:pt x="5061589" y="0"/>
                </a:lnTo>
                <a:lnTo>
                  <a:pt x="5061589" y="3749793"/>
                </a:lnTo>
                <a:lnTo>
                  <a:pt x="0" y="3749793"/>
                </a:lnTo>
                <a:lnTo>
                  <a:pt x="0" y="0"/>
                </a:lnTo>
                <a:close/>
              </a:path>
            </a:pathLst>
          </a:custGeom>
          <a:blipFill>
            <a:blip r:embed="rId3"/>
            <a:stretch>
              <a:fillRect/>
            </a:stretch>
          </a:blipFill>
        </p:spPr>
        <p:txBody>
          <a:bodyPr/>
          <a:lstStyle/>
          <a:p>
            <a:endParaRPr lang="en-US"/>
          </a:p>
        </p:txBody>
      </p:sp>
      <p:sp>
        <p:nvSpPr>
          <p:cNvPr id="7" name="Freeform 3">
            <a:extLst>
              <a:ext uri="{FF2B5EF4-FFF2-40B4-BE49-F238E27FC236}">
                <a16:creationId xmlns:a16="http://schemas.microsoft.com/office/drawing/2014/main" id="{B96DB9E2-9A34-AD44-8D23-65F6E14C7082}"/>
              </a:ext>
            </a:extLst>
          </p:cNvPr>
          <p:cNvSpPr/>
          <p:nvPr/>
        </p:nvSpPr>
        <p:spPr>
          <a:xfrm>
            <a:off x="11203872" y="1621237"/>
            <a:ext cx="2443635" cy="3879750"/>
          </a:xfrm>
          <a:custGeom>
            <a:avLst/>
            <a:gdLst/>
            <a:ahLst/>
            <a:cxnLst/>
            <a:rect l="l" t="t" r="r" b="b"/>
            <a:pathLst>
              <a:path w="5183359" h="8229600">
                <a:moveTo>
                  <a:pt x="0" y="0"/>
                </a:moveTo>
                <a:lnTo>
                  <a:pt x="5183359" y="0"/>
                </a:lnTo>
                <a:lnTo>
                  <a:pt x="5183359"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67367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E38D16B-67BE-E377-8BFF-9BF00B784256}"/>
              </a:ext>
            </a:extLst>
          </p:cNvPr>
          <p:cNvSpPr/>
          <p:nvPr/>
        </p:nvSpPr>
        <p:spPr>
          <a:xfrm>
            <a:off x="389614" y="1820351"/>
            <a:ext cx="11219290" cy="3157165"/>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a:ln w="19050">
            <a:solidFill>
              <a:schemeClr val="tx1"/>
            </a:solidFill>
          </a:ln>
        </p:spPr>
        <p:txBody>
          <a:bodyPr/>
          <a:lstStyle/>
          <a:p>
            <a:endParaRPr lang="en-US"/>
          </a:p>
        </p:txBody>
      </p:sp>
      <p:sp>
        <p:nvSpPr>
          <p:cNvPr id="4" name="Rectangle 3">
            <a:extLst>
              <a:ext uri="{FF2B5EF4-FFF2-40B4-BE49-F238E27FC236}">
                <a16:creationId xmlns:a16="http://schemas.microsoft.com/office/drawing/2014/main" id="{0A163A4E-3B0D-38F9-74E1-F38059EE6C38}"/>
              </a:ext>
            </a:extLst>
          </p:cNvPr>
          <p:cNvSpPr/>
          <p:nvPr/>
        </p:nvSpPr>
        <p:spPr>
          <a:xfrm>
            <a:off x="2700981" y="2497040"/>
            <a:ext cx="679003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chemeClr val="tx2">
                    <a:lumMod val="50000"/>
                  </a:schemeClr>
                </a:solidFill>
                <a:effectLst/>
                <a:uLnTx/>
                <a:uFillTx/>
                <a:latin typeface="#9Slide05 SVNDeadhead Script" pitchFamily="2" charset="0"/>
                <a:ea typeface="+mn-ea"/>
                <a:cs typeface="Times New Roman" panose="02020603050405020304" pitchFamily="18" charset="0"/>
              </a:rPr>
              <a:t>Tri </a:t>
            </a:r>
            <a:r>
              <a:rPr kumimoji="0" lang="en-US" sz="8800" b="0" i="0" u="none" strike="noStrike" kern="1200" cap="none" spc="0" normalizeH="0" baseline="0" noProof="0" dirty="0" err="1">
                <a:ln>
                  <a:noFill/>
                </a:ln>
                <a:solidFill>
                  <a:schemeClr val="tx2">
                    <a:lumMod val="50000"/>
                  </a:schemeClr>
                </a:solidFill>
                <a:effectLst/>
                <a:uLnTx/>
                <a:uFillTx/>
                <a:latin typeface="#9Slide05 SVNDeadhead Script" pitchFamily="2" charset="0"/>
                <a:ea typeface="+mn-ea"/>
                <a:cs typeface="Times New Roman" panose="02020603050405020304" pitchFamily="18" charset="0"/>
              </a:rPr>
              <a:t>thức</a:t>
            </a:r>
            <a:r>
              <a:rPr kumimoji="0" lang="en-US" sz="8800" b="0" i="0" u="none" strike="noStrike" kern="1200" cap="none" spc="0" normalizeH="0" baseline="0" noProof="0" dirty="0">
                <a:ln>
                  <a:noFill/>
                </a:ln>
                <a:solidFill>
                  <a:schemeClr val="tx2">
                    <a:lumMod val="50000"/>
                  </a:schemeClr>
                </a:solidFill>
                <a:effectLst/>
                <a:uLnTx/>
                <a:uFillTx/>
                <a:latin typeface="#9Slide05 SVNDeadhead Script" pitchFamily="2" charset="0"/>
                <a:ea typeface="+mn-ea"/>
                <a:cs typeface="Times New Roman" panose="02020603050405020304" pitchFamily="18" charset="0"/>
              </a:rPr>
              <a:t> </a:t>
            </a:r>
            <a:r>
              <a:rPr kumimoji="0" lang="en-US" sz="8800" b="0" i="0" u="none" strike="noStrike" kern="1200" cap="none" spc="0" normalizeH="0" baseline="0" noProof="0" dirty="0" err="1">
                <a:ln>
                  <a:noFill/>
                </a:ln>
                <a:solidFill>
                  <a:schemeClr val="tx2">
                    <a:lumMod val="50000"/>
                  </a:schemeClr>
                </a:solidFill>
                <a:effectLst/>
                <a:uLnTx/>
                <a:uFillTx/>
                <a:latin typeface="#9Slide05 SVNDeadhead Script" pitchFamily="2" charset="0"/>
                <a:ea typeface="+mn-ea"/>
                <a:cs typeface="Times New Roman" panose="02020603050405020304" pitchFamily="18" charset="0"/>
              </a:rPr>
              <a:t>ngữ</a:t>
            </a:r>
            <a:r>
              <a:rPr kumimoji="0" lang="en-US" sz="8800" b="0" i="0" u="none" strike="noStrike" kern="1200" cap="none" spc="0" normalizeH="0" baseline="0" noProof="0" dirty="0">
                <a:ln>
                  <a:noFill/>
                </a:ln>
                <a:solidFill>
                  <a:schemeClr val="tx2">
                    <a:lumMod val="50000"/>
                  </a:schemeClr>
                </a:solidFill>
                <a:effectLst/>
                <a:uLnTx/>
                <a:uFillTx/>
                <a:latin typeface="#9Slide05 SVNDeadhead Script" pitchFamily="2" charset="0"/>
                <a:ea typeface="+mn-ea"/>
                <a:cs typeface="Times New Roman" panose="02020603050405020304" pitchFamily="18" charset="0"/>
              </a:rPr>
              <a:t> </a:t>
            </a:r>
            <a:r>
              <a:rPr kumimoji="0" lang="en-US" sz="8800" b="0" i="0" u="none" strike="noStrike" kern="1200" cap="none" spc="0" normalizeH="0" baseline="0" noProof="0" dirty="0" err="1">
                <a:ln>
                  <a:noFill/>
                </a:ln>
                <a:solidFill>
                  <a:schemeClr val="tx2">
                    <a:lumMod val="50000"/>
                  </a:schemeClr>
                </a:solidFill>
                <a:effectLst/>
                <a:uLnTx/>
                <a:uFillTx/>
                <a:latin typeface="#9Slide05 SVNDeadhead Script" pitchFamily="2" charset="0"/>
                <a:ea typeface="+mn-ea"/>
                <a:cs typeface="Times New Roman" panose="02020603050405020304" pitchFamily="18" charset="0"/>
              </a:rPr>
              <a:t>văn</a:t>
            </a:r>
            <a:endParaRPr kumimoji="0" lang="vi-VN" sz="8800" b="0"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2" name="Freeform 3">
            <a:extLst>
              <a:ext uri="{FF2B5EF4-FFF2-40B4-BE49-F238E27FC236}">
                <a16:creationId xmlns:a16="http://schemas.microsoft.com/office/drawing/2014/main" id="{CE585E8B-3557-ECCF-D348-88D7D4864C5A}"/>
              </a:ext>
            </a:extLst>
          </p:cNvPr>
          <p:cNvSpPr/>
          <p:nvPr/>
        </p:nvSpPr>
        <p:spPr>
          <a:xfrm>
            <a:off x="6024304" y="5637475"/>
            <a:ext cx="6614200" cy="1694889"/>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3"/>
            <a:stretch>
              <a:fillRect/>
            </a:stretch>
          </a:blipFill>
        </p:spPr>
        <p:txBody>
          <a:bodyPr/>
          <a:lstStyle/>
          <a:p>
            <a:endParaRPr lang="en-US"/>
          </a:p>
        </p:txBody>
      </p:sp>
      <p:sp>
        <p:nvSpPr>
          <p:cNvPr id="3" name="Freeform 4">
            <a:extLst>
              <a:ext uri="{FF2B5EF4-FFF2-40B4-BE49-F238E27FC236}">
                <a16:creationId xmlns:a16="http://schemas.microsoft.com/office/drawing/2014/main" id="{0D93E54F-2342-A07A-853F-0BA0CD300DE3}"/>
              </a:ext>
            </a:extLst>
          </p:cNvPr>
          <p:cNvSpPr/>
          <p:nvPr/>
        </p:nvSpPr>
        <p:spPr>
          <a:xfrm rot="19566718">
            <a:off x="-1351132" y="-251395"/>
            <a:ext cx="3868455" cy="1650541"/>
          </a:xfrm>
          <a:custGeom>
            <a:avLst/>
            <a:gdLst/>
            <a:ahLst/>
            <a:cxnLst/>
            <a:rect l="l" t="t" r="r" b="b"/>
            <a:pathLst>
              <a:path w="5994981" h="2557859">
                <a:moveTo>
                  <a:pt x="0" y="0"/>
                </a:moveTo>
                <a:lnTo>
                  <a:pt x="5994981" y="0"/>
                </a:lnTo>
                <a:lnTo>
                  <a:pt x="5994981" y="2557859"/>
                </a:lnTo>
                <a:lnTo>
                  <a:pt x="0" y="2557859"/>
                </a:lnTo>
                <a:lnTo>
                  <a:pt x="0" y="0"/>
                </a:lnTo>
                <a:close/>
              </a:path>
            </a:pathLst>
          </a:custGeom>
          <a:blipFill>
            <a:blip r:embed="rId4"/>
            <a:stretch>
              <a:fillRect/>
            </a:stretch>
          </a:blipFill>
        </p:spPr>
        <p:txBody>
          <a:bodyPr/>
          <a:lstStyle/>
          <a:p>
            <a:endParaRPr lang="en-US"/>
          </a:p>
        </p:txBody>
      </p:sp>
      <p:sp>
        <p:nvSpPr>
          <p:cNvPr id="8" name="Freeform 6">
            <a:extLst>
              <a:ext uri="{FF2B5EF4-FFF2-40B4-BE49-F238E27FC236}">
                <a16:creationId xmlns:a16="http://schemas.microsoft.com/office/drawing/2014/main" id="{0771AC9E-4FEC-65CC-F73C-B5A666C113FC}"/>
              </a:ext>
            </a:extLst>
          </p:cNvPr>
          <p:cNvSpPr/>
          <p:nvPr/>
        </p:nvSpPr>
        <p:spPr>
          <a:xfrm>
            <a:off x="1749289" y="644152"/>
            <a:ext cx="1529218" cy="2890075"/>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53920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B616FE-740A-0796-824E-63DDC66BB02A}"/>
              </a:ext>
            </a:extLst>
          </p:cNvPr>
          <p:cNvGrpSpPr/>
          <p:nvPr/>
        </p:nvGrpSpPr>
        <p:grpSpPr>
          <a:xfrm>
            <a:off x="0" y="1442386"/>
            <a:ext cx="12192000" cy="3692293"/>
            <a:chOff x="0" y="0"/>
            <a:chExt cx="3705215" cy="812800"/>
          </a:xfrm>
        </p:grpSpPr>
        <p:sp>
          <p:nvSpPr>
            <p:cNvPr id="7" name="Freeform 3">
              <a:extLst>
                <a:ext uri="{FF2B5EF4-FFF2-40B4-BE49-F238E27FC236}">
                  <a16:creationId xmlns:a16="http://schemas.microsoft.com/office/drawing/2014/main" id="{88A346CE-90D5-8E3E-463F-FE6BA0575007}"/>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8" name="TextBox 7">
              <a:extLst>
                <a:ext uri="{FF2B5EF4-FFF2-40B4-BE49-F238E27FC236}">
                  <a16:creationId xmlns:a16="http://schemas.microsoft.com/office/drawing/2014/main" id="{88E73319-EF41-673D-4847-6B5A8D750640}"/>
                </a:ext>
              </a:extLst>
            </p:cNvPr>
            <p:cNvSpPr txBox="1"/>
            <p:nvPr/>
          </p:nvSpPr>
          <p:spPr>
            <a:xfrm>
              <a:off x="0" y="-38100"/>
              <a:ext cx="3705215" cy="850900"/>
            </a:xfrm>
            <a:prstGeom prst="rect">
              <a:avLst/>
            </a:prstGeom>
          </p:spPr>
          <p:txBody>
            <a:bodyPr lIns="50800" tIns="50800" rIns="50800" bIns="50800" rtlCol="0" anchor="ctr"/>
            <a:lstStyle/>
            <a:p>
              <a:pPr algn="ctr">
                <a:lnSpc>
                  <a:spcPts val="3463"/>
                </a:lnSpc>
              </a:pPr>
              <a:endParaRPr/>
            </a:p>
          </p:txBody>
        </p:sp>
      </p:grpSp>
      <p:sp>
        <p:nvSpPr>
          <p:cNvPr id="5" name="Freeform 16">
            <a:extLst>
              <a:ext uri="{FF2B5EF4-FFF2-40B4-BE49-F238E27FC236}">
                <a16:creationId xmlns:a16="http://schemas.microsoft.com/office/drawing/2014/main" id="{AD84FA03-FAB9-D50D-C73C-C1A8221615C9}"/>
              </a:ext>
            </a:extLst>
          </p:cNvPr>
          <p:cNvSpPr>
            <a:spLocks/>
          </p:cNvSpPr>
          <p:nvPr/>
        </p:nvSpPr>
        <p:spPr>
          <a:xfrm rot="-511518">
            <a:off x="-818945" y="4995560"/>
            <a:ext cx="4093323" cy="2599260"/>
          </a:xfrm>
          <a:custGeom>
            <a:avLst/>
            <a:gdLst/>
            <a:ahLst/>
            <a:cxnLst/>
            <a:rect l="l" t="t" r="r" b="b"/>
            <a:pathLst>
              <a:path w="8001566" h="5080995">
                <a:moveTo>
                  <a:pt x="0" y="0"/>
                </a:moveTo>
                <a:lnTo>
                  <a:pt x="8001566" y="0"/>
                </a:lnTo>
                <a:lnTo>
                  <a:pt x="8001566" y="5080994"/>
                </a:lnTo>
                <a:lnTo>
                  <a:pt x="0" y="5080994"/>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8A88BBB8-F765-8042-6D64-6445B1F6C75B}"/>
              </a:ext>
            </a:extLst>
          </p:cNvPr>
          <p:cNvSpPr txBox="1"/>
          <p:nvPr/>
        </p:nvSpPr>
        <p:spPr>
          <a:xfrm>
            <a:off x="2450137" y="2104952"/>
            <a:ext cx="7291725" cy="1938992"/>
          </a:xfrm>
          <a:prstGeom prst="rect">
            <a:avLst/>
          </a:prstGeom>
          <a:noFill/>
        </p:spPr>
        <p:txBody>
          <a:bodyPr wrap="square" rtlCol="0">
            <a:spAutoFit/>
          </a:bodyPr>
          <a:lstStyle/>
          <a:p>
            <a:pPr algn="ctr"/>
            <a:r>
              <a:rPr lang="en-US" sz="4000" b="1" dirty="0">
                <a:latin typeface="#9Slide07 SVNA Love Of Thunder" panose="02040603050506020204" pitchFamily="18" charset="0"/>
                <a:cs typeface="Times New Roman" panose="02020603050405020304" pitchFamily="18" charset="0"/>
              </a:rPr>
              <a:t>1. </a:t>
            </a:r>
          </a:p>
          <a:p>
            <a:pPr algn="ctr"/>
            <a:r>
              <a:rPr lang="en-US" sz="4000" b="1" dirty="0">
                <a:latin typeface="#9Slide07 SVNA Love Of Thunder" panose="02040603050506020204" pitchFamily="18" charset="0"/>
                <a:cs typeface="Times New Roman" panose="02020603050405020304" pitchFamily="18" charset="0"/>
              </a:rPr>
              <a:t>Văn </a:t>
            </a:r>
            <a:r>
              <a:rPr lang="en-US" sz="4000" b="1" dirty="0" err="1">
                <a:latin typeface="#9Slide07 SVNA Love Of Thunder" panose="02040603050506020204" pitchFamily="18" charset="0"/>
                <a:cs typeface="Times New Roman" panose="02020603050405020304" pitchFamily="18" charset="0"/>
              </a:rPr>
              <a:t>bản</a:t>
            </a:r>
            <a:r>
              <a:rPr lang="en-US" sz="4000" b="1" dirty="0">
                <a:latin typeface="#9Slide07 SVNA Love Of Thunder" panose="02040603050506020204" pitchFamily="18" charset="0"/>
                <a:cs typeface="Times New Roman" panose="02020603050405020304" pitchFamily="18" charset="0"/>
              </a:rPr>
              <a:t> </a:t>
            </a:r>
            <a:r>
              <a:rPr lang="en-US" sz="4000" b="1" dirty="0" err="1">
                <a:latin typeface="#9Slide07 SVNA Love Of Thunder" panose="02040603050506020204" pitchFamily="18" charset="0"/>
                <a:cs typeface="Times New Roman" panose="02020603050405020304" pitchFamily="18" charset="0"/>
              </a:rPr>
              <a:t>nghị</a:t>
            </a:r>
            <a:r>
              <a:rPr lang="en-US" sz="4000" b="1" dirty="0">
                <a:latin typeface="#9Slide07 SVNA Love Of Thunder" panose="02040603050506020204" pitchFamily="18" charset="0"/>
                <a:cs typeface="Times New Roman" panose="02020603050405020304" pitchFamily="18" charset="0"/>
              </a:rPr>
              <a:t> </a:t>
            </a:r>
            <a:r>
              <a:rPr lang="en-US" sz="4000" b="1" dirty="0" err="1">
                <a:latin typeface="#9Slide07 SVNA Love Of Thunder" panose="02040603050506020204" pitchFamily="18" charset="0"/>
                <a:cs typeface="Times New Roman" panose="02020603050405020304" pitchFamily="18" charset="0"/>
              </a:rPr>
              <a:t>luận</a:t>
            </a:r>
            <a:r>
              <a:rPr lang="en-US" sz="4000" b="1" dirty="0">
                <a:latin typeface="#9Slide07 SVNA Love Of Thunder" panose="02040603050506020204" pitchFamily="18" charset="0"/>
                <a:cs typeface="Times New Roman" panose="02020603050405020304" pitchFamily="18" charset="0"/>
              </a:rPr>
              <a:t> </a:t>
            </a:r>
          </a:p>
          <a:p>
            <a:pPr algn="ctr"/>
            <a:r>
              <a:rPr lang="en-US" sz="4000" b="1" dirty="0" err="1">
                <a:latin typeface="#9Slide07 SVNA Love Of Thunder" panose="02040603050506020204" pitchFamily="18" charset="0"/>
                <a:cs typeface="Times New Roman" panose="02020603050405020304" pitchFamily="18" charset="0"/>
              </a:rPr>
              <a:t>viết</a:t>
            </a:r>
            <a:r>
              <a:rPr lang="en-US" sz="4000" b="1" dirty="0">
                <a:latin typeface="#9Slide07 SVNA Love Of Thunder" panose="02040603050506020204" pitchFamily="18" charset="0"/>
                <a:cs typeface="Times New Roman" panose="02020603050405020304" pitchFamily="18" charset="0"/>
              </a:rPr>
              <a:t> </a:t>
            </a:r>
            <a:r>
              <a:rPr lang="en-US" sz="4000" b="1" dirty="0" err="1">
                <a:latin typeface="#9Slide07 SVNA Love Of Thunder" panose="02040603050506020204" pitchFamily="18" charset="0"/>
                <a:cs typeface="Times New Roman" panose="02020603050405020304" pitchFamily="18" charset="0"/>
              </a:rPr>
              <a:t>về</a:t>
            </a:r>
            <a:r>
              <a:rPr lang="en-US" sz="4000" b="1" dirty="0">
                <a:latin typeface="#9Slide07 SVNA Love Of Thunder" panose="02040603050506020204" pitchFamily="18" charset="0"/>
                <a:cs typeface="Times New Roman" panose="02020603050405020304" pitchFamily="18" charset="0"/>
              </a:rPr>
              <a:t> </a:t>
            </a:r>
            <a:r>
              <a:rPr lang="en-US" sz="4000" b="1" dirty="0" err="1">
                <a:latin typeface="#9Slide07 SVNA Love Of Thunder" panose="02040603050506020204" pitchFamily="18" charset="0"/>
                <a:cs typeface="Times New Roman" panose="02020603050405020304" pitchFamily="18" charset="0"/>
              </a:rPr>
              <a:t>tác</a:t>
            </a:r>
            <a:r>
              <a:rPr lang="en-US" sz="4000" b="1" dirty="0">
                <a:latin typeface="#9Slide07 SVNA Love Of Thunder" panose="02040603050506020204" pitchFamily="18" charset="0"/>
                <a:cs typeface="Times New Roman" panose="02020603050405020304" pitchFamily="18" charset="0"/>
              </a:rPr>
              <a:t> </a:t>
            </a:r>
            <a:r>
              <a:rPr lang="en-US" sz="4000" b="1" dirty="0" err="1">
                <a:latin typeface="#9Slide07 SVNA Love Of Thunder" panose="02040603050506020204" pitchFamily="18" charset="0"/>
                <a:cs typeface="Times New Roman" panose="02020603050405020304" pitchFamily="18" charset="0"/>
              </a:rPr>
              <a:t>phẩm</a:t>
            </a:r>
            <a:r>
              <a:rPr lang="en-US" sz="4000" b="1" dirty="0">
                <a:latin typeface="#9Slide07 SVNA Love Of Thunder" panose="02040603050506020204" pitchFamily="18" charset="0"/>
                <a:cs typeface="Times New Roman" panose="02020603050405020304" pitchFamily="18" charset="0"/>
              </a:rPr>
              <a:t> </a:t>
            </a:r>
            <a:r>
              <a:rPr lang="en-US" sz="4000" b="1" dirty="0" err="1">
                <a:latin typeface="#9Slide07 SVNA Love Of Thunder" panose="02040603050506020204" pitchFamily="18" charset="0"/>
                <a:cs typeface="Times New Roman" panose="02020603050405020304" pitchFamily="18" charset="0"/>
              </a:rPr>
              <a:t>văn</a:t>
            </a:r>
            <a:r>
              <a:rPr lang="en-US" sz="4000" b="1" dirty="0">
                <a:latin typeface="#9Slide07 SVNA Love Of Thunder" panose="02040603050506020204" pitchFamily="18" charset="0"/>
                <a:cs typeface="Times New Roman" panose="02020603050405020304" pitchFamily="18" charset="0"/>
              </a:rPr>
              <a:t> </a:t>
            </a:r>
            <a:r>
              <a:rPr lang="en-US" sz="4000" b="1" dirty="0" err="1">
                <a:latin typeface="#9Slide07 SVNA Love Of Thunder" panose="02040603050506020204" pitchFamily="18" charset="0"/>
                <a:cs typeface="Times New Roman" panose="02020603050405020304" pitchFamily="18" charset="0"/>
              </a:rPr>
              <a:t>học</a:t>
            </a:r>
            <a:r>
              <a:rPr lang="en-US" sz="4000" b="1" dirty="0">
                <a:latin typeface="#9Slide07 SVNA Love Of Thunder" panose="02040603050506020204" pitchFamily="18" charset="0"/>
                <a:cs typeface="Times New Roman" panose="02020603050405020304" pitchFamily="18" charset="0"/>
              </a:rPr>
              <a:t> </a:t>
            </a:r>
          </a:p>
        </p:txBody>
      </p:sp>
      <p:sp>
        <p:nvSpPr>
          <p:cNvPr id="3" name="Freeform 15">
            <a:extLst>
              <a:ext uri="{FF2B5EF4-FFF2-40B4-BE49-F238E27FC236}">
                <a16:creationId xmlns:a16="http://schemas.microsoft.com/office/drawing/2014/main" id="{41D78031-74C6-F3D2-73F6-A7144641AC39}"/>
              </a:ext>
            </a:extLst>
          </p:cNvPr>
          <p:cNvSpPr/>
          <p:nvPr/>
        </p:nvSpPr>
        <p:spPr>
          <a:xfrm rot="-6786811">
            <a:off x="-819678" y="3203749"/>
            <a:ext cx="2731506" cy="2519814"/>
          </a:xfrm>
          <a:custGeom>
            <a:avLst/>
            <a:gdLst/>
            <a:ahLst/>
            <a:cxnLst/>
            <a:rect l="l" t="t" r="r" b="b"/>
            <a:pathLst>
              <a:path w="4363268" h="4025115">
                <a:moveTo>
                  <a:pt x="0" y="0"/>
                </a:moveTo>
                <a:lnTo>
                  <a:pt x="4363268" y="0"/>
                </a:lnTo>
                <a:lnTo>
                  <a:pt x="4363268" y="4025115"/>
                </a:lnTo>
                <a:lnTo>
                  <a:pt x="0" y="4025115"/>
                </a:lnTo>
                <a:lnTo>
                  <a:pt x="0" y="0"/>
                </a:lnTo>
                <a:close/>
              </a:path>
            </a:pathLst>
          </a:custGeom>
          <a:blipFill>
            <a:blip r:embed="rId4"/>
            <a:stretch>
              <a:fillRect/>
            </a:stretch>
          </a:blipFill>
        </p:spPr>
        <p:txBody>
          <a:bodyPr/>
          <a:lstStyle/>
          <a:p>
            <a:endParaRPr lang="en-US"/>
          </a:p>
        </p:txBody>
      </p:sp>
      <p:sp>
        <p:nvSpPr>
          <p:cNvPr id="9" name="Freeform 5">
            <a:extLst>
              <a:ext uri="{FF2B5EF4-FFF2-40B4-BE49-F238E27FC236}">
                <a16:creationId xmlns:a16="http://schemas.microsoft.com/office/drawing/2014/main" id="{0041E2E9-6F8A-3033-2683-0FEC0308B305}"/>
              </a:ext>
            </a:extLst>
          </p:cNvPr>
          <p:cNvSpPr/>
          <p:nvPr/>
        </p:nvSpPr>
        <p:spPr>
          <a:xfrm>
            <a:off x="9784313" y="-22990"/>
            <a:ext cx="3025510" cy="2127942"/>
          </a:xfrm>
          <a:custGeom>
            <a:avLst/>
            <a:gdLst/>
            <a:ahLst/>
            <a:cxnLst/>
            <a:rect l="l" t="t" r="r" b="b"/>
            <a:pathLst>
              <a:path w="5914932" h="4160169">
                <a:moveTo>
                  <a:pt x="0" y="0"/>
                </a:moveTo>
                <a:lnTo>
                  <a:pt x="5914932" y="0"/>
                </a:lnTo>
                <a:lnTo>
                  <a:pt x="5914932" y="4160169"/>
                </a:lnTo>
                <a:lnTo>
                  <a:pt x="0" y="416016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423562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TotalTime>
  <Words>5460</Words>
  <Application>Microsoft Office PowerPoint</Application>
  <PresentationFormat>Widescreen</PresentationFormat>
  <Paragraphs>311</Paragraphs>
  <Slides>57</Slides>
  <Notes>44</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57</vt:i4>
      </vt:variant>
    </vt:vector>
  </HeadingPairs>
  <TitlesOfParts>
    <vt:vector size="73" baseType="lpstr">
      <vt:lpstr>#9Slide04 Vollkorn Bold</vt:lpstr>
      <vt:lpstr>#9Slide05 Agile Script Calligra</vt:lpstr>
      <vt:lpstr>#9Slide05 SVNCookie</vt:lpstr>
      <vt:lpstr>#9Slide05 SVNDeadhead Script</vt:lpstr>
      <vt:lpstr>#9Slide05 SVNNexa Rust Script</vt:lpstr>
      <vt:lpstr>#9Slide05 SVNShintia Script</vt:lpstr>
      <vt:lpstr>#9Slide07 Pangolin</vt:lpstr>
      <vt:lpstr>#9Slide07 SVNA Love Of Thunder</vt:lpstr>
      <vt:lpstr>#9Slide07 SVNGuerrilla</vt:lpstr>
      <vt:lpstr>Arial</vt:lpstr>
      <vt:lpstr>Calibri</vt:lpstr>
      <vt:lpstr>Calibri Light</vt:lpstr>
      <vt:lpstr>Showcard Gothic</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Administrator</cp:lastModifiedBy>
  <cp:revision>129</cp:revision>
  <dcterms:created xsi:type="dcterms:W3CDTF">2024-08-05T10:19:49Z</dcterms:created>
  <dcterms:modified xsi:type="dcterms:W3CDTF">2025-02-27T01:28:43Z</dcterms:modified>
</cp:coreProperties>
</file>