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3" r:id="rId2"/>
    <p:sldId id="375" r:id="rId3"/>
    <p:sldId id="279" r:id="rId4"/>
    <p:sldId id="376" r:id="rId5"/>
    <p:sldId id="377" r:id="rId6"/>
    <p:sldId id="378" r:id="rId7"/>
    <p:sldId id="379" r:id="rId8"/>
    <p:sldId id="380" r:id="rId9"/>
    <p:sldId id="347" r:id="rId10"/>
    <p:sldId id="383" r:id="rId11"/>
    <p:sldId id="384" r:id="rId12"/>
    <p:sldId id="392" r:id="rId13"/>
    <p:sldId id="404" r:id="rId14"/>
    <p:sldId id="403" r:id="rId15"/>
    <p:sldId id="314" r:id="rId16"/>
    <p:sldId id="330" r:id="rId17"/>
    <p:sldId id="3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37487"/>
    <a:srgbClr val="D0E39A"/>
    <a:srgbClr val="E0DFEF"/>
    <a:srgbClr val="FBC6B0"/>
    <a:srgbClr val="7192A9"/>
    <a:srgbClr val="048DA4"/>
    <a:srgbClr val="0000FF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2922378"/>
            <a:ext cx="7216624" cy="38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28738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classmate.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tornado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earthquake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disasters.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030837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Heavy rain.	        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Wind.			   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2: </a:t>
            </a:r>
            <a:r>
              <a:rPr lang="en-US" sz="3200" dirty="0"/>
              <a:t>Which of these activities may cause landslides?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Littering.	        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    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3: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  </a:t>
            </a:r>
            <a:r>
              <a:rPr lang="en-US" sz="3200" dirty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                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Richter </a:t>
            </a:r>
            <a:r>
              <a:rPr lang="en-US" sz="3200"/>
              <a:t>scale.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556752" y="2588087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4038472" y="4046773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196909" y="551105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disasters.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A flood.		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landslide.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</a:p>
          <a:p>
            <a:endParaRPr lang="en-US" sz="3200" dirty="0"/>
          </a:p>
          <a:p>
            <a:r>
              <a:rPr lang="en-US" sz="3200" b="1" dirty="0"/>
              <a:t>Question 5: </a:t>
            </a:r>
            <a:r>
              <a:rPr lang="en-US" sz="3200" dirty="0"/>
              <a:t>What do tornadoes form from? </a:t>
            </a:r>
          </a:p>
          <a:p>
            <a:r>
              <a:rPr lang="en-US" sz="3200">
                <a:solidFill>
                  <a:srgbClr val="00B0F0"/>
                </a:solidFill>
              </a:rPr>
              <a:t>A. </a:t>
            </a:r>
            <a:r>
              <a:rPr lang="en-US" sz="3200"/>
              <a:t>An earthquake.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flood.	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thunderstorm.</a:t>
            </a:r>
          </a:p>
          <a:p>
            <a:r>
              <a:rPr lang="en-US" sz="3200"/>
              <a:t> </a:t>
            </a:r>
            <a:endParaRPr lang="en-US" sz="3200" dirty="0"/>
          </a:p>
          <a:p>
            <a:r>
              <a:rPr lang="en-US" sz="3200" b="1" dirty="0"/>
              <a:t>Question 6: </a:t>
            </a:r>
            <a:r>
              <a:rPr lang="en-US" sz="3200" dirty="0"/>
              <a:t>Where do tornadoes mostly happen? </a:t>
            </a:r>
          </a:p>
          <a:p>
            <a:r>
              <a:rPr lang="en-US" sz="320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USA.		</a:t>
            </a:r>
            <a:r>
              <a:rPr lang="en-US" sz="320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UK.		</a:t>
            </a:r>
            <a:r>
              <a:rPr lang="en-US" sz="320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key below. 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8742" y="11894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527" y="1083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5530150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691288" y="2275396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81669" y="2503657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learnt how to give </a:t>
            </a:r>
            <a:r>
              <a:rPr lang="en-US" sz="3600"/>
              <a:t>and 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86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Learn the new words by heart 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Do </a:t>
            </a:r>
            <a:r>
              <a:rPr lang="en-US" sz="3600" dirty="0"/>
              <a:t>exercises in the 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/>
              <a:t> Prepare </a:t>
            </a:r>
            <a:r>
              <a:rPr lang="en-US" sz="3600" dirty="0"/>
              <a:t>for Lesson 5 – Skills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5721" y="129587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Answering the questions.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2829" y="2148603"/>
            <a:ext cx="5755112" cy="89051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</a:t>
            </a:r>
            <a:r>
              <a:rPr lang="en-US">
                <a:solidFill>
                  <a:schemeClr val="tx1"/>
                </a:solidFill>
              </a:rPr>
              <a:t>the dialogue.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Practise </a:t>
            </a:r>
            <a:r>
              <a:rPr lang="en-US" dirty="0">
                <a:solidFill>
                  <a:schemeClr val="tx1"/>
                </a:solidFill>
              </a:rPr>
              <a:t>giving and responding to </a:t>
            </a:r>
            <a:r>
              <a:rPr lang="en-US">
                <a:solidFill>
                  <a:schemeClr val="tx1"/>
                </a:solidFill>
              </a:rPr>
              <a:t>bad news.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2829" y="3355827"/>
            <a:ext cx="5743692" cy="18660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Read. Decide which natural disaster each person below is talking about.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Choose the correct answer to </a:t>
            </a:r>
            <a:r>
              <a:rPr lang="en-US">
                <a:solidFill>
                  <a:schemeClr val="tx1"/>
                </a:solidFill>
              </a:rPr>
              <a:t>each question..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Compare your answers. Then check </a:t>
            </a:r>
            <a:r>
              <a:rPr lang="en-US">
                <a:solidFill>
                  <a:schemeClr val="tx1"/>
                </a:solidFill>
              </a:rPr>
              <a:t>your answers.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7141" y="54978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5875" y="1295876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2665" y="234357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8996" y="3789979"/>
            <a:ext cx="220842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KNOWLEDGE OF NATURAL DISASTERS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9" idx="0"/>
          </p:cNvCxnSpPr>
          <p:nvPr/>
        </p:nvCxnSpPr>
        <p:spPr>
          <a:xfrm>
            <a:off x="2421789" y="1601979"/>
            <a:ext cx="1698833" cy="741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1"/>
            <a:endCxn id="40" idx="0"/>
          </p:cNvCxnSpPr>
          <p:nvPr/>
        </p:nvCxnSpPr>
        <p:spPr>
          <a:xfrm rot="10800000" flipV="1">
            <a:off x="1933211" y="2644295"/>
            <a:ext cx="1269454" cy="1145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202665" y="557869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3"/>
            <a:endCxn id="48" idx="0"/>
          </p:cNvCxnSpPr>
          <p:nvPr/>
        </p:nvCxnSpPr>
        <p:spPr>
          <a:xfrm>
            <a:off x="3037425" y="4090703"/>
            <a:ext cx="1083197" cy="148799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7506118" cy="42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393" y="2067734"/>
            <a:ext cx="4048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picture?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4171" y="1337863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shake </a:t>
            </a:r>
            <a:r>
              <a:rPr lang="en-US" sz="600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18671" y="4684219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rung,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5135" y="3175256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12896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6" y="1835492"/>
            <a:ext cx="7372185" cy="4630654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085" y="3285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0872" y="1377663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Fahrenheit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772" y="4716782"/>
            <a:ext cx="56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độ </a:t>
            </a:r>
            <a:r>
              <a:rPr lang="en-US" sz="4800" dirty="0"/>
              <a:t>F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nhiệt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3256" y="3186417"/>
            <a:ext cx="3603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447713"/>
            <a:ext cx="3953096" cy="4785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772" y="3297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08" y="1119147"/>
            <a:ext cx="87648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Richter </a:t>
            </a:r>
            <a:r>
              <a:rPr lang="en-US" dirty="0"/>
              <a:t>scale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297" y="4573458"/>
            <a:ext cx="5203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rích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mạnh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đất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172" y="3137530"/>
            <a:ext cx="345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8" y="2590206"/>
            <a:ext cx="6368440" cy="3966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602" y="3248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71956"/>
              </p:ext>
            </p:extLst>
          </p:nvPr>
        </p:nvGraphicFramePr>
        <p:xfrm>
          <a:off x="1352550" y="1639788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2670158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3899674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512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50872" y="1233541"/>
            <a:ext cx="4202462" cy="258648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shake</a:t>
            </a:r>
            <a:r>
              <a:rPr lang="en-US" sz="2600" b="1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097108" y="1202975"/>
            <a:ext cx="6147909" cy="3003507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Fahrenheit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3207611" y="3820025"/>
            <a:ext cx="4440964" cy="2902892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Richter scale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/>
              <a:t>I’m sorry to hear that. 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738</Words>
  <Application>Microsoft Office PowerPoint</Application>
  <PresentationFormat>Widescreen</PresentationFormat>
  <Paragraphs>128</Paragraphs>
  <Slides>17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428</cp:revision>
  <dcterms:created xsi:type="dcterms:W3CDTF">2020-12-09T02:04:09Z</dcterms:created>
  <dcterms:modified xsi:type="dcterms:W3CDTF">2025-02-27T22:52:13Z</dcterms:modified>
</cp:coreProperties>
</file>