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02" r:id="rId3"/>
    <p:sldId id="331" r:id="rId4"/>
    <p:sldId id="276" r:id="rId5"/>
    <p:sldId id="332" r:id="rId6"/>
    <p:sldId id="333" r:id="rId7"/>
    <p:sldId id="325" r:id="rId8"/>
    <p:sldId id="334" r:id="rId9"/>
    <p:sldId id="314" r:id="rId10"/>
    <p:sldId id="335" r:id="rId11"/>
    <p:sldId id="33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37D91"/>
    <a:srgbClr val="FBCDCD"/>
    <a:srgbClr val="F7A5A5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4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9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12855" y="1777834"/>
            <a:ext cx="3581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147" y="2809517"/>
            <a:ext cx="3853229" cy="362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043" y="216680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4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0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72198" y="266184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5796" y="1234447"/>
            <a:ext cx="5843843" cy="89332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groups. Make a list of some activities that cause </a:t>
            </a:r>
            <a:r>
              <a:rPr lang="en-US">
                <a:solidFill>
                  <a:schemeClr val="tx1"/>
                </a:solidFill>
              </a:rPr>
              <a:t>water pollution.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5796" y="2239457"/>
            <a:ext cx="5861620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Listen to the conversation and choose the correct word to complete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sentence.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Listen again and give short answers to the following questions. Use no more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 THREE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285080" cy="12526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2" idx="0"/>
          </p:cNvCxnSpPr>
          <p:nvPr/>
        </p:nvCxnSpPr>
        <p:spPr>
          <a:xfrm rot="10800000" flipV="1">
            <a:off x="1587118" y="2962566"/>
            <a:ext cx="1285080" cy="145334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73061" y="473584"/>
            <a:ext cx="359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6: SKILLS 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04507" y="5752230"/>
            <a:ext cx="1971297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5796" y="5610905"/>
            <a:ext cx="5829531" cy="86711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A83C4A68-EB73-5354-2F41-2D2269B0CBE7}"/>
              </a:ext>
            </a:extLst>
          </p:cNvPr>
          <p:cNvSpPr/>
          <p:nvPr/>
        </p:nvSpPr>
        <p:spPr>
          <a:xfrm>
            <a:off x="669161" y="4415914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14" name="Curved Connector 25">
            <a:extLst>
              <a:ext uri="{FF2B5EF4-FFF2-40B4-BE49-F238E27FC236}">
                <a16:creationId xmlns:a16="http://schemas.microsoft.com/office/drawing/2014/main" id="{07778C8C-1321-B1E6-2B97-8268069FC8FA}"/>
              </a:ext>
            </a:extLst>
          </p:cNvPr>
          <p:cNvCxnSpPr>
            <a:cxnSpLocks/>
            <a:stCxn id="12" idx="3"/>
            <a:endCxn id="27" idx="0"/>
          </p:cNvCxnSpPr>
          <p:nvPr/>
        </p:nvCxnSpPr>
        <p:spPr>
          <a:xfrm>
            <a:off x="2505075" y="4716638"/>
            <a:ext cx="1285081" cy="103559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ectangle 21">
            <a:extLst>
              <a:ext uri="{FF2B5EF4-FFF2-40B4-BE49-F238E27FC236}">
                <a16:creationId xmlns:a16="http://schemas.microsoft.com/office/drawing/2014/main" id="{8F2A6C5B-D7AA-737A-4C14-9617164743CE}"/>
              </a:ext>
            </a:extLst>
          </p:cNvPr>
          <p:cNvSpPr/>
          <p:nvPr/>
        </p:nvSpPr>
        <p:spPr>
          <a:xfrm>
            <a:off x="5485796" y="3925181"/>
            <a:ext cx="5861620" cy="158291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Work in pairs. Read the notice and match the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headings with the numbers.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Write a notice for the Go Green Club leader to invite students to attend a lecture on water pollution. 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54513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42458" y="1246496"/>
            <a:ext cx="95874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groups. Make a list of some activities that cause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water pollution.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87067" y="12175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39852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0" name="Google Shape;1881;p31">
            <a:extLst>
              <a:ext uri="{FF2B5EF4-FFF2-40B4-BE49-F238E27FC236}">
                <a16:creationId xmlns:a16="http://schemas.microsoft.com/office/drawing/2014/main" id="{4C4C347B-FD00-EA50-5E98-2C75CAD5C282}"/>
              </a:ext>
            </a:extLst>
          </p:cNvPr>
          <p:cNvSpPr txBox="1">
            <a:spLocks/>
          </p:cNvSpPr>
          <p:nvPr/>
        </p:nvSpPr>
        <p:spPr>
          <a:xfrm>
            <a:off x="2872244" y="1679169"/>
            <a:ext cx="2039716" cy="101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AD4F0F"/>
                </a:solidFill>
              </a:rPr>
              <a:t>THROWING RUBBISH</a:t>
            </a:r>
            <a:endParaRPr lang="en-US" sz="3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cxnSp>
        <p:nvCxnSpPr>
          <p:cNvPr id="48" name="Đường nối Thẳng 47">
            <a:extLst>
              <a:ext uri="{FF2B5EF4-FFF2-40B4-BE49-F238E27FC236}">
                <a16:creationId xmlns:a16="http://schemas.microsoft.com/office/drawing/2014/main" id="{AC3D44D7-3AA1-F3B7-F12F-19790516EC74}"/>
              </a:ext>
            </a:extLst>
          </p:cNvPr>
          <p:cNvCxnSpPr>
            <a:cxnSpLocks/>
          </p:cNvCxnSpPr>
          <p:nvPr/>
        </p:nvCxnSpPr>
        <p:spPr>
          <a:xfrm>
            <a:off x="2882975" y="3095599"/>
            <a:ext cx="720773" cy="60907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881;p31">
            <a:extLst>
              <a:ext uri="{FF2B5EF4-FFF2-40B4-BE49-F238E27FC236}">
                <a16:creationId xmlns:a16="http://schemas.microsoft.com/office/drawing/2014/main" id="{5B51BD0A-386E-BF49-54FA-2E41B9E39D2B}"/>
              </a:ext>
            </a:extLst>
          </p:cNvPr>
          <p:cNvSpPr txBox="1">
            <a:spLocks/>
          </p:cNvSpPr>
          <p:nvPr/>
        </p:nvSpPr>
        <p:spPr>
          <a:xfrm>
            <a:off x="6236413" y="1914218"/>
            <a:ext cx="2199462" cy="106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7192A9"/>
                </a:solidFill>
              </a:rPr>
              <a:t>DOMESTIC WASTE</a:t>
            </a:r>
            <a:endParaRPr lang="en-US" sz="3000" b="1" dirty="0">
              <a:solidFill>
                <a:srgbClr val="7192A9"/>
              </a:solidFill>
              <a:cs typeface="Calibri" panose="020F0502020204030204" pitchFamily="34" charset="0"/>
            </a:endParaRP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id="{8C6159B8-2D99-F707-E3D4-F6A6193F1F70}"/>
              </a:ext>
            </a:extLst>
          </p:cNvPr>
          <p:cNvCxnSpPr>
            <a:cxnSpLocks/>
          </p:cNvCxnSpPr>
          <p:nvPr/>
        </p:nvCxnSpPr>
        <p:spPr>
          <a:xfrm flipH="1">
            <a:off x="6999500" y="2983933"/>
            <a:ext cx="1379781" cy="6582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Google Shape;1881;p31">
            <a:extLst>
              <a:ext uri="{FF2B5EF4-FFF2-40B4-BE49-F238E27FC236}">
                <a16:creationId xmlns:a16="http://schemas.microsoft.com/office/drawing/2014/main" id="{BC792DD9-5A32-B05E-6B46-1352A75E3368}"/>
              </a:ext>
            </a:extLst>
          </p:cNvPr>
          <p:cNvSpPr txBox="1">
            <a:spLocks/>
          </p:cNvSpPr>
          <p:nvPr/>
        </p:nvSpPr>
        <p:spPr>
          <a:xfrm>
            <a:off x="3209087" y="5450563"/>
            <a:ext cx="1752699" cy="108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>
                <a:solidFill>
                  <a:srgbClr val="EF4B66"/>
                </a:solidFill>
              </a:rPr>
              <a:t>SPILLING FUEL</a:t>
            </a:r>
            <a:endParaRPr lang="en-US" sz="3000" b="1" dirty="0">
              <a:solidFill>
                <a:srgbClr val="EF4B66"/>
              </a:solidFill>
              <a:cs typeface="Calibri" panose="020F050202020403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id="{F2700D0A-52BE-C6FE-0E34-4B7E7E28A12E}"/>
              </a:ext>
            </a:extLst>
          </p:cNvPr>
          <p:cNvCxnSpPr>
            <a:cxnSpLocks/>
          </p:cNvCxnSpPr>
          <p:nvPr/>
        </p:nvCxnSpPr>
        <p:spPr>
          <a:xfrm flipV="1">
            <a:off x="3260474" y="5221875"/>
            <a:ext cx="1060528" cy="4137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Google Shape;1881;p31">
            <a:extLst>
              <a:ext uri="{FF2B5EF4-FFF2-40B4-BE49-F238E27FC236}">
                <a16:creationId xmlns:a16="http://schemas.microsoft.com/office/drawing/2014/main" id="{A942A611-D765-C110-FC91-365494386D37}"/>
              </a:ext>
            </a:extLst>
          </p:cNvPr>
          <p:cNvSpPr txBox="1">
            <a:spLocks/>
          </p:cNvSpPr>
          <p:nvPr/>
        </p:nvSpPr>
        <p:spPr>
          <a:xfrm>
            <a:off x="6094095" y="5305218"/>
            <a:ext cx="252936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b="1" dirty="0"/>
              <a:t>INDUSTRIAL WASTE</a:t>
            </a:r>
            <a:endParaRPr lang="en-US" sz="3000" b="1" dirty="0">
              <a:cs typeface="Calibri" panose="020F0502020204030204" pitchFamily="34" charset="0"/>
            </a:endParaRPr>
          </a:p>
        </p:txBody>
      </p:sp>
      <p:cxnSp>
        <p:nvCxnSpPr>
          <p:cNvPr id="62" name="Đường nối Thẳng 61">
            <a:extLst>
              <a:ext uri="{FF2B5EF4-FFF2-40B4-BE49-F238E27FC236}">
                <a16:creationId xmlns:a16="http://schemas.microsoft.com/office/drawing/2014/main" id="{B98244EA-EEC9-CBF7-5292-49AB9016F94C}"/>
              </a:ext>
            </a:extLst>
          </p:cNvPr>
          <p:cNvCxnSpPr>
            <a:cxnSpLocks/>
          </p:cNvCxnSpPr>
          <p:nvPr/>
        </p:nvCxnSpPr>
        <p:spPr>
          <a:xfrm>
            <a:off x="7122614" y="4667619"/>
            <a:ext cx="1297477" cy="5544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5">
            <a:extLst>
              <a:ext uri="{FF2B5EF4-FFF2-40B4-BE49-F238E27FC236}">
                <a16:creationId xmlns:a16="http://schemas.microsoft.com/office/drawing/2014/main" id="{B9A0871D-2863-B18C-E0DB-DAD4C126D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46" y="3250791"/>
            <a:ext cx="3408500" cy="1917282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B24821C5-6685-3EBF-6E2C-CC136A43DD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8" y="1726835"/>
            <a:ext cx="2039716" cy="2514196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CA3FBAD-C47F-9BA6-EB37-4B9061230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875" y="1811459"/>
            <a:ext cx="3408500" cy="2189961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DA37F660-1191-E842-1FD1-4F35D21791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" y="4550128"/>
            <a:ext cx="2844745" cy="2031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875" y="4220700"/>
            <a:ext cx="3309815" cy="24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5" grpId="0"/>
      <p:bldP spid="59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0500" y="1240862"/>
            <a:ext cx="937720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to a talk and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word to 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4752" y="1228293"/>
            <a:ext cx="46032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6676" y="1110920"/>
            <a:ext cx="33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F625B6DE-9629-EE24-C619-CB56E80102B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320109" y="2221929"/>
            <a:ext cx="11547972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/>
              <a:t> Polluted water is unsafe for </a:t>
            </a:r>
            <a:r>
              <a:rPr lang="en-US" sz="3200" b="1">
                <a:solidFill>
                  <a:srgbClr val="E0702A"/>
                </a:solidFill>
              </a:rPr>
              <a:t>drinking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cooking</a:t>
            </a:r>
            <a:r>
              <a:rPr lang="en-US" sz="3200"/>
              <a:t> and for other uses.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2. </a:t>
            </a:r>
            <a:r>
              <a:rPr lang="en-US" sz="3200"/>
              <a:t>Sometimes toxic substances ﬂow into rivers from </a:t>
            </a:r>
            <a:r>
              <a:rPr lang="en-US" sz="3200" b="1">
                <a:solidFill>
                  <a:srgbClr val="E0702A"/>
                </a:solidFill>
              </a:rPr>
              <a:t>factories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hospitals</a:t>
            </a:r>
            <a:r>
              <a:rPr lang="en-US" sz="320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3. </a:t>
            </a:r>
            <a:r>
              <a:rPr lang="en-US" sz="3200"/>
              <a:t>Water pollution has a </a:t>
            </a:r>
            <a:r>
              <a:rPr lang="en-US" sz="3200" b="1">
                <a:solidFill>
                  <a:srgbClr val="E0702A"/>
                </a:solidFill>
              </a:rPr>
              <a:t>dangerous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harmful</a:t>
            </a:r>
            <a:r>
              <a:rPr lang="en-US" sz="3200"/>
              <a:t> eﬀect on our life.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accent2"/>
                </a:solidFill>
              </a:rPr>
              <a:t>4.</a:t>
            </a:r>
            <a:r>
              <a:rPr lang="en-US" sz="3200"/>
              <a:t> We </a:t>
            </a:r>
            <a:r>
              <a:rPr lang="en-US" sz="3200" b="1">
                <a:solidFill>
                  <a:srgbClr val="E0702A"/>
                </a:solidFill>
              </a:rPr>
              <a:t>couldn’t</a:t>
            </a:r>
            <a:r>
              <a:rPr lang="en-US" sz="3200"/>
              <a:t> / </a:t>
            </a:r>
            <a:r>
              <a:rPr lang="en-US" sz="3200" b="1">
                <a:solidFill>
                  <a:srgbClr val="E0702A"/>
                </a:solidFill>
              </a:rPr>
              <a:t>shouldn’t</a:t>
            </a:r>
            <a:r>
              <a:rPr lang="en-US" sz="3200"/>
              <a:t> throw litter into rivers and lakes.</a:t>
            </a:r>
          </a:p>
        </p:txBody>
      </p:sp>
      <p:pic>
        <p:nvPicPr>
          <p:cNvPr id="2" name="Track 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2145" y="1149958"/>
            <a:ext cx="609600" cy="609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324475" y="2242984"/>
            <a:ext cx="1638300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8872095" y="3165657"/>
            <a:ext cx="168655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6422048" y="4593372"/>
            <a:ext cx="1578952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105150" y="5552051"/>
            <a:ext cx="1800225" cy="59237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71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44618" y="13194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224" y="1192446"/>
            <a:ext cx="1050180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give short answers to the following questions. Use no more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than THREE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words.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549" y="121410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E47E2F1E-1565-05A4-AD00-EA9411DBDF2E}"/>
              </a:ext>
            </a:extLst>
          </p:cNvPr>
          <p:cNvSpPr txBox="1"/>
          <p:nvPr/>
        </p:nvSpPr>
        <p:spPr>
          <a:xfrm>
            <a:off x="446833" y="135939"/>
            <a:ext cx="317994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3" name="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43200" y="1535895"/>
            <a:ext cx="609600" cy="609600"/>
          </a:xfrm>
          <a:prstGeom prst="rect">
            <a:avLst/>
          </a:prstGeom>
        </p:spPr>
      </p:pic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863034" y="2018061"/>
            <a:ext cx="9652566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2"/>
                </a:solidFill>
              </a:rPr>
              <a:t>1.</a:t>
            </a:r>
            <a:r>
              <a:rPr lang="en-US" sz="3000"/>
              <a:t> What is the listening text about?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2"/>
                </a:solidFill>
              </a:rPr>
              <a:t>2. </a:t>
            </a:r>
            <a:r>
              <a:rPr lang="en-US" sz="3000"/>
              <a:t>How many sources of water pollution are there?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2"/>
                </a:solidFill>
              </a:rPr>
              <a:t>3. </a:t>
            </a:r>
            <a:r>
              <a:rPr lang="en-US" sz="3000"/>
              <a:t>What are two common sources of drinking water?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2"/>
                </a:solidFill>
              </a:rPr>
              <a:t>4.</a:t>
            </a:r>
            <a:r>
              <a:rPr lang="en-US" sz="3000"/>
              <a:t> What type of eﬀect does water pollution have on our life?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00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000" b="1">
                <a:solidFill>
                  <a:schemeClr val="accent2"/>
                </a:solidFill>
              </a:rPr>
              <a:t>5.</a:t>
            </a:r>
            <a:r>
              <a:rPr lang="en-US" sz="3000"/>
              <a:t> What products can we use to reduce water pollution?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5246" y="2418022"/>
            <a:ext cx="27016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Water pollution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55246" y="3375185"/>
            <a:ext cx="854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Two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5246" y="4245974"/>
            <a:ext cx="27354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Rivers and lakes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5246" y="5167404"/>
            <a:ext cx="27715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A harmful effect</a:t>
            </a:r>
            <a:endParaRPr lang="en-US" sz="3000" b="1" dirty="0">
              <a:solidFill>
                <a:srgbClr val="E0702A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5246" y="6088835"/>
            <a:ext cx="26491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>
                <a:solidFill>
                  <a:srgbClr val="E0702A"/>
                </a:solidFill>
              </a:rPr>
              <a:t>Green products</a:t>
            </a:r>
            <a:endParaRPr lang="en-US" sz="3000" b="1" dirty="0">
              <a:solidFill>
                <a:srgbClr val="E07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82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143"/>
          <a:stretch/>
        </p:blipFill>
        <p:spPr>
          <a:xfrm>
            <a:off x="4075186" y="1793680"/>
            <a:ext cx="3557553" cy="50643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9913" y="1014532"/>
            <a:ext cx="738067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Read the notice and match the headings (a – e) below with the numbers (1 –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5).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7196" y="1084074"/>
            <a:ext cx="473904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556" y="971909"/>
            <a:ext cx="270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B58727F-704B-542B-3E7A-47A42BE55B1A}"/>
              </a:ext>
            </a:extLst>
          </p:cNvPr>
          <p:cNvSpPr txBox="1"/>
          <p:nvPr/>
        </p:nvSpPr>
        <p:spPr>
          <a:xfrm>
            <a:off x="487067" y="194965"/>
            <a:ext cx="218227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68654153-062D-D74E-45D7-48792F18079C}"/>
              </a:ext>
            </a:extLst>
          </p:cNvPr>
          <p:cNvSpPr txBox="1"/>
          <p:nvPr/>
        </p:nvSpPr>
        <p:spPr>
          <a:xfrm>
            <a:off x="7939214" y="1665399"/>
            <a:ext cx="34367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Name of institution or </a:t>
            </a:r>
            <a:r>
              <a:rPr lang="en-US" sz="2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organisation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(School,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296A8C55-D420-57E2-AB46-801171FA1A62}"/>
              </a:ext>
            </a:extLst>
          </p:cNvPr>
          <p:cNvCxnSpPr>
            <a:cxnSpLocks/>
          </p:cNvCxnSpPr>
          <p:nvPr/>
        </p:nvCxnSpPr>
        <p:spPr>
          <a:xfrm flipH="1">
            <a:off x="7191375" y="2013576"/>
            <a:ext cx="7407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8B06D7F-1734-EDFF-07D4-351B3B80EAD8}"/>
              </a:ext>
            </a:extLst>
          </p:cNvPr>
          <p:cNvSpPr txBox="1"/>
          <p:nvPr/>
        </p:nvSpPr>
        <p:spPr>
          <a:xfrm>
            <a:off x="978432" y="2143265"/>
            <a:ext cx="246009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c. Date of writing the notice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69B3D5D9-A022-EF71-1B35-8B8E939B0035}"/>
              </a:ext>
            </a:extLst>
          </p:cNvPr>
          <p:cNvCxnSpPr>
            <a:cxnSpLocks/>
          </p:cNvCxnSpPr>
          <p:nvPr/>
        </p:nvCxnSpPr>
        <p:spPr>
          <a:xfrm>
            <a:off x="3438525" y="2583996"/>
            <a:ext cx="167503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8BFE42-ED82-3613-F3F8-0077CE235264}"/>
              </a:ext>
            </a:extLst>
          </p:cNvPr>
          <p:cNvSpPr txBox="1"/>
          <p:nvPr/>
        </p:nvSpPr>
        <p:spPr>
          <a:xfrm>
            <a:off x="8709088" y="3507356"/>
            <a:ext cx="287369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Body (date / time / duration / place, etc.)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BB598CA8-F34C-0869-0C5B-38F95B0E6CFB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124700" y="3445913"/>
            <a:ext cx="1584388" cy="476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E4C90E8-EB2A-3B6D-593A-73869C2F565B}"/>
              </a:ext>
            </a:extLst>
          </p:cNvPr>
          <p:cNvSpPr txBox="1"/>
          <p:nvPr/>
        </p:nvSpPr>
        <p:spPr>
          <a:xfrm>
            <a:off x="8991600" y="5177350"/>
            <a:ext cx="1994762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e. Contact details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32EAEF7B-C924-C205-67A5-82473B83DB7D}"/>
              </a:ext>
            </a:extLst>
          </p:cNvPr>
          <p:cNvCxnSpPr>
            <a:cxnSpLocks/>
          </p:cNvCxnSpPr>
          <p:nvPr/>
        </p:nvCxnSpPr>
        <p:spPr>
          <a:xfrm flipH="1" flipV="1">
            <a:off x="7632741" y="5592849"/>
            <a:ext cx="1358859" cy="78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0E5E2FAC-9242-8C23-D127-032CED70E04E}"/>
              </a:ext>
            </a:extLst>
          </p:cNvPr>
          <p:cNvSpPr txBox="1"/>
          <p:nvPr/>
        </p:nvSpPr>
        <p:spPr>
          <a:xfrm>
            <a:off x="192605" y="5683483"/>
            <a:ext cx="22965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d. Author’s name and signature</a:t>
            </a:r>
            <a:endParaRPr lang="vi-V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650AD1D9-C007-89DC-C0C2-1DCDA839DCE7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2489154" y="6096000"/>
            <a:ext cx="1586032" cy="29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4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09593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notice for the Go Green Club leader to invite students to attend a lecture on water pollution. Use the following details.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18785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8521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46" t="5040" r="7427" b="5040"/>
          <a:stretch/>
        </p:blipFill>
        <p:spPr>
          <a:xfrm>
            <a:off x="152400" y="4061632"/>
            <a:ext cx="5511249" cy="2701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2075714"/>
            <a:ext cx="4773930" cy="1703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424" t="2366" r="2679" b="1184"/>
          <a:stretch/>
        </p:blipFill>
        <p:spPr>
          <a:xfrm>
            <a:off x="6351349" y="1867609"/>
            <a:ext cx="5660946" cy="48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0">
            <a:extLst>
              <a:ext uri="{FF2B5EF4-FFF2-40B4-BE49-F238E27FC236}">
                <a16:creationId xmlns:a16="http://schemas.microsoft.com/office/drawing/2014/main" id="{A65B605E-DFC8-A983-9D9C-36041A0A47FD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636" y="733246"/>
            <a:ext cx="1131836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Go Green Club</a:t>
            </a:r>
            <a:endParaRPr lang="en-US" sz="2800"/>
          </a:p>
          <a:p>
            <a:pPr algn="ctr"/>
            <a:r>
              <a:rPr lang="en-US" sz="2800" b="1"/>
              <a:t>NOTICE</a:t>
            </a:r>
            <a:endParaRPr lang="en-US" sz="2800"/>
          </a:p>
          <a:p>
            <a:pPr algn="ctr"/>
            <a:r>
              <a:rPr lang="en-US" sz="2800"/>
              <a:t>12 January, 2023</a:t>
            </a:r>
          </a:p>
          <a:p>
            <a:pPr algn="ctr"/>
            <a:r>
              <a:rPr lang="en-US" sz="2800"/>
              <a:t>Lecture on Water Pollution</a:t>
            </a:r>
          </a:p>
          <a:p>
            <a:r>
              <a:rPr lang="en-US" sz="2800"/>
              <a:t>All students of our school are invited to attend a lecture on water pollution next week. Interested students should contact the club by 17 February, 2023.</a:t>
            </a:r>
          </a:p>
          <a:p>
            <a:r>
              <a:rPr lang="en-US" sz="2800"/>
              <a:t>Details:</a:t>
            </a:r>
          </a:p>
          <a:p>
            <a:r>
              <a:rPr lang="en-US" sz="2800" b="1"/>
              <a:t>Time:</a:t>
            </a:r>
            <a:r>
              <a:rPr lang="en-US" sz="2800"/>
              <a:t> 2 p.m. – 4 p.m., 6 March</a:t>
            </a:r>
          </a:p>
          <a:p>
            <a:r>
              <a:rPr lang="en-US" sz="2800" b="1"/>
              <a:t>Place:</a:t>
            </a:r>
            <a:r>
              <a:rPr lang="en-US" sz="2800"/>
              <a:t> School Grand Hall</a:t>
            </a:r>
          </a:p>
          <a:p>
            <a:r>
              <a:rPr lang="en-US" sz="2800" b="1"/>
              <a:t>Topic:</a:t>
            </a:r>
            <a:r>
              <a:rPr lang="en-US" sz="2800"/>
              <a:t> Water pollution</a:t>
            </a:r>
          </a:p>
          <a:p>
            <a:r>
              <a:rPr lang="en-US" sz="2800"/>
              <a:t>If you have any questions, please contact us at 012-3476-789 or email gogreen@fmail.com.</a:t>
            </a:r>
          </a:p>
          <a:p>
            <a:r>
              <a:rPr lang="en-US" sz="2800"/>
              <a:t>Club Leader</a:t>
            </a:r>
          </a:p>
          <a:p>
            <a:r>
              <a:rPr lang="en-US" sz="2800"/>
              <a:t>Nguyen Hong Mai</a:t>
            </a:r>
          </a:p>
        </p:txBody>
      </p:sp>
    </p:spTree>
    <p:extLst>
      <p:ext uri="{BB962C8B-B14F-4D97-AF65-F5344CB8AC3E}">
        <p14:creationId xmlns:p14="http://schemas.microsoft.com/office/powerpoint/2010/main" val="24683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434919"/>
            <a:ext cx="7782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Listening about water pollution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Writing a notice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860" y="135859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544</Words>
  <Application>Microsoft Office PowerPoint</Application>
  <PresentationFormat>Widescreen</PresentationFormat>
  <Paragraphs>96</Paragraphs>
  <Slides>11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10</cp:lastModifiedBy>
  <cp:revision>223</cp:revision>
  <dcterms:created xsi:type="dcterms:W3CDTF">2020-12-09T02:04:09Z</dcterms:created>
  <dcterms:modified xsi:type="dcterms:W3CDTF">2025-02-27T22:21:09Z</dcterms:modified>
</cp:coreProperties>
</file>