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9" r:id="rId5"/>
    <p:sldId id="273" r:id="rId6"/>
    <p:sldId id="270" r:id="rId7"/>
    <p:sldId id="258" r:id="rId8"/>
    <p:sldId id="259" r:id="rId9"/>
    <p:sldId id="260" r:id="rId10"/>
    <p:sldId id="271" r:id="rId11"/>
    <p:sldId id="263" r:id="rId12"/>
    <p:sldId id="262" r:id="rId13"/>
    <p:sldId id="261" r:id="rId14"/>
    <p:sldId id="264" r:id="rId15"/>
    <p:sldId id="265" r:id="rId16"/>
    <p:sldId id="266" r:id="rId17"/>
    <p:sldId id="267" r:id="rId18"/>
    <p:sldId id="272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4D2E-EF48-4476-BCB8-8C4493732867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313B-DBE9-4892-A705-F9343B82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2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4D2E-EF48-4476-BCB8-8C4493732867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313B-DBE9-4892-A705-F9343B82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4D2E-EF48-4476-BCB8-8C4493732867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313B-DBE9-4892-A705-F9343B82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4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4D2E-EF48-4476-BCB8-8C4493732867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313B-DBE9-4892-A705-F9343B82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4D2E-EF48-4476-BCB8-8C4493732867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313B-DBE9-4892-A705-F9343B82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4D2E-EF48-4476-BCB8-8C4493732867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313B-DBE9-4892-A705-F9343B82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2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4D2E-EF48-4476-BCB8-8C4493732867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313B-DBE9-4892-A705-F9343B82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4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4D2E-EF48-4476-BCB8-8C4493732867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313B-DBE9-4892-A705-F9343B82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0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4D2E-EF48-4476-BCB8-8C4493732867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313B-DBE9-4892-A705-F9343B82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3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4D2E-EF48-4476-BCB8-8C4493732867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313B-DBE9-4892-A705-F9343B82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7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4D2E-EF48-4476-BCB8-8C4493732867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313B-DBE9-4892-A705-F9343B82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8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A4D2E-EF48-4476-BCB8-8C4493732867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F313B-DBE9-4892-A705-F9343B82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5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223837"/>
            <a:ext cx="902017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21" y="772919"/>
            <a:ext cx="5200650" cy="485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2804" y="76912"/>
            <a:ext cx="7873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33,34,35 ,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Hồ.Nước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5921" y="1748713"/>
            <a:ext cx="7276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5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2468" y="1825625"/>
            <a:ext cx="76270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428" y="1541716"/>
            <a:ext cx="5286375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053" y="3033757"/>
            <a:ext cx="5238750" cy="3320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0955" y="196844"/>
            <a:ext cx="7873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33,34,35 ,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Hồ.Nước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0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4641" y="793530"/>
            <a:ext cx="79451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3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4624" y="1282417"/>
            <a:ext cx="76067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2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201" y="377071"/>
            <a:ext cx="7579999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079" y="4934139"/>
            <a:ext cx="9469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nguồn,cũng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Đét.cung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36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4059" y="1825625"/>
            <a:ext cx="492388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5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92" y="0"/>
            <a:ext cx="6145441" cy="6332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556" y="0"/>
            <a:ext cx="5090444" cy="63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7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4" y="314324"/>
            <a:ext cx="3705225" cy="46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780" y="435345"/>
            <a:ext cx="73533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875" y="3220695"/>
            <a:ext cx="4038600" cy="102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5780" y="4443945"/>
            <a:ext cx="695325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994" y="853733"/>
            <a:ext cx="351472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4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083" y="1028920"/>
            <a:ext cx="76210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2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67" y="278762"/>
            <a:ext cx="11306175" cy="6505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8442" y="94096"/>
            <a:ext cx="191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Tiết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33,34,35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6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93" y="0"/>
            <a:ext cx="902017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74" y="1412104"/>
            <a:ext cx="7639050" cy="4324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7525" y="5830450"/>
            <a:ext cx="603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839" y="757401"/>
            <a:ext cx="8888949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9877" y="76912"/>
            <a:ext cx="7537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33, 34,35 ,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Hồ.Nước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8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373" y="1866515"/>
            <a:ext cx="8888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mưa,nước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sông,hồ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2803" y="76912"/>
            <a:ext cx="815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33,34 Bài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Hồ.Nước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92" y="1078700"/>
            <a:ext cx="5238750" cy="514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564" y="3743058"/>
            <a:ext cx="86667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trên,ngăn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sụt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054" y="184832"/>
            <a:ext cx="7927190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411" y="1036526"/>
            <a:ext cx="6505575" cy="132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411" y="2468711"/>
            <a:ext cx="6353175" cy="163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411" y="4215221"/>
            <a:ext cx="63912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6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71" y="936863"/>
            <a:ext cx="6658757" cy="435133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696" y="859949"/>
            <a:ext cx="56684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9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58" y="393301"/>
            <a:ext cx="946785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741" y="699107"/>
            <a:ext cx="911542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1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183</Words>
  <Application>Microsoft Office PowerPoint</Application>
  <PresentationFormat>Widescreen</PresentationFormat>
  <Paragraphs>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Admin</cp:lastModifiedBy>
  <cp:revision>15</cp:revision>
  <dcterms:created xsi:type="dcterms:W3CDTF">2022-02-18T12:47:08Z</dcterms:created>
  <dcterms:modified xsi:type="dcterms:W3CDTF">2023-02-22T04:32:02Z</dcterms:modified>
</cp:coreProperties>
</file>