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sldIdLst>
    <p:sldId id="274" r:id="rId4"/>
    <p:sldId id="276" r:id="rId5"/>
    <p:sldId id="275" r:id="rId6"/>
    <p:sldId id="277" r:id="rId7"/>
    <p:sldId id="278" r:id="rId8"/>
    <p:sldId id="318" r:id="rId9"/>
    <p:sldId id="280" r:id="rId10"/>
    <p:sldId id="307" r:id="rId11"/>
    <p:sldId id="308" r:id="rId12"/>
    <p:sldId id="310" r:id="rId13"/>
    <p:sldId id="281" r:id="rId14"/>
    <p:sldId id="319" r:id="rId15"/>
    <p:sldId id="306" r:id="rId16"/>
    <p:sldId id="311" r:id="rId17"/>
    <p:sldId id="312" r:id="rId18"/>
    <p:sldId id="287" r:id="rId19"/>
    <p:sldId id="288" r:id="rId20"/>
    <p:sldId id="313" r:id="rId21"/>
    <p:sldId id="314" r:id="rId22"/>
    <p:sldId id="315" r:id="rId23"/>
    <p:sldId id="316" r:id="rId24"/>
    <p:sldId id="317"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CCFF"/>
    <a:srgbClr val="FF9900"/>
    <a:srgbClr val="006600"/>
    <a:srgbClr val="66CCFF"/>
    <a:srgbClr val="CC00CC"/>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C1C13-6ED8-4A5C-B30C-AAA3574D9C5B}" type="datetimeFigureOut">
              <a:rPr lang="en-US" smtClean="0"/>
              <a:t>2/13/2025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54DF0-EC65-4F73-87B7-5A189A2D6ED0}" type="slidenum">
              <a:rPr lang="en-US" smtClean="0"/>
              <a:t>‹#›</a:t>
            </a:fld>
            <a:endParaRPr lang="en-US"/>
          </a:p>
        </p:txBody>
      </p:sp>
    </p:spTree>
    <p:extLst>
      <p:ext uri="{BB962C8B-B14F-4D97-AF65-F5344CB8AC3E}">
        <p14:creationId xmlns:p14="http://schemas.microsoft.com/office/powerpoint/2010/main" val="428671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09222-D5AC-4F8B-BCBA-839DC579ABD0}" type="slidenum">
              <a:rPr lang="en-US" smtClean="0"/>
              <a:t>1</a:t>
            </a:fld>
            <a:endParaRPr lang="en-US"/>
          </a:p>
        </p:txBody>
      </p:sp>
    </p:spTree>
    <p:extLst>
      <p:ext uri="{BB962C8B-B14F-4D97-AF65-F5344CB8AC3E}">
        <p14:creationId xmlns:p14="http://schemas.microsoft.com/office/powerpoint/2010/main" val="110087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53249"/>
          <p:cNvSpPr>
            <a:spLocks noGrp="1" noRot="1" noChangeAspect="1" noTextEdit="1"/>
          </p:cNvSpPr>
          <p:nvPr>
            <p:ph type="sldImg"/>
          </p:nvPr>
        </p:nvSpPr>
        <p:spPr>
          <a:xfrm>
            <a:off x="1143000" y="685800"/>
            <a:ext cx="4572000" cy="3429000"/>
          </a:xfrm>
          <a:ln/>
        </p:spPr>
      </p:sp>
      <p:sp>
        <p:nvSpPr>
          <p:cNvPr id="36867" name="文本占位符 53250"/>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36868"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itchFamily="34" charset="0"/>
                <a:ea typeface="SimSun" pitchFamily="2" charset="-122"/>
              </a:defRPr>
            </a:lvl1pPr>
            <a:lvl2pPr marL="742950" indent="-285750">
              <a:defRPr sz="3000">
                <a:solidFill>
                  <a:schemeClr val="tx1"/>
                </a:solidFill>
                <a:latin typeface="Arial" pitchFamily="34" charset="0"/>
                <a:ea typeface="SimSun" pitchFamily="2" charset="-122"/>
              </a:defRPr>
            </a:lvl2pPr>
            <a:lvl3pPr marL="1143000" indent="-228600">
              <a:defRPr sz="3000">
                <a:solidFill>
                  <a:schemeClr val="tx1"/>
                </a:solidFill>
                <a:latin typeface="Arial" pitchFamily="34" charset="0"/>
                <a:ea typeface="SimSun" pitchFamily="2" charset="-122"/>
              </a:defRPr>
            </a:lvl3pPr>
            <a:lvl4pPr marL="1600200" indent="-228600">
              <a:defRPr sz="3000">
                <a:solidFill>
                  <a:schemeClr val="tx1"/>
                </a:solidFill>
                <a:latin typeface="Arial" pitchFamily="34" charset="0"/>
                <a:ea typeface="SimSun" pitchFamily="2" charset="-122"/>
              </a:defRPr>
            </a:lvl4pPr>
            <a:lvl5pPr marL="2057400" indent="-228600">
              <a:defRPr sz="30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3000">
                <a:solidFill>
                  <a:schemeClr val="tx1"/>
                </a:solidFill>
                <a:latin typeface="Arial" pitchFamily="34" charset="0"/>
                <a:ea typeface="SimSun" pitchFamily="2" charset="-122"/>
              </a:defRPr>
            </a:lvl9pPr>
          </a:lstStyle>
          <a:p>
            <a:fld id="{6F714076-E5E6-4619-B872-6CFC22A6F3A3}" type="slidenum">
              <a:rPr lang="en-US" altLang="zh-CN" sz="1200">
                <a:solidFill>
                  <a:prstClr val="black"/>
                </a:solidFill>
              </a:rPr>
              <a:pPr/>
              <a:t>23</a:t>
            </a:fld>
            <a:endParaRPr lang="en-US" altLang="zh-CN" sz="1200">
              <a:solidFill>
                <a:prstClr val="black"/>
              </a:solidFill>
            </a:endParaRPr>
          </a:p>
        </p:txBody>
      </p:sp>
    </p:spTree>
    <p:extLst>
      <p:ext uri="{BB962C8B-B14F-4D97-AF65-F5344CB8AC3E}">
        <p14:creationId xmlns:p14="http://schemas.microsoft.com/office/powerpoint/2010/main" val="335926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7BF463-93E4-4539-BD07-8CC8DFFA79C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F6E99-2C85-4499-B947-180B63BF960E}" type="slidenum">
              <a:rPr lang="en-US" smtClean="0"/>
              <a:t>‹#›</a:t>
            </a:fld>
            <a:endParaRPr lang="en-US"/>
          </a:p>
        </p:txBody>
      </p:sp>
    </p:spTree>
    <p:extLst>
      <p:ext uri="{BB962C8B-B14F-4D97-AF65-F5344CB8AC3E}">
        <p14:creationId xmlns:p14="http://schemas.microsoft.com/office/powerpoint/2010/main" val="328427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7BF463-93E4-4539-BD07-8CC8DFFA79C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F6E99-2C85-4499-B947-180B63BF960E}" type="slidenum">
              <a:rPr lang="en-US" smtClean="0"/>
              <a:t>‹#›</a:t>
            </a:fld>
            <a:endParaRPr lang="en-US"/>
          </a:p>
        </p:txBody>
      </p:sp>
    </p:spTree>
    <p:extLst>
      <p:ext uri="{BB962C8B-B14F-4D97-AF65-F5344CB8AC3E}">
        <p14:creationId xmlns:p14="http://schemas.microsoft.com/office/powerpoint/2010/main" val="156783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7BF463-93E4-4539-BD07-8CC8DFFA79C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F6E99-2C85-4499-B947-180B63BF960E}" type="slidenum">
              <a:rPr lang="en-US" smtClean="0"/>
              <a:t>‹#›</a:t>
            </a:fld>
            <a:endParaRPr lang="en-US"/>
          </a:p>
        </p:txBody>
      </p:sp>
    </p:spTree>
    <p:extLst>
      <p:ext uri="{BB962C8B-B14F-4D97-AF65-F5344CB8AC3E}">
        <p14:creationId xmlns:p14="http://schemas.microsoft.com/office/powerpoint/2010/main" val="314641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28E15E-4FF8-4DBA-B4FF-219B5BE93B8F}"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201C64-7550-488A-BAA7-1A0DE98AF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280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8E15E-4FF8-4DBA-B4FF-219B5BE93B8F}"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201C64-7550-488A-BAA7-1A0DE98AF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50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8E15E-4FF8-4DBA-B4FF-219B5BE93B8F}"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201C64-7550-488A-BAA7-1A0DE98AF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17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28E15E-4FF8-4DBA-B4FF-219B5BE93B8F}"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201C64-7550-488A-BAA7-1A0DE98AF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2833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28E15E-4FF8-4DBA-B4FF-219B5BE93B8F}" type="datetimeFigureOut">
              <a:rPr lang="en-US" smtClean="0">
                <a:solidFill>
                  <a:prstClr val="black">
                    <a:tint val="75000"/>
                  </a:prstClr>
                </a:solidFill>
              </a:rPr>
              <a:pPr/>
              <a:t>2/13/2025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201C64-7550-488A-BAA7-1A0DE98AF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47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28E15E-4FF8-4DBA-B4FF-219B5BE93B8F}" type="datetimeFigureOut">
              <a:rPr lang="en-US" smtClean="0">
                <a:solidFill>
                  <a:prstClr val="black">
                    <a:tint val="75000"/>
                  </a:prstClr>
                </a:solidFill>
              </a:rPr>
              <a:pPr/>
              <a:t>2/13/2025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201C64-7550-488A-BAA7-1A0DE98AF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126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8E15E-4FF8-4DBA-B4FF-219B5BE93B8F}" type="datetimeFigureOut">
              <a:rPr lang="en-US" smtClean="0">
                <a:solidFill>
                  <a:prstClr val="black">
                    <a:tint val="75000"/>
                  </a:prstClr>
                </a:solidFill>
              </a:rPr>
              <a:pPr/>
              <a:t>2/13/2025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201C64-7550-488A-BAA7-1A0DE98AF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407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28E15E-4FF8-4DBA-B4FF-219B5BE93B8F}"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201C64-7550-488A-BAA7-1A0DE98AF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32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7BF463-93E4-4539-BD07-8CC8DFFA79C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F6E99-2C85-4499-B947-180B63BF960E}" type="slidenum">
              <a:rPr lang="en-US" smtClean="0"/>
              <a:t>‹#›</a:t>
            </a:fld>
            <a:endParaRPr lang="en-US"/>
          </a:p>
        </p:txBody>
      </p:sp>
    </p:spTree>
    <p:extLst>
      <p:ext uri="{BB962C8B-B14F-4D97-AF65-F5344CB8AC3E}">
        <p14:creationId xmlns:p14="http://schemas.microsoft.com/office/powerpoint/2010/main" val="560132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28E15E-4FF8-4DBA-B4FF-219B5BE93B8F}"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201C64-7550-488A-BAA7-1A0DE98AF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214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8E15E-4FF8-4DBA-B4FF-219B5BE93B8F}"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201C64-7550-488A-BAA7-1A0DE98AF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290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8E15E-4FF8-4DBA-B4FF-219B5BE93B8F}"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201C64-7550-488A-BAA7-1A0DE98AF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182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4009 w 6027"/>
                <a:gd name="T1" fmla="*/ 9 h 2296"/>
                <a:gd name="T2" fmla="*/ 0 w 6027"/>
                <a:gd name="T3" fmla="*/ 9 h 2296"/>
                <a:gd name="T4" fmla="*/ 0 w 6027"/>
                <a:gd name="T5" fmla="*/ 0 h 2296"/>
                <a:gd name="T6" fmla="*/ 4009 w 6027"/>
                <a:gd name="T7" fmla="*/ 0 h 2296"/>
                <a:gd name="T8" fmla="*/ 4009 w 6027"/>
                <a:gd name="T9" fmla="*/ 9 h 2296"/>
                <a:gd name="T10" fmla="*/ 4009 w 6027"/>
                <a:gd name="T11" fmla="*/ 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49 h 353"/>
                  <a:gd name="T4" fmla="*/ 24 w 186"/>
                  <a:gd name="T5" fmla="*/ 84 h 353"/>
                  <a:gd name="T6" fmla="*/ 18 w 186"/>
                  <a:gd name="T7" fmla="*/ 181 h 353"/>
                  <a:gd name="T8" fmla="*/ 42 w 186"/>
                  <a:gd name="T9" fmla="*/ 314 h 353"/>
                  <a:gd name="T10" fmla="*/ 48 w 186"/>
                  <a:gd name="T11" fmla="*/ 445 h 353"/>
                  <a:gd name="T12" fmla="*/ 0 w 186"/>
                  <a:gd name="T13" fmla="*/ 972 h 353"/>
                  <a:gd name="T14" fmla="*/ 54 w 186"/>
                  <a:gd name="T15" fmla="*/ 643 h 353"/>
                  <a:gd name="T16" fmla="*/ 84 w 186"/>
                  <a:gd name="T17" fmla="*/ 593 h 353"/>
                  <a:gd name="T18" fmla="*/ 126 w 186"/>
                  <a:gd name="T19" fmla="*/ 348 h 353"/>
                  <a:gd name="T20" fmla="*/ 144 w 186"/>
                  <a:gd name="T21" fmla="*/ 329 h 353"/>
                  <a:gd name="T22" fmla="*/ 144 w 186"/>
                  <a:gd name="T23" fmla="*/ 248 h 353"/>
                  <a:gd name="T24" fmla="*/ 186 w 186"/>
                  <a:gd name="T25" fmla="*/ 181 h 353"/>
                  <a:gd name="T26" fmla="*/ 162 w 186"/>
                  <a:gd name="T27" fmla="*/ 16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7 h 66"/>
                  <a:gd name="T8" fmla="*/ 6 w 155"/>
                  <a:gd name="T9" fmla="*/ 49 h 66"/>
                  <a:gd name="T10" fmla="*/ 0 w 155"/>
                  <a:gd name="T11" fmla="*/ 68 h 66"/>
                  <a:gd name="T12" fmla="*/ 78 w 155"/>
                  <a:gd name="T13" fmla="*/ 166 h 66"/>
                  <a:gd name="T14" fmla="*/ 96 w 155"/>
                  <a:gd name="T15" fmla="*/ 117 h 66"/>
                  <a:gd name="T16" fmla="*/ 155 w 155"/>
                  <a:gd name="T17" fmla="*/ 185 h 66"/>
                  <a:gd name="T18" fmla="*/ 126 w 155"/>
                  <a:gd name="T19" fmla="*/ 6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6" name="Freeform 13"/>
              <p:cNvSpPr>
                <a:spLocks/>
              </p:cNvSpPr>
              <p:nvPr userDrawn="1"/>
            </p:nvSpPr>
            <p:spPr bwMode="ltGray">
              <a:xfrm>
                <a:off x="2486" y="3859"/>
                <a:ext cx="42" cy="81"/>
              </a:xfrm>
              <a:custGeom>
                <a:avLst/>
                <a:gdLst>
                  <a:gd name="T0" fmla="*/ 6 w 42"/>
                  <a:gd name="T1" fmla="*/ 105 h 72"/>
                  <a:gd name="T2" fmla="*/ 0 w 42"/>
                  <a:gd name="T3" fmla="*/ 53 h 72"/>
                  <a:gd name="T4" fmla="*/ 12 w 42"/>
                  <a:gd name="T5" fmla="*/ 18 h 72"/>
                  <a:gd name="T6" fmla="*/ 0 w 42"/>
                  <a:gd name="T7" fmla="*/ 18 h 72"/>
                  <a:gd name="T8" fmla="*/ 12 w 42"/>
                  <a:gd name="T9" fmla="*/ 18 h 72"/>
                  <a:gd name="T10" fmla="*/ 24 w 42"/>
                  <a:gd name="T11" fmla="*/ 18 h 72"/>
                  <a:gd name="T12" fmla="*/ 36 w 42"/>
                  <a:gd name="T13" fmla="*/ 18 h 72"/>
                  <a:gd name="T14" fmla="*/ 42 w 42"/>
                  <a:gd name="T15" fmla="*/ 0 h 72"/>
                  <a:gd name="T16" fmla="*/ 30 w 42"/>
                  <a:gd name="T17" fmla="*/ 53 h 72"/>
                  <a:gd name="T18" fmla="*/ 42 w 42"/>
                  <a:gd name="T19" fmla="*/ 141 h 72"/>
                  <a:gd name="T20" fmla="*/ 12 w 42"/>
                  <a:gd name="T21" fmla="*/ 206 h 72"/>
                  <a:gd name="T22" fmla="*/ 6 w 42"/>
                  <a:gd name="T23" fmla="*/ 105 h 72"/>
                  <a:gd name="T24" fmla="*/ 6 w 42"/>
                  <a:gd name="T25" fmla="*/ 10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9 h 287"/>
                <a:gd name="T4" fmla="*/ 66 w 365"/>
                <a:gd name="T5" fmla="*/ 126 h 287"/>
                <a:gd name="T6" fmla="*/ 143 w 365"/>
                <a:gd name="T7" fmla="*/ 207 h 287"/>
                <a:gd name="T8" fmla="*/ 191 w 365"/>
                <a:gd name="T9" fmla="*/ 189 h 287"/>
                <a:gd name="T10" fmla="*/ 341 w 365"/>
                <a:gd name="T11" fmla="*/ 323 h 287"/>
                <a:gd name="T12" fmla="*/ 305 w 365"/>
                <a:gd name="T13" fmla="*/ 198 h 287"/>
                <a:gd name="T14" fmla="*/ 365 w 365"/>
                <a:gd name="T15" fmla="*/ 150 h 287"/>
                <a:gd name="T16" fmla="*/ 359 w 365"/>
                <a:gd name="T17" fmla="*/ 144 h 287"/>
                <a:gd name="T18" fmla="*/ 335 w 365"/>
                <a:gd name="T19" fmla="*/ 132 h 287"/>
                <a:gd name="T20" fmla="*/ 299 w 365"/>
                <a:gd name="T21" fmla="*/ 99 h 287"/>
                <a:gd name="T22" fmla="*/ 257 w 365"/>
                <a:gd name="T23" fmla="*/ 81 h 287"/>
                <a:gd name="T24" fmla="*/ 215 w 365"/>
                <a:gd name="T25" fmla="*/ 63 h 287"/>
                <a:gd name="T26" fmla="*/ 173 w 365"/>
                <a:gd name="T27" fmla="*/ 45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9 h 60"/>
                <a:gd name="T16" fmla="*/ 65 w 71"/>
                <a:gd name="T17" fmla="*/ 51 h 60"/>
                <a:gd name="T18" fmla="*/ 71 w 71"/>
                <a:gd name="T19" fmla="*/ 63 h 60"/>
                <a:gd name="T20" fmla="*/ 71 w 71"/>
                <a:gd name="T21" fmla="*/ 69 h 60"/>
                <a:gd name="T22" fmla="*/ 59 w 71"/>
                <a:gd name="T23" fmla="*/ 63 h 60"/>
                <a:gd name="T24" fmla="*/ 47 w 71"/>
                <a:gd name="T25" fmla="*/ 51 h 60"/>
                <a:gd name="T26" fmla="*/ 23 w 71"/>
                <a:gd name="T27" fmla="*/ 39 h 60"/>
                <a:gd name="T28" fmla="*/ 23 w 71"/>
                <a:gd name="T29" fmla="*/ 45 h 60"/>
                <a:gd name="T30" fmla="*/ 18 w 71"/>
                <a:gd name="T31" fmla="*/ 51 h 60"/>
                <a:gd name="T32" fmla="*/ 12 w 71"/>
                <a:gd name="T33" fmla="*/ 57 h 60"/>
                <a:gd name="T34" fmla="*/ 6 w 71"/>
                <a:gd name="T35" fmla="*/ 57 h 60"/>
                <a:gd name="T36" fmla="*/ 6 w 71"/>
                <a:gd name="T37" fmla="*/ 57 h 60"/>
                <a:gd name="T38" fmla="*/ 6 w 71"/>
                <a:gd name="T39" fmla="*/ 45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3 h 162"/>
                <a:gd name="T10" fmla="*/ 96 w 161"/>
                <a:gd name="T11" fmla="*/ 69 h 162"/>
                <a:gd name="T12" fmla="*/ 102 w 161"/>
                <a:gd name="T13" fmla="*/ 81 h 162"/>
                <a:gd name="T14" fmla="*/ 108 w 161"/>
                <a:gd name="T15" fmla="*/ 93 h 162"/>
                <a:gd name="T16" fmla="*/ 120 w 161"/>
                <a:gd name="T17" fmla="*/ 105 h 162"/>
                <a:gd name="T18" fmla="*/ 143 w 161"/>
                <a:gd name="T19" fmla="*/ 124 h 162"/>
                <a:gd name="T20" fmla="*/ 155 w 161"/>
                <a:gd name="T21" fmla="*/ 156 h 162"/>
                <a:gd name="T22" fmla="*/ 161 w 161"/>
                <a:gd name="T23" fmla="*/ 174 h 162"/>
                <a:gd name="T24" fmla="*/ 161 w 161"/>
                <a:gd name="T25" fmla="*/ 180 h 162"/>
                <a:gd name="T26" fmla="*/ 96 w 161"/>
                <a:gd name="T27" fmla="*/ 111 h 162"/>
                <a:gd name="T28" fmla="*/ 30 w 161"/>
                <a:gd name="T29" fmla="*/ 63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9 h 60"/>
                <a:gd name="T4" fmla="*/ 41 w 59"/>
                <a:gd name="T5" fmla="*/ 45 h 60"/>
                <a:gd name="T6" fmla="*/ 47 w 59"/>
                <a:gd name="T7" fmla="*/ 51 h 60"/>
                <a:gd name="T8" fmla="*/ 53 w 59"/>
                <a:gd name="T9" fmla="*/ 63 h 60"/>
                <a:gd name="T10" fmla="*/ 53 w 59"/>
                <a:gd name="T11" fmla="*/ 69 h 60"/>
                <a:gd name="T12" fmla="*/ 47 w 59"/>
                <a:gd name="T13" fmla="*/ 63 h 60"/>
                <a:gd name="T14" fmla="*/ 35 w 59"/>
                <a:gd name="T15" fmla="*/ 57 h 60"/>
                <a:gd name="T16" fmla="*/ 23 w 59"/>
                <a:gd name="T17" fmla="*/ 45 h 60"/>
                <a:gd name="T18" fmla="*/ 17 w 59"/>
                <a:gd name="T19" fmla="*/ 39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23" name="Freeform 21"/>
            <p:cNvSpPr>
              <a:spLocks/>
            </p:cNvSpPr>
            <p:nvPr userDrawn="1"/>
          </p:nvSpPr>
          <p:spPr bwMode="auto">
            <a:xfrm>
              <a:off x="395" y="3811"/>
              <a:ext cx="245" cy="207"/>
            </a:xfrm>
            <a:custGeom>
              <a:avLst/>
              <a:gdLst>
                <a:gd name="T0" fmla="*/ 233 w 245"/>
                <a:gd name="T1" fmla="*/ 45 h 204"/>
                <a:gd name="T2" fmla="*/ 245 w 245"/>
                <a:gd name="T3" fmla="*/ 51 h 204"/>
                <a:gd name="T4" fmla="*/ 209 w 245"/>
                <a:gd name="T5" fmla="*/ 93 h 204"/>
                <a:gd name="T6" fmla="*/ 143 w 245"/>
                <a:gd name="T7" fmla="*/ 150 h 204"/>
                <a:gd name="T8" fmla="*/ 167 w 245"/>
                <a:gd name="T9" fmla="*/ 176 h 204"/>
                <a:gd name="T10" fmla="*/ 179 w 245"/>
                <a:gd name="T11" fmla="*/ 231 h 204"/>
                <a:gd name="T12" fmla="*/ 77 w 245"/>
                <a:gd name="T13" fmla="*/ 150 h 204"/>
                <a:gd name="T14" fmla="*/ 47 w 245"/>
                <a:gd name="T15" fmla="*/ 93 h 204"/>
                <a:gd name="T16" fmla="*/ 89 w 245"/>
                <a:gd name="T17" fmla="*/ 75 h 204"/>
                <a:gd name="T18" fmla="*/ 59 w 245"/>
                <a:gd name="T19" fmla="*/ 45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5 h 204"/>
                <a:gd name="T50" fmla="*/ 233 w 245"/>
                <a:gd name="T51" fmla="*/ 45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sp>
        <p:nvSpPr>
          <p:cNvPr id="1026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a:t>Click to edit Master title style</a:t>
            </a:r>
          </a:p>
        </p:txBody>
      </p:sp>
      <p:sp>
        <p:nvSpPr>
          <p:cNvPr id="1026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D5D999B8-2292-44A8-9875-CC669A2ECCEB}"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20332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08200FBC-6796-447B-866E-EA05EC1505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8588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4850BE41-CFC2-44BB-80FB-EE618D1834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6915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B1C39EC5-5305-4AF0-9284-DDBE2F332D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0532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2478165E-DFC3-47BA-B8CC-CCAEDC7AAE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7332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807083DF-0F9E-47B5-89E1-DDCE980BEB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8917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B3DA0FF3-D158-476E-B552-26B809C4A5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474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7BF463-93E4-4539-BD07-8CC8DFFA79C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F6E99-2C85-4499-B947-180B63BF960E}" type="slidenum">
              <a:rPr lang="en-US" smtClean="0"/>
              <a:t>‹#›</a:t>
            </a:fld>
            <a:endParaRPr lang="en-US"/>
          </a:p>
        </p:txBody>
      </p:sp>
    </p:spTree>
    <p:extLst>
      <p:ext uri="{BB962C8B-B14F-4D97-AF65-F5344CB8AC3E}">
        <p14:creationId xmlns:p14="http://schemas.microsoft.com/office/powerpoint/2010/main" val="3877842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FE6D757-68A5-4FE0-BD2F-1ABF8062BE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85140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A79E8B38-7AE9-4E24-A367-D2F6074E84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5404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3DED53C-5075-4465-B01D-9AC634D150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6116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FFB5FEEC-032D-497F-BE56-F2231EA93F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55107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p:spPr>
        <p:txBody>
          <a:bodyPr/>
          <a:lstStyle>
            <a:lvl1pPr>
              <a:defRPr>
                <a:latin typeface="Arial" charset="0"/>
              </a:defRPr>
            </a:lvl1pPr>
          </a:lstStyle>
          <a:p>
            <a:pPr>
              <a:defRPr/>
            </a:pPr>
            <a:fld id="{E833CFB6-7359-489A-9FF0-4156D3BF9719}" type="datetimeFigureOut">
              <a:rPr lang="en-US">
                <a:solidFill>
                  <a:srgbClr val="FFFFFF"/>
                </a:solidFill>
              </a:rPr>
              <a:pPr>
                <a:defRPr/>
              </a:pPr>
              <a:t>2/13/2025</a:t>
            </a:fld>
            <a:endParaRPr lang="en-US">
              <a:solidFill>
                <a:srgbClr val="FFFFFF"/>
              </a:solidFill>
            </a:endParaRPr>
          </a:p>
        </p:txBody>
      </p:sp>
      <p:sp>
        <p:nvSpPr>
          <p:cNvPr id="3" name="Footer Placeholder 4"/>
          <p:cNvSpPr>
            <a:spLocks noGrp="1"/>
          </p:cNvSpPr>
          <p:nvPr>
            <p:ph type="ftr" sz="quarter" idx="11"/>
          </p:nvPr>
        </p:nvSpPr>
        <p:spPr>
          <a:xfrm>
            <a:off x="3124200" y="6356350"/>
            <a:ext cx="2895600" cy="365125"/>
          </a:xfrm>
        </p:spPr>
        <p:txBody>
          <a:bodyPr/>
          <a:lstStyle>
            <a:lvl1pPr>
              <a:defRPr>
                <a:latin typeface="Arial" charset="0"/>
              </a:defRPr>
            </a:lvl1pPr>
          </a:lstStyle>
          <a:p>
            <a:pPr>
              <a:defRPr/>
            </a:pPr>
            <a:endParaRPr lang="en-US">
              <a:solidFill>
                <a:srgbClr val="FFFFFF"/>
              </a:solidFill>
            </a:endParaRPr>
          </a:p>
        </p:txBody>
      </p:sp>
      <p:sp>
        <p:nvSpPr>
          <p:cNvPr id="4" name="Slide Number Placeholder 5"/>
          <p:cNvSpPr>
            <a:spLocks noGrp="1"/>
          </p:cNvSpPr>
          <p:nvPr>
            <p:ph type="sldNum" sz="quarter" idx="12"/>
          </p:nvPr>
        </p:nvSpPr>
        <p:spPr>
          <a:xfrm>
            <a:off x="6553200" y="6356350"/>
            <a:ext cx="2133600" cy="365125"/>
          </a:xfrm>
        </p:spPr>
        <p:txBody>
          <a:bodyPr/>
          <a:lstStyle>
            <a:lvl1pPr>
              <a:defRPr>
                <a:latin typeface="Arial" charset="0"/>
              </a:defRPr>
            </a:lvl1pPr>
          </a:lstStyle>
          <a:p>
            <a:pPr>
              <a:defRPr/>
            </a:pPr>
            <a:fld id="{F4683959-731A-41BC-9D40-0CDAA4EBA5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419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7BF463-93E4-4539-BD07-8CC8DFFA79C6}"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F6E99-2C85-4499-B947-180B63BF960E}" type="slidenum">
              <a:rPr lang="en-US" smtClean="0"/>
              <a:t>‹#›</a:t>
            </a:fld>
            <a:endParaRPr lang="en-US"/>
          </a:p>
        </p:txBody>
      </p:sp>
    </p:spTree>
    <p:extLst>
      <p:ext uri="{BB962C8B-B14F-4D97-AF65-F5344CB8AC3E}">
        <p14:creationId xmlns:p14="http://schemas.microsoft.com/office/powerpoint/2010/main" val="392626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7BF463-93E4-4539-BD07-8CC8DFFA79C6}"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F6E99-2C85-4499-B947-180B63BF960E}" type="slidenum">
              <a:rPr lang="en-US" smtClean="0"/>
              <a:t>‹#›</a:t>
            </a:fld>
            <a:endParaRPr lang="en-US"/>
          </a:p>
        </p:txBody>
      </p:sp>
    </p:spTree>
    <p:extLst>
      <p:ext uri="{BB962C8B-B14F-4D97-AF65-F5344CB8AC3E}">
        <p14:creationId xmlns:p14="http://schemas.microsoft.com/office/powerpoint/2010/main" val="908606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7BF463-93E4-4539-BD07-8CC8DFFA79C6}"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F6E99-2C85-4499-B947-180B63BF960E}" type="slidenum">
              <a:rPr lang="en-US" smtClean="0"/>
              <a:t>‹#›</a:t>
            </a:fld>
            <a:endParaRPr lang="en-US"/>
          </a:p>
        </p:txBody>
      </p:sp>
    </p:spTree>
    <p:extLst>
      <p:ext uri="{BB962C8B-B14F-4D97-AF65-F5344CB8AC3E}">
        <p14:creationId xmlns:p14="http://schemas.microsoft.com/office/powerpoint/2010/main" val="215097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BF463-93E4-4539-BD07-8CC8DFFA79C6}"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F6E99-2C85-4499-B947-180B63BF960E}" type="slidenum">
              <a:rPr lang="en-US" smtClean="0"/>
              <a:t>‹#›</a:t>
            </a:fld>
            <a:endParaRPr lang="en-US"/>
          </a:p>
        </p:txBody>
      </p:sp>
    </p:spTree>
    <p:extLst>
      <p:ext uri="{BB962C8B-B14F-4D97-AF65-F5344CB8AC3E}">
        <p14:creationId xmlns:p14="http://schemas.microsoft.com/office/powerpoint/2010/main" val="388773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7BF463-93E4-4539-BD07-8CC8DFFA79C6}"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F6E99-2C85-4499-B947-180B63BF960E}" type="slidenum">
              <a:rPr lang="en-US" smtClean="0"/>
              <a:t>‹#›</a:t>
            </a:fld>
            <a:endParaRPr lang="en-US"/>
          </a:p>
        </p:txBody>
      </p:sp>
    </p:spTree>
    <p:extLst>
      <p:ext uri="{BB962C8B-B14F-4D97-AF65-F5344CB8AC3E}">
        <p14:creationId xmlns:p14="http://schemas.microsoft.com/office/powerpoint/2010/main" val="5142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7BF463-93E4-4539-BD07-8CC8DFFA79C6}"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F6E99-2C85-4499-B947-180B63BF960E}" type="slidenum">
              <a:rPr lang="en-US" smtClean="0"/>
              <a:t>‹#›</a:t>
            </a:fld>
            <a:endParaRPr lang="en-US"/>
          </a:p>
        </p:txBody>
      </p:sp>
    </p:spTree>
    <p:extLst>
      <p:ext uri="{BB962C8B-B14F-4D97-AF65-F5344CB8AC3E}">
        <p14:creationId xmlns:p14="http://schemas.microsoft.com/office/powerpoint/2010/main" val="154100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BF463-93E4-4539-BD07-8CC8DFFA79C6}" type="datetimeFigureOut">
              <a:rPr lang="en-US" smtClean="0"/>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F6E99-2C85-4499-B947-180B63BF960E}" type="slidenum">
              <a:rPr lang="en-US" smtClean="0"/>
              <a:t>‹#›</a:t>
            </a:fld>
            <a:endParaRPr lang="en-US"/>
          </a:p>
        </p:txBody>
      </p:sp>
    </p:spTree>
    <p:extLst>
      <p:ext uri="{BB962C8B-B14F-4D97-AF65-F5344CB8AC3E}">
        <p14:creationId xmlns:p14="http://schemas.microsoft.com/office/powerpoint/2010/main" val="104077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8E15E-4FF8-4DBA-B4FF-219B5BE93B8F}"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01C64-7550-488A-BAA7-1A0DE98AF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171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4009 w 6027"/>
                <a:gd name="T1" fmla="*/ 9 h 2296"/>
                <a:gd name="T2" fmla="*/ 0 w 6027"/>
                <a:gd name="T3" fmla="*/ 9 h 2296"/>
                <a:gd name="T4" fmla="*/ 0 w 6027"/>
                <a:gd name="T5" fmla="*/ 0 h 2296"/>
                <a:gd name="T6" fmla="*/ 4009 w 6027"/>
                <a:gd name="T7" fmla="*/ 0 h 2296"/>
                <a:gd name="T8" fmla="*/ 4009 w 6027"/>
                <a:gd name="T9" fmla="*/ 9 h 2296"/>
                <a:gd name="T10" fmla="*/ 4009 w 6027"/>
                <a:gd name="T11" fmla="*/ 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922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nvGrpSpPr>
          <p:cNvPr id="1028" name="Group 6"/>
          <p:cNvGrpSpPr>
            <a:grpSpLocks/>
          </p:cNvGrpSpPr>
          <p:nvPr/>
        </p:nvGrpSpPr>
        <p:grpSpPr bwMode="auto">
          <a:xfrm>
            <a:off x="0" y="6019800"/>
            <a:ext cx="7848600" cy="857250"/>
            <a:chOff x="0" y="3792"/>
            <a:chExt cx="4944" cy="540"/>
          </a:xfrm>
        </p:grpSpPr>
        <p:sp>
          <p:nvSpPr>
            <p:cNvPr id="922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49 h 353"/>
                  <a:gd name="T4" fmla="*/ 24 w 186"/>
                  <a:gd name="T5" fmla="*/ 84 h 353"/>
                  <a:gd name="T6" fmla="*/ 18 w 186"/>
                  <a:gd name="T7" fmla="*/ 181 h 353"/>
                  <a:gd name="T8" fmla="*/ 42 w 186"/>
                  <a:gd name="T9" fmla="*/ 314 h 353"/>
                  <a:gd name="T10" fmla="*/ 48 w 186"/>
                  <a:gd name="T11" fmla="*/ 445 h 353"/>
                  <a:gd name="T12" fmla="*/ 0 w 186"/>
                  <a:gd name="T13" fmla="*/ 972 h 353"/>
                  <a:gd name="T14" fmla="*/ 54 w 186"/>
                  <a:gd name="T15" fmla="*/ 643 h 353"/>
                  <a:gd name="T16" fmla="*/ 84 w 186"/>
                  <a:gd name="T17" fmla="*/ 593 h 353"/>
                  <a:gd name="T18" fmla="*/ 126 w 186"/>
                  <a:gd name="T19" fmla="*/ 348 h 353"/>
                  <a:gd name="T20" fmla="*/ 144 w 186"/>
                  <a:gd name="T21" fmla="*/ 329 h 353"/>
                  <a:gd name="T22" fmla="*/ 144 w 186"/>
                  <a:gd name="T23" fmla="*/ 248 h 353"/>
                  <a:gd name="T24" fmla="*/ 186 w 186"/>
                  <a:gd name="T25" fmla="*/ 181 h 353"/>
                  <a:gd name="T26" fmla="*/ 162 w 186"/>
                  <a:gd name="T27" fmla="*/ 16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7 h 66"/>
                  <a:gd name="T8" fmla="*/ 6 w 155"/>
                  <a:gd name="T9" fmla="*/ 49 h 66"/>
                  <a:gd name="T10" fmla="*/ 0 w 155"/>
                  <a:gd name="T11" fmla="*/ 68 h 66"/>
                  <a:gd name="T12" fmla="*/ 78 w 155"/>
                  <a:gd name="T13" fmla="*/ 166 h 66"/>
                  <a:gd name="T14" fmla="*/ 96 w 155"/>
                  <a:gd name="T15" fmla="*/ 117 h 66"/>
                  <a:gd name="T16" fmla="*/ 155 w 155"/>
                  <a:gd name="T17" fmla="*/ 185 h 66"/>
                  <a:gd name="T18" fmla="*/ 126 w 155"/>
                  <a:gd name="T19" fmla="*/ 6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8" name="Freeform 13"/>
              <p:cNvSpPr>
                <a:spLocks/>
              </p:cNvSpPr>
              <p:nvPr userDrawn="1"/>
            </p:nvSpPr>
            <p:spPr bwMode="ltGray">
              <a:xfrm>
                <a:off x="2486" y="3859"/>
                <a:ext cx="42" cy="81"/>
              </a:xfrm>
              <a:custGeom>
                <a:avLst/>
                <a:gdLst>
                  <a:gd name="T0" fmla="*/ 6 w 42"/>
                  <a:gd name="T1" fmla="*/ 105 h 72"/>
                  <a:gd name="T2" fmla="*/ 0 w 42"/>
                  <a:gd name="T3" fmla="*/ 53 h 72"/>
                  <a:gd name="T4" fmla="*/ 12 w 42"/>
                  <a:gd name="T5" fmla="*/ 18 h 72"/>
                  <a:gd name="T6" fmla="*/ 0 w 42"/>
                  <a:gd name="T7" fmla="*/ 18 h 72"/>
                  <a:gd name="T8" fmla="*/ 12 w 42"/>
                  <a:gd name="T9" fmla="*/ 18 h 72"/>
                  <a:gd name="T10" fmla="*/ 24 w 42"/>
                  <a:gd name="T11" fmla="*/ 18 h 72"/>
                  <a:gd name="T12" fmla="*/ 36 w 42"/>
                  <a:gd name="T13" fmla="*/ 18 h 72"/>
                  <a:gd name="T14" fmla="*/ 42 w 42"/>
                  <a:gd name="T15" fmla="*/ 0 h 72"/>
                  <a:gd name="T16" fmla="*/ 30 w 42"/>
                  <a:gd name="T17" fmla="*/ 53 h 72"/>
                  <a:gd name="T18" fmla="*/ 42 w 42"/>
                  <a:gd name="T19" fmla="*/ 141 h 72"/>
                  <a:gd name="T20" fmla="*/ 12 w 42"/>
                  <a:gd name="T21" fmla="*/ 206 h 72"/>
                  <a:gd name="T22" fmla="*/ 6 w 42"/>
                  <a:gd name="T23" fmla="*/ 105 h 72"/>
                  <a:gd name="T24" fmla="*/ 6 w 42"/>
                  <a:gd name="T25" fmla="*/ 10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sp>
          <p:nvSpPr>
            <p:cNvPr id="923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9 h 287"/>
                <a:gd name="T4" fmla="*/ 66 w 365"/>
                <a:gd name="T5" fmla="*/ 126 h 287"/>
                <a:gd name="T6" fmla="*/ 143 w 365"/>
                <a:gd name="T7" fmla="*/ 207 h 287"/>
                <a:gd name="T8" fmla="*/ 191 w 365"/>
                <a:gd name="T9" fmla="*/ 189 h 287"/>
                <a:gd name="T10" fmla="*/ 341 w 365"/>
                <a:gd name="T11" fmla="*/ 323 h 287"/>
                <a:gd name="T12" fmla="*/ 305 w 365"/>
                <a:gd name="T13" fmla="*/ 198 h 287"/>
                <a:gd name="T14" fmla="*/ 365 w 365"/>
                <a:gd name="T15" fmla="*/ 150 h 287"/>
                <a:gd name="T16" fmla="*/ 359 w 365"/>
                <a:gd name="T17" fmla="*/ 144 h 287"/>
                <a:gd name="T18" fmla="*/ 335 w 365"/>
                <a:gd name="T19" fmla="*/ 132 h 287"/>
                <a:gd name="T20" fmla="*/ 299 w 365"/>
                <a:gd name="T21" fmla="*/ 99 h 287"/>
                <a:gd name="T22" fmla="*/ 257 w 365"/>
                <a:gd name="T23" fmla="*/ 81 h 287"/>
                <a:gd name="T24" fmla="*/ 215 w 365"/>
                <a:gd name="T25" fmla="*/ 63 h 287"/>
                <a:gd name="T26" fmla="*/ 173 w 365"/>
                <a:gd name="T27" fmla="*/ 45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9 h 60"/>
                <a:gd name="T16" fmla="*/ 65 w 71"/>
                <a:gd name="T17" fmla="*/ 51 h 60"/>
                <a:gd name="T18" fmla="*/ 71 w 71"/>
                <a:gd name="T19" fmla="*/ 63 h 60"/>
                <a:gd name="T20" fmla="*/ 71 w 71"/>
                <a:gd name="T21" fmla="*/ 69 h 60"/>
                <a:gd name="T22" fmla="*/ 59 w 71"/>
                <a:gd name="T23" fmla="*/ 63 h 60"/>
                <a:gd name="T24" fmla="*/ 47 w 71"/>
                <a:gd name="T25" fmla="*/ 51 h 60"/>
                <a:gd name="T26" fmla="*/ 23 w 71"/>
                <a:gd name="T27" fmla="*/ 39 h 60"/>
                <a:gd name="T28" fmla="*/ 23 w 71"/>
                <a:gd name="T29" fmla="*/ 45 h 60"/>
                <a:gd name="T30" fmla="*/ 18 w 71"/>
                <a:gd name="T31" fmla="*/ 51 h 60"/>
                <a:gd name="T32" fmla="*/ 12 w 71"/>
                <a:gd name="T33" fmla="*/ 57 h 60"/>
                <a:gd name="T34" fmla="*/ 6 w 71"/>
                <a:gd name="T35" fmla="*/ 57 h 60"/>
                <a:gd name="T36" fmla="*/ 6 w 71"/>
                <a:gd name="T37" fmla="*/ 57 h 60"/>
                <a:gd name="T38" fmla="*/ 6 w 71"/>
                <a:gd name="T39" fmla="*/ 45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3 h 162"/>
                <a:gd name="T10" fmla="*/ 96 w 161"/>
                <a:gd name="T11" fmla="*/ 69 h 162"/>
                <a:gd name="T12" fmla="*/ 102 w 161"/>
                <a:gd name="T13" fmla="*/ 81 h 162"/>
                <a:gd name="T14" fmla="*/ 108 w 161"/>
                <a:gd name="T15" fmla="*/ 93 h 162"/>
                <a:gd name="T16" fmla="*/ 120 w 161"/>
                <a:gd name="T17" fmla="*/ 105 h 162"/>
                <a:gd name="T18" fmla="*/ 143 w 161"/>
                <a:gd name="T19" fmla="*/ 124 h 162"/>
                <a:gd name="T20" fmla="*/ 155 w 161"/>
                <a:gd name="T21" fmla="*/ 156 h 162"/>
                <a:gd name="T22" fmla="*/ 161 w 161"/>
                <a:gd name="T23" fmla="*/ 174 h 162"/>
                <a:gd name="T24" fmla="*/ 161 w 161"/>
                <a:gd name="T25" fmla="*/ 180 h 162"/>
                <a:gd name="T26" fmla="*/ 96 w 161"/>
                <a:gd name="T27" fmla="*/ 111 h 162"/>
                <a:gd name="T28" fmla="*/ 30 w 161"/>
                <a:gd name="T29" fmla="*/ 63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9 h 60"/>
                <a:gd name="T4" fmla="*/ 41 w 59"/>
                <a:gd name="T5" fmla="*/ 45 h 60"/>
                <a:gd name="T6" fmla="*/ 47 w 59"/>
                <a:gd name="T7" fmla="*/ 51 h 60"/>
                <a:gd name="T8" fmla="*/ 53 w 59"/>
                <a:gd name="T9" fmla="*/ 63 h 60"/>
                <a:gd name="T10" fmla="*/ 53 w 59"/>
                <a:gd name="T11" fmla="*/ 69 h 60"/>
                <a:gd name="T12" fmla="*/ 47 w 59"/>
                <a:gd name="T13" fmla="*/ 63 h 60"/>
                <a:gd name="T14" fmla="*/ 35 w 59"/>
                <a:gd name="T15" fmla="*/ 57 h 60"/>
                <a:gd name="T16" fmla="*/ 23 w 59"/>
                <a:gd name="T17" fmla="*/ 45 h 60"/>
                <a:gd name="T18" fmla="*/ 17 w 59"/>
                <a:gd name="T19" fmla="*/ 39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0" name="Freeform 21"/>
            <p:cNvSpPr>
              <a:spLocks/>
            </p:cNvSpPr>
            <p:nvPr/>
          </p:nvSpPr>
          <p:spPr bwMode="auto">
            <a:xfrm>
              <a:off x="395" y="3811"/>
              <a:ext cx="245" cy="207"/>
            </a:xfrm>
            <a:custGeom>
              <a:avLst/>
              <a:gdLst>
                <a:gd name="T0" fmla="*/ 233 w 245"/>
                <a:gd name="T1" fmla="*/ 45 h 204"/>
                <a:gd name="T2" fmla="*/ 245 w 245"/>
                <a:gd name="T3" fmla="*/ 51 h 204"/>
                <a:gd name="T4" fmla="*/ 209 w 245"/>
                <a:gd name="T5" fmla="*/ 93 h 204"/>
                <a:gd name="T6" fmla="*/ 143 w 245"/>
                <a:gd name="T7" fmla="*/ 150 h 204"/>
                <a:gd name="T8" fmla="*/ 167 w 245"/>
                <a:gd name="T9" fmla="*/ 176 h 204"/>
                <a:gd name="T10" fmla="*/ 179 w 245"/>
                <a:gd name="T11" fmla="*/ 231 h 204"/>
                <a:gd name="T12" fmla="*/ 77 w 245"/>
                <a:gd name="T13" fmla="*/ 150 h 204"/>
                <a:gd name="T14" fmla="*/ 47 w 245"/>
                <a:gd name="T15" fmla="*/ 93 h 204"/>
                <a:gd name="T16" fmla="*/ 89 w 245"/>
                <a:gd name="T17" fmla="*/ 75 h 204"/>
                <a:gd name="T18" fmla="*/ 59 w 245"/>
                <a:gd name="T19" fmla="*/ 45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5 h 204"/>
                <a:gd name="T50" fmla="*/ 233 w 245"/>
                <a:gd name="T51" fmla="*/ 45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sp>
        <p:nvSpPr>
          <p:cNvPr id="923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4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i="0" u="none">
                <a:solidFill>
                  <a:schemeClr val="tx1"/>
                </a:solidFill>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924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i="0" u="none">
                <a:solidFill>
                  <a:schemeClr val="tx1"/>
                </a:solidFill>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924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i="0" u="none">
                <a:solidFill>
                  <a:schemeClr val="tx1"/>
                </a:solidFill>
                <a:effectLst>
                  <a:outerShdw blurRad="38100" dist="38100" dir="2700000" algn="tl">
                    <a:srgbClr val="000000"/>
                  </a:outerShdw>
                </a:effectLst>
                <a:latin typeface="+mn-lt"/>
              </a:defRPr>
            </a:lvl1pPr>
          </a:lstStyle>
          <a:p>
            <a:pPr fontAlgn="base">
              <a:spcBef>
                <a:spcPct val="0"/>
              </a:spcBef>
              <a:spcAft>
                <a:spcPct val="0"/>
              </a:spcAft>
              <a:defRPr/>
            </a:pPr>
            <a:fld id="{7FF062C9-D7EF-4ACB-877A-4E873AB08B19}"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09044355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NUL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inh%20Dia%20Ly%206.avi"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inh%20Dia%20Ly%206.avi" TargetMode="Externa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144491" y="1077515"/>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spcBef>
                <a:spcPct val="50000"/>
              </a:spcBef>
            </a:pPr>
            <a:r>
              <a:rPr lang="en-US" u="none" dirty="0" err="1">
                <a:solidFill>
                  <a:schemeClr val="bg1"/>
                </a:solidFill>
                <a:latin typeface="Times New Roman" pitchFamily="18" charset="0"/>
              </a:rPr>
              <a:t>Tiết</a:t>
            </a:r>
            <a:r>
              <a:rPr lang="en-US" u="none" dirty="0">
                <a:solidFill>
                  <a:schemeClr val="bg1"/>
                </a:solidFill>
                <a:latin typeface="Times New Roman" pitchFamily="18" charset="0"/>
              </a:rPr>
              <a:t> 38 - </a:t>
            </a:r>
            <a:r>
              <a:rPr lang="en-US" u="none" dirty="0" err="1">
                <a:solidFill>
                  <a:schemeClr val="bg1"/>
                </a:solidFill>
                <a:latin typeface="Times New Roman" pitchFamily="18" charset="0"/>
              </a:rPr>
              <a:t>Bài</a:t>
            </a:r>
            <a:r>
              <a:rPr lang="en-US" u="none" dirty="0">
                <a:solidFill>
                  <a:schemeClr val="bg1"/>
                </a:solidFill>
                <a:latin typeface="Times New Roman" pitchFamily="18" charset="0"/>
              </a:rPr>
              <a:t> 21:</a:t>
            </a:r>
          </a:p>
        </p:txBody>
      </p:sp>
      <p:sp>
        <p:nvSpPr>
          <p:cNvPr id="7" name="Text Box 12"/>
          <p:cNvSpPr txBox="1">
            <a:spLocks noChangeArrowheads="1"/>
          </p:cNvSpPr>
          <p:nvPr/>
        </p:nvSpPr>
        <p:spPr bwMode="auto">
          <a:xfrm>
            <a:off x="838200" y="609600"/>
            <a:ext cx="708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spcBef>
                <a:spcPct val="50000"/>
              </a:spcBef>
            </a:pPr>
            <a:endParaRPr lang="en-US"/>
          </a:p>
        </p:txBody>
      </p:sp>
      <p:sp>
        <p:nvSpPr>
          <p:cNvPr id="8" name="WordArt 13"/>
          <p:cNvSpPr>
            <a:spLocks noChangeArrowheads="1" noChangeShapeType="1" noTextEdit="1"/>
          </p:cNvSpPr>
          <p:nvPr/>
        </p:nvSpPr>
        <p:spPr bwMode="auto">
          <a:xfrm>
            <a:off x="1270212" y="13719"/>
            <a:ext cx="7692278" cy="952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b="1" kern="10" dirty="0" err="1">
                <a:solidFill>
                  <a:srgbClr val="C0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Chương</a:t>
            </a:r>
            <a:r>
              <a:rPr lang="en-US" b="1" kern="10" dirty="0">
                <a:solidFill>
                  <a:srgbClr val="C0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5: NƯỚC TRÊN TRÁI ĐẤT </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98" y="1"/>
            <a:ext cx="1121793" cy="96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8" y="952499"/>
            <a:ext cx="9121302" cy="581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
          <p:cNvSpPr txBox="1">
            <a:spLocks noChangeArrowheads="1"/>
          </p:cNvSpPr>
          <p:nvPr/>
        </p:nvSpPr>
        <p:spPr bwMode="auto">
          <a:xfrm>
            <a:off x="22698" y="1596628"/>
            <a:ext cx="91213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r>
              <a:rPr lang="en-US" sz="4800" i="0" u="none" dirty="0">
                <a:solidFill>
                  <a:srgbClr val="FF0000"/>
                </a:solidFill>
                <a:latin typeface="Tahoma" pitchFamily="34" charset="0"/>
              </a:rPr>
              <a:t>THỦY QUYỂN VÀ VÒNG TUẦN HOÀN LỚN CỦA NƯỚC.</a:t>
            </a:r>
          </a:p>
        </p:txBody>
      </p:sp>
      <p:sp>
        <p:nvSpPr>
          <p:cNvPr id="12" name="TextBox 11"/>
          <p:cNvSpPr txBox="1"/>
          <p:nvPr/>
        </p:nvSpPr>
        <p:spPr>
          <a:xfrm>
            <a:off x="-8274" y="6211669"/>
            <a:ext cx="9183246" cy="646331"/>
          </a:xfrm>
          <a:prstGeom prst="rect">
            <a:avLst/>
          </a:prstGeom>
          <a:solidFill>
            <a:srgbClr val="66CCFF"/>
          </a:solidFill>
        </p:spPr>
        <p:txBody>
          <a:bodyPr wrap="square" rtlCol="0">
            <a:spAutoFit/>
          </a:bodyPr>
          <a:lstStyle/>
          <a:p>
            <a:r>
              <a:rPr lang="en-US" sz="3600" b="1" dirty="0">
                <a:solidFill>
                  <a:srgbClr val="FFFF00"/>
                </a:solidFill>
                <a:latin typeface=".VnShelley Allegro" pitchFamily="82" charset="0"/>
              </a:rPr>
              <a:t>GV: </a:t>
            </a:r>
            <a:r>
              <a:rPr lang="en-US" sz="3600" b="1" dirty="0" err="1">
                <a:solidFill>
                  <a:srgbClr val="FFFF00"/>
                </a:solidFill>
                <a:latin typeface=".VnShelley Allegro" pitchFamily="82" charset="0"/>
              </a:rPr>
              <a:t>Nguy</a:t>
            </a:r>
            <a:r>
              <a:rPr lang="en-US" sz="2400" i="1" dirty="0" err="1">
                <a:solidFill>
                  <a:srgbClr val="FFFF00"/>
                </a:solidFill>
                <a:latin typeface=".VnShelley Allegro" pitchFamily="82" charset="0"/>
              </a:rPr>
              <a:t>ễ</a:t>
            </a:r>
            <a:r>
              <a:rPr lang="en-US" sz="3600" b="1" dirty="0" err="1">
                <a:solidFill>
                  <a:srgbClr val="FFFF00"/>
                </a:solidFill>
                <a:latin typeface=".VnShelley Allegro" pitchFamily="82" charset="0"/>
              </a:rPr>
              <a:t>n</a:t>
            </a:r>
            <a:r>
              <a:rPr lang="en-US" sz="3600" b="1" dirty="0">
                <a:solidFill>
                  <a:srgbClr val="FFFF00"/>
                </a:solidFill>
                <a:latin typeface=".VnShelley Allegro" pitchFamily="82" charset="0"/>
              </a:rPr>
              <a:t> </a:t>
            </a:r>
            <a:r>
              <a:rPr lang="en-US" sz="3600" b="1" dirty="0" err="1">
                <a:solidFill>
                  <a:srgbClr val="FFFF00"/>
                </a:solidFill>
                <a:latin typeface=".VnShelley Allegro" pitchFamily="82" charset="0"/>
              </a:rPr>
              <a:t>Th</a:t>
            </a:r>
            <a:r>
              <a:rPr lang="en-US" sz="2400" b="1" i="1" dirty="0" err="1">
                <a:solidFill>
                  <a:srgbClr val="FFFF00"/>
                </a:solidFill>
                <a:latin typeface=".VnShelley Allegro" pitchFamily="82" charset="0"/>
              </a:rPr>
              <a:t>ị</a:t>
            </a:r>
            <a:r>
              <a:rPr lang="en-US" sz="3600" b="1" dirty="0">
                <a:solidFill>
                  <a:srgbClr val="FFFF00"/>
                </a:solidFill>
                <a:latin typeface=".VnShelley Allegro" pitchFamily="82" charset="0"/>
              </a:rPr>
              <a:t> </a:t>
            </a:r>
            <a:r>
              <a:rPr lang="en-US" sz="3600" b="1" dirty="0" err="1">
                <a:solidFill>
                  <a:srgbClr val="FFFF00"/>
                </a:solidFill>
                <a:latin typeface=".VnShelley Allegro" pitchFamily="82" charset="0"/>
              </a:rPr>
              <a:t>H</a:t>
            </a:r>
            <a:r>
              <a:rPr lang="en-US" sz="2400" i="1" dirty="0" err="1">
                <a:solidFill>
                  <a:srgbClr val="FFFF00"/>
                </a:solidFill>
                <a:latin typeface=".VnShelley Allegro" pitchFamily="82" charset="0"/>
              </a:rPr>
              <a:t>ạ</a:t>
            </a:r>
            <a:r>
              <a:rPr lang="en-US" sz="3600" b="1" dirty="0" err="1">
                <a:solidFill>
                  <a:srgbClr val="FFFF00"/>
                </a:solidFill>
                <a:latin typeface=".VnShelley Allegro" pitchFamily="82" charset="0"/>
              </a:rPr>
              <a:t>nh</a:t>
            </a:r>
            <a:r>
              <a:rPr lang="en-US" sz="3600" b="1" dirty="0">
                <a:solidFill>
                  <a:srgbClr val="FFFF00"/>
                </a:solidFill>
                <a:latin typeface=".VnShelley Allegro" pitchFamily="82" charset="0"/>
              </a:rPr>
              <a:t> </a:t>
            </a:r>
            <a:r>
              <a:rPr lang="en-US" sz="3600" b="1" dirty="0" err="1">
                <a:solidFill>
                  <a:srgbClr val="FFFF00"/>
                </a:solidFill>
                <a:latin typeface=".VnShelley Allegro" pitchFamily="82" charset="0"/>
              </a:rPr>
              <a:t>Nh</a:t>
            </a:r>
            <a:r>
              <a:rPr lang="en-US" sz="2400" i="1" dirty="0" err="1">
                <a:solidFill>
                  <a:srgbClr val="FFFF00"/>
                </a:solidFill>
                <a:latin typeface="Times New Roman" pitchFamily="18" charset="0"/>
                <a:cs typeface="Times New Roman" pitchFamily="18" charset="0"/>
              </a:rPr>
              <a:t>â</a:t>
            </a:r>
            <a:r>
              <a:rPr lang="en-US" sz="3600" b="1" dirty="0" err="1">
                <a:solidFill>
                  <a:srgbClr val="FFFF00"/>
                </a:solidFill>
                <a:latin typeface=".VnShelley Allegro" pitchFamily="82" charset="0"/>
              </a:rPr>
              <a:t>n</a:t>
            </a:r>
            <a:endParaRPr lang="en-US" sz="3600" b="1" dirty="0">
              <a:solidFill>
                <a:srgbClr val="FFFF00"/>
              </a:solidFill>
              <a:latin typeface=".VnShelley Allegro" pitchFamily="82" charset="0"/>
            </a:endParaRPr>
          </a:p>
        </p:txBody>
      </p:sp>
      <p:sp>
        <p:nvSpPr>
          <p:cNvPr id="2" name="TextBox 1"/>
          <p:cNvSpPr txBox="1"/>
          <p:nvPr/>
        </p:nvSpPr>
        <p:spPr>
          <a:xfrm>
            <a:off x="228600" y="952499"/>
            <a:ext cx="1981200" cy="646331"/>
          </a:xfrm>
          <a:prstGeom prst="rect">
            <a:avLst/>
          </a:prstGeom>
          <a:noFill/>
        </p:spPr>
        <p:txBody>
          <a:bodyPr wrap="square" rtlCol="0">
            <a:spAutoFit/>
          </a:bodyPr>
          <a:lstStyle/>
          <a:p>
            <a:r>
              <a:rPr lang="en-US" sz="3600" b="1" dirty="0">
                <a:solidFill>
                  <a:schemeClr val="bg1"/>
                </a:solidFill>
                <a:latin typeface="Times New Roman" pitchFamily="18" charset="0"/>
                <a:cs typeface="Times New Roman" pitchFamily="18" charset="0"/>
              </a:rPr>
              <a:t>BÀI 19:</a:t>
            </a:r>
          </a:p>
        </p:txBody>
      </p:sp>
    </p:spTree>
    <p:extLst>
      <p:ext uri="{BB962C8B-B14F-4D97-AF65-F5344CB8AC3E}">
        <p14:creationId xmlns:p14="http://schemas.microsoft.com/office/powerpoint/2010/main" val="278488011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85606155"/>
              </p:ext>
            </p:extLst>
          </p:nvPr>
        </p:nvGraphicFramePr>
        <p:xfrm>
          <a:off x="228600" y="3581400"/>
          <a:ext cx="8839200" cy="2223772"/>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370840">
                <a:tc>
                  <a:txBody>
                    <a:bodyPr/>
                    <a:lstStyle/>
                    <a:p>
                      <a:pPr marL="0" marR="0" algn="ctr">
                        <a:lnSpc>
                          <a:spcPct val="120000"/>
                        </a:lnSpc>
                        <a:spcBef>
                          <a:spcPts val="0"/>
                        </a:spcBef>
                        <a:spcAft>
                          <a:spcPts val="0"/>
                        </a:spcAft>
                      </a:pPr>
                      <a:r>
                        <a:rPr lang="en-US" sz="2600" dirty="0">
                          <a:effectLst/>
                          <a:latin typeface="Times New Roman" pitchFamily="18" charset="0"/>
                          <a:cs typeface="Times New Roman" pitchFamily="18" charset="0"/>
                        </a:rPr>
                        <a:t>NHÓM</a:t>
                      </a:r>
                      <a:endParaRPr lang="en-US" sz="26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en-US" sz="2600" dirty="0">
                          <a:effectLst/>
                          <a:latin typeface="Times New Roman" pitchFamily="18" charset="0"/>
                          <a:cs typeface="Times New Roman" pitchFamily="18" charset="0"/>
                        </a:rPr>
                        <a:t>CÂU HỎI</a:t>
                      </a:r>
                      <a:endParaRPr lang="en-US" sz="26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370840">
                <a:tc>
                  <a:txBody>
                    <a:bodyPr/>
                    <a:lstStyle/>
                    <a:p>
                      <a:pPr marL="0" marR="0" algn="just">
                        <a:lnSpc>
                          <a:spcPct val="120000"/>
                        </a:lnSpc>
                        <a:spcBef>
                          <a:spcPts val="0"/>
                        </a:spcBef>
                        <a:spcAft>
                          <a:spcPts val="0"/>
                        </a:spcAft>
                      </a:pPr>
                      <a:r>
                        <a:rPr lang="en-US" sz="2600" dirty="0" err="1">
                          <a:solidFill>
                            <a:schemeClr val="accent3">
                              <a:lumMod val="50000"/>
                            </a:schemeClr>
                          </a:solidFill>
                          <a:effectLst/>
                          <a:latin typeface="Times New Roman" pitchFamily="18" charset="0"/>
                          <a:cs typeface="Times New Roman" pitchFamily="18" charset="0"/>
                        </a:rPr>
                        <a:t>Nhóm</a:t>
                      </a:r>
                      <a:r>
                        <a:rPr lang="en-US" sz="2600" dirty="0">
                          <a:solidFill>
                            <a:schemeClr val="accent3">
                              <a:lumMod val="50000"/>
                            </a:schemeClr>
                          </a:solidFill>
                          <a:effectLst/>
                          <a:latin typeface="Times New Roman" pitchFamily="18" charset="0"/>
                          <a:cs typeface="Times New Roman" pitchFamily="18" charset="0"/>
                        </a:rPr>
                        <a:t> 1, 2</a:t>
                      </a:r>
                      <a:endParaRPr lang="en-US" sz="2600" dirty="0">
                        <a:solidFill>
                          <a:schemeClr val="accent3">
                            <a:lumMod val="50000"/>
                          </a:schemeClr>
                        </a:solidFill>
                        <a:effectLst/>
                        <a:latin typeface="Times New Roman" pitchFamily="18" charset="0"/>
                        <a:ea typeface="Calibri"/>
                        <a:cs typeface="Times New Roman" pitchFamily="18" charset="0"/>
                      </a:endParaRPr>
                    </a:p>
                  </a:txBody>
                  <a:tcPr marL="68580" marR="68580" marT="0" marB="0"/>
                </a:tc>
                <a:tc>
                  <a:txBody>
                    <a:bodyPr/>
                    <a:lstStyle/>
                    <a:p>
                      <a:r>
                        <a:rPr lang="nl-NL" sz="2600" dirty="0">
                          <a:solidFill>
                            <a:schemeClr val="accent3">
                              <a:lumMod val="50000"/>
                            </a:schemeClr>
                          </a:solidFill>
                          <a:latin typeface="Times New Roman" pitchFamily="18" charset="0"/>
                          <a:cs typeface="Times New Roman" pitchFamily="18" charset="0"/>
                        </a:rPr>
                        <a:t>- Mô tả vòng tuần hoàn lớn của nước.</a:t>
                      </a:r>
                      <a:endParaRPr lang="en-US" sz="2600" dirty="0">
                        <a:solidFill>
                          <a:schemeClr val="accent3">
                            <a:lumMod val="50000"/>
                          </a:schemeClr>
                        </a:solidFill>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1"/>
                  </a:ext>
                </a:extLst>
              </a:tr>
              <a:tr h="370840">
                <a:tc>
                  <a:txBody>
                    <a:bodyPr/>
                    <a:lstStyle/>
                    <a:p>
                      <a:pPr marL="0" marR="0" algn="just">
                        <a:lnSpc>
                          <a:spcPct val="120000"/>
                        </a:lnSpc>
                        <a:spcBef>
                          <a:spcPts val="0"/>
                        </a:spcBef>
                        <a:spcAft>
                          <a:spcPts val="0"/>
                        </a:spcAft>
                      </a:pPr>
                      <a:r>
                        <a:rPr lang="en-US" sz="2600" dirty="0" err="1">
                          <a:solidFill>
                            <a:srgbClr val="7030A0"/>
                          </a:solidFill>
                          <a:effectLst/>
                          <a:latin typeface="Times New Roman" pitchFamily="18" charset="0"/>
                          <a:cs typeface="Times New Roman" pitchFamily="18" charset="0"/>
                        </a:rPr>
                        <a:t>Nhóm</a:t>
                      </a:r>
                      <a:r>
                        <a:rPr lang="en-US" sz="2600" dirty="0">
                          <a:solidFill>
                            <a:srgbClr val="7030A0"/>
                          </a:solidFill>
                          <a:effectLst/>
                          <a:latin typeface="Times New Roman" pitchFamily="18" charset="0"/>
                          <a:cs typeface="Times New Roman" pitchFamily="18" charset="0"/>
                        </a:rPr>
                        <a:t> 3, 4</a:t>
                      </a:r>
                    </a:p>
                  </a:txBody>
                  <a:tcPr marL="68580" marR="68580" marT="0" marB="0"/>
                </a:tc>
                <a:tc>
                  <a:txBody>
                    <a:bodyPr/>
                    <a:lstStyle/>
                    <a:p>
                      <a:r>
                        <a:rPr lang="nl-NL" sz="2600" dirty="0">
                          <a:solidFill>
                            <a:srgbClr val="7030A0"/>
                          </a:solidFill>
                          <a:latin typeface="Times New Roman" pitchFamily="18" charset="0"/>
                          <a:cs typeface="Times New Roman" pitchFamily="18" charset="0"/>
                        </a:rPr>
                        <a:t>- </a:t>
                      </a:r>
                      <a:r>
                        <a:rPr lang="en-US" sz="2600" dirty="0" err="1">
                          <a:solidFill>
                            <a:srgbClr val="7030A0"/>
                          </a:solidFill>
                          <a:latin typeface="Times New Roman" pitchFamily="18" charset="0"/>
                          <a:cs typeface="Times New Roman" pitchFamily="18" charset="0"/>
                        </a:rPr>
                        <a:t>Trạng</a:t>
                      </a:r>
                      <a:r>
                        <a:rPr lang="en-US" sz="2600" dirty="0">
                          <a:solidFill>
                            <a:srgbClr val="7030A0"/>
                          </a:solidFill>
                          <a:latin typeface="Times New Roman" pitchFamily="18" charset="0"/>
                          <a:cs typeface="Times New Roman" pitchFamily="18" charset="0"/>
                        </a:rPr>
                        <a:t> </a:t>
                      </a:r>
                      <a:r>
                        <a:rPr lang="en-US" sz="2600" dirty="0" err="1">
                          <a:solidFill>
                            <a:srgbClr val="7030A0"/>
                          </a:solidFill>
                          <a:latin typeface="Times New Roman" pitchFamily="18" charset="0"/>
                          <a:cs typeface="Times New Roman" pitchFamily="18" charset="0"/>
                        </a:rPr>
                        <a:t>thái</a:t>
                      </a:r>
                      <a:r>
                        <a:rPr lang="en-US" sz="2600" dirty="0">
                          <a:solidFill>
                            <a:srgbClr val="7030A0"/>
                          </a:solidFill>
                          <a:latin typeface="Times New Roman" pitchFamily="18" charset="0"/>
                          <a:cs typeface="Times New Roman" pitchFamily="18" charset="0"/>
                        </a:rPr>
                        <a:t> </a:t>
                      </a:r>
                      <a:r>
                        <a:rPr lang="en-US" sz="2600" dirty="0" err="1">
                          <a:solidFill>
                            <a:srgbClr val="7030A0"/>
                          </a:solidFill>
                          <a:latin typeface="Times New Roman" pitchFamily="18" charset="0"/>
                          <a:cs typeface="Times New Roman" pitchFamily="18" charset="0"/>
                        </a:rPr>
                        <a:t>thay</a:t>
                      </a:r>
                      <a:r>
                        <a:rPr lang="en-US" sz="2600" dirty="0">
                          <a:solidFill>
                            <a:srgbClr val="7030A0"/>
                          </a:solidFill>
                          <a:latin typeface="Times New Roman" pitchFamily="18" charset="0"/>
                          <a:cs typeface="Times New Roman" pitchFamily="18" charset="0"/>
                        </a:rPr>
                        <a:t> </a:t>
                      </a:r>
                      <a:r>
                        <a:rPr lang="en-US" sz="2600" dirty="0" err="1">
                          <a:solidFill>
                            <a:srgbClr val="7030A0"/>
                          </a:solidFill>
                          <a:latin typeface="Times New Roman" pitchFamily="18" charset="0"/>
                          <a:cs typeface="Times New Roman" pitchFamily="18" charset="0"/>
                        </a:rPr>
                        <a:t>đổi</a:t>
                      </a:r>
                      <a:r>
                        <a:rPr lang="en-US" sz="2600" dirty="0">
                          <a:solidFill>
                            <a:srgbClr val="7030A0"/>
                          </a:solidFill>
                          <a:latin typeface="Times New Roman" pitchFamily="18" charset="0"/>
                          <a:cs typeface="Times New Roman" pitchFamily="18" charset="0"/>
                        </a:rPr>
                        <a:t> </a:t>
                      </a:r>
                      <a:r>
                        <a:rPr lang="en-US" sz="2600" dirty="0" err="1">
                          <a:solidFill>
                            <a:srgbClr val="7030A0"/>
                          </a:solidFill>
                          <a:latin typeface="Times New Roman" pitchFamily="18" charset="0"/>
                          <a:cs typeface="Times New Roman" pitchFamily="18" charset="0"/>
                        </a:rPr>
                        <a:t>của</a:t>
                      </a:r>
                      <a:r>
                        <a:rPr lang="en-US" sz="2600" dirty="0">
                          <a:solidFill>
                            <a:srgbClr val="7030A0"/>
                          </a:solidFill>
                          <a:latin typeface="Times New Roman" pitchFamily="18" charset="0"/>
                          <a:cs typeface="Times New Roman" pitchFamily="18" charset="0"/>
                        </a:rPr>
                        <a:t> </a:t>
                      </a:r>
                      <a:r>
                        <a:rPr lang="en-US" sz="2600" dirty="0" err="1">
                          <a:solidFill>
                            <a:srgbClr val="7030A0"/>
                          </a:solidFill>
                          <a:latin typeface="Times New Roman" pitchFamily="18" charset="0"/>
                          <a:cs typeface="Times New Roman" pitchFamily="18" charset="0"/>
                        </a:rPr>
                        <a:t>nước</a:t>
                      </a:r>
                      <a:r>
                        <a:rPr lang="en-US" sz="2600" dirty="0">
                          <a:solidFill>
                            <a:srgbClr val="7030A0"/>
                          </a:solidFill>
                          <a:latin typeface="Times New Roman" pitchFamily="18" charset="0"/>
                          <a:cs typeface="Times New Roman" pitchFamily="18" charset="0"/>
                        </a:rPr>
                        <a:t> </a:t>
                      </a:r>
                      <a:r>
                        <a:rPr lang="en-US" sz="2600" dirty="0" err="1">
                          <a:solidFill>
                            <a:srgbClr val="7030A0"/>
                          </a:solidFill>
                          <a:latin typeface="Times New Roman" pitchFamily="18" charset="0"/>
                          <a:cs typeface="Times New Roman" pitchFamily="18" charset="0"/>
                        </a:rPr>
                        <a:t>trong</a:t>
                      </a:r>
                      <a:r>
                        <a:rPr lang="en-US" sz="2600" dirty="0">
                          <a:solidFill>
                            <a:srgbClr val="7030A0"/>
                          </a:solidFill>
                          <a:latin typeface="Times New Roman" pitchFamily="18" charset="0"/>
                          <a:cs typeface="Times New Roman" pitchFamily="18" charset="0"/>
                        </a:rPr>
                        <a:t> </a:t>
                      </a:r>
                      <a:r>
                        <a:rPr lang="en-US" sz="2600" dirty="0" err="1">
                          <a:solidFill>
                            <a:srgbClr val="7030A0"/>
                          </a:solidFill>
                          <a:latin typeface="Times New Roman" pitchFamily="18" charset="0"/>
                          <a:cs typeface="Times New Roman" pitchFamily="18" charset="0"/>
                        </a:rPr>
                        <a:t>vòng</a:t>
                      </a:r>
                      <a:r>
                        <a:rPr lang="en-US" sz="2600" dirty="0">
                          <a:solidFill>
                            <a:srgbClr val="7030A0"/>
                          </a:solidFill>
                          <a:latin typeface="Times New Roman" pitchFamily="18" charset="0"/>
                          <a:cs typeface="Times New Roman" pitchFamily="18" charset="0"/>
                        </a:rPr>
                        <a:t> </a:t>
                      </a:r>
                      <a:r>
                        <a:rPr lang="en-US" sz="2600" dirty="0" err="1">
                          <a:solidFill>
                            <a:srgbClr val="7030A0"/>
                          </a:solidFill>
                          <a:latin typeface="Times New Roman" pitchFamily="18" charset="0"/>
                          <a:cs typeface="Times New Roman" pitchFamily="18" charset="0"/>
                        </a:rPr>
                        <a:t>tuần</a:t>
                      </a:r>
                      <a:r>
                        <a:rPr lang="en-US" sz="2600" dirty="0">
                          <a:solidFill>
                            <a:srgbClr val="7030A0"/>
                          </a:solidFill>
                          <a:latin typeface="Times New Roman" pitchFamily="18" charset="0"/>
                          <a:cs typeface="Times New Roman" pitchFamily="18" charset="0"/>
                        </a:rPr>
                        <a:t> </a:t>
                      </a:r>
                      <a:r>
                        <a:rPr lang="en-US" sz="2600" dirty="0" err="1">
                          <a:solidFill>
                            <a:srgbClr val="7030A0"/>
                          </a:solidFill>
                          <a:latin typeface="Times New Roman" pitchFamily="18" charset="0"/>
                          <a:cs typeface="Times New Roman" pitchFamily="18" charset="0"/>
                        </a:rPr>
                        <a:t>hoàn</a:t>
                      </a:r>
                      <a:r>
                        <a:rPr lang="en-US" sz="2600" dirty="0">
                          <a:solidFill>
                            <a:srgbClr val="7030A0"/>
                          </a:solidFill>
                          <a:latin typeface="Times New Roman" pitchFamily="18" charset="0"/>
                          <a:cs typeface="Times New Roman" pitchFamily="18" charset="0"/>
                        </a:rPr>
                        <a:t>?</a:t>
                      </a:r>
                    </a:p>
                  </a:txBody>
                  <a:tcPr marL="68580" marR="68580" marT="0" marB="0"/>
                </a:tc>
                <a:extLst>
                  <a:ext uri="{0D108BD9-81ED-4DB2-BD59-A6C34878D82A}">
                    <a16:rowId xmlns:a16="http://schemas.microsoft.com/office/drawing/2014/main" val="10002"/>
                  </a:ext>
                </a:extLst>
              </a:tr>
              <a:tr h="370840">
                <a:tc>
                  <a:txBody>
                    <a:bodyPr/>
                    <a:lstStyle/>
                    <a:p>
                      <a:pPr marL="0" marR="0" algn="just">
                        <a:lnSpc>
                          <a:spcPct val="120000"/>
                        </a:lnSpc>
                        <a:spcBef>
                          <a:spcPts val="0"/>
                        </a:spcBef>
                        <a:spcAft>
                          <a:spcPts val="0"/>
                        </a:spcAft>
                      </a:pPr>
                      <a:r>
                        <a:rPr lang="en-US" sz="2600" dirty="0" err="1">
                          <a:solidFill>
                            <a:srgbClr val="CC00CC"/>
                          </a:solidFill>
                          <a:effectLst/>
                          <a:latin typeface="Times New Roman" pitchFamily="18" charset="0"/>
                          <a:cs typeface="Times New Roman" pitchFamily="18" charset="0"/>
                        </a:rPr>
                        <a:t>Nhóm</a:t>
                      </a:r>
                      <a:r>
                        <a:rPr lang="en-US" sz="2600" dirty="0">
                          <a:solidFill>
                            <a:srgbClr val="CC00CC"/>
                          </a:solidFill>
                          <a:effectLst/>
                          <a:latin typeface="Times New Roman" pitchFamily="18" charset="0"/>
                          <a:cs typeface="Times New Roman" pitchFamily="18" charset="0"/>
                        </a:rPr>
                        <a:t> 5, 6</a:t>
                      </a:r>
                    </a:p>
                  </a:txBody>
                  <a:tcPr marL="68580" marR="68580" marT="0" marB="0"/>
                </a:tc>
                <a:tc>
                  <a:txBody>
                    <a:bodyPr/>
                    <a:lstStyle/>
                    <a:p>
                      <a:r>
                        <a:rPr lang="nl-NL" sz="2600" dirty="0">
                          <a:solidFill>
                            <a:srgbClr val="CC00CC"/>
                          </a:solidFill>
                          <a:latin typeface="Times New Roman" pitchFamily="18" charset="0"/>
                          <a:cs typeface="Times New Roman" pitchFamily="18" charset="0"/>
                        </a:rPr>
                        <a:t>- Nước trong khí quyển có nguồn gốc từ đâu?</a:t>
                      </a:r>
                      <a:endParaRPr lang="en-US" sz="2600" dirty="0">
                        <a:solidFill>
                          <a:srgbClr val="CC00CC"/>
                        </a:solidFill>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3"/>
                  </a:ext>
                </a:extLst>
              </a:tr>
              <a:tr h="370840">
                <a:tc>
                  <a:txBody>
                    <a:bodyPr/>
                    <a:lstStyle/>
                    <a:p>
                      <a:r>
                        <a:rPr lang="en-US" sz="2600" dirty="0" err="1">
                          <a:solidFill>
                            <a:schemeClr val="accent2">
                              <a:lumMod val="75000"/>
                            </a:schemeClr>
                          </a:solidFill>
                          <a:latin typeface="Times New Roman" pitchFamily="18" charset="0"/>
                          <a:cs typeface="Times New Roman" pitchFamily="18" charset="0"/>
                        </a:rPr>
                        <a:t>Nhóm</a:t>
                      </a:r>
                      <a:r>
                        <a:rPr lang="en-US" sz="2600" baseline="0" dirty="0">
                          <a:solidFill>
                            <a:schemeClr val="accent2">
                              <a:lumMod val="75000"/>
                            </a:schemeClr>
                          </a:solidFill>
                          <a:latin typeface="Times New Roman" pitchFamily="18" charset="0"/>
                          <a:cs typeface="Times New Roman" pitchFamily="18" charset="0"/>
                        </a:rPr>
                        <a:t> 7, 8</a:t>
                      </a:r>
                      <a:endParaRPr lang="en-US" sz="2600" dirty="0">
                        <a:solidFill>
                          <a:schemeClr val="accent2">
                            <a:lumMod val="75000"/>
                          </a:schemeClr>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600" b="1" i="1" dirty="0">
                          <a:solidFill>
                            <a:schemeClr val="accent2">
                              <a:lumMod val="75000"/>
                            </a:schemeClr>
                          </a:solidFill>
                          <a:latin typeface="Times New Roman" pitchFamily="18" charset="0"/>
                          <a:cs typeface="Times New Roman" pitchFamily="18" charset="0"/>
                        </a:rPr>
                        <a:t>- Nguồn nước vô tận hay có hạn? Giải thích.</a:t>
                      </a:r>
                      <a:endParaRPr lang="en-US" sz="2600" b="1" dirty="0">
                        <a:solidFill>
                          <a:schemeClr val="accent2">
                            <a:lumMod val="75000"/>
                          </a:schemeClr>
                        </a:solidFill>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grpSp>
        <p:nvGrpSpPr>
          <p:cNvPr id="9" name="Group 8"/>
          <p:cNvGrpSpPr/>
          <p:nvPr/>
        </p:nvGrpSpPr>
        <p:grpSpPr>
          <a:xfrm>
            <a:off x="3400274" y="39246"/>
            <a:ext cx="5743726" cy="3618355"/>
            <a:chOff x="1870865" y="3450637"/>
            <a:chExt cx="4862571" cy="2712757"/>
          </a:xfrm>
        </p:grpSpPr>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870865" y="3450637"/>
              <a:ext cx="4862571" cy="2369985"/>
            </a:xfrm>
            <a:prstGeom prst="rect">
              <a:avLst/>
            </a:prstGeom>
            <a:noFill/>
          </p:spPr>
        </p:pic>
        <p:sp>
          <p:nvSpPr>
            <p:cNvPr id="11" name="TextBox 10"/>
            <p:cNvSpPr txBox="1"/>
            <p:nvPr/>
          </p:nvSpPr>
          <p:spPr>
            <a:xfrm>
              <a:off x="2514600" y="5794062"/>
              <a:ext cx="3886200" cy="369332"/>
            </a:xfrm>
            <a:prstGeom prst="rect">
              <a:avLst/>
            </a:prstGeom>
            <a:noFill/>
          </p:spPr>
          <p:txBody>
            <a:bodyPr wrap="squar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Vòng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a:t>
              </a:r>
            </a:p>
          </p:txBody>
        </p:sp>
      </p:grpSp>
      <p:sp>
        <p:nvSpPr>
          <p:cNvPr id="12" name="Text Box 27"/>
          <p:cNvSpPr txBox="1">
            <a:spLocks noChangeArrowheads="1"/>
          </p:cNvSpPr>
          <p:nvPr/>
        </p:nvSpPr>
        <p:spPr bwMode="auto">
          <a:xfrm>
            <a:off x="-76199" y="990600"/>
            <a:ext cx="3476474" cy="646331"/>
          </a:xfrm>
          <a:prstGeom prst="rect">
            <a:avLst/>
          </a:prstGeom>
          <a:solidFill>
            <a:schemeClr val="accent4">
              <a:lumMod val="20000"/>
              <a:lumOff val="80000"/>
            </a:schemeClr>
          </a:solidFill>
          <a:ln>
            <a:noFill/>
          </a:ln>
          <a:effec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spcBef>
                <a:spcPct val="50000"/>
              </a:spcBef>
            </a:pPr>
            <a:r>
              <a:rPr lang="en-US" sz="3600" i="0" u="none" dirty="0">
                <a:solidFill>
                  <a:srgbClr val="0000CC"/>
                </a:solidFill>
                <a:latin typeface="Times New Roman" pitchFamily="18" charset="0"/>
              </a:rPr>
              <a:t>THẢO LUẬN 5’</a:t>
            </a:r>
          </a:p>
        </p:txBody>
      </p:sp>
      <p:sp>
        <p:nvSpPr>
          <p:cNvPr id="13" name="Text Box 31"/>
          <p:cNvSpPr txBox="1">
            <a:spLocks noChangeArrowheads="1"/>
          </p:cNvSpPr>
          <p:nvPr/>
        </p:nvSpPr>
        <p:spPr bwMode="auto">
          <a:xfrm>
            <a:off x="95250" y="1752600"/>
            <a:ext cx="3305024" cy="1292662"/>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just">
              <a:spcBef>
                <a:spcPct val="50000"/>
              </a:spcBef>
            </a:pPr>
            <a:r>
              <a:rPr lang="en-US" sz="2600" u="none" dirty="0" err="1">
                <a:solidFill>
                  <a:srgbClr val="006600"/>
                </a:solidFill>
                <a:latin typeface="Times New Roman" pitchFamily="18" charset="0"/>
                <a:cs typeface="Times New Roman" pitchFamily="18" charset="0"/>
              </a:rPr>
              <a:t>Quan</a:t>
            </a:r>
            <a:r>
              <a:rPr lang="en-US" sz="2600" u="none" dirty="0">
                <a:solidFill>
                  <a:srgbClr val="006600"/>
                </a:solidFill>
                <a:latin typeface="Times New Roman" pitchFamily="18" charset="0"/>
                <a:cs typeface="Times New Roman" pitchFamily="18" charset="0"/>
              </a:rPr>
              <a:t> </a:t>
            </a:r>
            <a:r>
              <a:rPr lang="en-US" sz="2600" u="none" dirty="0" err="1">
                <a:solidFill>
                  <a:srgbClr val="006600"/>
                </a:solidFill>
                <a:latin typeface="Times New Roman" pitchFamily="18" charset="0"/>
                <a:cs typeface="Times New Roman" pitchFamily="18" charset="0"/>
              </a:rPr>
              <a:t>sát</a:t>
            </a:r>
            <a:r>
              <a:rPr lang="en-US" sz="2600" u="none" dirty="0">
                <a:solidFill>
                  <a:srgbClr val="006600"/>
                </a:solidFill>
                <a:latin typeface="Times New Roman" pitchFamily="18" charset="0"/>
                <a:cs typeface="Times New Roman" pitchFamily="18" charset="0"/>
              </a:rPr>
              <a:t> </a:t>
            </a:r>
            <a:r>
              <a:rPr lang="en-US" sz="2600" u="none" dirty="0" err="1">
                <a:solidFill>
                  <a:srgbClr val="006600"/>
                </a:solidFill>
                <a:latin typeface="Times New Roman" pitchFamily="18" charset="0"/>
                <a:cs typeface="Times New Roman" pitchFamily="18" charset="0"/>
              </a:rPr>
              <a:t>sơ</a:t>
            </a:r>
            <a:r>
              <a:rPr lang="en-US" sz="2600" u="none" dirty="0">
                <a:solidFill>
                  <a:srgbClr val="006600"/>
                </a:solidFill>
                <a:latin typeface="Times New Roman" pitchFamily="18" charset="0"/>
                <a:cs typeface="Times New Roman" pitchFamily="18" charset="0"/>
              </a:rPr>
              <a:t> </a:t>
            </a:r>
            <a:r>
              <a:rPr lang="en-US" sz="2600" u="none" dirty="0" err="1">
                <a:solidFill>
                  <a:srgbClr val="006600"/>
                </a:solidFill>
                <a:latin typeface="Times New Roman" pitchFamily="18" charset="0"/>
                <a:cs typeface="Times New Roman" pitchFamily="18" charset="0"/>
              </a:rPr>
              <a:t>đồ</a:t>
            </a:r>
            <a:r>
              <a:rPr lang="en-US" sz="2600" u="none" dirty="0">
                <a:solidFill>
                  <a:srgbClr val="006600"/>
                </a:solidFill>
                <a:latin typeface="Times New Roman" pitchFamily="18" charset="0"/>
                <a:cs typeface="Times New Roman" pitchFamily="18" charset="0"/>
              </a:rPr>
              <a:t> </a:t>
            </a:r>
            <a:r>
              <a:rPr lang="en-US" sz="2600" u="none" dirty="0" err="1">
                <a:solidFill>
                  <a:srgbClr val="006600"/>
                </a:solidFill>
                <a:latin typeface="Times New Roman" pitchFamily="18" charset="0"/>
                <a:cs typeface="Times New Roman" pitchFamily="18" charset="0"/>
              </a:rPr>
              <a:t>hình</a:t>
            </a:r>
            <a:r>
              <a:rPr lang="en-US" sz="2600" u="none" dirty="0">
                <a:solidFill>
                  <a:srgbClr val="006600"/>
                </a:solidFill>
                <a:latin typeface="Times New Roman" pitchFamily="18" charset="0"/>
                <a:cs typeface="Times New Roman" pitchFamily="18" charset="0"/>
              </a:rPr>
              <a:t> 2 </a:t>
            </a:r>
            <a:r>
              <a:rPr lang="en-US" sz="2600" u="none" dirty="0" err="1">
                <a:solidFill>
                  <a:srgbClr val="006600"/>
                </a:solidFill>
                <a:latin typeface="Times New Roman" pitchFamily="18" charset="0"/>
                <a:cs typeface="Times New Roman" pitchFamily="18" charset="0"/>
              </a:rPr>
              <a:t>và</a:t>
            </a:r>
            <a:r>
              <a:rPr lang="en-US" sz="2600" u="none" dirty="0">
                <a:solidFill>
                  <a:srgbClr val="006600"/>
                </a:solidFill>
                <a:latin typeface="Times New Roman" pitchFamily="18" charset="0"/>
                <a:cs typeface="Times New Roman" pitchFamily="18" charset="0"/>
              </a:rPr>
              <a:t> </a:t>
            </a:r>
            <a:r>
              <a:rPr lang="en-US" sz="2600" u="none" dirty="0" err="1">
                <a:solidFill>
                  <a:srgbClr val="006600"/>
                </a:solidFill>
                <a:latin typeface="Times New Roman" pitchFamily="18" charset="0"/>
                <a:cs typeface="Times New Roman" pitchFamily="18" charset="0"/>
              </a:rPr>
              <a:t>kết</a:t>
            </a:r>
            <a:r>
              <a:rPr lang="en-US" sz="2600" u="none" dirty="0">
                <a:solidFill>
                  <a:srgbClr val="006600"/>
                </a:solidFill>
                <a:latin typeface="Times New Roman" pitchFamily="18" charset="0"/>
                <a:cs typeface="Times New Roman" pitchFamily="18" charset="0"/>
              </a:rPr>
              <a:t> </a:t>
            </a:r>
            <a:r>
              <a:rPr lang="en-US" sz="2600" u="none" dirty="0" err="1">
                <a:solidFill>
                  <a:srgbClr val="006600"/>
                </a:solidFill>
                <a:latin typeface="Times New Roman" pitchFamily="18" charset="0"/>
                <a:cs typeface="Times New Roman" pitchFamily="18" charset="0"/>
              </a:rPr>
              <a:t>hợp</a:t>
            </a:r>
            <a:r>
              <a:rPr lang="en-US" sz="2600" u="none" dirty="0">
                <a:solidFill>
                  <a:srgbClr val="006600"/>
                </a:solidFill>
                <a:latin typeface="Times New Roman" pitchFamily="18" charset="0"/>
                <a:cs typeface="Times New Roman" pitchFamily="18" charset="0"/>
              </a:rPr>
              <a:t> </a:t>
            </a:r>
            <a:r>
              <a:rPr lang="en-US" sz="2600" u="none" dirty="0" err="1">
                <a:solidFill>
                  <a:srgbClr val="006600"/>
                </a:solidFill>
                <a:latin typeface="Times New Roman" pitchFamily="18" charset="0"/>
                <a:cs typeface="Times New Roman" pitchFamily="18" charset="0"/>
              </a:rPr>
              <a:t>với</a:t>
            </a:r>
            <a:r>
              <a:rPr lang="en-US" sz="2600" u="none" dirty="0">
                <a:solidFill>
                  <a:srgbClr val="006600"/>
                </a:solidFill>
                <a:latin typeface="Times New Roman" pitchFamily="18" charset="0"/>
                <a:cs typeface="Times New Roman" pitchFamily="18" charset="0"/>
              </a:rPr>
              <a:t> </a:t>
            </a:r>
            <a:r>
              <a:rPr lang="en-US" sz="2600" u="none" dirty="0" err="1">
                <a:solidFill>
                  <a:srgbClr val="006600"/>
                </a:solidFill>
                <a:latin typeface="Times New Roman" pitchFamily="18" charset="0"/>
                <a:cs typeface="Times New Roman" pitchFamily="18" charset="0"/>
              </a:rPr>
              <a:t>hiểu</a:t>
            </a:r>
            <a:r>
              <a:rPr lang="en-US" sz="2600" u="none" dirty="0">
                <a:solidFill>
                  <a:srgbClr val="006600"/>
                </a:solidFill>
                <a:latin typeface="Times New Roman" pitchFamily="18" charset="0"/>
                <a:cs typeface="Times New Roman" pitchFamily="18" charset="0"/>
              </a:rPr>
              <a:t> </a:t>
            </a:r>
            <a:r>
              <a:rPr lang="en-US" sz="2600" u="none" dirty="0" err="1">
                <a:solidFill>
                  <a:srgbClr val="006600"/>
                </a:solidFill>
                <a:latin typeface="Times New Roman" pitchFamily="18" charset="0"/>
                <a:cs typeface="Times New Roman" pitchFamily="18" charset="0"/>
              </a:rPr>
              <a:t>biết</a:t>
            </a:r>
            <a:r>
              <a:rPr lang="en-US" sz="2600" u="none" dirty="0">
                <a:solidFill>
                  <a:srgbClr val="006600"/>
                </a:solidFill>
                <a:latin typeface="Times New Roman" pitchFamily="18" charset="0"/>
                <a:cs typeface="Times New Roman" pitchFamily="18" charset="0"/>
              </a:rPr>
              <a:t> </a:t>
            </a:r>
            <a:r>
              <a:rPr lang="en-US" sz="2600" u="none" dirty="0" err="1">
                <a:solidFill>
                  <a:srgbClr val="006600"/>
                </a:solidFill>
                <a:latin typeface="Times New Roman" pitchFamily="18" charset="0"/>
                <a:cs typeface="Times New Roman" pitchFamily="18" charset="0"/>
              </a:rPr>
              <a:t>của</a:t>
            </a:r>
            <a:r>
              <a:rPr lang="en-US" sz="2600" u="none" dirty="0">
                <a:solidFill>
                  <a:srgbClr val="006600"/>
                </a:solidFill>
                <a:latin typeface="Times New Roman" pitchFamily="18" charset="0"/>
                <a:cs typeface="Times New Roman" pitchFamily="18" charset="0"/>
              </a:rPr>
              <a:t> </a:t>
            </a:r>
            <a:r>
              <a:rPr lang="en-US" sz="2600" u="none" dirty="0" err="1">
                <a:solidFill>
                  <a:srgbClr val="006600"/>
                </a:solidFill>
                <a:latin typeface="Times New Roman" pitchFamily="18" charset="0"/>
                <a:cs typeface="Times New Roman" pitchFamily="18" charset="0"/>
              </a:rPr>
              <a:t>em</a:t>
            </a:r>
            <a:r>
              <a:rPr lang="en-US" sz="2600" u="none" dirty="0">
                <a:solidFill>
                  <a:srgbClr val="006600"/>
                </a:solidFill>
                <a:latin typeface="Times New Roman" pitchFamily="18" charset="0"/>
                <a:cs typeface="Times New Roman" pitchFamily="18" charset="0"/>
              </a:rPr>
              <a:t>, </a:t>
            </a:r>
            <a:r>
              <a:rPr lang="en-US" sz="2600" u="none" dirty="0" err="1">
                <a:solidFill>
                  <a:srgbClr val="006600"/>
                </a:solidFill>
                <a:latin typeface="Times New Roman" pitchFamily="18" charset="0"/>
                <a:cs typeface="Times New Roman" pitchFamily="18" charset="0"/>
              </a:rPr>
              <a:t>hãy</a:t>
            </a:r>
            <a:r>
              <a:rPr lang="en-US" sz="2600" u="none" dirty="0">
                <a:solidFill>
                  <a:srgbClr val="006600"/>
                </a:solidFill>
                <a:latin typeface="Times New Roman" pitchFamily="18" charset="0"/>
                <a:cs typeface="Times New Roman" pitchFamily="18" charset="0"/>
              </a:rPr>
              <a:t>:</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8" y="1"/>
            <a:ext cx="1120302" cy="9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31"/>
          <p:cNvSpPr txBox="1">
            <a:spLocks noChangeArrowheads="1"/>
          </p:cNvSpPr>
          <p:nvPr/>
        </p:nvSpPr>
        <p:spPr bwMode="auto">
          <a:xfrm>
            <a:off x="547991" y="6172200"/>
            <a:ext cx="8305800" cy="461665"/>
          </a:xfrm>
          <a:prstGeom prst="rect">
            <a:avLst/>
          </a:prstGeom>
          <a:solidFill>
            <a:schemeClr val="accent6">
              <a:lumMod val="20000"/>
              <a:lumOff val="80000"/>
            </a:schemeClr>
          </a:solidFill>
          <a:ln>
            <a:noFill/>
          </a:ln>
          <a:effec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a:solidFill>
                  <a:srgbClr val="006600"/>
                </a:solidFill>
                <a:latin typeface="Times New Roman" pitchFamily="18" charset="0"/>
                <a:cs typeface="Times New Roman" pitchFamily="18" charset="0"/>
              </a:rPr>
              <a:t>Các</a:t>
            </a:r>
            <a:r>
              <a:rPr lang="en-US" sz="2400" u="none" dirty="0">
                <a:solidFill>
                  <a:srgbClr val="006600"/>
                </a:solidFill>
                <a:latin typeface="Times New Roman" pitchFamily="18" charset="0"/>
                <a:cs typeface="Times New Roman" pitchFamily="18" charset="0"/>
              </a:rPr>
              <a:t> </a:t>
            </a:r>
            <a:r>
              <a:rPr lang="en-US" sz="2400" u="none" dirty="0" err="1">
                <a:solidFill>
                  <a:srgbClr val="006600"/>
                </a:solidFill>
                <a:latin typeface="Times New Roman" pitchFamily="18" charset="0"/>
                <a:cs typeface="Times New Roman" pitchFamily="18" charset="0"/>
              </a:rPr>
              <a:t>nhóm</a:t>
            </a:r>
            <a:r>
              <a:rPr lang="en-US" sz="2400" u="none" dirty="0">
                <a:solidFill>
                  <a:srgbClr val="006600"/>
                </a:solidFill>
                <a:latin typeface="Times New Roman" pitchFamily="18" charset="0"/>
                <a:cs typeface="Times New Roman" pitchFamily="18" charset="0"/>
              </a:rPr>
              <a:t> </a:t>
            </a:r>
            <a:r>
              <a:rPr lang="en-US" sz="2400" u="none" dirty="0" err="1">
                <a:solidFill>
                  <a:srgbClr val="006600"/>
                </a:solidFill>
                <a:latin typeface="Times New Roman" pitchFamily="18" charset="0"/>
                <a:cs typeface="Times New Roman" pitchFamily="18" charset="0"/>
              </a:rPr>
              <a:t>thảo</a:t>
            </a:r>
            <a:r>
              <a:rPr lang="en-US" sz="2400" u="none" dirty="0">
                <a:solidFill>
                  <a:srgbClr val="006600"/>
                </a:solidFill>
                <a:latin typeface="Times New Roman" pitchFamily="18" charset="0"/>
                <a:cs typeface="Times New Roman" pitchFamily="18" charset="0"/>
              </a:rPr>
              <a:t> </a:t>
            </a:r>
            <a:r>
              <a:rPr lang="en-US" sz="2400" u="none" dirty="0" err="1">
                <a:solidFill>
                  <a:srgbClr val="006600"/>
                </a:solidFill>
                <a:latin typeface="Times New Roman" pitchFamily="18" charset="0"/>
                <a:cs typeface="Times New Roman" pitchFamily="18" charset="0"/>
              </a:rPr>
              <a:t>luận</a:t>
            </a:r>
            <a:r>
              <a:rPr lang="en-US" sz="2400" u="none" dirty="0">
                <a:solidFill>
                  <a:srgbClr val="006600"/>
                </a:solidFill>
                <a:latin typeface="Times New Roman" pitchFamily="18" charset="0"/>
                <a:cs typeface="Times New Roman" pitchFamily="18" charset="0"/>
              </a:rPr>
              <a:t> </a:t>
            </a:r>
            <a:r>
              <a:rPr lang="en-US" sz="2400" u="none" dirty="0" err="1">
                <a:solidFill>
                  <a:srgbClr val="006600"/>
                </a:solidFill>
                <a:latin typeface="Times New Roman" pitchFamily="18" charset="0"/>
                <a:cs typeface="Times New Roman" pitchFamily="18" charset="0"/>
              </a:rPr>
              <a:t>và</a:t>
            </a:r>
            <a:r>
              <a:rPr lang="en-US" sz="2400" u="none" dirty="0">
                <a:solidFill>
                  <a:srgbClr val="006600"/>
                </a:solidFill>
                <a:latin typeface="Times New Roman" pitchFamily="18" charset="0"/>
                <a:cs typeface="Times New Roman" pitchFamily="18" charset="0"/>
              </a:rPr>
              <a:t> </a:t>
            </a:r>
            <a:r>
              <a:rPr lang="en-US" sz="2400" u="none" dirty="0" err="1">
                <a:solidFill>
                  <a:srgbClr val="006600"/>
                </a:solidFill>
                <a:latin typeface="Times New Roman" pitchFamily="18" charset="0"/>
                <a:cs typeface="Times New Roman" pitchFamily="18" charset="0"/>
              </a:rPr>
              <a:t>cử</a:t>
            </a:r>
            <a:r>
              <a:rPr lang="en-US" sz="2400" u="none" dirty="0">
                <a:solidFill>
                  <a:srgbClr val="006600"/>
                </a:solidFill>
                <a:latin typeface="Times New Roman" pitchFamily="18" charset="0"/>
                <a:cs typeface="Times New Roman" pitchFamily="18" charset="0"/>
              </a:rPr>
              <a:t> </a:t>
            </a:r>
            <a:r>
              <a:rPr lang="en-US" sz="2400" u="none" dirty="0" err="1">
                <a:solidFill>
                  <a:srgbClr val="006600"/>
                </a:solidFill>
                <a:latin typeface="Times New Roman" pitchFamily="18" charset="0"/>
                <a:cs typeface="Times New Roman" pitchFamily="18" charset="0"/>
              </a:rPr>
              <a:t>đại</a:t>
            </a:r>
            <a:r>
              <a:rPr lang="en-US" sz="2400" u="none" dirty="0">
                <a:solidFill>
                  <a:srgbClr val="006600"/>
                </a:solidFill>
                <a:latin typeface="Times New Roman" pitchFamily="18" charset="0"/>
                <a:cs typeface="Times New Roman" pitchFamily="18" charset="0"/>
              </a:rPr>
              <a:t> </a:t>
            </a:r>
            <a:r>
              <a:rPr lang="en-US" sz="2400" u="none" dirty="0" err="1">
                <a:solidFill>
                  <a:srgbClr val="006600"/>
                </a:solidFill>
                <a:latin typeface="Times New Roman" pitchFamily="18" charset="0"/>
                <a:cs typeface="Times New Roman" pitchFamily="18" charset="0"/>
              </a:rPr>
              <a:t>diện</a:t>
            </a:r>
            <a:r>
              <a:rPr lang="en-US" sz="2400" u="none" dirty="0">
                <a:solidFill>
                  <a:srgbClr val="006600"/>
                </a:solidFill>
                <a:latin typeface="Times New Roman" pitchFamily="18" charset="0"/>
                <a:cs typeface="Times New Roman" pitchFamily="18" charset="0"/>
              </a:rPr>
              <a:t> </a:t>
            </a:r>
            <a:r>
              <a:rPr lang="en-US" sz="2400" u="none" dirty="0" err="1">
                <a:solidFill>
                  <a:srgbClr val="006600"/>
                </a:solidFill>
                <a:latin typeface="Times New Roman" pitchFamily="18" charset="0"/>
                <a:cs typeface="Times New Roman" pitchFamily="18" charset="0"/>
              </a:rPr>
              <a:t>lên</a:t>
            </a:r>
            <a:r>
              <a:rPr lang="en-US" sz="2400" u="none" dirty="0">
                <a:solidFill>
                  <a:srgbClr val="006600"/>
                </a:solidFill>
                <a:latin typeface="Times New Roman" pitchFamily="18" charset="0"/>
                <a:cs typeface="Times New Roman" pitchFamily="18" charset="0"/>
              </a:rPr>
              <a:t> </a:t>
            </a:r>
            <a:r>
              <a:rPr lang="en-US" sz="2400" u="none" dirty="0" err="1">
                <a:solidFill>
                  <a:srgbClr val="006600"/>
                </a:solidFill>
                <a:latin typeface="Times New Roman" pitchFamily="18" charset="0"/>
                <a:cs typeface="Times New Roman" pitchFamily="18" charset="0"/>
              </a:rPr>
              <a:t>trình</a:t>
            </a:r>
            <a:r>
              <a:rPr lang="en-US" sz="2400" u="none" dirty="0">
                <a:solidFill>
                  <a:srgbClr val="006600"/>
                </a:solidFill>
                <a:latin typeface="Times New Roman" pitchFamily="18" charset="0"/>
                <a:cs typeface="Times New Roman" pitchFamily="18" charset="0"/>
              </a:rPr>
              <a:t> </a:t>
            </a:r>
            <a:r>
              <a:rPr lang="en-US" sz="2400" u="none" dirty="0" err="1">
                <a:solidFill>
                  <a:srgbClr val="006600"/>
                </a:solidFill>
                <a:latin typeface="Times New Roman" pitchFamily="18" charset="0"/>
                <a:cs typeface="Times New Roman" pitchFamily="18" charset="0"/>
              </a:rPr>
              <a:t>bày</a:t>
            </a:r>
            <a:r>
              <a:rPr lang="en-US" sz="2400" u="none" dirty="0">
                <a:solidFill>
                  <a:srgbClr val="006600"/>
                </a:solidFill>
                <a:latin typeface="Times New Roman" pitchFamily="18" charset="0"/>
                <a:cs typeface="Times New Roman" pitchFamily="18" charset="0"/>
              </a:rPr>
              <a:t>.</a:t>
            </a:r>
          </a:p>
        </p:txBody>
      </p:sp>
      <p:pic>
        <p:nvPicPr>
          <p:cNvPr id="16" name="Picture 5" descr="question_pop_up_from_box_rotate_h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743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16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4)">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ppt_x</p:attrName>
                                        </p:attrNameLst>
                                      </p:cBhvr>
                                      <p:tavLst>
                                        <p:tav tm="0">
                                          <p:val>
                                            <p:strVal val="#ppt_x-.2"/>
                                          </p:val>
                                        </p:tav>
                                        <p:tav tm="100000">
                                          <p:val>
                                            <p:strVal val="#ppt_x"/>
                                          </p:val>
                                        </p:tav>
                                      </p:tavLst>
                                    </p:anim>
                                    <p:anim calcmode="lin" valueType="num">
                                      <p:cBhvr>
                                        <p:cTn id="1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3"/>
                                        </p:tgtEl>
                                      </p:cBhvr>
                                    </p:animEffect>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ppt_x</p:attrName>
                                        </p:attrNameLst>
                                      </p:cBhvr>
                                      <p:tavLst>
                                        <p:tav tm="0">
                                          <p:val>
                                            <p:strVal val="#ppt_x-.2"/>
                                          </p:val>
                                        </p:tav>
                                        <p:tav tm="100000">
                                          <p:val>
                                            <p:strVal val="#ppt_x"/>
                                          </p:val>
                                        </p:tav>
                                      </p:tavLst>
                                    </p:anim>
                                    <p:anim calcmode="lin" valueType="num">
                                      <p:cBhvr>
                                        <p:cTn id="4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838200" y="1941492"/>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r>
              <a:rPr lang="en-US" sz="2800" dirty="0">
                <a:solidFill>
                  <a:srgbClr val="0000CC"/>
                </a:solidFill>
                <a:latin typeface="Times New Roman" pitchFamily="18" charset="0"/>
                <a:cs typeface="Times New Roman" pitchFamily="18" charset="0"/>
              </a:rPr>
              <a:t> </a:t>
            </a:r>
            <a:endParaRPr lang="nl-NL" sz="2800" b="1" dirty="0">
              <a:solidFill>
                <a:srgbClr val="0000CC"/>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98" y="1"/>
            <a:ext cx="1120302" cy="9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5"/>
          <p:cNvSpPr txBox="1">
            <a:spLocks noChangeArrowheads="1"/>
          </p:cNvSpPr>
          <p:nvPr/>
        </p:nvSpPr>
        <p:spPr bwMode="auto">
          <a:xfrm>
            <a:off x="1295400" y="17835"/>
            <a:ext cx="7848600" cy="95410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i="0" u="none" dirty="0">
                <a:solidFill>
                  <a:srgbClr val="0000CC"/>
                </a:solidFill>
                <a:latin typeface="Tahoma" pitchFamily="34" charset="0"/>
              </a:rPr>
              <a:t>BÀI 19. THỦY QUYỂN VÀ VÒNG TUẦN HOÀN LỚN CỦA NƯỚC.</a:t>
            </a:r>
          </a:p>
        </p:txBody>
      </p:sp>
      <p:sp>
        <p:nvSpPr>
          <p:cNvPr id="17" name="Text Box 2"/>
          <p:cNvSpPr txBox="1">
            <a:spLocks noChangeArrowheads="1"/>
          </p:cNvSpPr>
          <p:nvPr/>
        </p:nvSpPr>
        <p:spPr bwMode="auto">
          <a:xfrm>
            <a:off x="609600" y="1015425"/>
            <a:ext cx="769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3200" b="1" dirty="0">
                <a:solidFill>
                  <a:srgbClr val="C00000"/>
                </a:solidFill>
              </a:rPr>
              <a:t>2. </a:t>
            </a:r>
            <a:r>
              <a:rPr lang="en-US" sz="3200" b="1" dirty="0" err="1">
                <a:solidFill>
                  <a:srgbClr val="C00000"/>
                </a:solidFill>
              </a:rPr>
              <a:t>Vòng</a:t>
            </a:r>
            <a:r>
              <a:rPr lang="en-US" sz="3200" b="1" dirty="0">
                <a:solidFill>
                  <a:srgbClr val="C00000"/>
                </a:solidFill>
              </a:rPr>
              <a:t> </a:t>
            </a:r>
            <a:r>
              <a:rPr lang="en-US" sz="3200" b="1" dirty="0" err="1">
                <a:solidFill>
                  <a:srgbClr val="C00000"/>
                </a:solidFill>
              </a:rPr>
              <a:t>tuần</a:t>
            </a:r>
            <a:r>
              <a:rPr lang="en-US" sz="3200" b="1" dirty="0">
                <a:solidFill>
                  <a:srgbClr val="C00000"/>
                </a:solidFill>
              </a:rPr>
              <a:t> </a:t>
            </a:r>
            <a:r>
              <a:rPr lang="en-US" sz="3200" b="1" dirty="0" err="1">
                <a:solidFill>
                  <a:srgbClr val="C00000"/>
                </a:solidFill>
              </a:rPr>
              <a:t>hoàn</a:t>
            </a:r>
            <a:r>
              <a:rPr lang="en-US" sz="3200" b="1" dirty="0">
                <a:solidFill>
                  <a:srgbClr val="C00000"/>
                </a:solidFill>
              </a:rPr>
              <a:t> </a:t>
            </a:r>
            <a:r>
              <a:rPr lang="en-US" sz="3200" b="1" dirty="0" err="1">
                <a:solidFill>
                  <a:srgbClr val="C00000"/>
                </a:solidFill>
              </a:rPr>
              <a:t>lớn</a:t>
            </a:r>
            <a:r>
              <a:rPr lang="en-US" sz="3200" b="1" dirty="0">
                <a:solidFill>
                  <a:srgbClr val="C00000"/>
                </a:solidFill>
              </a:rPr>
              <a:t> </a:t>
            </a:r>
            <a:r>
              <a:rPr lang="en-US" sz="3200" b="1" dirty="0" err="1">
                <a:solidFill>
                  <a:srgbClr val="C00000"/>
                </a:solidFill>
              </a:rPr>
              <a:t>của</a:t>
            </a:r>
            <a:r>
              <a:rPr lang="en-US" sz="3200" b="1" dirty="0">
                <a:solidFill>
                  <a:srgbClr val="C00000"/>
                </a:solidFill>
              </a:rPr>
              <a:t> </a:t>
            </a:r>
            <a:r>
              <a:rPr lang="en-US" sz="3200" b="1" dirty="0" err="1">
                <a:solidFill>
                  <a:srgbClr val="C00000"/>
                </a:solidFill>
              </a:rPr>
              <a:t>nước</a:t>
            </a:r>
            <a:r>
              <a:rPr lang="en-US" sz="3200" b="1" dirty="0">
                <a:solidFill>
                  <a:srgbClr val="C00000"/>
                </a:solidFill>
              </a:rPr>
              <a:t>:</a:t>
            </a:r>
            <a:endParaRPr lang="en-US" sz="3200" dirty="0">
              <a:solidFill>
                <a:srgbClr val="C00000"/>
              </a:solidFill>
            </a:endParaRPr>
          </a:p>
        </p:txBody>
      </p:sp>
      <p:sp>
        <p:nvSpPr>
          <p:cNvPr id="23" name="Text Box 5"/>
          <p:cNvSpPr txBox="1">
            <a:spLocks noChangeArrowheads="1"/>
          </p:cNvSpPr>
          <p:nvPr/>
        </p:nvSpPr>
        <p:spPr bwMode="auto">
          <a:xfrm>
            <a:off x="800001" y="1600200"/>
            <a:ext cx="7658199"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just" eaLnBrk="0" hangingPunct="0"/>
            <a:r>
              <a:rPr lang="nl-NL" b="0" i="0" u="none" dirty="0">
                <a:solidFill>
                  <a:srgbClr val="0000CC"/>
                </a:solidFill>
                <a:latin typeface="Times New Roman" pitchFamily="18" charset="0"/>
                <a:cs typeface="Times New Roman" pitchFamily="18" charset="0"/>
              </a:rPr>
              <a:t>- Nước trong thiên nhiên không ngừng vận động và chuyển từ trạng thái này sang trạng thái khác, tạo nên vòng tuần hoàn.</a:t>
            </a:r>
          </a:p>
        </p:txBody>
      </p:sp>
    </p:spTree>
    <p:extLst>
      <p:ext uri="{BB962C8B-B14F-4D97-AF65-F5344CB8AC3E}">
        <p14:creationId xmlns:p14="http://schemas.microsoft.com/office/powerpoint/2010/main" val="307044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
                                        </p:tgtEl>
                                        <p:attrNameLst>
                                          <p:attrName>style.visibility</p:attrName>
                                        </p:attrNameLst>
                                      </p:cBhvr>
                                      <p:to>
                                        <p:strVal val="visible"/>
                                      </p:to>
                                    </p:set>
                                    <p:anim calcmode="discrete" valueType="clr">
                                      <p:cBhvr override="childStyle">
                                        <p:cTn id="7"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
                                        </p:tgtEl>
                                        <p:attrNameLst>
                                          <p:attrName>fillcolor</p:attrName>
                                        </p:attrNameLst>
                                      </p:cBhvr>
                                      <p:tavLst>
                                        <p:tav tm="0">
                                          <p:val>
                                            <p:clrVal>
                                              <a:schemeClr val="accent2"/>
                                            </p:clrVal>
                                          </p:val>
                                        </p:tav>
                                        <p:tav tm="50000">
                                          <p:val>
                                            <p:clrVal>
                                              <a:schemeClr val="hlink"/>
                                            </p:clrVal>
                                          </p:val>
                                        </p:tav>
                                      </p:tavLst>
                                    </p:anim>
                                    <p:set>
                                      <p:cBhvr>
                                        <p:cTn id="9"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5973763"/>
          </a:xfrm>
        </p:spPr>
        <p:txBody>
          <a:bodyPr>
            <a:normAutofit fontScale="77500" lnSpcReduction="20000"/>
          </a:bodyPr>
          <a:lstStyle/>
          <a:p>
            <a:pPr marL="0" indent="0" algn="ctr">
              <a:buNone/>
            </a:pPr>
            <a:r>
              <a:rPr lang="vi-VN" sz="5200" b="1">
                <a:solidFill>
                  <a:srgbClr val="0000CC"/>
                </a:solidFill>
                <a:latin typeface="+mj-lt"/>
              </a:rPr>
              <a:t>* Vòng tuần hoàn nước lớn</a:t>
            </a:r>
          </a:p>
          <a:p>
            <a:pPr marL="0" indent="0" algn="just">
              <a:buNone/>
            </a:pPr>
            <a:r>
              <a:rPr lang="vi-VN" sz="4200">
                <a:latin typeface="+mj-lt"/>
              </a:rPr>
              <a:t>Chu kỳ tuần hoàn của nước là dòng chuyển động liên tục của nước và không có điểm bắt đầu, tuy nhiên chúng ta có thể bắt đầu từ sông, hồ và đại dương. Mặt Trời làm nóng bề mặt Trái Đất làm cho nước bốc hơi. Hơi nước bốc lên tầng khí quyển, gặp nơi có nhiệt độ thấp hơn hơi nước ngưng tụ thành những đám mây. Những dòng không khí di chuyển những đám mây khắp toàn cầu, những phân tử mây va chạm vào nhau, kết hợp với nhau, gia tăng kích cỡ và rơi xuống thành mưa. Mưa xuống, nước được giữ lại ở sông hồ hay nước ngầm, các vùng nước đóng băng,… Từ đó nước tiếp tục di chuyển theo vòng tuần hoàn của nó.</a:t>
            </a:r>
          </a:p>
          <a:p>
            <a:endParaRPr lang="en-US"/>
          </a:p>
        </p:txBody>
      </p:sp>
    </p:spTree>
    <p:extLst>
      <p:ext uri="{BB962C8B-B14F-4D97-AF65-F5344CB8AC3E}">
        <p14:creationId xmlns:p14="http://schemas.microsoft.com/office/powerpoint/2010/main" val="341412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19200" y="6096000"/>
            <a:ext cx="6934200" cy="523875"/>
          </a:xfrm>
          <a:prstGeom prst="rect">
            <a:avLst/>
          </a:prstGeom>
          <a:noFill/>
          <a:ln>
            <a:noFill/>
          </a:ln>
          <a:effectLst/>
        </p:spPr>
        <p:txBody>
          <a:bodyPr>
            <a:spAutoFit/>
          </a:bodyPr>
          <a:lstStyle/>
          <a:p>
            <a:pPr eaLnBrk="0" fontAlgn="base" hangingPunct="0">
              <a:spcBef>
                <a:spcPct val="50000"/>
              </a:spcBef>
              <a:spcAft>
                <a:spcPct val="0"/>
              </a:spcAft>
              <a:defRP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Nêu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tầm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trọng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băng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hà</a:t>
            </a:r>
            <a:r>
              <a:rPr lang="en-US" sz="2800" dirty="0">
                <a:solidFill>
                  <a:srgbClr val="FF0000"/>
                </a:solidFill>
                <a:latin typeface="Times New Roman" pitchFamily="18" charset="0"/>
                <a:cs typeface="Times New Roman" pitchFamily="18" charset="0"/>
              </a:rPr>
              <a:t>.</a:t>
            </a:r>
          </a:p>
        </p:txBody>
      </p:sp>
      <p:pic>
        <p:nvPicPr>
          <p:cNvPr id="5125" name="Picture 5" descr="NHCDROMCS2 0902"/>
          <p:cNvPicPr>
            <a:picLocks noChangeAspect="1" noChangeArrowheads="1"/>
          </p:cNvPicPr>
          <p:nvPr/>
        </p:nvPicPr>
        <p:blipFill>
          <a:blip r:embed="rId2">
            <a:extLst>
              <a:ext uri="{28A0092B-C50C-407E-A947-70E740481C1C}">
                <a14:useLocalDpi xmlns:a14="http://schemas.microsoft.com/office/drawing/2010/main" val="0"/>
              </a:ext>
            </a:extLst>
          </a:blip>
          <a:srcRect l="1492" t="1613" r="3152" b="1613"/>
          <a:stretch>
            <a:fillRect/>
          </a:stretch>
        </p:blipFill>
        <p:spPr bwMode="auto">
          <a:xfrm>
            <a:off x="152400" y="0"/>
            <a:ext cx="868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AutoShape 5"/>
          <p:cNvSpPr>
            <a:spLocks noChangeArrowheads="1"/>
          </p:cNvSpPr>
          <p:nvPr/>
        </p:nvSpPr>
        <p:spPr bwMode="auto">
          <a:xfrm>
            <a:off x="2971800" y="3505200"/>
            <a:ext cx="2438400" cy="381000"/>
          </a:xfrm>
          <a:prstGeom prst="wedgeRectCallout">
            <a:avLst>
              <a:gd name="adj1" fmla="val 1946"/>
              <a:gd name="adj2" fmla="val 162748"/>
            </a:avLst>
          </a:prstGeom>
          <a:gradFill rotWithShape="1">
            <a:gsLst>
              <a:gs pos="0">
                <a:srgbClr val="00FF00"/>
              </a:gs>
              <a:gs pos="50000">
                <a:schemeClr val="bg1"/>
              </a:gs>
              <a:gs pos="100000">
                <a:srgbClr val="00FF00"/>
              </a:gs>
            </a:gsLst>
            <a:lin ang="5400000" scaled="1"/>
          </a:gradFill>
          <a:ln w="9525">
            <a:solidFill>
              <a:schemeClr val="tx1"/>
            </a:solidFill>
            <a:miter lim="800000"/>
            <a:headEnd/>
            <a:tailEnd/>
          </a:ln>
          <a:effectLst/>
        </p:spPr>
        <p:txBody>
          <a:bodyPr/>
          <a:lstStyle/>
          <a:p>
            <a:pPr algn="ctr" fontAlgn="base">
              <a:spcBef>
                <a:spcPct val="0"/>
              </a:spcBef>
              <a:spcAft>
                <a:spcPct val="0"/>
              </a:spcAft>
              <a:defRPr/>
            </a:pPr>
            <a:r>
              <a:rPr lang="en-US" sz="2400" dirty="0" err="1">
                <a:solidFill>
                  <a:srgbClr val="000000"/>
                </a:solidFill>
                <a:latin typeface="Times New Roman" pitchFamily="18" charset="0"/>
              </a:rPr>
              <a:t>Lục</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địa</a:t>
            </a:r>
            <a:r>
              <a:rPr lang="en-US" sz="2400" dirty="0">
                <a:solidFill>
                  <a:srgbClr val="000000"/>
                </a:solidFill>
                <a:latin typeface="Times New Roman" pitchFamily="18" charset="0"/>
              </a:rPr>
              <a:t> Nam </a:t>
            </a:r>
            <a:r>
              <a:rPr lang="en-US" sz="2400" dirty="0" err="1">
                <a:solidFill>
                  <a:srgbClr val="000000"/>
                </a:solidFill>
                <a:latin typeface="Times New Roman" pitchFamily="18" charset="0"/>
              </a:rPr>
              <a:t>Cực</a:t>
            </a:r>
            <a:endParaRPr lang="en-US" dirty="0">
              <a:solidFill>
                <a:srgbClr val="000000"/>
              </a:solidFill>
              <a:latin typeface="Times New Roman" pitchFamily="18" charset="0"/>
            </a:endParaRPr>
          </a:p>
        </p:txBody>
      </p:sp>
      <p:sp>
        <p:nvSpPr>
          <p:cNvPr id="10247" name="AutoShape 7"/>
          <p:cNvSpPr>
            <a:spLocks noChangeArrowheads="1"/>
          </p:cNvSpPr>
          <p:nvPr/>
        </p:nvSpPr>
        <p:spPr bwMode="auto">
          <a:xfrm>
            <a:off x="6477000" y="457200"/>
            <a:ext cx="2438400" cy="762000"/>
          </a:xfrm>
          <a:prstGeom prst="wedgeRectCallout">
            <a:avLst>
              <a:gd name="adj1" fmla="val -131516"/>
              <a:gd name="adj2" fmla="val -72380"/>
            </a:avLst>
          </a:prstGeom>
          <a:gradFill rotWithShape="1">
            <a:gsLst>
              <a:gs pos="0">
                <a:srgbClr val="00FF00"/>
              </a:gs>
              <a:gs pos="100000">
                <a:srgbClr val="FFFF00"/>
              </a:gs>
            </a:gsLst>
            <a:path path="rect">
              <a:fillToRect l="50000" t="50000" r="50000" b="50000"/>
            </a:path>
          </a:gradFill>
          <a:ln w="9525">
            <a:solidFill>
              <a:schemeClr val="tx1"/>
            </a:solidFill>
            <a:miter lim="800000"/>
            <a:headEnd/>
            <a:tailEnd/>
          </a:ln>
        </p:spPr>
        <p:txBody>
          <a:bodyPr/>
          <a:lstStyle/>
          <a:p>
            <a:pPr algn="ctr" fontAlgn="base">
              <a:spcBef>
                <a:spcPct val="0"/>
              </a:spcBef>
              <a:spcAft>
                <a:spcPct val="0"/>
              </a:spcAft>
            </a:pPr>
            <a:r>
              <a:rPr lang="en-US" altLang="en-US" sz="2400" dirty="0" err="1">
                <a:solidFill>
                  <a:srgbClr val="000000"/>
                </a:solidFill>
                <a:latin typeface="Times New Roman" pitchFamily="18" charset="0"/>
              </a:rPr>
              <a:t>Bắc</a:t>
            </a:r>
            <a:r>
              <a:rPr lang="en-US" altLang="en-US" sz="2400" dirty="0">
                <a:solidFill>
                  <a:srgbClr val="000000"/>
                </a:solidFill>
                <a:latin typeface="Times New Roman" pitchFamily="18" charset="0"/>
              </a:rPr>
              <a:t> </a:t>
            </a:r>
            <a:r>
              <a:rPr lang="en-US" altLang="en-US" sz="2400" dirty="0" err="1">
                <a:solidFill>
                  <a:srgbClr val="000000"/>
                </a:solidFill>
                <a:latin typeface="Times New Roman" pitchFamily="18" charset="0"/>
              </a:rPr>
              <a:t>Băng</a:t>
            </a:r>
            <a:r>
              <a:rPr lang="en-US" altLang="en-US" sz="2400" dirty="0">
                <a:solidFill>
                  <a:srgbClr val="000000"/>
                </a:solidFill>
                <a:latin typeface="Times New Roman" pitchFamily="18" charset="0"/>
              </a:rPr>
              <a:t> </a:t>
            </a:r>
            <a:r>
              <a:rPr lang="en-US" altLang="en-US" sz="2400" dirty="0" err="1">
                <a:solidFill>
                  <a:srgbClr val="000000"/>
                </a:solidFill>
                <a:latin typeface="Times New Roman" pitchFamily="18" charset="0"/>
              </a:rPr>
              <a:t>Dương</a:t>
            </a:r>
            <a:endParaRPr lang="en-US" altLang="en-US" b="1" dirty="0">
              <a:solidFill>
                <a:srgbClr val="0000FF"/>
              </a:solidFill>
              <a:latin typeface="Times New Roman" pitchFamily="18" charset="0"/>
              <a:cs typeface="Times New Roman" pitchFamily="18" charset="0"/>
            </a:endParaRPr>
          </a:p>
        </p:txBody>
      </p:sp>
      <p:sp>
        <p:nvSpPr>
          <p:cNvPr id="2" name="AutoShape 5"/>
          <p:cNvSpPr>
            <a:spLocks noChangeArrowheads="1"/>
          </p:cNvSpPr>
          <p:nvPr/>
        </p:nvSpPr>
        <p:spPr bwMode="auto">
          <a:xfrm>
            <a:off x="4074268" y="2076855"/>
            <a:ext cx="3429000" cy="685800"/>
          </a:xfrm>
          <a:prstGeom prst="wedgeRectCallout">
            <a:avLst>
              <a:gd name="adj1" fmla="val -20297"/>
              <a:gd name="adj2" fmla="val -117115"/>
            </a:avLst>
          </a:prstGeom>
          <a:gradFill rotWithShape="1">
            <a:gsLst>
              <a:gs pos="0">
                <a:srgbClr val="00FF00"/>
              </a:gs>
              <a:gs pos="50000">
                <a:schemeClr val="bg1"/>
              </a:gs>
              <a:gs pos="100000">
                <a:srgbClr val="00FF00"/>
              </a:gs>
            </a:gsLst>
            <a:lin ang="5400000" scaled="1"/>
          </a:gradFill>
          <a:ln w="9525">
            <a:solidFill>
              <a:schemeClr val="tx1"/>
            </a:solidFill>
            <a:miter lim="800000"/>
            <a:headEnd/>
            <a:tailEnd/>
          </a:ln>
          <a:effectLst/>
        </p:spPr>
        <p:txBody>
          <a:bodyPr/>
          <a:lstStyle/>
          <a:p>
            <a:pPr algn="ctr" fontAlgn="base">
              <a:spcBef>
                <a:spcPct val="0"/>
              </a:spcBef>
              <a:spcAft>
                <a:spcPct val="0"/>
              </a:spcAft>
              <a:defRPr/>
            </a:pPr>
            <a:r>
              <a:rPr lang="en-US" sz="2400" dirty="0" err="1">
                <a:solidFill>
                  <a:srgbClr val="000000"/>
                </a:solidFill>
                <a:latin typeface="Times New Roman" pitchFamily="18" charset="0"/>
              </a:rPr>
              <a:t>Sông</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băng</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Gan</a:t>
            </a:r>
            <a:r>
              <a:rPr lang="en-US" sz="2400" dirty="0">
                <a:solidFill>
                  <a:srgbClr val="000000"/>
                </a:solidFill>
                <a:latin typeface="Times New Roman" pitchFamily="18" charset="0"/>
              </a:rPr>
              <a:t>-</a:t>
            </a:r>
            <a:r>
              <a:rPr lang="en-US" sz="2400" dirty="0" err="1">
                <a:solidFill>
                  <a:srgbClr val="000000"/>
                </a:solidFill>
                <a:latin typeface="Times New Roman" pitchFamily="18" charset="0"/>
              </a:rPr>
              <a:t>gô</a:t>
            </a:r>
            <a:r>
              <a:rPr lang="en-US" sz="2400" dirty="0">
                <a:solidFill>
                  <a:srgbClr val="000000"/>
                </a:solidFill>
                <a:latin typeface="Times New Roman" pitchFamily="18" charset="0"/>
              </a:rPr>
              <a:t>-tri</a:t>
            </a:r>
            <a:endParaRPr lang="en-US" dirty="0">
              <a:solidFill>
                <a:srgbClr val="000000"/>
              </a:solidFill>
              <a:latin typeface="Times New Roman" pitchFamily="18" charset="0"/>
            </a:endParaRPr>
          </a:p>
        </p:txBody>
      </p:sp>
      <p:sp>
        <p:nvSpPr>
          <p:cNvPr id="3" name="TextBox 2"/>
          <p:cNvSpPr txBox="1"/>
          <p:nvPr/>
        </p:nvSpPr>
        <p:spPr>
          <a:xfrm>
            <a:off x="89170" y="5895000"/>
            <a:ext cx="8991600" cy="461665"/>
          </a:xfrm>
          <a:prstGeom prst="rect">
            <a:avLst/>
          </a:prstGeom>
          <a:noFill/>
        </p:spPr>
        <p:txBody>
          <a:bodyPr wrap="square" rtlCol="0">
            <a:spAutoFit/>
          </a:bodyPr>
          <a:lstStyle/>
          <a:p>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Kể</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những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nơi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phân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bố</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băng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thế</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giới</a:t>
            </a:r>
            <a:r>
              <a:rPr lang="en-US" sz="2400" i="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4" name="TextBox 3"/>
          <p:cNvSpPr txBox="1"/>
          <p:nvPr/>
        </p:nvSpPr>
        <p:spPr>
          <a:xfrm>
            <a:off x="76200" y="6248400"/>
            <a:ext cx="8991600" cy="461665"/>
          </a:xfrm>
          <a:prstGeom prst="rect">
            <a:avLst/>
          </a:prstGeom>
          <a:noFill/>
        </p:spPr>
        <p:txBody>
          <a:bodyPr wrap="square" rtlCol="0">
            <a:spAutoFit/>
          </a:bodyPr>
          <a:lstStyle/>
          <a:p>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Xác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định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tỉ</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lệ</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băng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trong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tổng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lượng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nước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ngọt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Trái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Đất</a:t>
            </a:r>
            <a:r>
              <a:rPr lang="en-US" sz="2400" i="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622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5125"/>
                                        </p:tgtEl>
                                        <p:attrNameLst>
                                          <p:attrName>style.visibility</p:attrName>
                                        </p:attrNameLst>
                                      </p:cBhvr>
                                      <p:to>
                                        <p:strVal val="visible"/>
                                      </p:to>
                                    </p:set>
                                    <p:animEffect transition="in" filter="box(in)">
                                      <p:cBhvr>
                                        <p:cTn id="11" dur="500"/>
                                        <p:tgtEl>
                                          <p:spTgt spid="5125"/>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10245"/>
                                        </p:tgtEl>
                                        <p:attrNameLst>
                                          <p:attrName>style.visibility</p:attrName>
                                        </p:attrNameLst>
                                      </p:cBhvr>
                                      <p:to>
                                        <p:strVal val="visible"/>
                                      </p:to>
                                    </p:set>
                                    <p:anim calcmode="lin" valueType="num">
                                      <p:cBhvr>
                                        <p:cTn id="16" dur="1000" fill="hold"/>
                                        <p:tgtEl>
                                          <p:spTgt spid="10245"/>
                                        </p:tgtEl>
                                        <p:attrNameLst>
                                          <p:attrName>ppt_w</p:attrName>
                                        </p:attrNameLst>
                                      </p:cBhvr>
                                      <p:tavLst>
                                        <p:tav tm="0">
                                          <p:val>
                                            <p:strVal val="#ppt_w+.3"/>
                                          </p:val>
                                        </p:tav>
                                        <p:tav tm="100000">
                                          <p:val>
                                            <p:strVal val="#ppt_w"/>
                                          </p:val>
                                        </p:tav>
                                      </p:tavLst>
                                    </p:anim>
                                    <p:anim calcmode="lin" valueType="num">
                                      <p:cBhvr>
                                        <p:cTn id="17" dur="1000" fill="hold"/>
                                        <p:tgtEl>
                                          <p:spTgt spid="10245"/>
                                        </p:tgtEl>
                                        <p:attrNameLst>
                                          <p:attrName>ppt_h</p:attrName>
                                        </p:attrNameLst>
                                      </p:cBhvr>
                                      <p:tavLst>
                                        <p:tav tm="0">
                                          <p:val>
                                            <p:strVal val="#ppt_h"/>
                                          </p:val>
                                        </p:tav>
                                        <p:tav tm="100000">
                                          <p:val>
                                            <p:strVal val="#ppt_h"/>
                                          </p:val>
                                        </p:tav>
                                      </p:tavLst>
                                    </p:anim>
                                    <p:animEffect transition="in" filter="fade">
                                      <p:cBhvr>
                                        <p:cTn id="18" dur="1000"/>
                                        <p:tgtEl>
                                          <p:spTgt spid="10245"/>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anim calcmode="lin" valueType="num">
                                      <p:cBhvr>
                                        <p:cTn id="23" dur="500" fill="hold"/>
                                        <p:tgtEl>
                                          <p:spTgt spid="10247"/>
                                        </p:tgtEl>
                                        <p:attrNameLst>
                                          <p:attrName>ppt_w</p:attrName>
                                        </p:attrNameLst>
                                      </p:cBhvr>
                                      <p:tavLst>
                                        <p:tav tm="0">
                                          <p:val>
                                            <p:strVal val="#ppt_w+.3"/>
                                          </p:val>
                                        </p:tav>
                                        <p:tav tm="100000">
                                          <p:val>
                                            <p:strVal val="#ppt_w"/>
                                          </p:val>
                                        </p:tav>
                                      </p:tavLst>
                                    </p:anim>
                                    <p:anim calcmode="lin" valueType="num">
                                      <p:cBhvr>
                                        <p:cTn id="24" dur="500" fill="hold"/>
                                        <p:tgtEl>
                                          <p:spTgt spid="10247"/>
                                        </p:tgtEl>
                                        <p:attrNameLst>
                                          <p:attrName>ppt_h</p:attrName>
                                        </p:attrNameLst>
                                      </p:cBhvr>
                                      <p:tavLst>
                                        <p:tav tm="0">
                                          <p:val>
                                            <p:strVal val="#ppt_h"/>
                                          </p:val>
                                        </p:tav>
                                        <p:tav tm="100000">
                                          <p:val>
                                            <p:strVal val="#ppt_h"/>
                                          </p:val>
                                        </p:tav>
                                      </p:tavLst>
                                    </p:anim>
                                    <p:animEffect transition="in" filter="fade">
                                      <p:cBhvr>
                                        <p:cTn id="25" dur="500"/>
                                        <p:tgtEl>
                                          <p:spTgt spid="10247"/>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strVal val="#ppt_w+.3"/>
                                          </p:val>
                                        </p:tav>
                                        <p:tav tm="100000">
                                          <p:val>
                                            <p:strVal val="#ppt_w"/>
                                          </p:val>
                                        </p:tav>
                                      </p:tavLst>
                                    </p:anim>
                                    <p:anim calcmode="lin" valueType="num">
                                      <p:cBhvr>
                                        <p:cTn id="31" dur="1000" fill="hold"/>
                                        <p:tgtEl>
                                          <p:spTgt spid="2"/>
                                        </p:tgtEl>
                                        <p:attrNameLst>
                                          <p:attrName>ppt_h</p:attrName>
                                        </p:attrNameLst>
                                      </p:cBhvr>
                                      <p:tavLst>
                                        <p:tav tm="0">
                                          <p:val>
                                            <p:strVal val="#ppt_h"/>
                                          </p:val>
                                        </p:tav>
                                        <p:tav tm="100000">
                                          <p:val>
                                            <p:strVal val="#ppt_h"/>
                                          </p:val>
                                        </p:tav>
                                      </p:tavLst>
                                    </p:anim>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par>
                                <p:cTn id="38" presetID="42" presetClass="exit" presetSubtype="0" fill="hold" grpId="1" nodeType="withEffect">
                                  <p:stCondLst>
                                    <p:cond delay="0"/>
                                  </p:stCondLst>
                                  <p:childTnLst>
                                    <p:animEffect transition="out" filter="fade">
                                      <p:cBhvr>
                                        <p:cTn id="39" dur="1000"/>
                                        <p:tgtEl>
                                          <p:spTgt spid="3"/>
                                        </p:tgtEl>
                                      </p:cBhvr>
                                    </p:animEffect>
                                    <p:anim calcmode="lin" valueType="num">
                                      <p:cBhvr>
                                        <p:cTn id="40" dur="1000"/>
                                        <p:tgtEl>
                                          <p:spTgt spid="3"/>
                                        </p:tgtEl>
                                        <p:attrNameLst>
                                          <p:attrName>ppt_x</p:attrName>
                                        </p:attrNameLst>
                                      </p:cBhvr>
                                      <p:tavLst>
                                        <p:tav tm="0">
                                          <p:val>
                                            <p:strVal val="ppt_x"/>
                                          </p:val>
                                        </p:tav>
                                        <p:tav tm="100000">
                                          <p:val>
                                            <p:strVal val="ppt_x"/>
                                          </p:val>
                                        </p:tav>
                                      </p:tavLst>
                                    </p:anim>
                                    <p:anim calcmode="lin" valueType="num">
                                      <p:cBhvr>
                                        <p:cTn id="41" dur="1000"/>
                                        <p:tgtEl>
                                          <p:spTgt spid="3"/>
                                        </p:tgtEl>
                                        <p:attrNameLst>
                                          <p:attrName>ppt_y</p:attrName>
                                        </p:attrNameLst>
                                      </p:cBhvr>
                                      <p:tavLst>
                                        <p:tav tm="0">
                                          <p:val>
                                            <p:strVal val="ppt_y"/>
                                          </p:val>
                                        </p:tav>
                                        <p:tav tm="100000">
                                          <p:val>
                                            <p:strVal val="ppt_y+.1"/>
                                          </p:val>
                                        </p:tav>
                                      </p:tavLst>
                                    </p:anim>
                                    <p:set>
                                      <p:cBhvr>
                                        <p:cTn id="42" dur="1" fill="hold">
                                          <p:stCondLst>
                                            <p:cond delay="9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0242"/>
                                        </p:tgtEl>
                                        <p:attrNameLst>
                                          <p:attrName>style.visibility</p:attrName>
                                        </p:attrNameLst>
                                      </p:cBhvr>
                                      <p:to>
                                        <p:strVal val="visible"/>
                                      </p:to>
                                    </p:set>
                                    <p:animEffect transition="in" filter="fade">
                                      <p:cBhvr>
                                        <p:cTn id="47" dur="500"/>
                                        <p:tgtEl>
                                          <p:spTgt spid="10242"/>
                                        </p:tgtEl>
                                      </p:cBhvr>
                                    </p:animEffect>
                                    <p:anim calcmode="lin" valueType="num">
                                      <p:cBhvr>
                                        <p:cTn id="48" dur="500" fill="hold"/>
                                        <p:tgtEl>
                                          <p:spTgt spid="10242"/>
                                        </p:tgtEl>
                                        <p:attrNameLst>
                                          <p:attrName>ppt_x</p:attrName>
                                        </p:attrNameLst>
                                      </p:cBhvr>
                                      <p:tavLst>
                                        <p:tav tm="0">
                                          <p:val>
                                            <p:strVal val="#ppt_x"/>
                                          </p:val>
                                        </p:tav>
                                        <p:tav tm="100000">
                                          <p:val>
                                            <p:strVal val="#ppt_x"/>
                                          </p:val>
                                        </p:tav>
                                      </p:tavLst>
                                    </p:anim>
                                    <p:anim calcmode="lin" valueType="num">
                                      <p:cBhvr>
                                        <p:cTn id="49" dur="500" fill="hold"/>
                                        <p:tgtEl>
                                          <p:spTgt spid="10242"/>
                                        </p:tgtEl>
                                        <p:attrNameLst>
                                          <p:attrName>ppt_y</p:attrName>
                                        </p:attrNameLst>
                                      </p:cBhvr>
                                      <p:tavLst>
                                        <p:tav tm="0">
                                          <p:val>
                                            <p:strVal val="#ppt_y-.1"/>
                                          </p:val>
                                        </p:tav>
                                        <p:tav tm="100000">
                                          <p:val>
                                            <p:strVal val="#ppt_y"/>
                                          </p:val>
                                        </p:tav>
                                      </p:tavLst>
                                    </p:anim>
                                  </p:childTnLst>
                                </p:cTn>
                              </p:par>
                              <p:par>
                                <p:cTn id="50" presetID="10" presetClass="exit" presetSubtype="0" fill="hold" grpId="1" nodeType="with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5" grpId="0" animBg="1"/>
      <p:bldP spid="10247" grpId="0" animBg="1"/>
      <p:bldP spid="2" grpId="0" animBg="1"/>
      <p:bldP spid="3" grpId="0"/>
      <p:bldP spid="3" grpId="1"/>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89040"/>
            <a:ext cx="8991600" cy="523220"/>
          </a:xfrm>
          <a:prstGeom prst="rect">
            <a:avLst/>
          </a:prstGeom>
          <a:noFill/>
        </p:spPr>
        <p:txBody>
          <a:bodyPr wrap="square" rtlCol="0">
            <a:spAutoFit/>
          </a:bodyPr>
          <a:lstStyle/>
          <a:p>
            <a:pPr algn="ctr"/>
            <a:r>
              <a:rPr lang="en-US" sz="2800" dirty="0" err="1">
                <a:solidFill>
                  <a:srgbClr val="C00000"/>
                </a:solidFill>
                <a:latin typeface="Times New Roman" pitchFamily="18" charset="0"/>
                <a:cs typeface="Times New Roman" pitchFamily="18" charset="0"/>
              </a:rPr>
              <a:t>Hiện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tượng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băng</a:t>
            </a:r>
            <a:r>
              <a:rPr lang="en-US" sz="2800" dirty="0">
                <a:solidFill>
                  <a:srgbClr val="C00000"/>
                </a:solidFill>
                <a:latin typeface="Times New Roman" pitchFamily="18" charset="0"/>
                <a:cs typeface="Times New Roman" pitchFamily="18" charset="0"/>
              </a:rPr>
              <a:t> tan </a:t>
            </a:r>
            <a:r>
              <a:rPr lang="en-US" sz="2800" dirty="0" err="1">
                <a:solidFill>
                  <a:srgbClr val="C00000"/>
                </a:solidFill>
                <a:latin typeface="Times New Roman" pitchFamily="18" charset="0"/>
                <a:cs typeface="Times New Roman" pitchFamily="18" charset="0"/>
              </a:rPr>
              <a:t>có</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tác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động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đến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Trái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Đất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như</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thế</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nào</a:t>
            </a:r>
            <a:r>
              <a:rPr lang="en-US" sz="2800" dirty="0">
                <a:solidFill>
                  <a:srgbClr val="C00000"/>
                </a:solidFill>
                <a:latin typeface="Times New Roman" pitchFamily="18" charset="0"/>
                <a:cs typeface="Times New Roman" pitchFamily="18" charset="0"/>
              </a:rPr>
              <a:t> ?</a:t>
            </a:r>
          </a:p>
        </p:txBody>
      </p:sp>
      <p:grpSp>
        <p:nvGrpSpPr>
          <p:cNvPr id="6" name="Group 5"/>
          <p:cNvGrpSpPr/>
          <p:nvPr/>
        </p:nvGrpSpPr>
        <p:grpSpPr>
          <a:xfrm>
            <a:off x="228600" y="838200"/>
            <a:ext cx="8839200" cy="5715000"/>
            <a:chOff x="304800" y="838200"/>
            <a:chExt cx="8991600" cy="571500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382000" cy="530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4800" y="6029980"/>
              <a:ext cx="8991600" cy="523220"/>
            </a:xfrm>
            <a:prstGeom prst="rect">
              <a:avLst/>
            </a:prstGeom>
            <a:noFill/>
          </p:spPr>
          <p:txBody>
            <a:bodyPr wrap="square" rtlCol="0">
              <a:spAutoFit/>
            </a:bodyPr>
            <a:lstStyle/>
            <a:p>
              <a:pPr algn="ctr"/>
              <a:r>
                <a:rPr lang="en-US" sz="2800" b="1" dirty="0" err="1">
                  <a:solidFill>
                    <a:srgbClr val="006600"/>
                  </a:solidFill>
                  <a:latin typeface="Times New Roman" pitchFamily="18" charset="0"/>
                  <a:cs typeface="Times New Roman" pitchFamily="18" charset="0"/>
                </a:rPr>
                <a:t>Hiện</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tượng</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băng</a:t>
              </a:r>
              <a:r>
                <a:rPr lang="en-US" sz="2800" b="1" dirty="0">
                  <a:solidFill>
                    <a:srgbClr val="006600"/>
                  </a:solidFill>
                  <a:latin typeface="Times New Roman" pitchFamily="18" charset="0"/>
                  <a:cs typeface="Times New Roman" pitchFamily="18" charset="0"/>
                </a:rPr>
                <a:t> tan ở </a:t>
              </a:r>
              <a:r>
                <a:rPr lang="en-US" sz="2800" b="1" dirty="0" err="1">
                  <a:solidFill>
                    <a:srgbClr val="006600"/>
                  </a:solidFill>
                  <a:latin typeface="Times New Roman" pitchFamily="18" charset="0"/>
                  <a:cs typeface="Times New Roman" pitchFamily="18" charset="0"/>
                </a:rPr>
                <a:t>hai</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cực</a:t>
              </a:r>
              <a:endParaRPr lang="en-US" sz="2800" b="1" dirty="0">
                <a:solidFill>
                  <a:srgbClr val="00660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579" y="2583865"/>
              <a:ext cx="277269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5241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mua lut 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75"/>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2819400" y="0"/>
            <a:ext cx="3505200" cy="46166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altLang="en-US" sz="2400" b="1" dirty="0" err="1">
                <a:solidFill>
                  <a:srgbClr val="CC0066"/>
                </a:solidFill>
                <a:cs typeface="Arial" charset="0"/>
              </a:rPr>
              <a:t>Hiện</a:t>
            </a:r>
            <a:r>
              <a:rPr lang="en-US" altLang="en-US" sz="2400" b="1" dirty="0">
                <a:solidFill>
                  <a:srgbClr val="CC0066"/>
                </a:solidFill>
                <a:cs typeface="Arial" charset="0"/>
              </a:rPr>
              <a:t> </a:t>
            </a:r>
            <a:r>
              <a:rPr lang="en-US" altLang="en-US" sz="2400" b="1" dirty="0" err="1">
                <a:solidFill>
                  <a:srgbClr val="CC0066"/>
                </a:solidFill>
                <a:cs typeface="Arial" charset="0"/>
              </a:rPr>
              <a:t>tượng</a:t>
            </a:r>
            <a:r>
              <a:rPr lang="en-US" altLang="en-US" sz="2400" b="1" dirty="0">
                <a:solidFill>
                  <a:srgbClr val="CC0066"/>
                </a:solidFill>
                <a:cs typeface="Arial" charset="0"/>
              </a:rPr>
              <a:t> </a:t>
            </a:r>
            <a:r>
              <a:rPr lang="en-US" altLang="en-US" sz="2400" b="1" dirty="0" err="1">
                <a:solidFill>
                  <a:srgbClr val="CC0066"/>
                </a:solidFill>
                <a:cs typeface="Arial" charset="0"/>
              </a:rPr>
              <a:t>nước</a:t>
            </a:r>
            <a:r>
              <a:rPr lang="en-US" altLang="en-US" sz="2400" b="1" dirty="0">
                <a:solidFill>
                  <a:srgbClr val="CC0066"/>
                </a:solidFill>
                <a:cs typeface="Arial" charset="0"/>
              </a:rPr>
              <a:t> </a:t>
            </a:r>
            <a:r>
              <a:rPr lang="en-US" altLang="en-US" sz="2400" b="1" dirty="0" err="1">
                <a:solidFill>
                  <a:srgbClr val="CC0066"/>
                </a:solidFill>
                <a:cs typeface="Arial" charset="0"/>
              </a:rPr>
              <a:t>dâng</a:t>
            </a:r>
            <a:endParaRPr lang="en-US" altLang="en-US" dirty="0">
              <a:latin typeface="Tahoma" pitchFamily="34" charset="0"/>
              <a:cs typeface="Arial" charset="0"/>
            </a:endParaRPr>
          </a:p>
        </p:txBody>
      </p:sp>
      <p:pic>
        <p:nvPicPr>
          <p:cNvPr id="27652" name="Picture 5"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485830"/>
      </p:ext>
    </p:extLst>
  </p:cSld>
  <p:clrMapOvr>
    <a:masterClrMapping/>
  </p:clrMapOvr>
  <p:transition>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7" name="Text Box 27"/>
          <p:cNvSpPr txBox="1">
            <a:spLocks noChangeArrowheads="1"/>
          </p:cNvSpPr>
          <p:nvPr/>
        </p:nvSpPr>
        <p:spPr bwMode="auto">
          <a:xfrm>
            <a:off x="1524000" y="266700"/>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3600" i="0" u="none" dirty="0">
                <a:solidFill>
                  <a:srgbClr val="FFFF00"/>
                </a:solidFill>
                <a:latin typeface="Times New Roman" pitchFamily="18" charset="0"/>
              </a:rPr>
              <a:t>LUYỆN TẬP</a:t>
            </a:r>
          </a:p>
        </p:txBody>
      </p:sp>
      <p:sp>
        <p:nvSpPr>
          <p:cNvPr id="51231" name="Text Box 31"/>
          <p:cNvSpPr txBox="1">
            <a:spLocks noChangeArrowheads="1"/>
          </p:cNvSpPr>
          <p:nvPr/>
        </p:nvSpPr>
        <p:spPr bwMode="auto">
          <a:xfrm>
            <a:off x="95250" y="853588"/>
            <a:ext cx="8972550" cy="461665"/>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a:solidFill>
                  <a:srgbClr val="FFFF00"/>
                </a:solidFill>
                <a:latin typeface="Times New Roman" pitchFamily="18" charset="0"/>
                <a:cs typeface="Times New Roman" pitchFamily="18" charset="0"/>
              </a:rPr>
              <a:t>Dựa</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vào</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kiến</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thức</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đã</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học</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em</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hãy</a:t>
            </a:r>
            <a:r>
              <a:rPr lang="en-US" sz="2400" u="none" dirty="0">
                <a:solidFill>
                  <a:srgbClr val="FFFF00"/>
                </a:solidFill>
                <a:latin typeface="Times New Roman" pitchFamily="18" charset="0"/>
                <a:cs typeface="Times New Roman" pitchFamily="18" charset="0"/>
              </a:rPr>
              <a:t> :</a:t>
            </a:r>
          </a:p>
        </p:txBody>
      </p:sp>
      <p:sp>
        <p:nvSpPr>
          <p:cNvPr id="9" name="Text Box 31"/>
          <p:cNvSpPr txBox="1">
            <a:spLocks noChangeArrowheads="1"/>
          </p:cNvSpPr>
          <p:nvPr/>
        </p:nvSpPr>
        <p:spPr bwMode="auto">
          <a:xfrm>
            <a:off x="419100" y="6172200"/>
            <a:ext cx="8305800" cy="461665"/>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a:solidFill>
                  <a:srgbClr val="FFFF00"/>
                </a:solidFill>
                <a:latin typeface="Times New Roman" pitchFamily="18" charset="0"/>
                <a:cs typeface="Times New Roman" pitchFamily="18" charset="0"/>
              </a:rPr>
              <a:t>Các</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nhóm</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thảo</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luận</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và</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cử</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đại</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diện</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lên</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trình</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bày</a:t>
            </a:r>
            <a:r>
              <a:rPr lang="en-US" sz="2400" u="none" dirty="0">
                <a:solidFill>
                  <a:srgbClr val="FFFF00"/>
                </a:solidFill>
                <a:latin typeface="Times New Roman" pitchFamily="18" charset="0"/>
                <a:cs typeface="Times New Roman" pitchFamily="18" charset="0"/>
              </a:rPr>
              <a:t>.</a:t>
            </a:r>
          </a:p>
        </p:txBody>
      </p:sp>
      <p:sp>
        <p:nvSpPr>
          <p:cNvPr id="2" name="TextBox 1"/>
          <p:cNvSpPr txBox="1"/>
          <p:nvPr/>
        </p:nvSpPr>
        <p:spPr>
          <a:xfrm>
            <a:off x="914400" y="1676399"/>
            <a:ext cx="7810500" cy="1077218"/>
          </a:xfrm>
          <a:prstGeom prst="rect">
            <a:avLst/>
          </a:prstGeom>
          <a:solidFill>
            <a:schemeClr val="accent6">
              <a:lumMod val="50000"/>
            </a:schemeClr>
          </a:solidFill>
          <a:ln w="57150">
            <a:solidFill>
              <a:srgbClr val="FFFF00"/>
            </a:solidFill>
            <a:prstDash val="sysDot"/>
          </a:ln>
        </p:spPr>
        <p:txBody>
          <a:bodyPr wrap="square" rtlCol="0">
            <a:spAutoFit/>
          </a:bodyPr>
          <a:lstStyle/>
          <a:p>
            <a:r>
              <a:rPr lang="en-US" sz="3200" i="1" dirty="0">
                <a:solidFill>
                  <a:srgbClr val="FFFFFF"/>
                </a:solidFill>
                <a:latin typeface="Times New Roman" pitchFamily="18" charset="0"/>
                <a:cs typeface="Times New Roman" pitchFamily="18" charset="0"/>
              </a:rPr>
              <a:t>   </a:t>
            </a:r>
            <a:r>
              <a:rPr lang="en-US" sz="3200" i="1" dirty="0">
                <a:solidFill>
                  <a:srgbClr val="FF0000"/>
                </a:solidFill>
                <a:latin typeface="Times New Roman" pitchFamily="18" charset="0"/>
                <a:cs typeface="Times New Roman" pitchFamily="18" charset="0"/>
              </a:rPr>
              <a:t>1</a:t>
            </a:r>
            <a:r>
              <a:rPr lang="en-US" sz="3200" i="1" dirty="0">
                <a:solidFill>
                  <a:srgbClr val="FFFFFF"/>
                </a:solidFill>
                <a:latin typeface="Times New Roman" pitchFamily="18" charset="0"/>
                <a:cs typeface="Times New Roman" pitchFamily="18" charset="0"/>
              </a:rPr>
              <a:t>. </a:t>
            </a:r>
            <a:r>
              <a:rPr lang="en-US" sz="3200" i="1" dirty="0" err="1">
                <a:latin typeface="Times New Roman" pitchFamily="18" charset="0"/>
                <a:cs typeface="Times New Roman" pitchFamily="18" charset="0"/>
              </a:rPr>
              <a:t>Nước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sông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hồ</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có</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tham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gia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vòng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tuần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hoàn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lớn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nước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không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Vì</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sao</a:t>
            </a:r>
            <a:r>
              <a:rPr lang="en-US" sz="3200" i="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98" y="1"/>
            <a:ext cx="1120302" cy="9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9100" y="3124200"/>
            <a:ext cx="8420100" cy="2677656"/>
          </a:xfrm>
          <a:prstGeom prst="rect">
            <a:avLst/>
          </a:prstGeom>
        </p:spPr>
        <p:txBody>
          <a:bodyPr wrap="square">
            <a:spAutoFit/>
          </a:bodyPr>
          <a:lstStyle/>
          <a:p>
            <a:pPr algn="just"/>
            <a:r>
              <a:rPr lang="en-US" sz="24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Nước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trong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các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sông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hồ</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có</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tham</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gia</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vào</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vòng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tuần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hoàn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lớn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của</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nước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Vì</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tham</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gia</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vào</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các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giai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đoạn</a:t>
            </a:r>
            <a:r>
              <a:rPr lang="en-US" sz="2800" dirty="0">
                <a:solidFill>
                  <a:srgbClr val="FFFF00"/>
                </a:solidFill>
                <a:latin typeface="Times New Roman" pitchFamily="18" charset="0"/>
                <a:cs typeface="Times New Roman" pitchFamily="18" charset="0"/>
              </a:rPr>
              <a:t>:</a:t>
            </a:r>
          </a:p>
          <a:p>
            <a:pPr lvl="0" algn="just"/>
            <a:r>
              <a:rPr lang="en-US" sz="2800" dirty="0">
                <a:solidFill>
                  <a:srgbClr val="FFFF00"/>
                </a:solidFill>
                <a:latin typeface="Times New Roman" pitchFamily="18" charset="0"/>
                <a:cs typeface="Times New Roman" pitchFamily="18" charset="0"/>
              </a:rPr>
              <a:t>  - </a:t>
            </a:r>
            <a:r>
              <a:rPr lang="en-US" sz="2800" dirty="0" err="1">
                <a:solidFill>
                  <a:srgbClr val="FFFF00"/>
                </a:solidFill>
                <a:latin typeface="Times New Roman" pitchFamily="18" charset="0"/>
                <a:cs typeface="Times New Roman" pitchFamily="18" charset="0"/>
              </a:rPr>
              <a:t>Bốc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hơi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nước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từ</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sông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hồ</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bốc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hơi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vào</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khí</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quyển</a:t>
            </a:r>
            <a:r>
              <a:rPr lang="en-US" sz="2800" dirty="0">
                <a:solidFill>
                  <a:srgbClr val="FFFF00"/>
                </a:solidFill>
                <a:latin typeface="Times New Roman" pitchFamily="18" charset="0"/>
                <a:cs typeface="Times New Roman" pitchFamily="18" charset="0"/>
              </a:rPr>
              <a:t>.</a:t>
            </a:r>
          </a:p>
          <a:p>
            <a:pPr lvl="0" algn="just"/>
            <a:r>
              <a:rPr lang="en-US" sz="2800" dirty="0">
                <a:solidFill>
                  <a:srgbClr val="FFFF00"/>
                </a:solidFill>
                <a:latin typeface="Times New Roman" pitchFamily="18" charset="0"/>
                <a:cs typeface="Times New Roman" pitchFamily="18" charset="0"/>
              </a:rPr>
              <a:t>  - </a:t>
            </a:r>
            <a:r>
              <a:rPr lang="en-US" sz="2800" dirty="0" err="1">
                <a:solidFill>
                  <a:srgbClr val="FFFF00"/>
                </a:solidFill>
                <a:latin typeface="Times New Roman" pitchFamily="18" charset="0"/>
                <a:cs typeface="Times New Roman" pitchFamily="18" charset="0"/>
              </a:rPr>
              <a:t>Sông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hồ</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là</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nơi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chứa</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nước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mưa</a:t>
            </a:r>
            <a:r>
              <a:rPr lang="en-US" sz="2800" dirty="0">
                <a:solidFill>
                  <a:srgbClr val="FFFF00"/>
                </a:solidFill>
                <a:latin typeface="Times New Roman" pitchFamily="18" charset="0"/>
                <a:cs typeface="Times New Roman" pitchFamily="18" charset="0"/>
              </a:rPr>
              <a:t>.</a:t>
            </a:r>
          </a:p>
          <a:p>
            <a:pPr lvl="0" algn="just"/>
            <a:r>
              <a:rPr lang="en-US" sz="2800" dirty="0">
                <a:solidFill>
                  <a:srgbClr val="FFFF00"/>
                </a:solidFill>
                <a:latin typeface="Times New Roman" pitchFamily="18" charset="0"/>
                <a:cs typeface="Times New Roman" pitchFamily="18" charset="0"/>
              </a:rPr>
              <a:t> - </a:t>
            </a:r>
            <a:r>
              <a:rPr lang="en-US" sz="2800" dirty="0" err="1">
                <a:solidFill>
                  <a:srgbClr val="FFFF00"/>
                </a:solidFill>
                <a:latin typeface="Times New Roman" pitchFamily="18" charset="0"/>
                <a:cs typeface="Times New Roman" pitchFamily="18" charset="0"/>
              </a:rPr>
              <a:t>Nước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sông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hồ</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chảy</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ra</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biển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hoặc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ngấm</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xuống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đất</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thành</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nước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ngầm</a:t>
            </a:r>
            <a:r>
              <a:rPr lang="en-US" sz="2800" dirty="0">
                <a:solidFill>
                  <a:srgbClr val="FFFF00"/>
                </a:solidFill>
                <a:latin typeface="Times New Roman" pitchFamily="18" charset="0"/>
                <a:cs typeface="Times New Roman" pitchFamily="18" charset="0"/>
              </a:rPr>
              <a:t>.</a:t>
            </a:r>
          </a:p>
        </p:txBody>
      </p:sp>
    </p:spTree>
    <p:extLst>
      <p:ext uri="{BB962C8B-B14F-4D97-AF65-F5344CB8AC3E}">
        <p14:creationId xmlns:p14="http://schemas.microsoft.com/office/powerpoint/2010/main" val="3331948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27"/>
                                        </p:tgtEl>
                                        <p:attrNameLst>
                                          <p:attrName>style.visibility</p:attrName>
                                        </p:attrNameLst>
                                      </p:cBhvr>
                                      <p:to>
                                        <p:strVal val="visible"/>
                                      </p:to>
                                    </p:set>
                                    <p:animEffect transition="in" filter="wheel(4)">
                                      <p:cBhvr>
                                        <p:cTn id="7" dur="2000"/>
                                        <p:tgtEl>
                                          <p:spTgt spid="51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1231"/>
                                        </p:tgtEl>
                                        <p:attrNameLst>
                                          <p:attrName>style.visibility</p:attrName>
                                        </p:attrNameLst>
                                      </p:cBhvr>
                                      <p:to>
                                        <p:strVal val="visible"/>
                                      </p:to>
                                    </p:set>
                                    <p:anim calcmode="lin" valueType="num">
                                      <p:cBhvr>
                                        <p:cTn id="12" dur="1000" fill="hold"/>
                                        <p:tgtEl>
                                          <p:spTgt spid="51231"/>
                                        </p:tgtEl>
                                        <p:attrNameLst>
                                          <p:attrName>ppt_x</p:attrName>
                                        </p:attrNameLst>
                                      </p:cBhvr>
                                      <p:tavLst>
                                        <p:tav tm="0">
                                          <p:val>
                                            <p:strVal val="#ppt_x-.2"/>
                                          </p:val>
                                        </p:tav>
                                        <p:tav tm="100000">
                                          <p:val>
                                            <p:strVal val="#ppt_x"/>
                                          </p:val>
                                        </p:tav>
                                      </p:tavLst>
                                    </p:anim>
                                    <p:anim calcmode="lin" valueType="num">
                                      <p:cBhvr>
                                        <p:cTn id="13" dur="1000" fill="hold"/>
                                        <p:tgtEl>
                                          <p:spTgt spid="5123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31"/>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7" grpId="0"/>
      <p:bldP spid="5123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7" name="Text Box 27"/>
          <p:cNvSpPr txBox="1">
            <a:spLocks noChangeArrowheads="1"/>
          </p:cNvSpPr>
          <p:nvPr/>
        </p:nvSpPr>
        <p:spPr bwMode="auto">
          <a:xfrm>
            <a:off x="1524000" y="0"/>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3600" i="0" u="none" dirty="0">
                <a:solidFill>
                  <a:srgbClr val="FFFF00"/>
                </a:solidFill>
                <a:latin typeface="Times New Roman" pitchFamily="18" charset="0"/>
              </a:rPr>
              <a:t>VẬN DỤNG – MỞ RỘNG</a:t>
            </a:r>
          </a:p>
        </p:txBody>
      </p:sp>
      <p:sp>
        <p:nvSpPr>
          <p:cNvPr id="51231" name="Text Box 31"/>
          <p:cNvSpPr txBox="1">
            <a:spLocks noChangeArrowheads="1"/>
          </p:cNvSpPr>
          <p:nvPr/>
        </p:nvSpPr>
        <p:spPr bwMode="auto">
          <a:xfrm>
            <a:off x="37289" y="533400"/>
            <a:ext cx="8972550" cy="461665"/>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a:solidFill>
                  <a:srgbClr val="FFFF00"/>
                </a:solidFill>
                <a:latin typeface="Times New Roman" pitchFamily="18" charset="0"/>
                <a:cs typeface="Times New Roman" pitchFamily="18" charset="0"/>
              </a:rPr>
              <a:t>Dựa</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vào</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kiến</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thức</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đã</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học</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em</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hãy</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cho</a:t>
            </a:r>
            <a:r>
              <a:rPr lang="en-US" sz="2400" u="none" dirty="0">
                <a:solidFill>
                  <a:srgbClr val="FFFF00"/>
                </a:solidFill>
                <a:latin typeface="Times New Roman" pitchFamily="18" charset="0"/>
                <a:cs typeface="Times New Roman" pitchFamily="18" charset="0"/>
              </a:rPr>
              <a:t> </a:t>
            </a:r>
            <a:r>
              <a:rPr lang="en-US" sz="2400" u="none" dirty="0" err="1">
                <a:solidFill>
                  <a:srgbClr val="FFFF00"/>
                </a:solidFill>
                <a:latin typeface="Times New Roman" pitchFamily="18" charset="0"/>
                <a:cs typeface="Times New Roman" pitchFamily="18" charset="0"/>
              </a:rPr>
              <a:t>biết</a:t>
            </a:r>
            <a:r>
              <a:rPr lang="en-US" sz="2400" u="none" dirty="0">
                <a:solidFill>
                  <a:srgbClr val="FFFF00"/>
                </a:solidFill>
                <a:latin typeface="Times New Roman" pitchFamily="18" charset="0"/>
                <a:cs typeface="Times New Roman" pitchFamily="18" charset="0"/>
              </a:rPr>
              <a:t>:</a:t>
            </a:r>
          </a:p>
        </p:txBody>
      </p:sp>
      <p:sp>
        <p:nvSpPr>
          <p:cNvPr id="9" name="Text Box 31"/>
          <p:cNvSpPr txBox="1">
            <a:spLocks noChangeArrowheads="1"/>
          </p:cNvSpPr>
          <p:nvPr/>
        </p:nvSpPr>
        <p:spPr bwMode="auto">
          <a:xfrm>
            <a:off x="533400" y="6027003"/>
            <a:ext cx="8305800" cy="830997"/>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a:solidFill>
                  <a:srgbClr val="FF9900"/>
                </a:solidFill>
                <a:latin typeface="Times New Roman" pitchFamily="18" charset="0"/>
                <a:cs typeface="Times New Roman" pitchFamily="18" charset="0"/>
              </a:rPr>
              <a:t>Các</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nhóm</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thảo</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luận</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rồi</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trình</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bày</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vào</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phiếu</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học</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tập</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và</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giấy</a:t>
            </a:r>
            <a:r>
              <a:rPr lang="en-US" sz="2400" u="none" dirty="0">
                <a:solidFill>
                  <a:srgbClr val="FF9900"/>
                </a:solidFill>
                <a:latin typeface="Times New Roman" pitchFamily="18" charset="0"/>
                <a:cs typeface="Times New Roman" pitchFamily="18" charset="0"/>
              </a:rPr>
              <a:t> A0, </a:t>
            </a:r>
            <a:r>
              <a:rPr lang="en-US" sz="2400" u="none" dirty="0" err="1">
                <a:solidFill>
                  <a:srgbClr val="FF9900"/>
                </a:solidFill>
                <a:latin typeface="Times New Roman" pitchFamily="18" charset="0"/>
                <a:cs typeface="Times New Roman" pitchFamily="18" charset="0"/>
              </a:rPr>
              <a:t>cử</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đại</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diện</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lên</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trình</a:t>
            </a:r>
            <a:r>
              <a:rPr lang="en-US" sz="2400" u="none" dirty="0">
                <a:solidFill>
                  <a:srgbClr val="FF9900"/>
                </a:solidFill>
                <a:latin typeface="Times New Roman" pitchFamily="18" charset="0"/>
                <a:cs typeface="Times New Roman" pitchFamily="18" charset="0"/>
              </a:rPr>
              <a:t> </a:t>
            </a:r>
            <a:r>
              <a:rPr lang="en-US" sz="2400" u="none" dirty="0" err="1">
                <a:solidFill>
                  <a:srgbClr val="FF9900"/>
                </a:solidFill>
                <a:latin typeface="Times New Roman" pitchFamily="18" charset="0"/>
                <a:cs typeface="Times New Roman" pitchFamily="18" charset="0"/>
              </a:rPr>
              <a:t>bày</a:t>
            </a:r>
            <a:r>
              <a:rPr lang="en-US" sz="2400" u="none" dirty="0">
                <a:solidFill>
                  <a:srgbClr val="FF9900"/>
                </a:solidFill>
                <a:latin typeface="Times New Roman" pitchFamily="18" charset="0"/>
                <a:cs typeface="Times New Roman" pitchFamily="18" charset="0"/>
              </a:rPr>
              <a:t>.</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98" y="1"/>
            <a:ext cx="1120302" cy="9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2400" y="1143000"/>
            <a:ext cx="8686800" cy="2062103"/>
          </a:xfrm>
          <a:prstGeom prst="rect">
            <a:avLst/>
          </a:prstGeom>
          <a:solidFill>
            <a:schemeClr val="accent6">
              <a:lumMod val="50000"/>
            </a:schemeClr>
          </a:solidFill>
          <a:ln w="57150">
            <a:solidFill>
              <a:srgbClr val="FFFF00"/>
            </a:solidFill>
            <a:prstDash val="sysDot"/>
          </a:ln>
        </p:spPr>
        <p:txBody>
          <a:bodyPr wrap="square" rtlCol="0">
            <a:spAutoFit/>
          </a:bodyPr>
          <a:lstStyle/>
          <a:p>
            <a:pPr algn="just"/>
            <a:r>
              <a:rPr lang="en-US" sz="3200" i="1" dirty="0">
                <a:solidFill>
                  <a:srgbClr val="FFFFFF"/>
                </a:solidFill>
                <a:latin typeface="Times New Roman" pitchFamily="18" charset="0"/>
                <a:cs typeface="Times New Roman" pitchFamily="18" charset="0"/>
              </a:rPr>
              <a:t> </a:t>
            </a:r>
            <a:r>
              <a:rPr lang="en-US" sz="3200" i="1" dirty="0" err="1">
                <a:latin typeface="Times New Roman" pitchFamily="18" charset="0"/>
                <a:cs typeface="Times New Roman" pitchFamily="18" charset="0"/>
              </a:rPr>
              <a:t>Nguồn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nước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ngọt</a:t>
            </a:r>
            <a:r>
              <a:rPr lang="en-US" sz="3200" i="1" dirty="0">
                <a:latin typeface="Times New Roman" pitchFamily="18" charset="0"/>
                <a:cs typeface="Times New Roman" pitchFamily="18" charset="0"/>
              </a:rPr>
              <a:t> ở </a:t>
            </a:r>
            <a:r>
              <a:rPr lang="en-US" sz="3200" i="1" dirty="0" err="1">
                <a:latin typeface="Times New Roman" pitchFamily="18" charset="0"/>
                <a:cs typeface="Times New Roman" pitchFamily="18" charset="0"/>
              </a:rPr>
              <a:t>Việt</a:t>
            </a:r>
            <a:r>
              <a:rPr lang="en-US" sz="3200" i="1" dirty="0">
                <a:latin typeface="Times New Roman" pitchFamily="18" charset="0"/>
                <a:cs typeface="Times New Roman" pitchFamily="18" charset="0"/>
              </a:rPr>
              <a:t> Nam </a:t>
            </a:r>
            <a:r>
              <a:rPr lang="en-US" sz="3200" i="1" dirty="0" err="1">
                <a:latin typeface="Times New Roman" pitchFamily="18" charset="0"/>
                <a:cs typeface="Times New Roman" pitchFamily="18" charset="0"/>
              </a:rPr>
              <a:t>đang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suy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giảm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bị</a:t>
            </a:r>
            <a:r>
              <a:rPr lang="en-US" sz="3200" i="1" dirty="0">
                <a:latin typeface="Times New Roman" pitchFamily="18" charset="0"/>
                <a:cs typeface="Times New Roman" pitchFamily="18" charset="0"/>
              </a:rPr>
              <a:t> ô </a:t>
            </a:r>
            <a:r>
              <a:rPr lang="en-US" sz="3200" i="1" dirty="0" err="1">
                <a:latin typeface="Times New Roman" pitchFamily="18" charset="0"/>
                <a:cs typeface="Times New Roman" pitchFamily="18" charset="0"/>
              </a:rPr>
              <a:t>nhiễm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nghiêm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trọng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Em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hãy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tìm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hiểu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biết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tình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trạng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đó</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dẫn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đến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những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hậu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quả</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gì</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Liên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hệ</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địa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phương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em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Nêu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pháp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khắc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phục</a:t>
            </a:r>
            <a:r>
              <a:rPr lang="en-US" sz="3200" i="1" dirty="0">
                <a:latin typeface="Times New Roman" pitchFamily="18" charset="0"/>
                <a:cs typeface="Times New Roman" pitchFamily="18" charset="0"/>
              </a:rPr>
              <a:t>).</a:t>
            </a:r>
          </a:p>
        </p:txBody>
      </p:sp>
      <p:sp>
        <p:nvSpPr>
          <p:cNvPr id="10" name="TextBox 9"/>
          <p:cNvSpPr txBox="1"/>
          <p:nvPr/>
        </p:nvSpPr>
        <p:spPr>
          <a:xfrm>
            <a:off x="152400" y="3429000"/>
            <a:ext cx="8991600" cy="2246769"/>
          </a:xfrm>
          <a:prstGeom prst="rect">
            <a:avLst/>
          </a:prstGeom>
          <a:noFill/>
        </p:spPr>
        <p:txBody>
          <a:bodyPr wrap="square" rtlCol="0">
            <a:spAutoFit/>
          </a:bodyPr>
          <a:lstStyle/>
          <a:p>
            <a:pPr algn="just"/>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Nguồn</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nước</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ngọt</a:t>
            </a:r>
            <a:r>
              <a:rPr lang="en-US" sz="2800" i="1" dirty="0">
                <a:solidFill>
                  <a:srgbClr val="FFFF00"/>
                </a:solidFill>
                <a:latin typeface="Times New Roman" pitchFamily="18" charset="0"/>
                <a:cs typeface="Times New Roman" pitchFamily="18" charset="0"/>
              </a:rPr>
              <a:t> ở </a:t>
            </a:r>
            <a:r>
              <a:rPr lang="en-US" sz="2800" i="1" dirty="0" err="1">
                <a:solidFill>
                  <a:srgbClr val="FFFF00"/>
                </a:solidFill>
                <a:latin typeface="Times New Roman" pitchFamily="18" charset="0"/>
                <a:cs typeface="Times New Roman" pitchFamily="18" charset="0"/>
              </a:rPr>
              <a:t>nước</a:t>
            </a:r>
            <a:r>
              <a:rPr lang="en-US" sz="2800" i="1" dirty="0">
                <a:solidFill>
                  <a:srgbClr val="FFFF00"/>
                </a:solidFill>
                <a:latin typeface="Times New Roman" pitchFamily="18" charset="0"/>
                <a:cs typeface="Times New Roman" pitchFamily="18" charset="0"/>
              </a:rPr>
              <a:t> ta </a:t>
            </a:r>
            <a:r>
              <a:rPr lang="en-US" sz="2800" i="1" dirty="0" err="1">
                <a:solidFill>
                  <a:srgbClr val="FFFF00"/>
                </a:solidFill>
                <a:latin typeface="Times New Roman" pitchFamily="18" charset="0"/>
                <a:cs typeface="Times New Roman" pitchFamily="18" charset="0"/>
              </a:rPr>
              <a:t>đang</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bị</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suy</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giảm</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về</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số</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lượng</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và</a:t>
            </a:r>
            <a:r>
              <a:rPr lang="en-US" sz="2800" i="1" dirty="0">
                <a:solidFill>
                  <a:srgbClr val="FFFF00"/>
                </a:solidFill>
                <a:latin typeface="Times New Roman" pitchFamily="18" charset="0"/>
                <a:cs typeface="Times New Roman" pitchFamily="18" charset="0"/>
              </a:rPr>
              <a:t> ô </a:t>
            </a:r>
            <a:r>
              <a:rPr lang="en-US" sz="2800" i="1" dirty="0" err="1">
                <a:solidFill>
                  <a:srgbClr val="FFFF00"/>
                </a:solidFill>
                <a:latin typeface="Times New Roman" pitchFamily="18" charset="0"/>
                <a:cs typeface="Times New Roman" pitchFamily="18" charset="0"/>
              </a:rPr>
              <a:t>nhiễm</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nghiêm</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trọng</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dẫn</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đến</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nhiều</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hậu</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quả</a:t>
            </a:r>
            <a:r>
              <a:rPr lang="en-US" sz="2800" i="1" dirty="0">
                <a:solidFill>
                  <a:srgbClr val="FFFF00"/>
                </a:solidFill>
                <a:latin typeface="Times New Roman" pitchFamily="18" charset="0"/>
                <a:cs typeface="Times New Roman" pitchFamily="18" charset="0"/>
              </a:rPr>
              <a:t>:</a:t>
            </a:r>
            <a:endParaRPr lang="en-US" sz="2800" dirty="0">
              <a:solidFill>
                <a:srgbClr val="FFFF00"/>
              </a:solidFill>
              <a:latin typeface="Times New Roman" pitchFamily="18" charset="0"/>
              <a:cs typeface="Times New Roman" pitchFamily="18" charset="0"/>
            </a:endParaRPr>
          </a:p>
          <a:p>
            <a:pPr algn="just"/>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Thiếu</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nước</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cho</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sinh</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hoạt</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và</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sản</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xuất</a:t>
            </a:r>
            <a:r>
              <a:rPr lang="en-US" sz="2800" i="1" dirty="0">
                <a:solidFill>
                  <a:srgbClr val="FFFF00"/>
                </a:solidFill>
                <a:latin typeface="Times New Roman" pitchFamily="18" charset="0"/>
                <a:cs typeface="Times New Roman" pitchFamily="18" charset="0"/>
              </a:rPr>
              <a:t>.</a:t>
            </a:r>
            <a:endParaRPr lang="en-US" sz="2800" dirty="0">
              <a:solidFill>
                <a:srgbClr val="FFFF00"/>
              </a:solidFill>
              <a:latin typeface="Times New Roman" pitchFamily="18" charset="0"/>
              <a:cs typeface="Times New Roman" pitchFamily="18" charset="0"/>
            </a:endParaRPr>
          </a:p>
          <a:p>
            <a:pPr algn="just"/>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Xuất</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hiện</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và</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gia</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tăng</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các</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bệnh</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tật</a:t>
            </a:r>
            <a:r>
              <a:rPr lang="en-US" sz="2800" i="1" dirty="0">
                <a:solidFill>
                  <a:srgbClr val="FFFF00"/>
                </a:solidFill>
                <a:latin typeface="Times New Roman" pitchFamily="18" charset="0"/>
                <a:cs typeface="Times New Roman" pitchFamily="18" charset="0"/>
              </a:rPr>
              <a:t>.</a:t>
            </a:r>
            <a:endParaRPr lang="en-US" sz="2800" dirty="0">
              <a:solidFill>
                <a:srgbClr val="FFFF00"/>
              </a:solidFill>
              <a:latin typeface="Times New Roman" pitchFamily="18" charset="0"/>
              <a:cs typeface="Times New Roman" pitchFamily="18" charset="0"/>
            </a:endParaRPr>
          </a:p>
          <a:p>
            <a:pPr algn="just"/>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Phải</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mua</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nước</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ngọt</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từ</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bên</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ngoài</a:t>
            </a:r>
            <a:r>
              <a:rPr lang="en-US" sz="2800" i="1" dirty="0">
                <a:solidFill>
                  <a:srgbClr val="FFFF00"/>
                </a:solidFill>
                <a:latin typeface="Times New Roman" pitchFamily="18" charset="0"/>
                <a:cs typeface="Times New Roman" pitchFamily="18" charset="0"/>
              </a:rPr>
              <a:t>, ...	</a:t>
            </a:r>
            <a:endParaRPr lang="en-US" sz="2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017264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27"/>
                                        </p:tgtEl>
                                        <p:attrNameLst>
                                          <p:attrName>style.visibility</p:attrName>
                                        </p:attrNameLst>
                                      </p:cBhvr>
                                      <p:to>
                                        <p:strVal val="visible"/>
                                      </p:to>
                                    </p:set>
                                    <p:animEffect transition="in" filter="wheel(4)">
                                      <p:cBhvr>
                                        <p:cTn id="7" dur="2000"/>
                                        <p:tgtEl>
                                          <p:spTgt spid="51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1231"/>
                                        </p:tgtEl>
                                        <p:attrNameLst>
                                          <p:attrName>style.visibility</p:attrName>
                                        </p:attrNameLst>
                                      </p:cBhvr>
                                      <p:to>
                                        <p:strVal val="visible"/>
                                      </p:to>
                                    </p:set>
                                    <p:anim calcmode="lin" valueType="num">
                                      <p:cBhvr>
                                        <p:cTn id="12" dur="1000" fill="hold"/>
                                        <p:tgtEl>
                                          <p:spTgt spid="51231"/>
                                        </p:tgtEl>
                                        <p:attrNameLst>
                                          <p:attrName>ppt_x</p:attrName>
                                        </p:attrNameLst>
                                      </p:cBhvr>
                                      <p:tavLst>
                                        <p:tav tm="0">
                                          <p:val>
                                            <p:strVal val="#ppt_x-.2"/>
                                          </p:val>
                                        </p:tav>
                                        <p:tav tm="100000">
                                          <p:val>
                                            <p:strVal val="#ppt_x"/>
                                          </p:val>
                                        </p:tav>
                                      </p:tavLst>
                                    </p:anim>
                                    <p:anim calcmode="lin" valueType="num">
                                      <p:cBhvr>
                                        <p:cTn id="13" dur="1000" fill="hold"/>
                                        <p:tgtEl>
                                          <p:spTgt spid="5123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31"/>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7" grpId="0"/>
      <p:bldP spid="51231"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6" y="533400"/>
            <a:ext cx="8967624"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9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7" y="152400"/>
            <a:ext cx="9038617" cy="64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49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254541" y="1381780"/>
            <a:ext cx="8575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nl-NL" sz="2800" b="1" dirty="0">
                <a:solidFill>
                  <a:srgbClr val="4BACC6">
                    <a:lumMod val="50000"/>
                  </a:srgbClr>
                </a:solidFill>
                <a:latin typeface="Times New Roman" pitchFamily="18" charset="0"/>
                <a:cs typeface="Times New Roman" pitchFamily="18" charset="0"/>
              </a:rPr>
              <a:t>Quan sát hình và hãy trả lời câu hỏi sau:</a:t>
            </a:r>
          </a:p>
        </p:txBody>
      </p:sp>
      <p:sp>
        <p:nvSpPr>
          <p:cNvPr id="62468" name="Rectangle 4"/>
          <p:cNvSpPr>
            <a:spLocks noChangeArrowheads="1"/>
          </p:cNvSpPr>
          <p:nvPr/>
        </p:nvSpPr>
        <p:spPr bwMode="auto">
          <a:xfrm>
            <a:off x="304800" y="3200400"/>
            <a:ext cx="857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nl-NL">
                <a:solidFill>
                  <a:prstClr val="black"/>
                </a:solidFill>
              </a:rPr>
              <a:t> </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98" y="1"/>
            <a:ext cx="1121793" cy="96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171072" y="1905000"/>
            <a:ext cx="6829928" cy="3962400"/>
          </a:xfrm>
          <a:prstGeom prst="rect">
            <a:avLst/>
          </a:prstGeom>
          <a:noFill/>
        </p:spPr>
      </p:pic>
      <p:sp>
        <p:nvSpPr>
          <p:cNvPr id="13" name="文本框 2055"/>
          <p:cNvSpPr txBox="1">
            <a:spLocks noChangeArrowheads="1"/>
          </p:cNvSpPr>
          <p:nvPr/>
        </p:nvSpPr>
        <p:spPr bwMode="auto">
          <a:xfrm>
            <a:off x="1523998" y="152400"/>
            <a:ext cx="6484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500188">
              <a:defRPr sz="3000">
                <a:solidFill>
                  <a:schemeClr val="tx1"/>
                </a:solidFill>
                <a:latin typeface="Arial" pitchFamily="34" charset="0"/>
                <a:ea typeface="SimSun" pitchFamily="2" charset="-122"/>
              </a:defRPr>
            </a:lvl1pPr>
            <a:lvl2pPr marL="742950" indent="-285750" defTabSz="1500188">
              <a:defRPr sz="3000">
                <a:solidFill>
                  <a:schemeClr val="tx1"/>
                </a:solidFill>
                <a:latin typeface="Arial" pitchFamily="34" charset="0"/>
                <a:ea typeface="SimSun" pitchFamily="2" charset="-122"/>
              </a:defRPr>
            </a:lvl2pPr>
            <a:lvl3pPr marL="1143000" indent="-228600" defTabSz="1500188">
              <a:defRPr sz="3000">
                <a:solidFill>
                  <a:schemeClr val="tx1"/>
                </a:solidFill>
                <a:latin typeface="Arial" pitchFamily="34" charset="0"/>
                <a:ea typeface="SimSun" pitchFamily="2" charset="-122"/>
              </a:defRPr>
            </a:lvl3pPr>
            <a:lvl4pPr marL="1600200" indent="-228600" defTabSz="1500188">
              <a:defRPr sz="3000">
                <a:solidFill>
                  <a:schemeClr val="tx1"/>
                </a:solidFill>
                <a:latin typeface="Arial" pitchFamily="34" charset="0"/>
                <a:ea typeface="SimSun" pitchFamily="2" charset="-122"/>
              </a:defRPr>
            </a:lvl4pPr>
            <a:lvl5pPr marL="2057400" indent="-228600" defTabSz="1500188">
              <a:defRPr sz="3000">
                <a:solidFill>
                  <a:schemeClr val="tx1"/>
                </a:solidFill>
                <a:latin typeface="Arial" pitchFamily="34" charset="0"/>
                <a:ea typeface="SimSun" pitchFamily="2" charset="-122"/>
              </a:defRPr>
            </a:lvl5pPr>
            <a:lvl6pPr marL="25146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9pPr>
          </a:lstStyle>
          <a:p>
            <a:pPr algn="ctr">
              <a:spcBef>
                <a:spcPct val="50000"/>
              </a:spcBef>
            </a:pPr>
            <a:r>
              <a:rPr lang="en-US" altLang="zh-CN" sz="7200" b="1" dirty="0">
                <a:solidFill>
                  <a:srgbClr val="F79646">
                    <a:lumMod val="50000"/>
                  </a:srgbClr>
                </a:solidFill>
                <a:latin typeface="Times New Roman" pitchFamily="18" charset="0"/>
                <a:ea typeface="黑体" pitchFamily="49" charset="-122"/>
                <a:cs typeface="Times New Roman" pitchFamily="18" charset="0"/>
              </a:rPr>
              <a:t>KHỞI ĐỘNG</a:t>
            </a:r>
            <a:endParaRPr lang="vi-VN" altLang="zh-CN" sz="7200" b="1" dirty="0">
              <a:solidFill>
                <a:srgbClr val="F79646">
                  <a:lumMod val="50000"/>
                </a:srgbClr>
              </a:solidFill>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val="323200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17143"/>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50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3"/>
                                        </p:tgtEl>
                                        <p:attrNameLst>
                                          <p:attrName>fillcolor</p:attrName>
                                        </p:attrNameLst>
                                      </p:cBhvr>
                                      <p:tavLst>
                                        <p:tav tm="0">
                                          <p:val>
                                            <p:clrVal>
                                              <a:schemeClr val="accent2"/>
                                            </p:clrVal>
                                          </p:val>
                                        </p:tav>
                                        <p:tav tm="50000">
                                          <p:val>
                                            <p:clrVal>
                                              <a:schemeClr val="hlink"/>
                                            </p:clrVal>
                                          </p:val>
                                        </p:tav>
                                      </p:tavLst>
                                    </p:anim>
                                    <p:set>
                                      <p:cBhvr>
                                        <p:cTn id="9" dur="50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76228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36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3" y="1624519"/>
            <a:ext cx="9146910" cy="523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6"/>
          <p:cNvSpPr txBox="1">
            <a:spLocks noChangeArrowheads="1"/>
          </p:cNvSpPr>
          <p:nvPr/>
        </p:nvSpPr>
        <p:spPr bwMode="auto">
          <a:xfrm>
            <a:off x="-1" y="76200"/>
            <a:ext cx="9117727" cy="156966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50000"/>
              </a:spcBef>
            </a:pPr>
            <a:r>
              <a:rPr lang="en-US" sz="3200" b="0" dirty="0">
                <a:solidFill>
                  <a:srgbClr val="FFFF00"/>
                </a:solidFill>
              </a:rPr>
              <a:t>    </a:t>
            </a:r>
            <a:r>
              <a:rPr lang="en-US" sz="3200" b="1" dirty="0" err="1">
                <a:solidFill>
                  <a:srgbClr val="FFFF00"/>
                </a:solidFill>
                <a:latin typeface="Times New Roman" pitchFamily="18" charset="0"/>
                <a:cs typeface="Times New Roman" pitchFamily="18" charset="0"/>
              </a:rPr>
              <a:t>Là</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học</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sinh</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em</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có</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những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hành</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động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thiết</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thực</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nào</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để</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góp</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phần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giữ</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gìn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bảo</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vệ</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môi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trường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nước</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của</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chúng</a:t>
            </a:r>
            <a:r>
              <a:rPr lang="en-US" sz="3200" b="1" dirty="0">
                <a:solidFill>
                  <a:srgbClr val="FFFF00"/>
                </a:solidFill>
                <a:latin typeface="Times New Roman" pitchFamily="18" charset="0"/>
                <a:cs typeface="Times New Roman" pitchFamily="18" charset="0"/>
              </a:rPr>
              <a:t> ta.</a:t>
            </a:r>
          </a:p>
        </p:txBody>
      </p:sp>
    </p:spTree>
    <p:extLst>
      <p:ext uri="{BB962C8B-B14F-4D97-AF65-F5344CB8AC3E}">
        <p14:creationId xmlns:p14="http://schemas.microsoft.com/office/powerpoint/2010/main" val="13657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mages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45720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9" y="2049902"/>
            <a:ext cx="4876801" cy="404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7"/>
          <p:cNvSpPr txBox="1">
            <a:spLocks noChangeArrowheads="1"/>
          </p:cNvSpPr>
          <p:nvPr/>
        </p:nvSpPr>
        <p:spPr bwMode="auto">
          <a:xfrm>
            <a:off x="266700" y="152400"/>
            <a:ext cx="8610600" cy="1708160"/>
          </a:xfrm>
          <a:prstGeom prst="rect">
            <a:avLst/>
          </a:prstGeom>
          <a:solidFill>
            <a:schemeClr val="accent3">
              <a:lumMod val="20000"/>
              <a:lumOff val="80000"/>
            </a:schemeClr>
          </a:solidFill>
          <a:ln>
            <a:solidFill>
              <a:schemeClr val="tx2">
                <a:lumMod val="50000"/>
              </a:schemeClr>
            </a:solidFill>
            <a:prstDash val="sysDot"/>
            <a:headEnd/>
            <a:tailEnd/>
          </a:ln>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50000"/>
              </a:spcBef>
              <a:defRPr/>
            </a:pPr>
            <a:r>
              <a:rPr lang="en-US" sz="3000" cap="all" dirty="0">
                <a:ln w="0"/>
                <a:solidFill>
                  <a:srgbClr val="006600"/>
                </a:solidFill>
                <a:effectLst>
                  <a:reflection blurRad="12700" stA="50000" endPos="50000" dist="5000" dir="5400000" sy="-100000" rotWithShape="0"/>
                </a:effectLst>
                <a:latin typeface="Times New Roman" pitchFamily="18" charset="0"/>
                <a:cs typeface="Times New Roman" panose="02020603050405020304" pitchFamily="18" charset="0"/>
              </a:rPr>
              <a:t>THÔNG ĐIỆP BẢO VỆ NGUỒN NƯỚC</a:t>
            </a:r>
          </a:p>
          <a:p>
            <a:pPr algn="ctr" eaLnBrk="0" hangingPunct="0">
              <a:spcBef>
                <a:spcPct val="50000"/>
              </a:spcBef>
              <a:defRPr/>
            </a:pPr>
            <a:r>
              <a:rPr lang="nl-NL" sz="3000" b="1" dirty="0">
                <a:solidFill>
                  <a:srgbClr val="993300"/>
                </a:solidFill>
                <a:latin typeface="Times New Roman" pitchFamily="18" charset="0"/>
                <a:cs typeface="Times New Roman" pitchFamily="18" charset="0"/>
              </a:rPr>
              <a:t>BẢO VỆ NGUỒN NƯỚC LÀ BẢO VỆ CHÍNH CUỘC SỐNG CỦA CHÚNG TA</a:t>
            </a:r>
            <a:endParaRPr lang="en-US" sz="3000" dirty="0">
              <a:solidFill>
                <a:srgbClr val="993300"/>
              </a:solidFill>
              <a:latin typeface="Times New Roman" pitchFamily="18" charset="0"/>
              <a:cs typeface="Times New Roman" pitchFamily="18" charset="0"/>
            </a:endParaRPr>
          </a:p>
        </p:txBody>
      </p:sp>
    </p:spTree>
    <p:extLst>
      <p:ext uri="{BB962C8B-B14F-4D97-AF65-F5344CB8AC3E}">
        <p14:creationId xmlns:p14="http://schemas.microsoft.com/office/powerpoint/2010/main" val="171583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3891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 y="4069532"/>
            <a:ext cx="9202832" cy="278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图片 38917"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052" y="250469"/>
            <a:ext cx="5730032" cy="620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图片 38918"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329" y="2282936"/>
            <a:ext cx="2119671" cy="419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图片 38916"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562" y="1516597"/>
            <a:ext cx="2554852" cy="540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7"/>
          <p:cNvSpPr txBox="1">
            <a:spLocks noChangeArrowheads="1"/>
          </p:cNvSpPr>
          <p:nvPr/>
        </p:nvSpPr>
        <p:spPr bwMode="auto">
          <a:xfrm>
            <a:off x="2889387" y="1143271"/>
            <a:ext cx="3733800" cy="394828"/>
          </a:xfrm>
          <a:prstGeom prst="rect">
            <a:avLst/>
          </a:prstGeom>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lIns="55730" tIns="27865" rIns="55730" bIns="27865">
            <a:spAutoFit/>
          </a:bodyPr>
          <a:lstStyle/>
          <a:p>
            <a:pPr algn="ctr" fontAlgn="base">
              <a:spcBef>
                <a:spcPct val="0"/>
              </a:spcBef>
              <a:spcAft>
                <a:spcPct val="0"/>
              </a:spcAft>
              <a:defRPr/>
            </a:pPr>
            <a:r>
              <a:rPr lang="en-US" sz="2200" b="1" dirty="0">
                <a:solidFill>
                  <a:srgbClr val="C00000"/>
                </a:solidFill>
                <a:latin typeface="Times New Roman" pitchFamily="18" charset="0"/>
                <a:cs typeface="Times New Roman" pitchFamily="18" charset="0"/>
              </a:rPr>
              <a:t>* </a:t>
            </a:r>
            <a:r>
              <a:rPr lang="en-US" sz="2200" b="1" dirty="0" err="1">
                <a:solidFill>
                  <a:srgbClr val="C00000"/>
                </a:solidFill>
                <a:latin typeface="Times New Roman" pitchFamily="18" charset="0"/>
                <a:cs typeface="Times New Roman" pitchFamily="18" charset="0"/>
              </a:rPr>
              <a:t>Chuẩn</a:t>
            </a:r>
            <a:r>
              <a:rPr lang="en-US" sz="2200" b="1" dirty="0">
                <a:solidFill>
                  <a:srgbClr val="C00000"/>
                </a:solidFill>
                <a:latin typeface="Times New Roman" pitchFamily="18" charset="0"/>
                <a:cs typeface="Times New Roman" pitchFamily="18" charset="0"/>
              </a:rPr>
              <a:t> </a:t>
            </a:r>
            <a:r>
              <a:rPr lang="en-US" sz="2200" b="1" dirty="0" err="1">
                <a:solidFill>
                  <a:srgbClr val="C00000"/>
                </a:solidFill>
                <a:latin typeface="Times New Roman" pitchFamily="18" charset="0"/>
                <a:cs typeface="Times New Roman" pitchFamily="18" charset="0"/>
              </a:rPr>
              <a:t>bị</a:t>
            </a:r>
            <a:r>
              <a:rPr lang="en-US" sz="2200" b="1" dirty="0">
                <a:solidFill>
                  <a:srgbClr val="C00000"/>
                </a:solidFill>
                <a:latin typeface="Times New Roman" pitchFamily="18" charset="0"/>
                <a:cs typeface="Times New Roman" pitchFamily="18" charset="0"/>
              </a:rPr>
              <a:t> </a:t>
            </a:r>
            <a:r>
              <a:rPr lang="en-US" sz="2200" b="1" dirty="0" err="1">
                <a:solidFill>
                  <a:srgbClr val="C00000"/>
                </a:solidFill>
                <a:latin typeface="Times New Roman" pitchFamily="18" charset="0"/>
                <a:cs typeface="Times New Roman" pitchFamily="18" charset="0"/>
              </a:rPr>
              <a:t>cho</a:t>
            </a:r>
            <a:r>
              <a:rPr lang="en-US" sz="2200" b="1" dirty="0">
                <a:solidFill>
                  <a:srgbClr val="C00000"/>
                </a:solidFill>
                <a:latin typeface="Times New Roman" pitchFamily="18" charset="0"/>
                <a:cs typeface="Times New Roman" pitchFamily="18" charset="0"/>
              </a:rPr>
              <a:t> </a:t>
            </a:r>
            <a:r>
              <a:rPr lang="en-US" sz="2200" b="1" dirty="0" err="1">
                <a:solidFill>
                  <a:srgbClr val="C00000"/>
                </a:solidFill>
                <a:latin typeface="Times New Roman" pitchFamily="18" charset="0"/>
                <a:cs typeface="Times New Roman" pitchFamily="18" charset="0"/>
              </a:rPr>
              <a:t>tiết</a:t>
            </a:r>
            <a:r>
              <a:rPr lang="en-US" sz="2200" b="1" dirty="0">
                <a:solidFill>
                  <a:srgbClr val="C00000"/>
                </a:solidFill>
                <a:latin typeface="Times New Roman" pitchFamily="18" charset="0"/>
                <a:cs typeface="Times New Roman" pitchFamily="18" charset="0"/>
              </a:rPr>
              <a:t> </a:t>
            </a:r>
            <a:r>
              <a:rPr lang="en-US" sz="2200" b="1" dirty="0" err="1">
                <a:solidFill>
                  <a:srgbClr val="C00000"/>
                </a:solidFill>
                <a:latin typeface="Times New Roman" pitchFamily="18" charset="0"/>
                <a:cs typeface="Times New Roman" pitchFamily="18" charset="0"/>
              </a:rPr>
              <a:t>học</a:t>
            </a:r>
            <a:r>
              <a:rPr lang="en-US" sz="2200" b="1" dirty="0">
                <a:solidFill>
                  <a:srgbClr val="C00000"/>
                </a:solidFill>
                <a:latin typeface="Times New Roman" pitchFamily="18" charset="0"/>
                <a:cs typeface="Times New Roman" pitchFamily="18" charset="0"/>
              </a:rPr>
              <a:t> </a:t>
            </a:r>
            <a:r>
              <a:rPr lang="en-US" sz="2200" b="1" dirty="0" err="1">
                <a:solidFill>
                  <a:srgbClr val="C00000"/>
                </a:solidFill>
                <a:latin typeface="Times New Roman" pitchFamily="18" charset="0"/>
                <a:cs typeface="Times New Roman" pitchFamily="18" charset="0"/>
              </a:rPr>
              <a:t>sau</a:t>
            </a:r>
            <a:r>
              <a:rPr lang="en-US" sz="2200" b="1" dirty="0">
                <a:solidFill>
                  <a:srgbClr val="C00000"/>
                </a:solidFill>
                <a:latin typeface="Times New Roman" pitchFamily="18" charset="0"/>
                <a:cs typeface="Times New Roman" pitchFamily="18" charset="0"/>
              </a:rPr>
              <a:t>:</a:t>
            </a:r>
            <a:endParaRPr lang="en-US" sz="2200" dirty="0">
              <a:solidFill>
                <a:srgbClr val="C0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2209800" y="1560271"/>
            <a:ext cx="4572000" cy="405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0" tIns="27865" rIns="55730" bIns="27865">
            <a:spAutoFit/>
          </a:bodyPr>
          <a:lstStyle>
            <a:lvl1pPr marL="457200" indent="-457200">
              <a:defRPr sz="3000">
                <a:solidFill>
                  <a:schemeClr val="tx1"/>
                </a:solidFill>
                <a:latin typeface="Arial" pitchFamily="34" charset="0"/>
                <a:ea typeface="SimSun" pitchFamily="2" charset="-122"/>
              </a:defRPr>
            </a:lvl1pPr>
            <a:lvl2pPr marL="742950" indent="-285750">
              <a:defRPr sz="3000">
                <a:solidFill>
                  <a:schemeClr val="tx1"/>
                </a:solidFill>
                <a:latin typeface="Arial" pitchFamily="34" charset="0"/>
                <a:ea typeface="SimSun" pitchFamily="2" charset="-122"/>
              </a:defRPr>
            </a:lvl2pPr>
            <a:lvl3pPr marL="1143000" indent="-228600">
              <a:defRPr sz="3000">
                <a:solidFill>
                  <a:schemeClr val="tx1"/>
                </a:solidFill>
                <a:latin typeface="Arial" pitchFamily="34" charset="0"/>
                <a:ea typeface="SimSun" pitchFamily="2" charset="-122"/>
              </a:defRPr>
            </a:lvl3pPr>
            <a:lvl4pPr marL="1600200" indent="-228600">
              <a:defRPr sz="3000">
                <a:solidFill>
                  <a:schemeClr val="tx1"/>
                </a:solidFill>
                <a:latin typeface="Arial" pitchFamily="34" charset="0"/>
                <a:ea typeface="SimSun" pitchFamily="2" charset="-122"/>
              </a:defRPr>
            </a:lvl4pPr>
            <a:lvl5pPr marL="2057400" indent="-228600">
              <a:defRPr sz="30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3000">
                <a:solidFill>
                  <a:schemeClr val="tx1"/>
                </a:solidFill>
                <a:latin typeface="Arial" pitchFamily="34" charset="0"/>
                <a:ea typeface="SimSun" pitchFamily="2" charset="-122"/>
              </a:defRPr>
            </a:lvl9pPr>
          </a:lstStyle>
          <a:p>
            <a:pPr lvl="0" algn="just"/>
            <a:endParaRPr lang="en-US" sz="2600" b="1" i="1" dirty="0">
              <a:solidFill>
                <a:srgbClr val="7030A0"/>
              </a:solidFill>
              <a:latin typeface="Times New Roman" pitchFamily="18" charset="0"/>
              <a:cs typeface="Times New Roman" pitchFamily="18" charset="0"/>
            </a:endParaRPr>
          </a:p>
          <a:p>
            <a:pPr lvl="0" algn="just"/>
            <a:r>
              <a:rPr lang="en-US" sz="2600" i="1" dirty="0">
                <a:solidFill>
                  <a:srgbClr val="7030A0"/>
                </a:solidFill>
                <a:latin typeface="Times New Roman" pitchFamily="18" charset="0"/>
                <a:cs typeface="Times New Roman" pitchFamily="18" charset="0"/>
              </a:rPr>
              <a:t>1/ </a:t>
            </a:r>
            <a:r>
              <a:rPr lang="en-US" sz="2600" i="1" dirty="0" err="1">
                <a:solidFill>
                  <a:srgbClr val="7030A0"/>
                </a:solidFill>
                <a:latin typeface="Times New Roman" pitchFamily="18" charset="0"/>
                <a:cs typeface="Times New Roman" pitchFamily="18" charset="0"/>
              </a:rPr>
              <a:t>Nghiên</a:t>
            </a:r>
            <a:r>
              <a:rPr lang="en-US" sz="2600" i="1" dirty="0">
                <a:solidFill>
                  <a:srgbClr val="7030A0"/>
                </a:solidFill>
                <a:latin typeface="Times New Roman" pitchFamily="18" charset="0"/>
                <a:cs typeface="Times New Roman" pitchFamily="18" charset="0"/>
              </a:rPr>
              <a:t> </a:t>
            </a:r>
            <a:r>
              <a:rPr lang="en-US" sz="2600" i="1" dirty="0" err="1">
                <a:solidFill>
                  <a:srgbClr val="7030A0"/>
                </a:solidFill>
                <a:latin typeface="Times New Roman" pitchFamily="18" charset="0"/>
                <a:cs typeface="Times New Roman" pitchFamily="18" charset="0"/>
              </a:rPr>
              <a:t>cứu</a:t>
            </a:r>
            <a:r>
              <a:rPr lang="en-US" sz="2600" i="1" dirty="0">
                <a:solidFill>
                  <a:srgbClr val="7030A0"/>
                </a:solidFill>
                <a:latin typeface="Times New Roman" pitchFamily="18" charset="0"/>
                <a:cs typeface="Times New Roman" pitchFamily="18" charset="0"/>
              </a:rPr>
              <a:t> </a:t>
            </a:r>
            <a:r>
              <a:rPr lang="en-US" sz="2600" i="1" dirty="0" err="1">
                <a:solidFill>
                  <a:srgbClr val="7030A0"/>
                </a:solidFill>
                <a:latin typeface="Times New Roman" pitchFamily="18" charset="0"/>
                <a:cs typeface="Times New Roman" pitchFamily="18" charset="0"/>
              </a:rPr>
              <a:t>trước</a:t>
            </a:r>
            <a:r>
              <a:rPr lang="en-US" sz="2600" i="1" dirty="0">
                <a:solidFill>
                  <a:srgbClr val="7030A0"/>
                </a:solidFill>
                <a:latin typeface="Times New Roman" pitchFamily="18" charset="0"/>
                <a:cs typeface="Times New Roman" pitchFamily="18" charset="0"/>
              </a:rPr>
              <a:t> </a:t>
            </a:r>
            <a:r>
              <a:rPr lang="en-US" sz="2600" i="1" dirty="0" err="1">
                <a:solidFill>
                  <a:srgbClr val="7030A0"/>
                </a:solidFill>
                <a:latin typeface="Times New Roman" pitchFamily="18" charset="0"/>
                <a:cs typeface="Times New Roman" pitchFamily="18" charset="0"/>
              </a:rPr>
              <a:t>Bài</a:t>
            </a:r>
            <a:r>
              <a:rPr lang="en-US" sz="2600" i="1" dirty="0">
                <a:solidFill>
                  <a:srgbClr val="7030A0"/>
                </a:solidFill>
                <a:latin typeface="Times New Roman" pitchFamily="18" charset="0"/>
                <a:cs typeface="Times New Roman" pitchFamily="18" charset="0"/>
              </a:rPr>
              <a:t> 20. </a:t>
            </a:r>
            <a:r>
              <a:rPr lang="en-US" sz="2600" i="1" dirty="0" err="1">
                <a:solidFill>
                  <a:srgbClr val="7030A0"/>
                </a:solidFill>
                <a:latin typeface="Times New Roman" pitchFamily="18" charset="0"/>
                <a:cs typeface="Times New Roman" pitchFamily="18" charset="0"/>
              </a:rPr>
              <a:t>Sông</a:t>
            </a:r>
            <a:r>
              <a:rPr lang="en-US" sz="2600" i="1" dirty="0">
                <a:solidFill>
                  <a:srgbClr val="7030A0"/>
                </a:solidFill>
                <a:latin typeface="Times New Roman" pitchFamily="18" charset="0"/>
                <a:cs typeface="Times New Roman" pitchFamily="18" charset="0"/>
              </a:rPr>
              <a:t> </a:t>
            </a:r>
            <a:r>
              <a:rPr lang="en-US" sz="2600" i="1" dirty="0" err="1">
                <a:solidFill>
                  <a:srgbClr val="7030A0"/>
                </a:solidFill>
                <a:latin typeface="Times New Roman" pitchFamily="18" charset="0"/>
                <a:cs typeface="Times New Roman" pitchFamily="18" charset="0"/>
              </a:rPr>
              <a:t>và</a:t>
            </a:r>
            <a:r>
              <a:rPr lang="en-US" sz="2600" i="1" dirty="0">
                <a:solidFill>
                  <a:srgbClr val="7030A0"/>
                </a:solidFill>
                <a:latin typeface="Times New Roman" pitchFamily="18" charset="0"/>
                <a:cs typeface="Times New Roman" pitchFamily="18" charset="0"/>
              </a:rPr>
              <a:t> </a:t>
            </a:r>
            <a:r>
              <a:rPr lang="en-US" sz="2600" i="1" dirty="0" err="1">
                <a:solidFill>
                  <a:srgbClr val="7030A0"/>
                </a:solidFill>
                <a:latin typeface="Times New Roman" pitchFamily="18" charset="0"/>
                <a:cs typeface="Times New Roman" pitchFamily="18" charset="0"/>
              </a:rPr>
              <a:t>hồ</a:t>
            </a:r>
            <a:r>
              <a:rPr lang="en-US" sz="2600" i="1" dirty="0">
                <a:solidFill>
                  <a:srgbClr val="7030A0"/>
                </a:solidFill>
                <a:latin typeface="Times New Roman" pitchFamily="18" charset="0"/>
                <a:cs typeface="Times New Roman" pitchFamily="18" charset="0"/>
              </a:rPr>
              <a:t>. </a:t>
            </a:r>
            <a:r>
              <a:rPr lang="en-US" sz="2600" i="1" dirty="0" err="1">
                <a:solidFill>
                  <a:srgbClr val="7030A0"/>
                </a:solidFill>
                <a:latin typeface="Times New Roman" pitchFamily="18" charset="0"/>
                <a:cs typeface="Times New Roman" pitchFamily="18" charset="0"/>
              </a:rPr>
              <a:t>Nước</a:t>
            </a:r>
            <a:r>
              <a:rPr lang="en-US" sz="2600" i="1" dirty="0">
                <a:solidFill>
                  <a:srgbClr val="7030A0"/>
                </a:solidFill>
                <a:latin typeface="Times New Roman" pitchFamily="18" charset="0"/>
                <a:cs typeface="Times New Roman" pitchFamily="18" charset="0"/>
              </a:rPr>
              <a:t> </a:t>
            </a:r>
            <a:r>
              <a:rPr lang="en-US" sz="2600" i="1" dirty="0" err="1">
                <a:solidFill>
                  <a:srgbClr val="7030A0"/>
                </a:solidFill>
                <a:latin typeface="Times New Roman" pitchFamily="18" charset="0"/>
                <a:cs typeface="Times New Roman" pitchFamily="18" charset="0"/>
              </a:rPr>
              <a:t>ngầm</a:t>
            </a:r>
            <a:r>
              <a:rPr lang="en-US" sz="2600" i="1" dirty="0">
                <a:solidFill>
                  <a:srgbClr val="7030A0"/>
                </a:solidFill>
                <a:latin typeface="Times New Roman" pitchFamily="18" charset="0"/>
                <a:cs typeface="Times New Roman" pitchFamily="18" charset="0"/>
              </a:rPr>
              <a:t> </a:t>
            </a:r>
            <a:r>
              <a:rPr lang="en-US" sz="2600" i="1" dirty="0" err="1">
                <a:solidFill>
                  <a:srgbClr val="7030A0"/>
                </a:solidFill>
                <a:latin typeface="Times New Roman" pitchFamily="18" charset="0"/>
                <a:cs typeface="Times New Roman" pitchFamily="18" charset="0"/>
              </a:rPr>
              <a:t>bà</a:t>
            </a:r>
            <a:r>
              <a:rPr lang="en-US" sz="2600" i="1" dirty="0">
                <a:solidFill>
                  <a:srgbClr val="7030A0"/>
                </a:solidFill>
                <a:latin typeface="Times New Roman" pitchFamily="18" charset="0"/>
                <a:cs typeface="Times New Roman" pitchFamily="18" charset="0"/>
              </a:rPr>
              <a:t> </a:t>
            </a:r>
            <a:r>
              <a:rPr lang="en-US" sz="2600" i="1" dirty="0" err="1">
                <a:solidFill>
                  <a:srgbClr val="7030A0"/>
                </a:solidFill>
                <a:latin typeface="Times New Roman" pitchFamily="18" charset="0"/>
                <a:cs typeface="Times New Roman" pitchFamily="18" charset="0"/>
              </a:rPr>
              <a:t>băng</a:t>
            </a:r>
            <a:r>
              <a:rPr lang="en-US" sz="2600" i="1" dirty="0">
                <a:solidFill>
                  <a:srgbClr val="7030A0"/>
                </a:solidFill>
                <a:latin typeface="Times New Roman" pitchFamily="18" charset="0"/>
                <a:cs typeface="Times New Roman" pitchFamily="18" charset="0"/>
              </a:rPr>
              <a:t> </a:t>
            </a:r>
            <a:r>
              <a:rPr lang="en-US" sz="2600" i="1" dirty="0" err="1">
                <a:solidFill>
                  <a:srgbClr val="7030A0"/>
                </a:solidFill>
                <a:latin typeface="Times New Roman" pitchFamily="18" charset="0"/>
                <a:cs typeface="Times New Roman" pitchFamily="18" charset="0"/>
              </a:rPr>
              <a:t>hà</a:t>
            </a:r>
            <a:r>
              <a:rPr lang="en-US" sz="2600" i="1" dirty="0">
                <a:solidFill>
                  <a:srgbClr val="7030A0"/>
                </a:solidFill>
                <a:latin typeface="Times New Roman" pitchFamily="18" charset="0"/>
                <a:cs typeface="Times New Roman" pitchFamily="18" charset="0"/>
              </a:rPr>
              <a:t>. SGK </a:t>
            </a:r>
            <a:r>
              <a:rPr lang="en-US" sz="2600" i="1" dirty="0" err="1">
                <a:solidFill>
                  <a:srgbClr val="7030A0"/>
                </a:solidFill>
                <a:latin typeface="Times New Roman" pitchFamily="18" charset="0"/>
                <a:cs typeface="Times New Roman" pitchFamily="18" charset="0"/>
              </a:rPr>
              <a:t>trang</a:t>
            </a:r>
            <a:r>
              <a:rPr lang="en-US" sz="2600" i="1" dirty="0">
                <a:solidFill>
                  <a:srgbClr val="7030A0"/>
                </a:solidFill>
                <a:latin typeface="Times New Roman" pitchFamily="18" charset="0"/>
                <a:cs typeface="Times New Roman" pitchFamily="18" charset="0"/>
              </a:rPr>
              <a:t> 158.</a:t>
            </a:r>
          </a:p>
          <a:p>
            <a:pPr lvl="0" algn="just"/>
            <a:r>
              <a:rPr lang="en-US" sz="2600" i="1" dirty="0">
                <a:solidFill>
                  <a:srgbClr val="006600"/>
                </a:solidFill>
                <a:latin typeface="Times New Roman" pitchFamily="18" charset="0"/>
                <a:cs typeface="Times New Roman" pitchFamily="18" charset="0"/>
              </a:rPr>
              <a:t>2/ </a:t>
            </a:r>
            <a:r>
              <a:rPr lang="en-US" sz="2600" i="1" dirty="0" err="1">
                <a:solidFill>
                  <a:srgbClr val="006600"/>
                </a:solidFill>
                <a:latin typeface="Times New Roman" pitchFamily="18" charset="0"/>
                <a:cs typeface="Times New Roman" pitchFamily="18" charset="0"/>
              </a:rPr>
              <a:t>Nguồn</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nước</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ngọt</a:t>
            </a:r>
            <a:r>
              <a:rPr lang="en-US" sz="2600" i="1" dirty="0">
                <a:solidFill>
                  <a:srgbClr val="006600"/>
                </a:solidFill>
                <a:latin typeface="Times New Roman" pitchFamily="18" charset="0"/>
                <a:cs typeface="Times New Roman" pitchFamily="18" charset="0"/>
              </a:rPr>
              <a:t> ở </a:t>
            </a:r>
            <a:r>
              <a:rPr lang="en-US" sz="2600" i="1" dirty="0" err="1">
                <a:solidFill>
                  <a:srgbClr val="006600"/>
                </a:solidFill>
                <a:latin typeface="Times New Roman" pitchFamily="18" charset="0"/>
                <a:cs typeface="Times New Roman" pitchFamily="18" charset="0"/>
              </a:rPr>
              <a:t>Việt</a:t>
            </a:r>
            <a:r>
              <a:rPr lang="en-US" sz="2600" i="1" dirty="0">
                <a:solidFill>
                  <a:srgbClr val="006600"/>
                </a:solidFill>
                <a:latin typeface="Times New Roman" pitchFamily="18" charset="0"/>
                <a:cs typeface="Times New Roman" pitchFamily="18" charset="0"/>
              </a:rPr>
              <a:t> Nam </a:t>
            </a:r>
            <a:r>
              <a:rPr lang="en-US" sz="2600" i="1" dirty="0" err="1">
                <a:solidFill>
                  <a:srgbClr val="006600"/>
                </a:solidFill>
                <a:latin typeface="Times New Roman" pitchFamily="18" charset="0"/>
                <a:cs typeface="Times New Roman" pitchFamily="18" charset="0"/>
              </a:rPr>
              <a:t>đang</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suy</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giảm</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về</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số</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lượng</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và</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bị</a:t>
            </a:r>
            <a:r>
              <a:rPr lang="en-US" sz="2600" i="1" dirty="0">
                <a:solidFill>
                  <a:srgbClr val="006600"/>
                </a:solidFill>
                <a:latin typeface="Times New Roman" pitchFamily="18" charset="0"/>
                <a:cs typeface="Times New Roman" pitchFamily="18" charset="0"/>
              </a:rPr>
              <a:t> ô </a:t>
            </a:r>
            <a:r>
              <a:rPr lang="en-US" sz="2600" i="1" dirty="0" err="1">
                <a:solidFill>
                  <a:srgbClr val="006600"/>
                </a:solidFill>
                <a:latin typeface="Times New Roman" pitchFamily="18" charset="0"/>
                <a:cs typeface="Times New Roman" pitchFamily="18" charset="0"/>
              </a:rPr>
              <a:t>nhiễm</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nghiêm</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trọng</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Em</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hãy</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tìm</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hiểu</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và</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cho</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biết</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tình</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trạng</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đó</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dẫn</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đến</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những</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hậu</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quả</a:t>
            </a:r>
            <a:r>
              <a:rPr lang="en-US" sz="2600" i="1" dirty="0">
                <a:solidFill>
                  <a:srgbClr val="006600"/>
                </a:solidFill>
                <a:latin typeface="Times New Roman" pitchFamily="18" charset="0"/>
                <a:cs typeface="Times New Roman" pitchFamily="18" charset="0"/>
              </a:rPr>
              <a:t> </a:t>
            </a:r>
            <a:r>
              <a:rPr lang="en-US" sz="2600" i="1" dirty="0" err="1">
                <a:solidFill>
                  <a:srgbClr val="006600"/>
                </a:solidFill>
                <a:latin typeface="Times New Roman" pitchFamily="18" charset="0"/>
                <a:cs typeface="Times New Roman" pitchFamily="18" charset="0"/>
              </a:rPr>
              <a:t>gì</a:t>
            </a:r>
            <a:r>
              <a:rPr lang="en-US" sz="2600" i="1" dirty="0">
                <a:solidFill>
                  <a:srgbClr val="006600"/>
                </a:solidFill>
                <a:latin typeface="Times New Roman" pitchFamily="18" charset="0"/>
                <a:cs typeface="Times New Roman" pitchFamily="18" charset="0"/>
              </a:rPr>
              <a:t>?</a:t>
            </a:r>
            <a:endParaRPr lang="en-US" sz="2600" dirty="0">
              <a:solidFill>
                <a:srgbClr val="00660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98" y="1"/>
            <a:ext cx="1425102" cy="122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711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98" y="1"/>
            <a:ext cx="1121793" cy="96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715926" y="947843"/>
            <a:ext cx="7818474" cy="3624157"/>
            <a:chOff x="715926" y="1117964"/>
            <a:chExt cx="7970874" cy="4978036"/>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26" y="1117964"/>
              <a:ext cx="7970874" cy="497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1752600" y="5486400"/>
              <a:ext cx="2057242" cy="592600"/>
            </a:xfrm>
            <a:custGeom>
              <a:avLst/>
              <a:gdLst>
                <a:gd name="connsiteX0" fmla="*/ 95693 w 2254103"/>
                <a:gd name="connsiteY0" fmla="*/ 388950 h 569703"/>
                <a:gd name="connsiteX1" fmla="*/ 202019 w 2254103"/>
                <a:gd name="connsiteY1" fmla="*/ 367685 h 569703"/>
                <a:gd name="connsiteX2" fmla="*/ 265814 w 2254103"/>
                <a:gd name="connsiteY2" fmla="*/ 357052 h 569703"/>
                <a:gd name="connsiteX3" fmla="*/ 297712 w 2254103"/>
                <a:gd name="connsiteY3" fmla="*/ 346420 h 569703"/>
                <a:gd name="connsiteX4" fmla="*/ 393405 w 2254103"/>
                <a:gd name="connsiteY4" fmla="*/ 325155 h 569703"/>
                <a:gd name="connsiteX5" fmla="*/ 425303 w 2254103"/>
                <a:gd name="connsiteY5" fmla="*/ 314522 h 569703"/>
                <a:gd name="connsiteX6" fmla="*/ 531628 w 2254103"/>
                <a:gd name="connsiteY6" fmla="*/ 303889 h 569703"/>
                <a:gd name="connsiteX7" fmla="*/ 637954 w 2254103"/>
                <a:gd name="connsiteY7" fmla="*/ 271992 h 569703"/>
                <a:gd name="connsiteX8" fmla="*/ 691117 w 2254103"/>
                <a:gd name="connsiteY8" fmla="*/ 261359 h 569703"/>
                <a:gd name="connsiteX9" fmla="*/ 754912 w 2254103"/>
                <a:gd name="connsiteY9" fmla="*/ 240094 h 569703"/>
                <a:gd name="connsiteX10" fmla="*/ 786810 w 2254103"/>
                <a:gd name="connsiteY10" fmla="*/ 229462 h 569703"/>
                <a:gd name="connsiteX11" fmla="*/ 829340 w 2254103"/>
                <a:gd name="connsiteY11" fmla="*/ 218829 h 569703"/>
                <a:gd name="connsiteX12" fmla="*/ 956931 w 2254103"/>
                <a:gd name="connsiteY12" fmla="*/ 176299 h 569703"/>
                <a:gd name="connsiteX13" fmla="*/ 1041991 w 2254103"/>
                <a:gd name="connsiteY13" fmla="*/ 144401 h 569703"/>
                <a:gd name="connsiteX14" fmla="*/ 1127052 w 2254103"/>
                <a:gd name="connsiteY14" fmla="*/ 123136 h 569703"/>
                <a:gd name="connsiteX15" fmla="*/ 1180214 w 2254103"/>
                <a:gd name="connsiteY15" fmla="*/ 101871 h 569703"/>
                <a:gd name="connsiteX16" fmla="*/ 1244010 w 2254103"/>
                <a:gd name="connsiteY16" fmla="*/ 80606 h 569703"/>
                <a:gd name="connsiteX17" fmla="*/ 1329070 w 2254103"/>
                <a:gd name="connsiteY17" fmla="*/ 48708 h 569703"/>
                <a:gd name="connsiteX18" fmla="*/ 1360968 w 2254103"/>
                <a:gd name="connsiteY18" fmla="*/ 38076 h 569703"/>
                <a:gd name="connsiteX19" fmla="*/ 1467293 w 2254103"/>
                <a:gd name="connsiteY19" fmla="*/ 27443 h 569703"/>
                <a:gd name="connsiteX20" fmla="*/ 1807535 w 2254103"/>
                <a:gd name="connsiteY20" fmla="*/ 27443 h 569703"/>
                <a:gd name="connsiteX21" fmla="*/ 1839433 w 2254103"/>
                <a:gd name="connsiteY21" fmla="*/ 59341 h 569703"/>
                <a:gd name="connsiteX22" fmla="*/ 1871331 w 2254103"/>
                <a:gd name="connsiteY22" fmla="*/ 69973 h 569703"/>
                <a:gd name="connsiteX23" fmla="*/ 1913861 w 2254103"/>
                <a:gd name="connsiteY23" fmla="*/ 123136 h 569703"/>
                <a:gd name="connsiteX24" fmla="*/ 1945759 w 2254103"/>
                <a:gd name="connsiteY24" fmla="*/ 144401 h 569703"/>
                <a:gd name="connsiteX25" fmla="*/ 2009554 w 2254103"/>
                <a:gd name="connsiteY25" fmla="*/ 165666 h 569703"/>
                <a:gd name="connsiteX26" fmla="*/ 2211573 w 2254103"/>
                <a:gd name="connsiteY26" fmla="*/ 186931 h 569703"/>
                <a:gd name="connsiteX27" fmla="*/ 2243470 w 2254103"/>
                <a:gd name="connsiteY27" fmla="*/ 197564 h 569703"/>
                <a:gd name="connsiteX28" fmla="*/ 2254103 w 2254103"/>
                <a:gd name="connsiteY28" fmla="*/ 229462 h 569703"/>
                <a:gd name="connsiteX29" fmla="*/ 2243470 w 2254103"/>
                <a:gd name="connsiteY29" fmla="*/ 335787 h 569703"/>
                <a:gd name="connsiteX30" fmla="*/ 2232838 w 2254103"/>
                <a:gd name="connsiteY30" fmla="*/ 367685 h 569703"/>
                <a:gd name="connsiteX31" fmla="*/ 2200940 w 2254103"/>
                <a:gd name="connsiteY31" fmla="*/ 388950 h 569703"/>
                <a:gd name="connsiteX32" fmla="*/ 2094614 w 2254103"/>
                <a:gd name="connsiteY32" fmla="*/ 410215 h 569703"/>
                <a:gd name="connsiteX33" fmla="*/ 2030819 w 2254103"/>
                <a:gd name="connsiteY33" fmla="*/ 420848 h 569703"/>
                <a:gd name="connsiteX34" fmla="*/ 1998921 w 2254103"/>
                <a:gd name="connsiteY34" fmla="*/ 431480 h 569703"/>
                <a:gd name="connsiteX35" fmla="*/ 1573619 w 2254103"/>
                <a:gd name="connsiteY35" fmla="*/ 442113 h 569703"/>
                <a:gd name="connsiteX36" fmla="*/ 1435396 w 2254103"/>
                <a:gd name="connsiteY36" fmla="*/ 452745 h 569703"/>
                <a:gd name="connsiteX37" fmla="*/ 1360968 w 2254103"/>
                <a:gd name="connsiteY37" fmla="*/ 474010 h 569703"/>
                <a:gd name="connsiteX38" fmla="*/ 1275907 w 2254103"/>
                <a:gd name="connsiteY38" fmla="*/ 495276 h 569703"/>
                <a:gd name="connsiteX39" fmla="*/ 1233377 w 2254103"/>
                <a:gd name="connsiteY39" fmla="*/ 505908 h 569703"/>
                <a:gd name="connsiteX40" fmla="*/ 1169582 w 2254103"/>
                <a:gd name="connsiteY40" fmla="*/ 527173 h 569703"/>
                <a:gd name="connsiteX41" fmla="*/ 1137684 w 2254103"/>
                <a:gd name="connsiteY41" fmla="*/ 537806 h 569703"/>
                <a:gd name="connsiteX42" fmla="*/ 1095154 w 2254103"/>
                <a:gd name="connsiteY42" fmla="*/ 548438 h 569703"/>
                <a:gd name="connsiteX43" fmla="*/ 1063256 w 2254103"/>
                <a:gd name="connsiteY43" fmla="*/ 559071 h 569703"/>
                <a:gd name="connsiteX44" fmla="*/ 946298 w 2254103"/>
                <a:gd name="connsiteY44" fmla="*/ 569703 h 569703"/>
                <a:gd name="connsiteX45" fmla="*/ 669852 w 2254103"/>
                <a:gd name="connsiteY45" fmla="*/ 559071 h 569703"/>
                <a:gd name="connsiteX46" fmla="*/ 574159 w 2254103"/>
                <a:gd name="connsiteY46" fmla="*/ 537806 h 569703"/>
                <a:gd name="connsiteX47" fmla="*/ 510363 w 2254103"/>
                <a:gd name="connsiteY47" fmla="*/ 516541 h 569703"/>
                <a:gd name="connsiteX48" fmla="*/ 329610 w 2254103"/>
                <a:gd name="connsiteY48" fmla="*/ 484643 h 569703"/>
                <a:gd name="connsiteX49" fmla="*/ 212652 w 2254103"/>
                <a:gd name="connsiteY49" fmla="*/ 452745 h 569703"/>
                <a:gd name="connsiteX50" fmla="*/ 42531 w 2254103"/>
                <a:gd name="connsiteY50" fmla="*/ 431480 h 569703"/>
                <a:gd name="connsiteX51" fmla="*/ 0 w 2254103"/>
                <a:gd name="connsiteY51" fmla="*/ 388950 h 5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254103" h="569703">
                  <a:moveTo>
                    <a:pt x="95693" y="388950"/>
                  </a:moveTo>
                  <a:cubicBezTo>
                    <a:pt x="131135" y="381862"/>
                    <a:pt x="166367" y="373627"/>
                    <a:pt x="202019" y="367685"/>
                  </a:cubicBezTo>
                  <a:cubicBezTo>
                    <a:pt x="223284" y="364141"/>
                    <a:pt x="244769" y="361729"/>
                    <a:pt x="265814" y="357052"/>
                  </a:cubicBezTo>
                  <a:cubicBezTo>
                    <a:pt x="276755" y="354621"/>
                    <a:pt x="286935" y="349499"/>
                    <a:pt x="297712" y="346420"/>
                  </a:cubicBezTo>
                  <a:cubicBezTo>
                    <a:pt x="374152" y="324580"/>
                    <a:pt x="305659" y="347091"/>
                    <a:pt x="393405" y="325155"/>
                  </a:cubicBezTo>
                  <a:cubicBezTo>
                    <a:pt x="404278" y="322437"/>
                    <a:pt x="414225" y="316226"/>
                    <a:pt x="425303" y="314522"/>
                  </a:cubicBezTo>
                  <a:cubicBezTo>
                    <a:pt x="460507" y="309106"/>
                    <a:pt x="496186" y="307433"/>
                    <a:pt x="531628" y="303889"/>
                  </a:cubicBezTo>
                  <a:cubicBezTo>
                    <a:pt x="584646" y="286217"/>
                    <a:pt x="589741" y="282706"/>
                    <a:pt x="637954" y="271992"/>
                  </a:cubicBezTo>
                  <a:cubicBezTo>
                    <a:pt x="655596" y="268072"/>
                    <a:pt x="673682" y="266114"/>
                    <a:pt x="691117" y="261359"/>
                  </a:cubicBezTo>
                  <a:cubicBezTo>
                    <a:pt x="712742" y="255461"/>
                    <a:pt x="733647" y="247182"/>
                    <a:pt x="754912" y="240094"/>
                  </a:cubicBezTo>
                  <a:cubicBezTo>
                    <a:pt x="765545" y="236550"/>
                    <a:pt x="775937" y="232180"/>
                    <a:pt x="786810" y="229462"/>
                  </a:cubicBezTo>
                  <a:cubicBezTo>
                    <a:pt x="800987" y="225918"/>
                    <a:pt x="815607" y="223823"/>
                    <a:pt x="829340" y="218829"/>
                  </a:cubicBezTo>
                  <a:cubicBezTo>
                    <a:pt x="956499" y="172588"/>
                    <a:pt x="853116" y="197061"/>
                    <a:pt x="956931" y="176299"/>
                  </a:cubicBezTo>
                  <a:cubicBezTo>
                    <a:pt x="979945" y="167093"/>
                    <a:pt x="1015802" y="151544"/>
                    <a:pt x="1041991" y="144401"/>
                  </a:cubicBezTo>
                  <a:cubicBezTo>
                    <a:pt x="1070187" y="136711"/>
                    <a:pt x="1099916" y="133990"/>
                    <a:pt x="1127052" y="123136"/>
                  </a:cubicBezTo>
                  <a:cubicBezTo>
                    <a:pt x="1144773" y="116048"/>
                    <a:pt x="1162277" y="108393"/>
                    <a:pt x="1180214" y="101871"/>
                  </a:cubicBezTo>
                  <a:cubicBezTo>
                    <a:pt x="1201280" y="94211"/>
                    <a:pt x="1223961" y="90631"/>
                    <a:pt x="1244010" y="80606"/>
                  </a:cubicBezTo>
                  <a:cubicBezTo>
                    <a:pt x="1310074" y="47574"/>
                    <a:pt x="1261516" y="68009"/>
                    <a:pt x="1329070" y="48708"/>
                  </a:cubicBezTo>
                  <a:cubicBezTo>
                    <a:pt x="1339847" y="45629"/>
                    <a:pt x="1349891" y="39780"/>
                    <a:pt x="1360968" y="38076"/>
                  </a:cubicBezTo>
                  <a:cubicBezTo>
                    <a:pt x="1396172" y="32660"/>
                    <a:pt x="1431851" y="30987"/>
                    <a:pt x="1467293" y="27443"/>
                  </a:cubicBezTo>
                  <a:cubicBezTo>
                    <a:pt x="1589878" y="-13420"/>
                    <a:pt x="1551096" y="-4612"/>
                    <a:pt x="1807535" y="27443"/>
                  </a:cubicBezTo>
                  <a:cubicBezTo>
                    <a:pt x="1822456" y="29308"/>
                    <a:pt x="1826922" y="51000"/>
                    <a:pt x="1839433" y="59341"/>
                  </a:cubicBezTo>
                  <a:cubicBezTo>
                    <a:pt x="1848758" y="65558"/>
                    <a:pt x="1860698" y="66429"/>
                    <a:pt x="1871331" y="69973"/>
                  </a:cubicBezTo>
                  <a:cubicBezTo>
                    <a:pt x="1962745" y="130917"/>
                    <a:pt x="1855165" y="49767"/>
                    <a:pt x="1913861" y="123136"/>
                  </a:cubicBezTo>
                  <a:cubicBezTo>
                    <a:pt x="1921844" y="133115"/>
                    <a:pt x="1934082" y="139211"/>
                    <a:pt x="1945759" y="144401"/>
                  </a:cubicBezTo>
                  <a:cubicBezTo>
                    <a:pt x="1966242" y="153505"/>
                    <a:pt x="1988289" y="158578"/>
                    <a:pt x="2009554" y="165666"/>
                  </a:cubicBezTo>
                  <a:cubicBezTo>
                    <a:pt x="2095356" y="194267"/>
                    <a:pt x="2030255" y="175599"/>
                    <a:pt x="2211573" y="186931"/>
                  </a:cubicBezTo>
                  <a:cubicBezTo>
                    <a:pt x="2222205" y="190475"/>
                    <a:pt x="2235545" y="189639"/>
                    <a:pt x="2243470" y="197564"/>
                  </a:cubicBezTo>
                  <a:cubicBezTo>
                    <a:pt x="2251395" y="205489"/>
                    <a:pt x="2254103" y="218254"/>
                    <a:pt x="2254103" y="229462"/>
                  </a:cubicBezTo>
                  <a:cubicBezTo>
                    <a:pt x="2254103" y="265080"/>
                    <a:pt x="2248886" y="300583"/>
                    <a:pt x="2243470" y="335787"/>
                  </a:cubicBezTo>
                  <a:cubicBezTo>
                    <a:pt x="2241766" y="346864"/>
                    <a:pt x="2239839" y="358933"/>
                    <a:pt x="2232838" y="367685"/>
                  </a:cubicBezTo>
                  <a:cubicBezTo>
                    <a:pt x="2224855" y="377664"/>
                    <a:pt x="2213154" y="385192"/>
                    <a:pt x="2200940" y="388950"/>
                  </a:cubicBezTo>
                  <a:cubicBezTo>
                    <a:pt x="2166394" y="399579"/>
                    <a:pt x="2130266" y="404273"/>
                    <a:pt x="2094614" y="410215"/>
                  </a:cubicBezTo>
                  <a:cubicBezTo>
                    <a:pt x="2073349" y="413759"/>
                    <a:pt x="2051864" y="416171"/>
                    <a:pt x="2030819" y="420848"/>
                  </a:cubicBezTo>
                  <a:cubicBezTo>
                    <a:pt x="2019878" y="423279"/>
                    <a:pt x="2010117" y="430959"/>
                    <a:pt x="1998921" y="431480"/>
                  </a:cubicBezTo>
                  <a:cubicBezTo>
                    <a:pt x="1857263" y="438069"/>
                    <a:pt x="1715386" y="438569"/>
                    <a:pt x="1573619" y="442113"/>
                  </a:cubicBezTo>
                  <a:cubicBezTo>
                    <a:pt x="1527545" y="445657"/>
                    <a:pt x="1481290" y="447346"/>
                    <a:pt x="1435396" y="452745"/>
                  </a:cubicBezTo>
                  <a:cubicBezTo>
                    <a:pt x="1404265" y="456407"/>
                    <a:pt x="1389647" y="466188"/>
                    <a:pt x="1360968" y="474010"/>
                  </a:cubicBezTo>
                  <a:cubicBezTo>
                    <a:pt x="1332771" y="481700"/>
                    <a:pt x="1304261" y="488188"/>
                    <a:pt x="1275907" y="495276"/>
                  </a:cubicBezTo>
                  <a:cubicBezTo>
                    <a:pt x="1261730" y="498820"/>
                    <a:pt x="1247240" y="501287"/>
                    <a:pt x="1233377" y="505908"/>
                  </a:cubicBezTo>
                  <a:lnTo>
                    <a:pt x="1169582" y="527173"/>
                  </a:lnTo>
                  <a:cubicBezTo>
                    <a:pt x="1158949" y="530717"/>
                    <a:pt x="1148557" y="535088"/>
                    <a:pt x="1137684" y="537806"/>
                  </a:cubicBezTo>
                  <a:cubicBezTo>
                    <a:pt x="1123507" y="541350"/>
                    <a:pt x="1109205" y="544424"/>
                    <a:pt x="1095154" y="548438"/>
                  </a:cubicBezTo>
                  <a:cubicBezTo>
                    <a:pt x="1084377" y="551517"/>
                    <a:pt x="1074351" y="557486"/>
                    <a:pt x="1063256" y="559071"/>
                  </a:cubicBezTo>
                  <a:cubicBezTo>
                    <a:pt x="1024503" y="564607"/>
                    <a:pt x="985284" y="566159"/>
                    <a:pt x="946298" y="569703"/>
                  </a:cubicBezTo>
                  <a:cubicBezTo>
                    <a:pt x="854149" y="566159"/>
                    <a:pt x="761877" y="565008"/>
                    <a:pt x="669852" y="559071"/>
                  </a:cubicBezTo>
                  <a:cubicBezTo>
                    <a:pt x="656968" y="558240"/>
                    <a:pt x="590066" y="542578"/>
                    <a:pt x="574159" y="537806"/>
                  </a:cubicBezTo>
                  <a:cubicBezTo>
                    <a:pt x="552689" y="531365"/>
                    <a:pt x="532343" y="520937"/>
                    <a:pt x="510363" y="516541"/>
                  </a:cubicBezTo>
                  <a:cubicBezTo>
                    <a:pt x="379463" y="490361"/>
                    <a:pt x="439818" y="500388"/>
                    <a:pt x="329610" y="484643"/>
                  </a:cubicBezTo>
                  <a:cubicBezTo>
                    <a:pt x="276637" y="466986"/>
                    <a:pt x="265247" y="460259"/>
                    <a:pt x="212652" y="452745"/>
                  </a:cubicBezTo>
                  <a:cubicBezTo>
                    <a:pt x="156078" y="444663"/>
                    <a:pt x="42531" y="431480"/>
                    <a:pt x="42531" y="431480"/>
                  </a:cubicBezTo>
                  <a:cubicBezTo>
                    <a:pt x="29319" y="378635"/>
                    <a:pt x="46511" y="388950"/>
                    <a:pt x="0" y="388950"/>
                  </a:cubicBezTo>
                </a:path>
              </a:pathLst>
            </a:custGeom>
            <a:solidFill>
              <a:srgbClr val="66CCFF"/>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Text Box 5"/>
          <p:cNvSpPr txBox="1">
            <a:spLocks noChangeArrowheads="1"/>
          </p:cNvSpPr>
          <p:nvPr/>
        </p:nvSpPr>
        <p:spPr bwMode="auto">
          <a:xfrm>
            <a:off x="26412" y="4645637"/>
            <a:ext cx="9197502" cy="181588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just">
              <a:spcBef>
                <a:spcPct val="50000"/>
              </a:spcBef>
            </a:pP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Là</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toàn</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bộ</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lớp</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nước</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bao</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quanh</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Trái</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Đất</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nằm</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trên</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bề</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mặt</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và</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bên</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trong</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của</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vỏ</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Trái</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Đất.Gồm</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nước</a:t>
            </a:r>
            <a:r>
              <a:rPr lang="en-US" b="0" i="0" u="none" dirty="0">
                <a:solidFill>
                  <a:srgbClr val="0000CC"/>
                </a:solidFill>
                <a:latin typeface="Times New Roman" pitchFamily="18" charset="0"/>
                <a:cs typeface="Times New Roman" pitchFamily="18" charset="0"/>
              </a:rPr>
              <a:t> ở </a:t>
            </a:r>
            <a:r>
              <a:rPr lang="en-US" b="0" i="0" u="none" dirty="0" err="1">
                <a:solidFill>
                  <a:srgbClr val="0000CC"/>
                </a:solidFill>
                <a:latin typeface="Times New Roman" pitchFamily="18" charset="0"/>
                <a:cs typeface="Times New Roman" pitchFamily="18" charset="0"/>
              </a:rPr>
              <a:t>các</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đại</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dương</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biển</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sông</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hồ</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đầm</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lầy</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nước</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ngầm</a:t>
            </a:r>
            <a:r>
              <a:rPr lang="en-US" b="0" i="0" u="none" dirty="0">
                <a:solidFill>
                  <a:srgbClr val="0000CC"/>
                </a:solidFill>
                <a:latin typeface="Times New Roman" pitchFamily="18" charset="0"/>
                <a:cs typeface="Times New Roman" pitchFamily="18" charset="0"/>
              </a:rPr>
              <a:t>, bang, </a:t>
            </a:r>
            <a:r>
              <a:rPr lang="en-US" b="0" i="0" u="none" dirty="0" err="1">
                <a:solidFill>
                  <a:srgbClr val="0000CC"/>
                </a:solidFill>
                <a:latin typeface="Times New Roman" pitchFamily="18" charset="0"/>
                <a:cs typeface="Times New Roman" pitchFamily="18" charset="0"/>
              </a:rPr>
              <a:t>tuyết</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và</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hơi</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nước</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trong</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khí</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quyển</a:t>
            </a:r>
            <a:endParaRPr lang="en-US" b="0" i="0" u="none" dirty="0">
              <a:solidFill>
                <a:srgbClr val="0000CC"/>
              </a:solidFill>
              <a:latin typeface="Times New Roman" pitchFamily="18" charset="0"/>
              <a:cs typeface="Times New Roman" pitchFamily="18" charset="0"/>
            </a:endParaRPr>
          </a:p>
        </p:txBody>
      </p:sp>
      <p:sp>
        <p:nvSpPr>
          <p:cNvPr id="7" name="TextBox 6"/>
          <p:cNvSpPr txBox="1"/>
          <p:nvPr/>
        </p:nvSpPr>
        <p:spPr>
          <a:xfrm>
            <a:off x="2971800" y="228600"/>
            <a:ext cx="3810000" cy="584775"/>
          </a:xfrm>
          <a:prstGeom prst="rect">
            <a:avLst/>
          </a:prstGeom>
          <a:noFill/>
        </p:spPr>
        <p:txBody>
          <a:bodyPr wrap="square" rtlCol="0">
            <a:spAutoFit/>
          </a:bodyPr>
          <a:lstStyle/>
          <a:p>
            <a:r>
              <a:rPr lang="en-US" sz="3200" b="1" dirty="0">
                <a:solidFill>
                  <a:srgbClr val="0000CC"/>
                </a:solidFill>
                <a:latin typeface="Times New Roman" pitchFamily="18" charset="0"/>
                <a:cs typeface="Times New Roman" pitchFamily="18" charset="0"/>
              </a:rPr>
              <a:t>THỦY QUYỂN</a:t>
            </a:r>
          </a:p>
        </p:txBody>
      </p:sp>
      <p:sp>
        <p:nvSpPr>
          <p:cNvPr id="18" name="TextBox 17"/>
          <p:cNvSpPr txBox="1"/>
          <p:nvPr/>
        </p:nvSpPr>
        <p:spPr>
          <a:xfrm>
            <a:off x="477982" y="5258232"/>
            <a:ext cx="8686800" cy="523220"/>
          </a:xfrm>
          <a:prstGeom prst="rect">
            <a:avLst/>
          </a:prstGeom>
          <a:noFill/>
        </p:spPr>
        <p:txBody>
          <a:bodyPr wrap="square" rtlCol="0">
            <a:spAutoFit/>
          </a:bodyPr>
          <a:lstStyle/>
          <a:p>
            <a:r>
              <a:rPr lang="nl-NL" sz="2800" b="1" i="1" dirty="0">
                <a:solidFill>
                  <a:srgbClr val="FF0000"/>
                </a:solidFill>
                <a:latin typeface="Times New Roman" pitchFamily="18" charset="0"/>
                <a:cs typeface="Times New Roman" pitchFamily="18" charset="0"/>
              </a:rPr>
              <a:t>- Thuỷ quyển là gì? Thủy quyển có ở những nơi nào?</a:t>
            </a:r>
            <a:endParaRPr lang="en-US" sz="2800" b="1" dirty="0">
              <a:solidFill>
                <a:srgbClr val="FF0000"/>
              </a:solidFill>
              <a:latin typeface="Times New Roman" pitchFamily="18" charset="0"/>
              <a:cs typeface="Times New Roman" pitchFamily="18" charset="0"/>
            </a:endParaRPr>
          </a:p>
        </p:txBody>
      </p:sp>
      <p:sp>
        <p:nvSpPr>
          <p:cNvPr id="19" name="TextBox 18"/>
          <p:cNvSpPr txBox="1"/>
          <p:nvPr/>
        </p:nvSpPr>
        <p:spPr>
          <a:xfrm>
            <a:off x="548958" y="5870827"/>
            <a:ext cx="8686800" cy="523220"/>
          </a:xfrm>
          <a:prstGeom prst="rect">
            <a:avLst/>
          </a:prstGeom>
          <a:noFill/>
        </p:spPr>
        <p:txBody>
          <a:bodyPr wrap="square" rtlCol="0">
            <a:spAutoFit/>
          </a:bodyPr>
          <a:lstStyle/>
          <a:p>
            <a:r>
              <a:rPr lang="nl-NL" sz="2800" b="1" i="1" dirty="0">
                <a:solidFill>
                  <a:srgbClr val="FF0000"/>
                </a:solidFill>
                <a:latin typeface="Times New Roman" pitchFamily="18" charset="0"/>
                <a:cs typeface="Times New Roman" pitchFamily="18" charset="0"/>
              </a:rPr>
              <a:t>- Thuỷ quyển có vai trò như thế nào đối với con người?</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3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18"/>
                                        </p:tgtEl>
                                        <p:attrNameLst>
                                          <p:attrName>ppt_x</p:attrName>
                                        </p:attrNameLst>
                                      </p:cBhvr>
                                      <p:tavLst>
                                        <p:tav tm="0">
                                          <p:val>
                                            <p:strVal val="ppt_x"/>
                                          </p:val>
                                        </p:tav>
                                        <p:tav tm="100000">
                                          <p:val>
                                            <p:strVal val="ppt_x"/>
                                          </p:val>
                                        </p:tav>
                                      </p:tavLst>
                                    </p:anim>
                                    <p:anim calcmode="lin" valueType="num">
                                      <p:cBhvr additive="base">
                                        <p:cTn id="14" dur="500"/>
                                        <p:tgtEl>
                                          <p:spTgt spid="18"/>
                                        </p:tgtEl>
                                        <p:attrNameLst>
                                          <p:attrName>ppt_y</p:attrName>
                                        </p:attrNameLst>
                                      </p:cBhvr>
                                      <p:tavLst>
                                        <p:tav tm="0">
                                          <p:val>
                                            <p:strVal val="ppt_y"/>
                                          </p:val>
                                        </p:tav>
                                        <p:tav tm="100000">
                                          <p:val>
                                            <p:strVal val="1+ppt_h/2"/>
                                          </p:val>
                                        </p:tav>
                                      </p:tavLst>
                                    </p:anim>
                                    <p:set>
                                      <p:cBhvr>
                                        <p:cTn id="15" dur="1" fill="hold">
                                          <p:stCondLst>
                                            <p:cond delay="499"/>
                                          </p:stCondLst>
                                        </p:cTn>
                                        <p:tgtEl>
                                          <p:spTgt spid="18"/>
                                        </p:tgtEl>
                                        <p:attrNameLst>
                                          <p:attrName>style.visibility</p:attrName>
                                        </p:attrNameLst>
                                      </p:cBhvr>
                                      <p:to>
                                        <p:strVal val="hidden"/>
                                      </p:to>
                                    </p:set>
                                  </p:childTnLst>
                                </p:cTn>
                              </p:par>
                              <p:par>
                                <p:cTn id="16" presetID="27" presetClass="entr" presetSubtype="0" fill="hold" grpId="0" nodeType="withEffect">
                                  <p:stCondLst>
                                    <p:cond delay="0"/>
                                  </p:stCondLst>
                                  <p:iterate type="lt">
                                    <p:tmPct val="50000"/>
                                  </p:iterate>
                                  <p:childTnLst>
                                    <p:set>
                                      <p:cBhvr>
                                        <p:cTn id="17" dur="1" fill="hold">
                                          <p:stCondLst>
                                            <p:cond delay="0"/>
                                          </p:stCondLst>
                                        </p:cTn>
                                        <p:tgtEl>
                                          <p:spTgt spid="13"/>
                                        </p:tgtEl>
                                        <p:attrNameLst>
                                          <p:attrName>style.visibility</p:attrName>
                                        </p:attrNameLst>
                                      </p:cBhvr>
                                      <p:to>
                                        <p:strVal val="visible"/>
                                      </p:to>
                                    </p:set>
                                    <p:anim calcmode="discrete" valueType="clr">
                                      <p:cBhvr override="childStyle">
                                        <p:cTn id="1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
                                        </p:tgtEl>
                                        <p:attrNameLst>
                                          <p:attrName>fillcolor</p:attrName>
                                        </p:attrNameLst>
                                      </p:cBhvr>
                                      <p:tavLst>
                                        <p:tav tm="0">
                                          <p:val>
                                            <p:clrVal>
                                              <a:schemeClr val="accent2"/>
                                            </p:clrVal>
                                          </p:val>
                                        </p:tav>
                                        <p:tav tm="50000">
                                          <p:val>
                                            <p:clrVal>
                                              <a:schemeClr val="hlink"/>
                                            </p:clrVal>
                                          </p:val>
                                        </p:tav>
                                      </p:tavLst>
                                    </p:anim>
                                    <p:set>
                                      <p:cBhvr>
                                        <p:cTn id="20" dur="80"/>
                                        <p:tgtEl>
                                          <p:spTgt spid="13"/>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iterate type="lt">
                                    <p:tmPct val="0"/>
                                  </p:iterate>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p:bldP spid="18" grpId="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1295400" y="1004887"/>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spcBef>
                <a:spcPct val="50000"/>
              </a:spcBef>
            </a:pPr>
            <a:r>
              <a:rPr lang="en-US" u="none" dirty="0" err="1">
                <a:solidFill>
                  <a:srgbClr val="8064A2">
                    <a:lumMod val="75000"/>
                  </a:srgbClr>
                </a:solidFill>
                <a:latin typeface="Times New Roman" pitchFamily="18" charset="0"/>
              </a:rPr>
              <a:t>Tiết</a:t>
            </a:r>
            <a:r>
              <a:rPr lang="en-US" u="none" dirty="0">
                <a:solidFill>
                  <a:srgbClr val="8064A2">
                    <a:lumMod val="75000"/>
                  </a:srgbClr>
                </a:solidFill>
                <a:latin typeface="Times New Roman" pitchFamily="18" charset="0"/>
              </a:rPr>
              <a:t> 38 - </a:t>
            </a:r>
            <a:r>
              <a:rPr lang="en-US" u="none" dirty="0" err="1">
                <a:solidFill>
                  <a:srgbClr val="8064A2">
                    <a:lumMod val="75000"/>
                  </a:srgbClr>
                </a:solidFill>
                <a:latin typeface="Times New Roman" pitchFamily="18" charset="0"/>
              </a:rPr>
              <a:t>Bài</a:t>
            </a:r>
            <a:r>
              <a:rPr lang="en-US" u="none" dirty="0">
                <a:solidFill>
                  <a:srgbClr val="8064A2">
                    <a:lumMod val="75000"/>
                  </a:srgbClr>
                </a:solidFill>
                <a:latin typeface="Times New Roman" pitchFamily="18" charset="0"/>
              </a:rPr>
              <a:t> 19:</a:t>
            </a:r>
          </a:p>
        </p:txBody>
      </p:sp>
      <p:sp>
        <p:nvSpPr>
          <p:cNvPr id="46097" name="Text Box 17"/>
          <p:cNvSpPr txBox="1">
            <a:spLocks noChangeArrowheads="1"/>
          </p:cNvSpPr>
          <p:nvPr/>
        </p:nvSpPr>
        <p:spPr bwMode="auto">
          <a:xfrm>
            <a:off x="2876550" y="228600"/>
            <a:ext cx="6115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spcBef>
                <a:spcPct val="50000"/>
              </a:spcBef>
            </a:pPr>
            <a:r>
              <a:rPr lang="en-US" sz="2400" u="none" dirty="0" err="1">
                <a:solidFill>
                  <a:srgbClr val="0000CC"/>
                </a:solidFill>
                <a:latin typeface="Times New Roman" pitchFamily="18" charset="0"/>
              </a:rPr>
              <a:t>Trường</a:t>
            </a:r>
            <a:r>
              <a:rPr lang="en-US" sz="2400" u="none" dirty="0">
                <a:solidFill>
                  <a:srgbClr val="0000CC"/>
                </a:solidFill>
                <a:latin typeface="Times New Roman" pitchFamily="18" charset="0"/>
              </a:rPr>
              <a:t> THCS </a:t>
            </a:r>
            <a:r>
              <a:rPr lang="en-US" sz="2400" u="none" dirty="0" err="1">
                <a:solidFill>
                  <a:srgbClr val="0000CC"/>
                </a:solidFill>
                <a:latin typeface="Times New Roman" pitchFamily="18" charset="0"/>
              </a:rPr>
              <a:t>Đoàn</a:t>
            </a:r>
            <a:r>
              <a:rPr lang="en-US" sz="2400" u="none" dirty="0">
                <a:solidFill>
                  <a:srgbClr val="0000CC"/>
                </a:solidFill>
                <a:latin typeface="Times New Roman" pitchFamily="18" charset="0"/>
              </a:rPr>
              <a:t> </a:t>
            </a:r>
            <a:r>
              <a:rPr lang="en-US" sz="2400" u="none" dirty="0" err="1">
                <a:solidFill>
                  <a:srgbClr val="0000CC"/>
                </a:solidFill>
                <a:latin typeface="Times New Roman" pitchFamily="18" charset="0"/>
              </a:rPr>
              <a:t>Thị</a:t>
            </a:r>
            <a:r>
              <a:rPr lang="en-US" sz="2400" u="none" dirty="0">
                <a:solidFill>
                  <a:srgbClr val="0000CC"/>
                </a:solidFill>
                <a:latin typeface="Times New Roman" pitchFamily="18" charset="0"/>
              </a:rPr>
              <a:t> </a:t>
            </a:r>
            <a:r>
              <a:rPr lang="en-US" sz="2400" u="none" dirty="0" err="1">
                <a:solidFill>
                  <a:srgbClr val="0000CC"/>
                </a:solidFill>
                <a:latin typeface="Times New Roman" pitchFamily="18" charset="0"/>
              </a:rPr>
              <a:t>Điểm</a:t>
            </a:r>
            <a:r>
              <a:rPr lang="en-US" sz="2400" u="none" dirty="0">
                <a:solidFill>
                  <a:srgbClr val="0000CC"/>
                </a:solidFill>
                <a:latin typeface="Times New Roman" pitchFamily="18" charset="0"/>
              </a:rPr>
              <a:t> – </a:t>
            </a:r>
            <a:r>
              <a:rPr lang="en-US" sz="2400" u="none" dirty="0" err="1">
                <a:solidFill>
                  <a:srgbClr val="0000CC"/>
                </a:solidFill>
                <a:latin typeface="Times New Roman" pitchFamily="18" charset="0"/>
              </a:rPr>
              <a:t>Địa</a:t>
            </a:r>
            <a:r>
              <a:rPr lang="en-US" sz="2400" u="none" dirty="0">
                <a:solidFill>
                  <a:srgbClr val="0000CC"/>
                </a:solidFill>
                <a:latin typeface="Times New Roman" pitchFamily="18" charset="0"/>
              </a:rPr>
              <a:t> </a:t>
            </a:r>
            <a:r>
              <a:rPr lang="en-US" sz="2400" u="none" dirty="0" err="1">
                <a:solidFill>
                  <a:srgbClr val="0000CC"/>
                </a:solidFill>
                <a:latin typeface="Times New Roman" pitchFamily="18" charset="0"/>
              </a:rPr>
              <a:t>lí</a:t>
            </a:r>
            <a:r>
              <a:rPr lang="en-US" sz="2400" u="none" dirty="0">
                <a:solidFill>
                  <a:srgbClr val="0000CC"/>
                </a:solidFill>
                <a:latin typeface="Times New Roman" pitchFamily="18" charset="0"/>
              </a:rPr>
              <a:t> 6</a:t>
            </a:r>
          </a:p>
        </p:txBody>
      </p:sp>
      <p:pic>
        <p:nvPicPr>
          <p:cNvPr id="10247" name="Picture 18" descr="snews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349" y="6165850"/>
            <a:ext cx="800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AutoShape 18">
            <a:hlinkClick r:id="rId3" action="ppaction://hlinkfile" highlightClick="1"/>
          </p:cNvPr>
          <p:cNvSpPr>
            <a:spLocks noChangeArrowheads="1"/>
          </p:cNvSpPr>
          <p:nvPr/>
        </p:nvSpPr>
        <p:spPr bwMode="auto">
          <a:xfrm>
            <a:off x="8534400" y="6324600"/>
            <a:ext cx="381000" cy="3048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 name="TextBox 2"/>
          <p:cNvSpPr txBox="1"/>
          <p:nvPr/>
        </p:nvSpPr>
        <p:spPr>
          <a:xfrm>
            <a:off x="2819400" y="6211483"/>
            <a:ext cx="4648200" cy="430887"/>
          </a:xfrm>
          <a:prstGeom prst="rect">
            <a:avLst/>
          </a:prstGeom>
          <a:noFill/>
        </p:spPr>
        <p:txBody>
          <a:bodyPr wrap="square" rtlCol="0">
            <a:spAutoFit/>
          </a:bodyPr>
          <a:lstStyle/>
          <a:p>
            <a:r>
              <a:rPr lang="en-US" sz="2200" b="1" i="1" dirty="0" err="1">
                <a:solidFill>
                  <a:srgbClr val="0000CC"/>
                </a:solidFill>
                <a:latin typeface="Times New Roman" pitchFamily="18" charset="0"/>
                <a:cs typeface="Times New Roman" pitchFamily="18" charset="0"/>
              </a:rPr>
              <a:t>Nội</a:t>
            </a:r>
            <a:r>
              <a:rPr lang="en-US" sz="2200" b="1" i="1" dirty="0">
                <a:solidFill>
                  <a:srgbClr val="0000CC"/>
                </a:solidFill>
                <a:latin typeface="Times New Roman" pitchFamily="18" charset="0"/>
                <a:cs typeface="Times New Roman" pitchFamily="18" charset="0"/>
              </a:rPr>
              <a:t> dung </a:t>
            </a:r>
            <a:r>
              <a:rPr lang="en-US" sz="2200" b="1" i="1" dirty="0" err="1">
                <a:solidFill>
                  <a:srgbClr val="0000CC"/>
                </a:solidFill>
                <a:latin typeface="Times New Roman" pitchFamily="18" charset="0"/>
                <a:cs typeface="Times New Roman" pitchFamily="18" charset="0"/>
              </a:rPr>
              <a:t>ghi</a:t>
            </a:r>
            <a:r>
              <a:rPr lang="en-US" sz="2200" b="1" i="1" dirty="0">
                <a:solidFill>
                  <a:srgbClr val="0000CC"/>
                </a:solidFill>
                <a:latin typeface="Times New Roman" pitchFamily="18" charset="0"/>
                <a:cs typeface="Times New Roman" pitchFamily="18" charset="0"/>
              </a:rPr>
              <a:t> </a:t>
            </a:r>
            <a:r>
              <a:rPr lang="en-US" sz="2200" b="1" i="1" dirty="0" err="1">
                <a:solidFill>
                  <a:srgbClr val="0000CC"/>
                </a:solidFill>
                <a:latin typeface="Times New Roman" pitchFamily="18" charset="0"/>
                <a:cs typeface="Times New Roman" pitchFamily="18" charset="0"/>
              </a:rPr>
              <a:t>bài</a:t>
            </a:r>
            <a:r>
              <a:rPr lang="en-US" sz="2200" b="1" i="1" dirty="0">
                <a:solidFill>
                  <a:srgbClr val="0000CC"/>
                </a:solidFill>
                <a:latin typeface="Times New Roman" pitchFamily="18" charset="0"/>
                <a:cs typeface="Times New Roman" pitchFamily="18" charset="0"/>
              </a:rPr>
              <a:t> </a:t>
            </a:r>
            <a:r>
              <a:rPr lang="en-US" sz="2200" b="1" i="1" dirty="0" err="1">
                <a:solidFill>
                  <a:srgbClr val="0000CC"/>
                </a:solidFill>
                <a:latin typeface="Times New Roman" pitchFamily="18" charset="0"/>
                <a:cs typeface="Times New Roman" pitchFamily="18" charset="0"/>
              </a:rPr>
              <a:t>vào</a:t>
            </a:r>
            <a:r>
              <a:rPr lang="en-US" sz="2200" b="1" i="1" dirty="0">
                <a:solidFill>
                  <a:srgbClr val="0000CC"/>
                </a:solidFill>
                <a:latin typeface="Times New Roman" pitchFamily="18" charset="0"/>
                <a:cs typeface="Times New Roman" pitchFamily="18" charset="0"/>
              </a:rPr>
              <a:t> </a:t>
            </a:r>
            <a:r>
              <a:rPr lang="en-US" sz="2200" b="1" i="1" dirty="0" err="1">
                <a:solidFill>
                  <a:srgbClr val="0000CC"/>
                </a:solidFill>
                <a:latin typeface="Times New Roman" pitchFamily="18" charset="0"/>
                <a:cs typeface="Times New Roman" pitchFamily="18" charset="0"/>
              </a:rPr>
              <a:t>vở</a:t>
            </a:r>
            <a:r>
              <a:rPr lang="en-US" sz="2200" b="1" i="1" dirty="0">
                <a:solidFill>
                  <a:srgbClr val="0000CC"/>
                </a:solidFill>
                <a:latin typeface="Times New Roman" pitchFamily="18" charset="0"/>
                <a:cs typeface="Times New Roman" pitchFamily="18" charset="0"/>
              </a:rPr>
              <a:t>.</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98" y="1"/>
            <a:ext cx="1121793" cy="96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7"/>
          <p:cNvSpPr txBox="1">
            <a:spLocks noChangeArrowheads="1"/>
          </p:cNvSpPr>
          <p:nvPr/>
        </p:nvSpPr>
        <p:spPr bwMode="auto">
          <a:xfrm>
            <a:off x="876300" y="3805297"/>
            <a:ext cx="7810500" cy="2062103"/>
          </a:xfrm>
          <a:prstGeom prst="rect">
            <a:avLst/>
          </a:prstGeom>
          <a:solidFill>
            <a:schemeClr val="accent3">
              <a:lumMod val="20000"/>
              <a:lumOff val="80000"/>
            </a:schemeClr>
          </a:solidFill>
          <a:ln>
            <a:solidFill>
              <a:schemeClr val="tx1"/>
            </a:solidFill>
            <a:prstDash val="sysDot"/>
            <a:headEnd/>
            <a:tailEnd/>
          </a:ln>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50000"/>
              </a:spcBef>
              <a:defRPr/>
            </a:pPr>
            <a:r>
              <a:rPr lang="en-US" sz="3200" cap="all" dirty="0" err="1">
                <a:ln w="0"/>
                <a:solidFill>
                  <a:srgbClr val="006600"/>
                </a:solidFill>
                <a:effectLst>
                  <a:reflection blurRad="12700" stA="50000" endPos="50000" dist="5000" dir="5400000" sy="-100000" rotWithShape="0"/>
                </a:effectLst>
                <a:latin typeface="Times New Roman" pitchFamily="18" charset="0"/>
                <a:cs typeface="Times New Roman" panose="02020603050405020304" pitchFamily="18" charset="0"/>
              </a:rPr>
              <a:t>Nội</a:t>
            </a:r>
            <a:r>
              <a:rPr lang="en-US" sz="3200" cap="all" dirty="0">
                <a:ln w="0"/>
                <a:solidFill>
                  <a:srgbClr val="006600"/>
                </a:solidFill>
                <a:effectLst>
                  <a:reflection blurRad="12700" stA="50000" endPos="50000" dist="5000" dir="5400000" sy="-100000" rotWithShape="0"/>
                </a:effectLst>
                <a:latin typeface="Times New Roman" pitchFamily="18" charset="0"/>
                <a:cs typeface="Times New Roman" panose="02020603050405020304" pitchFamily="18" charset="0"/>
              </a:rPr>
              <a:t> DUNG </a:t>
            </a:r>
            <a:r>
              <a:rPr lang="en-US" sz="3200" cap="all" dirty="0" err="1">
                <a:ln w="0"/>
                <a:solidFill>
                  <a:srgbClr val="006600"/>
                </a:solidFill>
                <a:effectLst>
                  <a:reflection blurRad="12700" stA="50000" endPos="50000" dist="5000" dir="5400000" sy="-100000" rotWithShape="0"/>
                </a:effectLst>
                <a:latin typeface="Times New Roman" pitchFamily="18" charset="0"/>
                <a:cs typeface="Times New Roman" panose="02020603050405020304" pitchFamily="18" charset="0"/>
              </a:rPr>
              <a:t>bài</a:t>
            </a:r>
            <a:r>
              <a:rPr lang="en-US" sz="3200" cap="all" dirty="0">
                <a:ln w="0"/>
                <a:solidFill>
                  <a:srgbClr val="006600"/>
                </a:solidFill>
                <a:effectLst>
                  <a:reflection blurRad="12700" stA="50000" endPos="50000" dist="5000" dir="5400000" sy="-100000" rotWithShape="0"/>
                </a:effectLst>
                <a:latin typeface="Times New Roman" pitchFamily="18" charset="0"/>
                <a:cs typeface="Times New Roman" panose="02020603050405020304" pitchFamily="18" charset="0"/>
              </a:rPr>
              <a:t> </a:t>
            </a:r>
            <a:r>
              <a:rPr lang="en-US" sz="3200" cap="all" dirty="0" err="1">
                <a:ln w="0"/>
                <a:solidFill>
                  <a:srgbClr val="006600"/>
                </a:solidFill>
                <a:effectLst>
                  <a:reflection blurRad="12700" stA="50000" endPos="50000" dist="5000" dir="5400000" sy="-100000" rotWithShape="0"/>
                </a:effectLst>
                <a:latin typeface="Times New Roman" pitchFamily="18" charset="0"/>
                <a:cs typeface="Times New Roman" panose="02020603050405020304" pitchFamily="18" charset="0"/>
              </a:rPr>
              <a:t>học</a:t>
            </a:r>
            <a:endParaRPr lang="en-US" sz="3200" cap="all" dirty="0">
              <a:ln w="0"/>
              <a:solidFill>
                <a:srgbClr val="006600"/>
              </a:solidFill>
              <a:effectLst>
                <a:reflection blurRad="12700" stA="50000" endPos="50000" dist="5000" dir="5400000" sy="-100000" rotWithShape="0"/>
              </a:effectLst>
              <a:latin typeface="Times New Roman" pitchFamily="18" charset="0"/>
              <a:cs typeface="Times New Roman" panose="02020603050405020304" pitchFamily="18" charset="0"/>
            </a:endParaRPr>
          </a:p>
          <a:p>
            <a:pPr algn="just" eaLnBrk="0" hangingPunct="0">
              <a:spcBef>
                <a:spcPct val="50000"/>
              </a:spcBef>
              <a:defRPr/>
            </a:pPr>
            <a:r>
              <a:rPr lang="nl-NL" sz="3200" b="1" dirty="0">
                <a:solidFill>
                  <a:srgbClr val="993300"/>
                </a:solidFill>
                <a:latin typeface="Times New Roman" pitchFamily="18" charset="0"/>
                <a:cs typeface="Times New Roman" pitchFamily="18" charset="0"/>
              </a:rPr>
              <a:t>1. Thủy quyển</a:t>
            </a:r>
            <a:r>
              <a:rPr lang="en-US" sz="3200" cap="all" dirty="0">
                <a:ln w="0"/>
                <a:solidFill>
                  <a:srgbClr val="9933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a:p>
            <a:pPr algn="just" eaLnBrk="0" hangingPunct="0">
              <a:spcBef>
                <a:spcPct val="50000"/>
              </a:spcBef>
              <a:defRPr/>
            </a:pPr>
            <a:r>
              <a:rPr lang="en-US" sz="3200" b="1" dirty="0">
                <a:solidFill>
                  <a:srgbClr val="993300"/>
                </a:solidFill>
              </a:rPr>
              <a:t>2. </a:t>
            </a:r>
            <a:r>
              <a:rPr lang="en-US" sz="3200" b="1" dirty="0" err="1">
                <a:solidFill>
                  <a:srgbClr val="993300"/>
                </a:solidFill>
              </a:rPr>
              <a:t>Vòng</a:t>
            </a:r>
            <a:r>
              <a:rPr lang="en-US" sz="3200" b="1" dirty="0">
                <a:solidFill>
                  <a:srgbClr val="993300"/>
                </a:solidFill>
              </a:rPr>
              <a:t> </a:t>
            </a:r>
            <a:r>
              <a:rPr lang="en-US" sz="3200" b="1" dirty="0" err="1">
                <a:solidFill>
                  <a:srgbClr val="993300"/>
                </a:solidFill>
              </a:rPr>
              <a:t>tuần</a:t>
            </a:r>
            <a:r>
              <a:rPr lang="en-US" sz="3200" b="1" dirty="0">
                <a:solidFill>
                  <a:srgbClr val="993300"/>
                </a:solidFill>
              </a:rPr>
              <a:t> </a:t>
            </a:r>
            <a:r>
              <a:rPr lang="en-US" sz="3200" b="1" dirty="0" err="1">
                <a:solidFill>
                  <a:srgbClr val="993300"/>
                </a:solidFill>
              </a:rPr>
              <a:t>hoàn</a:t>
            </a:r>
            <a:r>
              <a:rPr lang="en-US" sz="3200" b="1" dirty="0">
                <a:solidFill>
                  <a:srgbClr val="993300"/>
                </a:solidFill>
              </a:rPr>
              <a:t> </a:t>
            </a:r>
            <a:r>
              <a:rPr lang="en-US" sz="3200" b="1" dirty="0" err="1">
                <a:solidFill>
                  <a:srgbClr val="993300"/>
                </a:solidFill>
              </a:rPr>
              <a:t>lớn</a:t>
            </a:r>
            <a:r>
              <a:rPr lang="en-US" sz="3200" b="1" dirty="0">
                <a:solidFill>
                  <a:srgbClr val="993300"/>
                </a:solidFill>
              </a:rPr>
              <a:t> </a:t>
            </a:r>
            <a:r>
              <a:rPr lang="en-US" sz="3200" b="1" dirty="0" err="1">
                <a:solidFill>
                  <a:srgbClr val="993300"/>
                </a:solidFill>
              </a:rPr>
              <a:t>của</a:t>
            </a:r>
            <a:r>
              <a:rPr lang="en-US" sz="3200" b="1" dirty="0">
                <a:solidFill>
                  <a:srgbClr val="993300"/>
                </a:solidFill>
              </a:rPr>
              <a:t> </a:t>
            </a:r>
            <a:r>
              <a:rPr lang="en-US" sz="3200" b="1" dirty="0" err="1">
                <a:solidFill>
                  <a:srgbClr val="993300"/>
                </a:solidFill>
              </a:rPr>
              <a:t>nước</a:t>
            </a:r>
            <a:r>
              <a:rPr lang="en-US" sz="3200" b="1" dirty="0">
                <a:solidFill>
                  <a:srgbClr val="993300"/>
                </a:solidFill>
              </a:rPr>
              <a:t>. </a:t>
            </a:r>
            <a:endParaRPr lang="en-US" sz="3200" dirty="0">
              <a:solidFill>
                <a:srgbClr val="993300"/>
              </a:solidFill>
            </a:endParaRPr>
          </a:p>
        </p:txBody>
      </p:sp>
      <p:sp>
        <p:nvSpPr>
          <p:cNvPr id="13" name="Text Box 5"/>
          <p:cNvSpPr txBox="1">
            <a:spLocks noChangeArrowheads="1"/>
          </p:cNvSpPr>
          <p:nvPr/>
        </p:nvSpPr>
        <p:spPr bwMode="auto">
          <a:xfrm>
            <a:off x="-76200" y="1724561"/>
            <a:ext cx="9220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r>
              <a:rPr lang="en-US" sz="4000" i="0" u="none" dirty="0">
                <a:solidFill>
                  <a:srgbClr val="FF0000"/>
                </a:solidFill>
                <a:latin typeface="Tahoma" pitchFamily="34" charset="0"/>
              </a:rPr>
              <a:t>THỦY QUYỂN VÀ VÒNG TUẦN HOÀN LỚN CỦA NƯỚC. NƯỚC.</a:t>
            </a:r>
          </a:p>
        </p:txBody>
      </p:sp>
    </p:spTree>
    <p:extLst>
      <p:ext uri="{BB962C8B-B14F-4D97-AF65-F5344CB8AC3E}">
        <p14:creationId xmlns:p14="http://schemas.microsoft.com/office/powerpoint/2010/main" val="171175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6097"/>
                                        </p:tgtEl>
                                        <p:attrNameLst>
                                          <p:attrName>style.visibility</p:attrName>
                                        </p:attrNameLst>
                                      </p:cBhvr>
                                      <p:to>
                                        <p:strVal val="visible"/>
                                      </p:to>
                                    </p:set>
                                    <p:anim calcmode="lin" valueType="num">
                                      <p:cBhvr>
                                        <p:cTn id="7" dur="1000" fill="hold"/>
                                        <p:tgtEl>
                                          <p:spTgt spid="46097"/>
                                        </p:tgtEl>
                                        <p:attrNameLst>
                                          <p:attrName>ppt_w</p:attrName>
                                        </p:attrNameLst>
                                      </p:cBhvr>
                                      <p:tavLst>
                                        <p:tav tm="0">
                                          <p:val>
                                            <p:strVal val="#ppt_w+.3"/>
                                          </p:val>
                                        </p:tav>
                                        <p:tav tm="100000">
                                          <p:val>
                                            <p:strVal val="#ppt_w"/>
                                          </p:val>
                                        </p:tav>
                                      </p:tavLst>
                                    </p:anim>
                                    <p:anim calcmode="lin" valueType="num">
                                      <p:cBhvr>
                                        <p:cTn id="8" dur="1000" fill="hold"/>
                                        <p:tgtEl>
                                          <p:spTgt spid="46097"/>
                                        </p:tgtEl>
                                        <p:attrNameLst>
                                          <p:attrName>ppt_h</p:attrName>
                                        </p:attrNameLst>
                                      </p:cBhvr>
                                      <p:tavLst>
                                        <p:tav tm="0">
                                          <p:val>
                                            <p:strVal val="#ppt_h"/>
                                          </p:val>
                                        </p:tav>
                                        <p:tav tm="100000">
                                          <p:val>
                                            <p:strVal val="#ppt_h"/>
                                          </p:val>
                                        </p:tav>
                                      </p:tavLst>
                                    </p:anim>
                                    <p:animEffect transition="in" filter="fade">
                                      <p:cBhvr>
                                        <p:cTn id="9" dur="1000"/>
                                        <p:tgtEl>
                                          <p:spTgt spid="460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6084"/>
                                        </p:tgtEl>
                                        <p:attrNameLst>
                                          <p:attrName>style.visibility</p:attrName>
                                        </p:attrNameLst>
                                      </p:cBhvr>
                                      <p:to>
                                        <p:strVal val="visible"/>
                                      </p:to>
                                    </p:set>
                                    <p:anim calcmode="lin" valueType="num">
                                      <p:cBhvr>
                                        <p:cTn id="14" dur="1000" fill="hold"/>
                                        <p:tgtEl>
                                          <p:spTgt spid="46084"/>
                                        </p:tgtEl>
                                        <p:attrNameLst>
                                          <p:attrName>ppt_w</p:attrName>
                                        </p:attrNameLst>
                                      </p:cBhvr>
                                      <p:tavLst>
                                        <p:tav tm="0">
                                          <p:val>
                                            <p:strVal val="#ppt_w+.3"/>
                                          </p:val>
                                        </p:tav>
                                        <p:tav tm="100000">
                                          <p:val>
                                            <p:strVal val="#ppt_w"/>
                                          </p:val>
                                        </p:tav>
                                      </p:tavLst>
                                    </p:anim>
                                    <p:anim calcmode="lin" valueType="num">
                                      <p:cBhvr>
                                        <p:cTn id="15" dur="1000" fill="hold"/>
                                        <p:tgtEl>
                                          <p:spTgt spid="46084"/>
                                        </p:tgtEl>
                                        <p:attrNameLst>
                                          <p:attrName>ppt_h</p:attrName>
                                        </p:attrNameLst>
                                      </p:cBhvr>
                                      <p:tavLst>
                                        <p:tav tm="0">
                                          <p:val>
                                            <p:strVal val="#ppt_h"/>
                                          </p:val>
                                        </p:tav>
                                        <p:tav tm="100000">
                                          <p:val>
                                            <p:strVal val="#ppt_h"/>
                                          </p:val>
                                        </p:tav>
                                      </p:tavLst>
                                    </p:anim>
                                    <p:animEffect transition="in" filter="fade">
                                      <p:cBhvr>
                                        <p:cTn id="16" dur="1000"/>
                                        <p:tgtEl>
                                          <p:spTgt spid="46084"/>
                                        </p:tgtEl>
                                      </p:cBhvr>
                                    </p:animEffect>
                                  </p:childTnLst>
                                </p:cTn>
                              </p:par>
                            </p:childTnLst>
                          </p:cTn>
                        </p:par>
                        <p:par>
                          <p:cTn id="17" fill="hold">
                            <p:stCondLst>
                              <p:cond delay="1000"/>
                            </p:stCondLst>
                            <p:childTnLst>
                              <p:par>
                                <p:cTn id="18" presetID="4"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3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3"/>
                                        </p:tgtEl>
                                        <p:attrNameLst>
                                          <p:attrName>style.visibility</p:attrName>
                                        </p:attrNameLst>
                                      </p:cBhvr>
                                      <p:to>
                                        <p:strVal val="visible"/>
                                      </p:to>
                                    </p:set>
                                    <p:anim calcmode="discrete" valueType="clr">
                                      <p:cBhvr override="childStyle">
                                        <p:cTn id="2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
                                        </p:tgtEl>
                                        <p:attrNameLst>
                                          <p:attrName>fillcolor</p:attrName>
                                        </p:attrNameLst>
                                      </p:cBhvr>
                                      <p:tavLst>
                                        <p:tav tm="0">
                                          <p:val>
                                            <p:clrVal>
                                              <a:schemeClr val="accent2"/>
                                            </p:clrVal>
                                          </p:val>
                                        </p:tav>
                                        <p:tav tm="50000">
                                          <p:val>
                                            <p:clrVal>
                                              <a:schemeClr val="hlink"/>
                                            </p:clrVal>
                                          </p:val>
                                        </p:tav>
                                      </p:tavLst>
                                    </p:anim>
                                    <p:set>
                                      <p:cBhvr>
                                        <p:cTn id="27"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9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20637" y="1607403"/>
            <a:ext cx="47450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nl-NL" sz="2400" b="1" dirty="0">
                <a:solidFill>
                  <a:srgbClr val="006600"/>
                </a:solidFill>
                <a:latin typeface="Times New Roman" pitchFamily="18" charset="0"/>
                <a:cs typeface="Times New Roman" pitchFamily="18" charset="0"/>
              </a:rPr>
              <a:t>Quan sát lược đồ Hình 1 và đọc thông tin trong mục 1, em hãy:</a:t>
            </a:r>
          </a:p>
        </p:txBody>
      </p:sp>
      <p:sp>
        <p:nvSpPr>
          <p:cNvPr id="62468" name="Rectangle 4"/>
          <p:cNvSpPr>
            <a:spLocks noChangeArrowheads="1"/>
          </p:cNvSpPr>
          <p:nvPr/>
        </p:nvSpPr>
        <p:spPr bwMode="auto">
          <a:xfrm>
            <a:off x="304800" y="3200400"/>
            <a:ext cx="857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nl-NL">
                <a:solidFill>
                  <a:prstClr val="black"/>
                </a:solidFill>
              </a:rPr>
              <a:t> </a:t>
            </a:r>
          </a:p>
        </p:txBody>
      </p:sp>
      <p:sp>
        <p:nvSpPr>
          <p:cNvPr id="3" name="TextBox 2"/>
          <p:cNvSpPr txBox="1"/>
          <p:nvPr/>
        </p:nvSpPr>
        <p:spPr>
          <a:xfrm>
            <a:off x="152400" y="2395887"/>
            <a:ext cx="4038599" cy="954107"/>
          </a:xfrm>
          <a:prstGeom prst="rect">
            <a:avLst/>
          </a:prstGeom>
          <a:noFill/>
        </p:spPr>
        <p:txBody>
          <a:bodyPr wrap="square" rtlCol="0">
            <a:spAutoFit/>
          </a:bodyPr>
          <a:lstStyle/>
          <a:p>
            <a:r>
              <a:rPr lang="nl-NL" sz="2800" dirty="0">
                <a:solidFill>
                  <a:srgbClr val="7030A0"/>
                </a:solidFill>
                <a:latin typeface="Times New Roman" pitchFamily="18" charset="0"/>
                <a:cs typeface="Times New Roman" pitchFamily="18" charset="0"/>
              </a:rPr>
              <a:t>- Kể tên các thành phần chủ yếu của thuỷ quyển.</a:t>
            </a:r>
            <a:endParaRPr lang="en-US" sz="2800" dirty="0">
              <a:solidFill>
                <a:srgbClr val="7030A0"/>
              </a:solidFill>
              <a:latin typeface="Times New Roman" pitchFamily="18" charset="0"/>
              <a:cs typeface="Times New Roman" pitchFamily="18" charset="0"/>
            </a:endParaRPr>
          </a:p>
        </p:txBody>
      </p:sp>
      <p:sp>
        <p:nvSpPr>
          <p:cNvPr id="11" name="TextBox 10"/>
          <p:cNvSpPr txBox="1"/>
          <p:nvPr/>
        </p:nvSpPr>
        <p:spPr>
          <a:xfrm>
            <a:off x="152400" y="3270040"/>
            <a:ext cx="4038600" cy="1384995"/>
          </a:xfrm>
          <a:prstGeom prst="rect">
            <a:avLst/>
          </a:prstGeom>
          <a:noFill/>
        </p:spPr>
        <p:txBody>
          <a:bodyPr wrap="square" rtlCol="0">
            <a:spAutoFit/>
          </a:bodyPr>
          <a:lstStyle/>
          <a:p>
            <a:pPr algn="just"/>
            <a:r>
              <a:rPr lang="nl-NL" sz="2800" dirty="0">
                <a:solidFill>
                  <a:schemeClr val="accent2">
                    <a:lumMod val="75000"/>
                  </a:schemeClr>
                </a:solidFill>
                <a:latin typeface="Times New Roman" pitchFamily="18" charset="0"/>
                <a:cs typeface="Times New Roman" pitchFamily="18" charset="0"/>
              </a:rPr>
              <a:t>- Cho biết nước ngọt tồn tại dưới những dạng nào? Nêu tỉ lệ của từng dạng?</a:t>
            </a:r>
            <a:endParaRPr lang="en-US" sz="2800" dirty="0">
              <a:solidFill>
                <a:schemeClr val="accent2">
                  <a:lumMod val="75000"/>
                </a:schemeClr>
              </a:solidFill>
              <a:latin typeface="Times New Roman" pitchFamily="18" charset="0"/>
              <a:cs typeface="Times New Roman" pitchFamily="18" charset="0"/>
            </a:endParaRPr>
          </a:p>
        </p:txBody>
      </p:sp>
      <p:sp>
        <p:nvSpPr>
          <p:cNvPr id="12" name="TextBox 11"/>
          <p:cNvSpPr txBox="1"/>
          <p:nvPr/>
        </p:nvSpPr>
        <p:spPr>
          <a:xfrm>
            <a:off x="117585" y="4608493"/>
            <a:ext cx="4225815" cy="954107"/>
          </a:xfrm>
          <a:prstGeom prst="rect">
            <a:avLst/>
          </a:prstGeom>
          <a:noFill/>
        </p:spPr>
        <p:txBody>
          <a:bodyPr wrap="square" rtlCol="0">
            <a:spAutoFit/>
          </a:bodyPr>
          <a:lstStyle/>
          <a:p>
            <a:r>
              <a:rPr lang="nl-NL" sz="2800" dirty="0">
                <a:solidFill>
                  <a:schemeClr val="accent3">
                    <a:lumMod val="50000"/>
                  </a:schemeClr>
                </a:solidFill>
                <a:latin typeface="Times New Roman" pitchFamily="18" charset="0"/>
                <a:cs typeface="Times New Roman" pitchFamily="18" charset="0"/>
              </a:rPr>
              <a:t>- Nước mưa rơi xuống mặt đất tồn tại ở đâu?</a:t>
            </a:r>
            <a:endParaRPr lang="en-US" sz="2800" dirty="0">
              <a:solidFill>
                <a:schemeClr val="accent3">
                  <a:lumMod val="50000"/>
                </a:schemeClr>
              </a:solidFill>
              <a:latin typeface="Times New Roman" pitchFamily="18" charset="0"/>
              <a:cs typeface="Times New Roman" pitchFamily="18" charset="0"/>
            </a:endParaRPr>
          </a:p>
        </p:txBody>
      </p:sp>
      <p:sp>
        <p:nvSpPr>
          <p:cNvPr id="2" name="TextBox 1"/>
          <p:cNvSpPr txBox="1"/>
          <p:nvPr/>
        </p:nvSpPr>
        <p:spPr>
          <a:xfrm>
            <a:off x="4343400" y="4419600"/>
            <a:ext cx="4191000" cy="369332"/>
          </a:xfrm>
          <a:prstGeom prst="rect">
            <a:avLst/>
          </a:prstGeom>
          <a:solidFill>
            <a:schemeClr val="bg1"/>
          </a:solidFill>
          <a:ln>
            <a:solidFill>
              <a:schemeClr val="bg1"/>
            </a:solidFill>
          </a:ln>
        </p:spPr>
        <p:txBody>
          <a:bodyPr wrap="square" rtlCol="0">
            <a:spAutoFit/>
          </a:bodyPr>
          <a:lstStyle/>
          <a:p>
            <a:endParaRPr lang="en-US" dirty="0">
              <a:solidFill>
                <a:prstClr val="black"/>
              </a:solidFill>
            </a:endParaRP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98" y="1"/>
            <a:ext cx="1121793" cy="96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5"/>
          <p:cNvSpPr txBox="1">
            <a:spLocks noChangeArrowheads="1"/>
          </p:cNvSpPr>
          <p:nvPr/>
        </p:nvSpPr>
        <p:spPr bwMode="auto">
          <a:xfrm>
            <a:off x="1295400" y="17835"/>
            <a:ext cx="7848600" cy="95410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i="0" u="none" dirty="0">
                <a:solidFill>
                  <a:srgbClr val="0000CC"/>
                </a:solidFill>
                <a:latin typeface="Tahoma" pitchFamily="34" charset="0"/>
              </a:rPr>
              <a:t>BÀI 19. THỦY QUYỂN VÀ VÒNG TUẦN HOÀN LỚN CỦA NƯỚC.</a:t>
            </a:r>
          </a:p>
        </p:txBody>
      </p:sp>
      <p:sp>
        <p:nvSpPr>
          <p:cNvPr id="4" name="TextBox 3"/>
          <p:cNvSpPr txBox="1"/>
          <p:nvPr/>
        </p:nvSpPr>
        <p:spPr>
          <a:xfrm>
            <a:off x="0" y="5486400"/>
            <a:ext cx="4475052" cy="954107"/>
          </a:xfrm>
          <a:prstGeom prst="rect">
            <a:avLst/>
          </a:prstGeom>
          <a:noFill/>
        </p:spPr>
        <p:txBody>
          <a:bodyPr wrap="square" rtlCol="0">
            <a:spAutoFit/>
          </a:bodyPr>
          <a:lstStyle/>
          <a:p>
            <a:r>
              <a:rPr lang="nl-NL" sz="2800" dirty="0">
                <a:solidFill>
                  <a:srgbClr val="CC00CC"/>
                </a:solidFill>
                <a:latin typeface="Times New Roman" pitchFamily="18" charset="0"/>
                <a:cs typeface="Times New Roman" pitchFamily="18" charset="0"/>
              </a:rPr>
              <a:t>- Vai trò của nước đối với con người, không khí, sản xuất?</a:t>
            </a:r>
            <a:endParaRPr lang="en-US" sz="2800" dirty="0">
              <a:solidFill>
                <a:srgbClr val="CC00CC"/>
              </a:solidFill>
              <a:latin typeface="Times New Roman" pitchFamily="18" charset="0"/>
              <a:cs typeface="Times New Roman" pitchFamily="18" charset="0"/>
            </a:endParaRPr>
          </a:p>
        </p:txBody>
      </p:sp>
      <p:sp>
        <p:nvSpPr>
          <p:cNvPr id="5" name="TextBox 4"/>
          <p:cNvSpPr txBox="1"/>
          <p:nvPr/>
        </p:nvSpPr>
        <p:spPr>
          <a:xfrm>
            <a:off x="117585" y="1066800"/>
            <a:ext cx="3235215" cy="584775"/>
          </a:xfrm>
          <a:prstGeom prst="rect">
            <a:avLst/>
          </a:prstGeom>
          <a:noFill/>
        </p:spPr>
        <p:txBody>
          <a:bodyPr wrap="square" rtlCol="0">
            <a:spAutoFit/>
          </a:bodyPr>
          <a:lstStyle/>
          <a:p>
            <a:r>
              <a:rPr lang="en-US" sz="3200" b="1" dirty="0">
                <a:solidFill>
                  <a:srgbClr val="C00000"/>
                </a:solidFill>
                <a:latin typeface="Times New Roman" pitchFamily="18" charset="0"/>
                <a:cs typeface="Times New Roman" pitchFamily="18" charset="0"/>
              </a:rPr>
              <a:t>1. </a:t>
            </a:r>
            <a:r>
              <a:rPr lang="en-US" sz="3200" b="1" dirty="0" err="1">
                <a:solidFill>
                  <a:srgbClr val="C00000"/>
                </a:solidFill>
                <a:latin typeface="Times New Roman" pitchFamily="18" charset="0"/>
                <a:cs typeface="Times New Roman" pitchFamily="18" charset="0"/>
              </a:rPr>
              <a:t>Thủy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quyển</a:t>
            </a:r>
            <a:endParaRPr lang="en-US" sz="3200" b="1" dirty="0">
              <a:solidFill>
                <a:srgbClr val="C00000"/>
              </a:solidFill>
              <a:latin typeface="Times New Roman" pitchFamily="18" charset="0"/>
              <a:cs typeface="Times New Roman" pitchFamily="18" charset="0"/>
            </a:endParaRPr>
          </a:p>
        </p:txBody>
      </p:sp>
      <p:grpSp>
        <p:nvGrpSpPr>
          <p:cNvPr id="7" name="Group 6"/>
          <p:cNvGrpSpPr/>
          <p:nvPr/>
        </p:nvGrpSpPr>
        <p:grpSpPr>
          <a:xfrm>
            <a:off x="4419599" y="1216968"/>
            <a:ext cx="4485313" cy="5222147"/>
            <a:chOff x="4419599" y="1216968"/>
            <a:chExt cx="4485313" cy="5222147"/>
          </a:xfrm>
        </p:grpSpPr>
        <p:pic>
          <p:nvPicPr>
            <p:cNvPr id="25" name="Picture 24"/>
            <p:cNvPicPr/>
            <p:nvPr/>
          </p:nvPicPr>
          <p:blipFill rotWithShape="1">
            <a:blip r:embed="rId3"/>
            <a:srcRect l="4910" r="13840" b="1878"/>
            <a:stretch/>
          </p:blipFill>
          <p:spPr bwMode="auto">
            <a:xfrm>
              <a:off x="4419599" y="1216968"/>
              <a:ext cx="4460875" cy="4726632"/>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495800" y="6069783"/>
              <a:ext cx="4409112" cy="369332"/>
            </a:xfrm>
            <a:prstGeom prst="rect">
              <a:avLst/>
            </a:prstGeom>
            <a:noFill/>
          </p:spPr>
          <p:txBody>
            <a:bodyPr wrap="square" rtlCol="0">
              <a:spAutoFit/>
            </a:bodyPr>
            <a:lstStyle/>
            <a:p>
              <a:r>
                <a:rPr lang="en-US" dirty="0" err="1"/>
                <a:t>Hình</a:t>
              </a:r>
              <a:r>
                <a:rPr lang="en-US" dirty="0"/>
                <a:t> 1. </a:t>
              </a:r>
              <a:r>
                <a:rPr lang="en-US" dirty="0" err="1"/>
                <a:t>Tỉ</a:t>
              </a:r>
              <a:r>
                <a:rPr lang="en-US" dirty="0"/>
                <a:t> </a:t>
              </a:r>
              <a:r>
                <a:rPr lang="en-US" dirty="0" err="1"/>
                <a:t>lệ</a:t>
              </a:r>
              <a:r>
                <a:rPr lang="en-US" dirty="0"/>
                <a:t> </a:t>
              </a:r>
              <a:r>
                <a:rPr lang="en-US" dirty="0" err="1"/>
                <a:t>các</a:t>
              </a:r>
              <a:r>
                <a:rPr lang="en-US" dirty="0"/>
                <a:t> </a:t>
              </a:r>
              <a:r>
                <a:rPr lang="en-US" dirty="0" err="1"/>
                <a:t>thành</a:t>
              </a:r>
              <a:r>
                <a:rPr lang="en-US" dirty="0"/>
                <a:t> </a:t>
              </a:r>
              <a:r>
                <a:rPr lang="en-US" dirty="0" err="1"/>
                <a:t>phần</a:t>
              </a:r>
              <a:r>
                <a:rPr lang="en-US" dirty="0"/>
                <a:t> </a:t>
              </a:r>
              <a:r>
                <a:rPr lang="en-US" dirty="0" err="1"/>
                <a:t>của</a:t>
              </a:r>
              <a:r>
                <a:rPr lang="en-US" dirty="0"/>
                <a:t> </a:t>
              </a:r>
              <a:r>
                <a:rPr lang="en-US" dirty="0" err="1"/>
                <a:t>thủy</a:t>
              </a:r>
              <a:r>
                <a:rPr lang="en-US" dirty="0"/>
                <a:t> </a:t>
              </a:r>
              <a:r>
                <a:rPr lang="en-US" dirty="0" err="1"/>
                <a:t>quyển</a:t>
              </a:r>
              <a:r>
                <a:rPr lang="en-US" dirty="0"/>
                <a:t>.</a:t>
              </a:r>
            </a:p>
          </p:txBody>
        </p:sp>
      </p:grpSp>
      <p:sp>
        <p:nvSpPr>
          <p:cNvPr id="19" name="AutoShape 4"/>
          <p:cNvSpPr>
            <a:spLocks noChangeArrowheads="1"/>
          </p:cNvSpPr>
          <p:nvPr/>
        </p:nvSpPr>
        <p:spPr bwMode="auto">
          <a:xfrm>
            <a:off x="6781800" y="1126907"/>
            <a:ext cx="1940668" cy="287777"/>
          </a:xfrm>
          <a:prstGeom prst="wedgeRectCallout">
            <a:avLst>
              <a:gd name="adj1" fmla="val -116544"/>
              <a:gd name="adj2" fmla="val 200377"/>
            </a:avLst>
          </a:prstGeom>
          <a:gradFill rotWithShape="1">
            <a:gsLst>
              <a:gs pos="0">
                <a:srgbClr val="00FF00"/>
              </a:gs>
              <a:gs pos="50000">
                <a:schemeClr val="bg1"/>
              </a:gs>
              <a:gs pos="100000">
                <a:srgbClr val="00FF00"/>
              </a:gs>
            </a:gsLst>
            <a:lin ang="5400000" scaled="1"/>
          </a:gradFill>
          <a:ln w="9525">
            <a:solidFill>
              <a:schemeClr val="tx1"/>
            </a:solidFill>
            <a:miter lim="800000"/>
            <a:headEnd/>
            <a:tailEnd/>
          </a:ln>
          <a:effectLst/>
        </p:spPr>
        <p:txBody>
          <a:bodyPr/>
          <a:lstStyle/>
          <a:p>
            <a:pPr algn="ctr">
              <a:defRPr/>
            </a:pPr>
            <a:r>
              <a:rPr lang="en-US" dirty="0" err="1">
                <a:solidFill>
                  <a:prstClr val="black"/>
                </a:solidFill>
                <a:latin typeface="Times New Roman" pitchFamily="18" charset="0"/>
                <a:cs typeface="Times New Roman" pitchFamily="18" charset="0"/>
              </a:rPr>
              <a:t>Biển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đại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dương</a:t>
            </a:r>
            <a:endParaRPr lang="en-US" b="1" dirty="0">
              <a:solidFill>
                <a:srgbClr val="0000FF"/>
              </a:solidFill>
              <a:latin typeface="Times New Roman" pitchFamily="18" charset="0"/>
              <a:cs typeface="Times New Roman" pitchFamily="18" charset="0"/>
            </a:endParaRPr>
          </a:p>
          <a:p>
            <a:pPr algn="ctr">
              <a:defRPr/>
            </a:pPr>
            <a:endParaRPr lang="en-US" sz="2400" dirty="0">
              <a:solidFill>
                <a:prstClr val="black"/>
              </a:solidFill>
            </a:endParaRPr>
          </a:p>
          <a:p>
            <a:pPr algn="ctr">
              <a:defRPr/>
            </a:pPr>
            <a:endParaRPr lang="en-US" sz="2400" dirty="0">
              <a:solidFill>
                <a:prstClr val="black"/>
              </a:solidFill>
              <a:cs typeface="Times New Roman" pitchFamily="18" charset="0"/>
            </a:endParaRPr>
          </a:p>
        </p:txBody>
      </p:sp>
      <p:sp>
        <p:nvSpPr>
          <p:cNvPr id="20" name="AutoShape 5"/>
          <p:cNvSpPr>
            <a:spLocks noChangeArrowheads="1"/>
          </p:cNvSpPr>
          <p:nvPr/>
        </p:nvSpPr>
        <p:spPr bwMode="auto">
          <a:xfrm>
            <a:off x="7559959" y="3028950"/>
            <a:ext cx="1752600" cy="342900"/>
          </a:xfrm>
          <a:prstGeom prst="wedgeRectCallout">
            <a:avLst>
              <a:gd name="adj1" fmla="val -45310"/>
              <a:gd name="adj2" fmla="val 312149"/>
            </a:avLst>
          </a:prstGeom>
          <a:gradFill rotWithShape="1">
            <a:gsLst>
              <a:gs pos="0">
                <a:srgbClr val="00FF00"/>
              </a:gs>
              <a:gs pos="50000">
                <a:schemeClr val="bg1"/>
              </a:gs>
              <a:gs pos="100000">
                <a:srgbClr val="00FF00"/>
              </a:gs>
            </a:gsLst>
            <a:lin ang="5400000" scaled="1"/>
          </a:gradFill>
          <a:ln w="9525">
            <a:solidFill>
              <a:schemeClr val="tx1"/>
            </a:solidFill>
            <a:miter lim="800000"/>
            <a:headEnd/>
            <a:tailEnd/>
          </a:ln>
          <a:effectLst/>
        </p:spPr>
        <p:txBody>
          <a:bodyPr/>
          <a:lstStyle/>
          <a:p>
            <a:pPr algn="ctr">
              <a:defRPr/>
            </a:pPr>
            <a:r>
              <a:rPr lang="en-US" dirty="0" err="1">
                <a:solidFill>
                  <a:prstClr val="black"/>
                </a:solidFill>
                <a:latin typeface="Times New Roman" pitchFamily="18" charset="0"/>
                <a:cs typeface="Times New Roman" pitchFamily="18" charset="0"/>
              </a:rPr>
              <a:t>Dưới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đất</a:t>
            </a:r>
            <a:endParaRPr lang="en-US" dirty="0">
              <a:solidFill>
                <a:prstClr val="black"/>
              </a:solidFill>
              <a:latin typeface="Times New Roman" pitchFamily="18" charset="0"/>
              <a:cs typeface="Times New Roman" pitchFamily="18" charset="0"/>
            </a:endParaRPr>
          </a:p>
        </p:txBody>
      </p:sp>
      <p:sp>
        <p:nvSpPr>
          <p:cNvPr id="23" name="AutoShape 7"/>
          <p:cNvSpPr>
            <a:spLocks noChangeArrowheads="1"/>
          </p:cNvSpPr>
          <p:nvPr/>
        </p:nvSpPr>
        <p:spPr bwMode="auto">
          <a:xfrm>
            <a:off x="7162800" y="1933978"/>
            <a:ext cx="1905000" cy="352022"/>
          </a:xfrm>
          <a:prstGeom prst="wedgeRectCallout">
            <a:avLst>
              <a:gd name="adj1" fmla="val -88141"/>
              <a:gd name="adj2" fmla="val 482725"/>
            </a:avLst>
          </a:prstGeom>
          <a:gradFill rotWithShape="1">
            <a:gsLst>
              <a:gs pos="0">
                <a:srgbClr val="00FF00"/>
              </a:gs>
              <a:gs pos="100000">
                <a:srgbClr val="FFFF00"/>
              </a:gs>
            </a:gsLst>
            <a:path path="rect">
              <a:fillToRect l="50000" t="50000" r="50000" b="50000"/>
            </a:path>
          </a:gradFill>
          <a:ln w="9525">
            <a:solidFill>
              <a:schemeClr val="tx1"/>
            </a:solidFill>
            <a:miter lim="800000"/>
            <a:headEnd/>
            <a:tailEnd/>
          </a:ln>
        </p:spPr>
        <p:txBody>
          <a:bodyPr/>
          <a:lstStyle/>
          <a:p>
            <a:pPr algn="ctr"/>
            <a:r>
              <a:rPr lang="en-US" altLang="en-US" dirty="0" err="1">
                <a:solidFill>
                  <a:prstClr val="black"/>
                </a:solidFill>
                <a:latin typeface="Times New Roman" pitchFamily="18" charset="0"/>
                <a:cs typeface="Times New Roman" pitchFamily="18" charset="0"/>
              </a:rPr>
              <a:t>Sông</a:t>
            </a:r>
            <a:r>
              <a:rPr lang="en-US" altLang="en-US" dirty="0">
                <a:solidFill>
                  <a:prstClr val="black"/>
                </a:solidFill>
                <a:latin typeface="Times New Roman" pitchFamily="18" charset="0"/>
                <a:cs typeface="Times New Roman" pitchFamily="18" charset="0"/>
              </a:rPr>
              <a:t>, </a:t>
            </a:r>
            <a:r>
              <a:rPr lang="en-US" altLang="en-US" dirty="0" err="1">
                <a:solidFill>
                  <a:prstClr val="black"/>
                </a:solidFill>
                <a:latin typeface="Times New Roman" pitchFamily="18" charset="0"/>
                <a:cs typeface="Times New Roman" pitchFamily="18" charset="0"/>
              </a:rPr>
              <a:t>hồ</a:t>
            </a:r>
            <a:r>
              <a:rPr lang="en-US" altLang="en-US" dirty="0">
                <a:solidFill>
                  <a:prstClr val="black"/>
                </a:solidFill>
                <a:latin typeface="Times New Roman" pitchFamily="18" charset="0"/>
                <a:cs typeface="Times New Roman" pitchFamily="18" charset="0"/>
              </a:rPr>
              <a:t>,…</a:t>
            </a:r>
            <a:endParaRPr lang="en-US" altLang="en-US" b="1" dirty="0">
              <a:solidFill>
                <a:srgbClr val="0000FF"/>
              </a:solidFill>
              <a:latin typeface="Times New Roman" pitchFamily="18" charset="0"/>
              <a:cs typeface="Times New Roman" pitchFamily="18" charset="0"/>
            </a:endParaRPr>
          </a:p>
        </p:txBody>
      </p:sp>
      <p:sp>
        <p:nvSpPr>
          <p:cNvPr id="24" name="AutoShape 5"/>
          <p:cNvSpPr>
            <a:spLocks noChangeArrowheads="1"/>
          </p:cNvSpPr>
          <p:nvPr/>
        </p:nvSpPr>
        <p:spPr bwMode="auto">
          <a:xfrm>
            <a:off x="4389473" y="4668326"/>
            <a:ext cx="1524000" cy="342900"/>
          </a:xfrm>
          <a:prstGeom prst="wedgeRectCallout">
            <a:avLst>
              <a:gd name="adj1" fmla="val 57707"/>
              <a:gd name="adj2" fmla="val 162978"/>
            </a:avLst>
          </a:prstGeom>
          <a:gradFill rotWithShape="1">
            <a:gsLst>
              <a:gs pos="0">
                <a:srgbClr val="00FF00"/>
              </a:gs>
              <a:gs pos="50000">
                <a:schemeClr val="bg1"/>
              </a:gs>
              <a:gs pos="100000">
                <a:srgbClr val="00FF00"/>
              </a:gs>
            </a:gsLst>
            <a:lin ang="5400000" scaled="1"/>
          </a:gradFill>
          <a:ln w="9525">
            <a:solidFill>
              <a:schemeClr val="tx1"/>
            </a:solidFill>
            <a:miter lim="800000"/>
            <a:headEnd/>
            <a:tailEnd/>
          </a:ln>
          <a:effectLst/>
        </p:spPr>
        <p:txBody>
          <a:bodyPr/>
          <a:lstStyle/>
          <a:p>
            <a:pPr algn="ctr">
              <a:defRPr/>
            </a:pPr>
            <a:r>
              <a:rPr lang="en-US" dirty="0" err="1">
                <a:solidFill>
                  <a:prstClr val="black"/>
                </a:solidFill>
                <a:latin typeface="Times New Roman" pitchFamily="18" charset="0"/>
                <a:cs typeface="Times New Roman" pitchFamily="18" charset="0"/>
              </a:rPr>
              <a:t>Hơi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nước</a:t>
            </a:r>
            <a:r>
              <a:rPr lang="en-US" dirty="0">
                <a:solidFill>
                  <a:prstClr val="black"/>
                </a:solidFill>
                <a:latin typeface="Times New Roman" pitchFamily="18" charset="0"/>
                <a:cs typeface="Times New Roman" pitchFamily="18" charset="0"/>
              </a:rPr>
              <a:t>,..</a:t>
            </a:r>
          </a:p>
        </p:txBody>
      </p:sp>
      <p:sp>
        <p:nvSpPr>
          <p:cNvPr id="9" name="TextBox 8"/>
          <p:cNvSpPr txBox="1"/>
          <p:nvPr/>
        </p:nvSpPr>
        <p:spPr>
          <a:xfrm>
            <a:off x="304799" y="6439115"/>
            <a:ext cx="8600113" cy="369332"/>
          </a:xfrm>
          <a:prstGeom prst="rect">
            <a:avLst/>
          </a:prstGeom>
          <a:noFill/>
        </p:spPr>
        <p:txBody>
          <a:bodyPr wrap="square" rtlCol="0">
            <a:spAutoFit/>
          </a:bodyPr>
          <a:lstStyle/>
          <a:p>
            <a:r>
              <a:rPr lang="en-US" dirty="0" err="1">
                <a:solidFill>
                  <a:srgbClr val="0000CC"/>
                </a:solidFill>
                <a:latin typeface="Times New Roman" pitchFamily="18" charset="0"/>
                <a:cs typeface="Times New Roman" pitchFamily="18" charset="0"/>
              </a:rPr>
              <a:t>Nước</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có</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vai</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trò</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rất</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quan</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trọng</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không</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thể</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thiếu</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đối</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với</a:t>
            </a:r>
            <a:r>
              <a:rPr lang="en-US" dirty="0">
                <a:solidFill>
                  <a:srgbClr val="0000CC"/>
                </a:solidFill>
                <a:latin typeface="Times New Roman" pitchFamily="18" charset="0"/>
                <a:cs typeface="Times New Roman" pitchFamily="18" charset="0"/>
              </a:rPr>
              <a:t> con </a:t>
            </a:r>
            <a:r>
              <a:rPr lang="en-US" dirty="0" err="1">
                <a:solidFill>
                  <a:srgbClr val="0000CC"/>
                </a:solidFill>
                <a:latin typeface="Times New Roman" pitchFamily="18" charset="0"/>
                <a:cs typeface="Times New Roman" pitchFamily="18" charset="0"/>
              </a:rPr>
              <a:t>người</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không</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khí</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và</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sản</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xuất</a:t>
            </a:r>
            <a:endParaRPr lang="en-US"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46987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randombar(horizontal)">
                                      <p:cBhvr>
                                        <p:cTn id="7" dur="500"/>
                                        <p:tgtEl>
                                          <p:spTgt spid="6246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ppt_w+.3"/>
                                          </p:val>
                                        </p:tav>
                                        <p:tav tm="100000">
                                          <p:val>
                                            <p:strVal val="#ppt_w"/>
                                          </p:val>
                                        </p:tav>
                                      </p:tavLst>
                                    </p:anim>
                                    <p:anim calcmode="lin" valueType="num">
                                      <p:cBhvr>
                                        <p:cTn id="20" dur="1000" fill="hold"/>
                                        <p:tgtEl>
                                          <p:spTgt spid="19"/>
                                        </p:tgtEl>
                                        <p:attrNameLst>
                                          <p:attrName>ppt_h</p:attrName>
                                        </p:attrNameLst>
                                      </p:cBhvr>
                                      <p:tavLst>
                                        <p:tav tm="0">
                                          <p:val>
                                            <p:strVal val="#ppt_h"/>
                                          </p:val>
                                        </p:tav>
                                        <p:tav tm="100000">
                                          <p:val>
                                            <p:strVal val="#ppt_h"/>
                                          </p:val>
                                        </p:tav>
                                      </p:tavLst>
                                    </p:anim>
                                    <p:animEffect transition="in" filter="fade">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strVal val="#ppt_w+.3"/>
                                          </p:val>
                                        </p:tav>
                                        <p:tav tm="100000">
                                          <p:val>
                                            <p:strVal val="#ppt_w"/>
                                          </p:val>
                                        </p:tav>
                                      </p:tavLst>
                                    </p:anim>
                                    <p:anim calcmode="lin" valueType="num">
                                      <p:cBhvr>
                                        <p:cTn id="27" dur="500" fill="hold"/>
                                        <p:tgtEl>
                                          <p:spTgt spid="23"/>
                                        </p:tgtEl>
                                        <p:attrNameLst>
                                          <p:attrName>ppt_h</p:attrName>
                                        </p:attrNameLst>
                                      </p:cBhvr>
                                      <p:tavLst>
                                        <p:tav tm="0">
                                          <p:val>
                                            <p:strVal val="#ppt_h"/>
                                          </p:val>
                                        </p:tav>
                                        <p:tav tm="100000">
                                          <p:val>
                                            <p:strVal val="#ppt_h"/>
                                          </p:val>
                                        </p:tav>
                                      </p:tavLst>
                                    </p:anim>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1000" fill="hold"/>
                                        <p:tgtEl>
                                          <p:spTgt spid="20"/>
                                        </p:tgtEl>
                                        <p:attrNameLst>
                                          <p:attrName>ppt_w</p:attrName>
                                        </p:attrNameLst>
                                      </p:cBhvr>
                                      <p:tavLst>
                                        <p:tav tm="0">
                                          <p:val>
                                            <p:strVal val="#ppt_w+.3"/>
                                          </p:val>
                                        </p:tav>
                                        <p:tav tm="100000">
                                          <p:val>
                                            <p:strVal val="#ppt_w"/>
                                          </p:val>
                                        </p:tav>
                                      </p:tavLst>
                                    </p:anim>
                                    <p:anim calcmode="lin" valueType="num">
                                      <p:cBhvr>
                                        <p:cTn id="34" dur="1000" fill="hold"/>
                                        <p:tgtEl>
                                          <p:spTgt spid="20"/>
                                        </p:tgtEl>
                                        <p:attrNameLst>
                                          <p:attrName>ppt_h</p:attrName>
                                        </p:attrNameLst>
                                      </p:cBhvr>
                                      <p:tavLst>
                                        <p:tav tm="0">
                                          <p:val>
                                            <p:strVal val="#ppt_h"/>
                                          </p:val>
                                        </p:tav>
                                        <p:tav tm="100000">
                                          <p:val>
                                            <p:strVal val="#ppt_h"/>
                                          </p:val>
                                        </p:tav>
                                      </p:tavLst>
                                    </p:anim>
                                    <p:animEffect transition="in" filter="fade">
                                      <p:cBhvr>
                                        <p:cTn id="35" dur="1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strVal val="#ppt_w+.3"/>
                                          </p:val>
                                        </p:tav>
                                        <p:tav tm="100000">
                                          <p:val>
                                            <p:strVal val="#ppt_w"/>
                                          </p:val>
                                        </p:tav>
                                      </p:tavLst>
                                    </p:anim>
                                    <p:anim calcmode="lin" valueType="num">
                                      <p:cBhvr>
                                        <p:cTn id="41" dur="1000" fill="hold"/>
                                        <p:tgtEl>
                                          <p:spTgt spid="24"/>
                                        </p:tgtEl>
                                        <p:attrNameLst>
                                          <p:attrName>ppt_h</p:attrName>
                                        </p:attrNameLst>
                                      </p:cBhvr>
                                      <p:tavLst>
                                        <p:tav tm="0">
                                          <p:val>
                                            <p:strVal val="#ppt_h"/>
                                          </p:val>
                                        </p:tav>
                                        <p:tav tm="100000">
                                          <p:val>
                                            <p:strVal val="#ppt_h"/>
                                          </p:val>
                                        </p:tav>
                                      </p:tavLst>
                                    </p:anim>
                                    <p:animEffect transition="in" filter="fade">
                                      <p:cBhvr>
                                        <p:cTn id="42" dur="1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21"/>
                                        </p:tgtEl>
                                        <p:attrNameLst>
                                          <p:attrName>style.visibility</p:attrName>
                                        </p:attrNameLst>
                                      </p:cBhvr>
                                      <p:to>
                                        <p:strVal val="visible"/>
                                      </p:to>
                                    </p:set>
                                    <p:anim calcmode="discrete" valueType="clr">
                                      <p:cBhvr override="childStyle">
                                        <p:cTn id="6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21"/>
                                        </p:tgtEl>
                                        <p:attrNameLst>
                                          <p:attrName>fillcolor</p:attrName>
                                        </p:attrNameLst>
                                      </p:cBhvr>
                                      <p:tavLst>
                                        <p:tav tm="0">
                                          <p:val>
                                            <p:clrVal>
                                              <a:schemeClr val="accent2"/>
                                            </p:clrVal>
                                          </p:val>
                                        </p:tav>
                                        <p:tav tm="50000">
                                          <p:val>
                                            <p:clrVal>
                                              <a:schemeClr val="hlink"/>
                                            </p:clrVal>
                                          </p:val>
                                        </p:tav>
                                      </p:tavLst>
                                    </p:anim>
                                    <p:set>
                                      <p:cBhvr>
                                        <p:cTn id="63" dur="80"/>
                                        <p:tgtEl>
                                          <p:spTgt spid="21"/>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circle(in)">
                                      <p:cBhvr>
                                        <p:cTn id="68" dur="20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barn(inVertical)">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3" grpId="0"/>
      <p:bldP spid="11" grpId="0"/>
      <p:bldP spid="12" grpId="0"/>
      <p:bldP spid="21" grpId="0" animBg="1"/>
      <p:bldP spid="4" grpId="0"/>
      <p:bldP spid="19" grpId="0" animBg="1"/>
      <p:bldP spid="20" grpId="0" animBg="1"/>
      <p:bldP spid="23" grpId="0" animBg="1"/>
      <p:bldP spid="24"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413832"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46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762000" y="908737"/>
            <a:ext cx="5638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nl-NL" sz="3000" b="1" dirty="0">
                <a:solidFill>
                  <a:srgbClr val="C00000"/>
                </a:solidFill>
                <a:latin typeface="Times New Roman" pitchFamily="18" charset="0"/>
                <a:cs typeface="Times New Roman" pitchFamily="18" charset="0"/>
              </a:rPr>
              <a:t>1. Thủy quyển:</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98" y="1"/>
            <a:ext cx="1121793" cy="96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
          <p:cNvSpPr txBox="1">
            <a:spLocks noChangeArrowheads="1"/>
          </p:cNvSpPr>
          <p:nvPr/>
        </p:nvSpPr>
        <p:spPr bwMode="auto">
          <a:xfrm>
            <a:off x="1295400" y="17835"/>
            <a:ext cx="7848600" cy="95410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i="0" u="none" dirty="0">
                <a:solidFill>
                  <a:srgbClr val="0000CC"/>
                </a:solidFill>
                <a:latin typeface="Tahoma" pitchFamily="34" charset="0"/>
              </a:rPr>
              <a:t>BÀI 19. THỦY QUYỂN VÀ VÒNG TUẦN HOÀN LỚN CỦA NƯỚC.</a:t>
            </a:r>
          </a:p>
        </p:txBody>
      </p:sp>
      <p:sp>
        <p:nvSpPr>
          <p:cNvPr id="12" name="Rectangle 3"/>
          <p:cNvSpPr>
            <a:spLocks noChangeArrowheads="1"/>
          </p:cNvSpPr>
          <p:nvPr/>
        </p:nvSpPr>
        <p:spPr bwMode="auto">
          <a:xfrm>
            <a:off x="876201" y="5307687"/>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en-US" sz="2800" dirty="0">
                <a:solidFill>
                  <a:srgbClr val="0000CC"/>
                </a:solidFill>
                <a:latin typeface="Times New Roman" pitchFamily="18" charset="0"/>
                <a:cs typeface="Times New Roman" pitchFamily="18" charset="0"/>
              </a:rPr>
              <a:t> </a:t>
            </a:r>
            <a:endParaRPr lang="nl-NL" sz="2800" b="1" dirty="0">
              <a:solidFill>
                <a:schemeClr val="accent5">
                  <a:lumMod val="50000"/>
                </a:schemeClr>
              </a:solidFill>
              <a:latin typeface="Times New Roman" pitchFamily="18" charset="0"/>
              <a:cs typeface="Times New Roman" pitchFamily="18" charset="0"/>
            </a:endParaRPr>
          </a:p>
        </p:txBody>
      </p:sp>
      <p:sp>
        <p:nvSpPr>
          <p:cNvPr id="13" name="Text Box 5"/>
          <p:cNvSpPr txBox="1">
            <a:spLocks noChangeArrowheads="1"/>
          </p:cNvSpPr>
          <p:nvPr/>
        </p:nvSpPr>
        <p:spPr bwMode="auto">
          <a:xfrm>
            <a:off x="838200" y="1524000"/>
            <a:ext cx="7848600"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just">
              <a:spcBef>
                <a:spcPct val="50000"/>
              </a:spcBef>
            </a:pP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Là</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toàn</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bộ</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lớp</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nước</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bao</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quanh</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Trái</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Đất</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nằm</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trên</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bề</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mặt</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và</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bên</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trong</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của</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vỏ</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Trái</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Đất</a:t>
            </a:r>
            <a:r>
              <a:rPr lang="en-US" b="0" i="0" u="none" dirty="0">
                <a:solidFill>
                  <a:srgbClr val="0000CC"/>
                </a:solidFill>
                <a:latin typeface="Times New Roman" pitchFamily="18" charset="0"/>
                <a:cs typeface="Times New Roman" pitchFamily="18" charset="0"/>
              </a:rPr>
              <a:t>.</a:t>
            </a:r>
          </a:p>
        </p:txBody>
      </p:sp>
      <p:sp>
        <p:nvSpPr>
          <p:cNvPr id="15" name="Text Box 5"/>
          <p:cNvSpPr txBox="1">
            <a:spLocks noChangeArrowheads="1"/>
          </p:cNvSpPr>
          <p:nvPr/>
        </p:nvSpPr>
        <p:spPr bwMode="auto">
          <a:xfrm>
            <a:off x="876201" y="2474893"/>
            <a:ext cx="7658199"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just" eaLnBrk="0" hangingPunct="0"/>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Gồm</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nước</a:t>
            </a:r>
            <a:r>
              <a:rPr lang="en-US" b="0" i="0" u="none" dirty="0">
                <a:solidFill>
                  <a:srgbClr val="0000CC"/>
                </a:solidFill>
                <a:latin typeface="Times New Roman" pitchFamily="18" charset="0"/>
                <a:cs typeface="Times New Roman" pitchFamily="18" charset="0"/>
              </a:rPr>
              <a:t> ở </a:t>
            </a:r>
            <a:r>
              <a:rPr lang="en-US" b="0" i="0" u="none" dirty="0" err="1">
                <a:solidFill>
                  <a:srgbClr val="0000CC"/>
                </a:solidFill>
                <a:latin typeface="Times New Roman" pitchFamily="18" charset="0"/>
                <a:cs typeface="Times New Roman" pitchFamily="18" charset="0"/>
              </a:rPr>
              <a:t>các</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đại</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dương</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biển</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sông</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hồ</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đầm</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lầy</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nước</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dưới</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đất</a:t>
            </a:r>
            <a:r>
              <a:rPr lang="en-US" b="0" i="0" u="none" dirty="0">
                <a:solidFill>
                  <a:srgbClr val="0000CC"/>
                </a:solidFill>
                <a:latin typeface="Times New Roman" pitchFamily="18" charset="0"/>
                <a:cs typeface="Times New Roman" pitchFamily="18" charset="0"/>
              </a:rPr>
              <a:t> ( </a:t>
            </a:r>
            <a:r>
              <a:rPr lang="en-US" b="0" i="0" u="none" dirty="0" err="1">
                <a:solidFill>
                  <a:srgbClr val="0000CC"/>
                </a:solidFill>
                <a:latin typeface="Times New Roman" pitchFamily="18" charset="0"/>
                <a:cs typeface="Times New Roman" pitchFamily="18" charset="0"/>
              </a:rPr>
              <a:t>nước</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ngầm</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tuyết</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băng</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và</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hới</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nước</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trong</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khí</a:t>
            </a:r>
            <a:r>
              <a:rPr lang="en-US" b="0" i="0" u="none" dirty="0">
                <a:solidFill>
                  <a:srgbClr val="0000CC"/>
                </a:solidFill>
                <a:latin typeface="Times New Roman" pitchFamily="18" charset="0"/>
                <a:cs typeface="Times New Roman" pitchFamily="18" charset="0"/>
              </a:rPr>
              <a:t> </a:t>
            </a:r>
            <a:r>
              <a:rPr lang="en-US" b="0" i="0" u="none" dirty="0" err="1">
                <a:solidFill>
                  <a:srgbClr val="0000CC"/>
                </a:solidFill>
                <a:latin typeface="Times New Roman" pitchFamily="18" charset="0"/>
                <a:cs typeface="Times New Roman" pitchFamily="18" charset="0"/>
              </a:rPr>
              <a:t>quyển</a:t>
            </a:r>
            <a:r>
              <a:rPr lang="en-US" b="0" i="0" u="none" dirty="0">
                <a:solidFill>
                  <a:srgbClr val="0000CC"/>
                </a:solidFill>
                <a:latin typeface="Times New Roman" pitchFamily="18" charset="0"/>
                <a:cs typeface="Times New Roman" pitchFamily="18" charset="0"/>
              </a:rPr>
              <a:t>,…</a:t>
            </a:r>
            <a:endParaRPr lang="nl-NL" b="0" i="0" u="none"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5761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5"/>
                                        </p:tgtEl>
                                        <p:attrNameLst>
                                          <p:attrName>style.visibility</p:attrName>
                                        </p:attrNameLst>
                                      </p:cBhvr>
                                      <p:to>
                                        <p:strVal val="visible"/>
                                      </p:to>
                                    </p:set>
                                    <p:anim calcmode="discrete" valueType="clr">
                                      <p:cBhvr override="childStyle">
                                        <p:cTn id="19"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5"/>
                                        </p:tgtEl>
                                        <p:attrNameLst>
                                          <p:attrName>fillcolor</p:attrName>
                                        </p:attrNameLst>
                                      </p:cBhvr>
                                      <p:tavLst>
                                        <p:tav tm="0">
                                          <p:val>
                                            <p:clrVal>
                                              <a:schemeClr val="accent2"/>
                                            </p:clrVal>
                                          </p:val>
                                        </p:tav>
                                        <p:tav tm="50000">
                                          <p:val>
                                            <p:clrVal>
                                              <a:schemeClr val="hlink"/>
                                            </p:clrVal>
                                          </p:val>
                                        </p:tav>
                                      </p:tavLst>
                                    </p:anim>
                                    <p:set>
                                      <p:cBhvr>
                                        <p:cTn id="21"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2054"/>
          <p:cNvSpPr txBox="1">
            <a:spLocks noChangeArrowheads="1"/>
          </p:cNvSpPr>
          <p:nvPr/>
        </p:nvSpPr>
        <p:spPr bwMode="auto">
          <a:xfrm>
            <a:off x="1205839" y="1487269"/>
            <a:ext cx="6902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500188">
              <a:defRPr sz="3000">
                <a:solidFill>
                  <a:schemeClr val="tx1"/>
                </a:solidFill>
                <a:latin typeface="Arial" pitchFamily="34" charset="0"/>
                <a:ea typeface="SimSun" pitchFamily="2" charset="-122"/>
              </a:defRPr>
            </a:lvl1pPr>
            <a:lvl2pPr marL="742950" indent="-285750" defTabSz="1500188">
              <a:defRPr sz="3000">
                <a:solidFill>
                  <a:schemeClr val="tx1"/>
                </a:solidFill>
                <a:latin typeface="Arial" pitchFamily="34" charset="0"/>
                <a:ea typeface="SimSun" pitchFamily="2" charset="-122"/>
              </a:defRPr>
            </a:lvl2pPr>
            <a:lvl3pPr marL="1143000" indent="-228600" defTabSz="1500188">
              <a:defRPr sz="3000">
                <a:solidFill>
                  <a:schemeClr val="tx1"/>
                </a:solidFill>
                <a:latin typeface="Arial" pitchFamily="34" charset="0"/>
                <a:ea typeface="SimSun" pitchFamily="2" charset="-122"/>
              </a:defRPr>
            </a:lvl3pPr>
            <a:lvl4pPr marL="1600200" indent="-228600" defTabSz="1500188">
              <a:defRPr sz="3000">
                <a:solidFill>
                  <a:schemeClr val="tx1"/>
                </a:solidFill>
                <a:latin typeface="Arial" pitchFamily="34" charset="0"/>
                <a:ea typeface="SimSun" pitchFamily="2" charset="-122"/>
              </a:defRPr>
            </a:lvl4pPr>
            <a:lvl5pPr marL="2057400" indent="-228600" defTabSz="1500188">
              <a:defRPr sz="3000">
                <a:solidFill>
                  <a:schemeClr val="tx1"/>
                </a:solidFill>
                <a:latin typeface="Arial" pitchFamily="34" charset="0"/>
                <a:ea typeface="SimSun" pitchFamily="2" charset="-122"/>
              </a:defRPr>
            </a:lvl5pPr>
            <a:lvl6pPr marL="25146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9pPr>
          </a:lstStyle>
          <a:p>
            <a:pPr>
              <a:spcBef>
                <a:spcPct val="50000"/>
              </a:spcBef>
            </a:pPr>
            <a:r>
              <a:rPr lang="en-US" altLang="en-US" sz="3600" b="1" i="1" dirty="0" err="1">
                <a:solidFill>
                  <a:srgbClr val="7030A0"/>
                </a:solidFill>
                <a:latin typeface="Times New Roman" pitchFamily="18" charset="0"/>
                <a:ea typeface="黑体" pitchFamily="49" charset="-122"/>
                <a:cs typeface="Times New Roman" pitchFamily="18" charset="0"/>
              </a:rPr>
              <a:t>Xem</a:t>
            </a:r>
            <a:r>
              <a:rPr lang="en-US" altLang="en-US" sz="3600" b="1" i="1" dirty="0">
                <a:solidFill>
                  <a:srgbClr val="7030A0"/>
                </a:solidFill>
                <a:latin typeface="Times New Roman" pitchFamily="18" charset="0"/>
                <a:ea typeface="黑体" pitchFamily="49" charset="-122"/>
                <a:cs typeface="Times New Roman" pitchFamily="18" charset="0"/>
              </a:rPr>
              <a:t> video </a:t>
            </a:r>
            <a:r>
              <a:rPr lang="en-US" altLang="en-US" sz="3600" b="1" i="1" dirty="0" err="1">
                <a:solidFill>
                  <a:srgbClr val="7030A0"/>
                </a:solidFill>
                <a:latin typeface="Times New Roman" pitchFamily="18" charset="0"/>
                <a:ea typeface="黑体" pitchFamily="49" charset="-122"/>
                <a:cs typeface="Times New Roman" pitchFamily="18" charset="0"/>
              </a:rPr>
              <a:t>vòng</a:t>
            </a:r>
            <a:r>
              <a:rPr lang="en-US" altLang="en-US" sz="3600" b="1" i="1" dirty="0">
                <a:solidFill>
                  <a:srgbClr val="7030A0"/>
                </a:solidFill>
                <a:latin typeface="Times New Roman" pitchFamily="18" charset="0"/>
                <a:ea typeface="黑体" pitchFamily="49" charset="-122"/>
                <a:cs typeface="Times New Roman" pitchFamily="18" charset="0"/>
              </a:rPr>
              <a:t> </a:t>
            </a:r>
            <a:r>
              <a:rPr lang="en-US" altLang="en-US" sz="3600" b="1" i="1" dirty="0" err="1">
                <a:solidFill>
                  <a:srgbClr val="7030A0"/>
                </a:solidFill>
                <a:latin typeface="Times New Roman" pitchFamily="18" charset="0"/>
                <a:ea typeface="黑体" pitchFamily="49" charset="-122"/>
                <a:cs typeface="Times New Roman" pitchFamily="18" charset="0"/>
              </a:rPr>
              <a:t>tuần</a:t>
            </a:r>
            <a:r>
              <a:rPr lang="en-US" altLang="en-US" sz="3600" b="1" i="1" dirty="0">
                <a:solidFill>
                  <a:srgbClr val="7030A0"/>
                </a:solidFill>
                <a:latin typeface="Times New Roman" pitchFamily="18" charset="0"/>
                <a:ea typeface="黑体" pitchFamily="49" charset="-122"/>
                <a:cs typeface="Times New Roman" pitchFamily="18" charset="0"/>
              </a:rPr>
              <a:t> </a:t>
            </a:r>
            <a:r>
              <a:rPr lang="en-US" altLang="en-US" sz="3600" b="1" i="1" dirty="0" err="1">
                <a:solidFill>
                  <a:srgbClr val="7030A0"/>
                </a:solidFill>
                <a:latin typeface="Times New Roman" pitchFamily="18" charset="0"/>
                <a:ea typeface="黑体" pitchFamily="49" charset="-122"/>
                <a:cs typeface="Times New Roman" pitchFamily="18" charset="0"/>
              </a:rPr>
              <a:t>hoàn</a:t>
            </a:r>
            <a:r>
              <a:rPr lang="en-US" altLang="en-US" sz="3600" b="1" i="1" dirty="0">
                <a:solidFill>
                  <a:srgbClr val="7030A0"/>
                </a:solidFill>
                <a:latin typeface="Times New Roman" pitchFamily="18" charset="0"/>
                <a:ea typeface="黑体" pitchFamily="49" charset="-122"/>
                <a:cs typeface="Times New Roman" pitchFamily="18" charset="0"/>
              </a:rPr>
              <a:t> </a:t>
            </a:r>
            <a:r>
              <a:rPr lang="en-US" altLang="en-US" sz="3600" b="1" i="1" dirty="0" err="1">
                <a:solidFill>
                  <a:srgbClr val="7030A0"/>
                </a:solidFill>
                <a:latin typeface="Times New Roman" pitchFamily="18" charset="0"/>
                <a:ea typeface="黑体" pitchFamily="49" charset="-122"/>
                <a:cs typeface="Times New Roman" pitchFamily="18" charset="0"/>
              </a:rPr>
              <a:t>nước</a:t>
            </a:r>
            <a:endParaRPr lang="vi-VN" altLang="en-US" sz="3600" b="1" i="1" dirty="0">
              <a:solidFill>
                <a:srgbClr val="7030A0"/>
              </a:solidFill>
              <a:latin typeface="Times New Roman" pitchFamily="18" charset="0"/>
              <a:ea typeface="黑体" pitchFamily="49" charset="-122"/>
              <a:cs typeface="Times New Roman" pitchFamily="18" charset="0"/>
            </a:endParaRPr>
          </a:p>
        </p:txBody>
      </p:sp>
      <p:sp>
        <p:nvSpPr>
          <p:cNvPr id="17" name="AutoShape 18">
            <a:hlinkClick r:id="rId2" action="ppaction://hlinkfile" highlightClick="1"/>
          </p:cNvPr>
          <p:cNvSpPr>
            <a:spLocks noChangeArrowheads="1"/>
          </p:cNvSpPr>
          <p:nvPr/>
        </p:nvSpPr>
        <p:spPr bwMode="auto">
          <a:xfrm>
            <a:off x="7406331" y="5943600"/>
            <a:ext cx="550489" cy="3048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8" y="1"/>
            <a:ext cx="1121793" cy="96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17959" y="5879068"/>
            <a:ext cx="2065335" cy="369332"/>
          </a:xfrm>
          <a:prstGeom prst="rect">
            <a:avLst/>
          </a:prstGeom>
          <a:noFill/>
        </p:spPr>
        <p:txBody>
          <a:bodyPr wrap="square" rtlCol="0">
            <a:spAutoFit/>
          </a:bodyPr>
          <a:lstStyle/>
          <a:p>
            <a:r>
              <a:rPr lang="en-US" i="1" dirty="0" err="1"/>
              <a:t>Nguồn</a:t>
            </a:r>
            <a:r>
              <a:rPr lang="en-US" i="1" dirty="0"/>
              <a:t> </a:t>
            </a:r>
            <a:r>
              <a:rPr lang="en-US" i="1" dirty="0" err="1"/>
              <a:t>Youtobe</a:t>
            </a:r>
            <a:endParaRPr lang="en-US" i="1" dirty="0"/>
          </a:p>
        </p:txBody>
      </p:sp>
      <p:sp>
        <p:nvSpPr>
          <p:cNvPr id="3" name="Rectangle 2"/>
          <p:cNvSpPr/>
          <p:nvPr/>
        </p:nvSpPr>
        <p:spPr>
          <a:xfrm>
            <a:off x="3770113" y="6248400"/>
            <a:ext cx="3049617" cy="369332"/>
          </a:xfrm>
          <a:prstGeom prst="rect">
            <a:avLst/>
          </a:prstGeom>
        </p:spPr>
        <p:txBody>
          <a:bodyPr wrap="none">
            <a:spAutoFit/>
          </a:bodyPr>
          <a:lstStyle/>
          <a:p>
            <a:r>
              <a:rPr lang="en-US" dirty="0">
                <a:solidFill>
                  <a:srgbClr val="006600"/>
                </a:solidFill>
              </a:rPr>
              <a:t>https://youtu.be/hU5djZjxB0U</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839" y="2057400"/>
            <a:ext cx="69024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1295400" y="17835"/>
            <a:ext cx="7848600" cy="95410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i="0" u="none" dirty="0">
                <a:solidFill>
                  <a:srgbClr val="0000CC"/>
                </a:solidFill>
                <a:latin typeface="Tahoma" pitchFamily="34" charset="0"/>
              </a:rPr>
              <a:t>BÀI 19. THỦY QUYỂN VÀ VÒNG TUẦN HOÀN LỚN CỦA NƯỚC.</a:t>
            </a:r>
          </a:p>
        </p:txBody>
      </p:sp>
      <p:sp>
        <p:nvSpPr>
          <p:cNvPr id="11" name="Text Box 2"/>
          <p:cNvSpPr txBox="1">
            <a:spLocks noChangeArrowheads="1"/>
          </p:cNvSpPr>
          <p:nvPr/>
        </p:nvSpPr>
        <p:spPr bwMode="auto">
          <a:xfrm>
            <a:off x="627109" y="1046202"/>
            <a:ext cx="769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3000" b="1" dirty="0">
                <a:solidFill>
                  <a:srgbClr val="C00000"/>
                </a:solidFill>
              </a:rPr>
              <a:t>2. </a:t>
            </a:r>
            <a:r>
              <a:rPr lang="en-US" sz="3000" b="1" dirty="0" err="1">
                <a:solidFill>
                  <a:srgbClr val="C00000"/>
                </a:solidFill>
              </a:rPr>
              <a:t>Vòng</a:t>
            </a:r>
            <a:r>
              <a:rPr lang="en-US" sz="3000" b="1" dirty="0">
                <a:solidFill>
                  <a:srgbClr val="C00000"/>
                </a:solidFill>
              </a:rPr>
              <a:t> </a:t>
            </a:r>
            <a:r>
              <a:rPr lang="en-US" sz="3000" b="1" dirty="0" err="1">
                <a:solidFill>
                  <a:srgbClr val="C00000"/>
                </a:solidFill>
              </a:rPr>
              <a:t>tuần</a:t>
            </a:r>
            <a:r>
              <a:rPr lang="en-US" sz="3000" b="1" dirty="0">
                <a:solidFill>
                  <a:srgbClr val="C00000"/>
                </a:solidFill>
              </a:rPr>
              <a:t> </a:t>
            </a:r>
            <a:r>
              <a:rPr lang="en-US" sz="3000" b="1" dirty="0" err="1">
                <a:solidFill>
                  <a:srgbClr val="C00000"/>
                </a:solidFill>
              </a:rPr>
              <a:t>hoàn</a:t>
            </a:r>
            <a:r>
              <a:rPr lang="en-US" sz="3000" b="1" dirty="0">
                <a:solidFill>
                  <a:srgbClr val="C00000"/>
                </a:solidFill>
              </a:rPr>
              <a:t> </a:t>
            </a:r>
            <a:r>
              <a:rPr lang="en-US" sz="3000" b="1" dirty="0" err="1">
                <a:solidFill>
                  <a:srgbClr val="C00000"/>
                </a:solidFill>
              </a:rPr>
              <a:t>lớn</a:t>
            </a:r>
            <a:r>
              <a:rPr lang="en-US" sz="3000" b="1" dirty="0">
                <a:solidFill>
                  <a:srgbClr val="C00000"/>
                </a:solidFill>
              </a:rPr>
              <a:t> </a:t>
            </a:r>
            <a:r>
              <a:rPr lang="en-US" sz="3000" b="1" dirty="0" err="1">
                <a:solidFill>
                  <a:srgbClr val="C00000"/>
                </a:solidFill>
              </a:rPr>
              <a:t>của</a:t>
            </a:r>
            <a:r>
              <a:rPr lang="en-US" sz="3000" b="1" dirty="0">
                <a:solidFill>
                  <a:srgbClr val="C00000"/>
                </a:solidFill>
              </a:rPr>
              <a:t> </a:t>
            </a:r>
            <a:r>
              <a:rPr lang="en-US" sz="3000" b="1" dirty="0" err="1">
                <a:solidFill>
                  <a:srgbClr val="C00000"/>
                </a:solidFill>
              </a:rPr>
              <a:t>nước</a:t>
            </a:r>
            <a:r>
              <a:rPr lang="en-US" sz="3000" b="1" dirty="0">
                <a:solidFill>
                  <a:srgbClr val="C00000"/>
                </a:solidFill>
              </a:rPr>
              <a:t>:</a:t>
            </a:r>
            <a:endParaRPr lang="en-US" sz="3000" dirty="0">
              <a:solidFill>
                <a:srgbClr val="C00000"/>
              </a:solidFill>
            </a:endParaRPr>
          </a:p>
        </p:txBody>
      </p:sp>
    </p:spTree>
    <p:extLst>
      <p:ext uri="{BB962C8B-B14F-4D97-AF65-F5344CB8AC3E}">
        <p14:creationId xmlns:p14="http://schemas.microsoft.com/office/powerpoint/2010/main" val="232361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6"/>
                                        </p:tgtEl>
                                        <p:attrNameLst>
                                          <p:attrName>style.visibility</p:attrName>
                                        </p:attrNameLst>
                                      </p:cBhvr>
                                      <p:to>
                                        <p:strVal val="visible"/>
                                      </p:to>
                                    </p:set>
                                    <p:anim calcmode="discrete" valueType="clr">
                                      <p:cBhvr override="childStyle">
                                        <p:cTn id="12"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
                                        </p:tgtEl>
                                        <p:attrNameLst>
                                          <p:attrName>fillcolor</p:attrName>
                                        </p:attrNameLst>
                                      </p:cBhvr>
                                      <p:tavLst>
                                        <p:tav tm="0">
                                          <p:val>
                                            <p:clrVal>
                                              <a:schemeClr val="accent2"/>
                                            </p:clrVal>
                                          </p:val>
                                        </p:tav>
                                        <p:tav tm="50000">
                                          <p:val>
                                            <p:clrVal>
                                              <a:schemeClr val="hlink"/>
                                            </p:clrVal>
                                          </p:val>
                                        </p:tav>
                                      </p:tavLst>
                                    </p:anim>
                                    <p:set>
                                      <p:cBhvr>
                                        <p:cTn id="14" dur="80"/>
                                        <p:tgtEl>
                                          <p:spTgt spid="1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304800" y="3200400"/>
            <a:ext cx="857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nl-NL">
                <a:solidFill>
                  <a:prstClr val="black"/>
                </a:solidFill>
              </a:rPr>
              <a:t> </a:t>
            </a:r>
          </a:p>
        </p:txBody>
      </p:sp>
      <p:pic>
        <p:nvPicPr>
          <p:cNvPr id="9" name="Picture 5" descr="question_pop_up_from_box_rotate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02622"/>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p:nvSpPr>
        <p:spPr bwMode="auto">
          <a:xfrm>
            <a:off x="997646" y="1483622"/>
            <a:ext cx="7460553" cy="954107"/>
          </a:xfrm>
          <a:prstGeom prst="rect">
            <a:avLst/>
          </a:prstGeom>
          <a:noFill/>
          <a:ln>
            <a:noFill/>
          </a:ln>
          <a:effec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defRPr/>
            </a:pPr>
            <a:r>
              <a:rPr lang="en-US" sz="2800" b="1" i="1" dirty="0">
                <a:solidFill>
                  <a:srgbClr val="FF0000"/>
                </a:solidFill>
              </a:rPr>
              <a:t>- Cho </a:t>
            </a:r>
            <a:r>
              <a:rPr lang="en-US" sz="2800" b="1" i="1" dirty="0" err="1">
                <a:solidFill>
                  <a:srgbClr val="FF0000"/>
                </a:solidFill>
              </a:rPr>
              <a:t>biết</a:t>
            </a:r>
            <a:r>
              <a:rPr lang="en-US" sz="2800" b="1" i="1" dirty="0">
                <a:solidFill>
                  <a:srgbClr val="FF0000"/>
                </a:solidFill>
              </a:rPr>
              <a:t> </a:t>
            </a:r>
            <a:r>
              <a:rPr lang="en-US" sz="2800" b="1" i="1" dirty="0" err="1">
                <a:solidFill>
                  <a:srgbClr val="FF0000"/>
                </a:solidFill>
              </a:rPr>
              <a:t>nước</a:t>
            </a:r>
            <a:r>
              <a:rPr lang="en-US" sz="2800" b="1" i="1" dirty="0">
                <a:solidFill>
                  <a:srgbClr val="FF0000"/>
                </a:solidFill>
              </a:rPr>
              <a:t> </a:t>
            </a:r>
            <a:r>
              <a:rPr lang="en-US" sz="2800" b="1" i="1" dirty="0" err="1">
                <a:solidFill>
                  <a:srgbClr val="FF0000"/>
                </a:solidFill>
              </a:rPr>
              <a:t>mưa</a:t>
            </a:r>
            <a:r>
              <a:rPr lang="en-US" sz="2800" b="1" i="1" dirty="0">
                <a:solidFill>
                  <a:srgbClr val="FF0000"/>
                </a:solidFill>
              </a:rPr>
              <a:t> </a:t>
            </a:r>
            <a:r>
              <a:rPr lang="en-US" sz="2800" b="1" i="1" dirty="0" err="1">
                <a:solidFill>
                  <a:srgbClr val="FF0000"/>
                </a:solidFill>
              </a:rPr>
              <a:t>rơi</a:t>
            </a:r>
            <a:r>
              <a:rPr lang="en-US" sz="2800" b="1" i="1" dirty="0">
                <a:solidFill>
                  <a:srgbClr val="FF0000"/>
                </a:solidFill>
              </a:rPr>
              <a:t> </a:t>
            </a:r>
            <a:r>
              <a:rPr lang="en-US" sz="2800" b="1" i="1" dirty="0" err="1">
                <a:solidFill>
                  <a:srgbClr val="FF0000"/>
                </a:solidFill>
              </a:rPr>
              <a:t>xuống</a:t>
            </a:r>
            <a:r>
              <a:rPr lang="en-US" sz="2800" b="1" i="1" dirty="0">
                <a:solidFill>
                  <a:srgbClr val="FF0000"/>
                </a:solidFill>
              </a:rPr>
              <a:t> </a:t>
            </a:r>
            <a:r>
              <a:rPr lang="en-US" sz="2800" b="1" i="1" dirty="0" err="1">
                <a:solidFill>
                  <a:srgbClr val="FF0000"/>
                </a:solidFill>
              </a:rPr>
              <a:t>bề</a:t>
            </a:r>
            <a:r>
              <a:rPr lang="en-US" sz="2800" b="1" i="1" dirty="0">
                <a:solidFill>
                  <a:srgbClr val="FF0000"/>
                </a:solidFill>
              </a:rPr>
              <a:t> </a:t>
            </a:r>
            <a:r>
              <a:rPr lang="en-US" sz="2800" b="1" i="1" dirty="0" err="1">
                <a:solidFill>
                  <a:srgbClr val="FF0000"/>
                </a:solidFill>
              </a:rPr>
              <a:t>mặt</a:t>
            </a:r>
            <a:r>
              <a:rPr lang="en-US" sz="2800" b="1" i="1" dirty="0">
                <a:solidFill>
                  <a:srgbClr val="FF0000"/>
                </a:solidFill>
              </a:rPr>
              <a:t> </a:t>
            </a:r>
            <a:r>
              <a:rPr lang="en-US" sz="2800" b="1" i="1" dirty="0" err="1">
                <a:solidFill>
                  <a:srgbClr val="FF0000"/>
                </a:solidFill>
              </a:rPr>
              <a:t>đất</a:t>
            </a:r>
            <a:r>
              <a:rPr lang="en-US" sz="2800" b="1" i="1" dirty="0">
                <a:solidFill>
                  <a:srgbClr val="FF0000"/>
                </a:solidFill>
              </a:rPr>
              <a:t> </a:t>
            </a:r>
            <a:r>
              <a:rPr lang="en-US" sz="2800" b="1" i="1" dirty="0" err="1">
                <a:solidFill>
                  <a:srgbClr val="FF0000"/>
                </a:solidFill>
              </a:rPr>
              <a:t>sẽ</a:t>
            </a:r>
            <a:r>
              <a:rPr lang="en-US" sz="2800" b="1" i="1" dirty="0">
                <a:solidFill>
                  <a:srgbClr val="FF0000"/>
                </a:solidFill>
              </a:rPr>
              <a:t> </a:t>
            </a:r>
            <a:r>
              <a:rPr lang="en-US" sz="2800" b="1" i="1" dirty="0" err="1">
                <a:solidFill>
                  <a:srgbClr val="FF0000"/>
                </a:solidFill>
              </a:rPr>
              <a:t>tồn</a:t>
            </a:r>
            <a:r>
              <a:rPr lang="en-US" sz="2800" b="1" i="1" dirty="0">
                <a:solidFill>
                  <a:srgbClr val="FF0000"/>
                </a:solidFill>
              </a:rPr>
              <a:t> </a:t>
            </a:r>
            <a:r>
              <a:rPr lang="en-US" sz="2800" b="1" i="1" dirty="0" err="1">
                <a:solidFill>
                  <a:srgbClr val="FF0000"/>
                </a:solidFill>
              </a:rPr>
              <a:t>tại</a:t>
            </a:r>
            <a:r>
              <a:rPr lang="en-US" sz="2800" b="1" i="1" dirty="0">
                <a:solidFill>
                  <a:srgbClr val="FF0000"/>
                </a:solidFill>
              </a:rPr>
              <a:t> ở </a:t>
            </a:r>
            <a:r>
              <a:rPr lang="en-US" sz="2800" b="1" i="1" dirty="0" err="1">
                <a:solidFill>
                  <a:srgbClr val="FF0000"/>
                </a:solidFill>
              </a:rPr>
              <a:t>những</a:t>
            </a:r>
            <a:r>
              <a:rPr lang="en-US" sz="2800" b="1" i="1" dirty="0">
                <a:solidFill>
                  <a:srgbClr val="FF0000"/>
                </a:solidFill>
              </a:rPr>
              <a:t> </a:t>
            </a:r>
            <a:r>
              <a:rPr lang="en-US" sz="2800" b="1" i="1" dirty="0" err="1">
                <a:solidFill>
                  <a:srgbClr val="FF0000"/>
                </a:solidFill>
              </a:rPr>
              <a:t>đâu</a:t>
            </a:r>
            <a:r>
              <a:rPr lang="en-US" sz="2800" b="1" i="1" dirty="0">
                <a:solidFill>
                  <a:srgbClr val="FF0000"/>
                </a:solidFill>
              </a:rPr>
              <a:t>? </a:t>
            </a:r>
            <a:endParaRPr lang="en-US" sz="2800" b="1" i="1" dirty="0">
              <a:solidFill>
                <a:srgbClr val="FF0000"/>
              </a:solidFill>
              <a:latin typeface="Calibri"/>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8" y="1"/>
            <a:ext cx="974949" cy="83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5"/>
          <p:cNvSpPr txBox="1">
            <a:spLocks noChangeArrowheads="1"/>
          </p:cNvSpPr>
          <p:nvPr/>
        </p:nvSpPr>
        <p:spPr bwMode="auto">
          <a:xfrm>
            <a:off x="1295400" y="17835"/>
            <a:ext cx="7848600" cy="95410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i="0" u="none" dirty="0">
                <a:solidFill>
                  <a:srgbClr val="0000CC"/>
                </a:solidFill>
                <a:latin typeface="Tahoma" pitchFamily="34" charset="0"/>
              </a:rPr>
              <a:t>BÀI 19. THỦY QUYỂN VÀ VÒNG TUẦN HOÀN LỚN CỦA NƯỚC.</a:t>
            </a:r>
          </a:p>
        </p:txBody>
      </p:sp>
      <p:grpSp>
        <p:nvGrpSpPr>
          <p:cNvPr id="4" name="Group 3"/>
          <p:cNvGrpSpPr/>
          <p:nvPr/>
        </p:nvGrpSpPr>
        <p:grpSpPr>
          <a:xfrm>
            <a:off x="1527569" y="2438400"/>
            <a:ext cx="6734326" cy="4495800"/>
            <a:chOff x="1870865" y="3421214"/>
            <a:chExt cx="4862571" cy="2739317"/>
          </a:xfrm>
        </p:grpSpPr>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1870865" y="3421214"/>
              <a:ext cx="4862571" cy="2369985"/>
            </a:xfrm>
            <a:prstGeom prst="rect">
              <a:avLst/>
            </a:prstGeom>
            <a:noFill/>
          </p:spPr>
        </p:pic>
        <p:sp>
          <p:nvSpPr>
            <p:cNvPr id="3" name="TextBox 2"/>
            <p:cNvSpPr txBox="1"/>
            <p:nvPr/>
          </p:nvSpPr>
          <p:spPr>
            <a:xfrm>
              <a:off x="2514600" y="5791199"/>
              <a:ext cx="3886200" cy="369332"/>
            </a:xfrm>
            <a:prstGeom prst="rect">
              <a:avLst/>
            </a:prstGeom>
            <a:noFill/>
          </p:spPr>
          <p:txBody>
            <a:bodyPr wrap="squar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Vòng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a:t>
              </a:r>
            </a:p>
          </p:txBody>
        </p:sp>
      </p:grpSp>
      <p:sp>
        <p:nvSpPr>
          <p:cNvPr id="5" name="TextBox 4"/>
          <p:cNvSpPr txBox="1"/>
          <p:nvPr/>
        </p:nvSpPr>
        <p:spPr>
          <a:xfrm>
            <a:off x="877542" y="1068123"/>
            <a:ext cx="7384353" cy="461665"/>
          </a:xfrm>
          <a:prstGeom prst="rect">
            <a:avLst/>
          </a:prstGeom>
          <a:noFill/>
        </p:spPr>
        <p:txBody>
          <a:bodyPr wrap="square" rtlCol="0">
            <a:spAutoFit/>
          </a:bodyPr>
          <a:lstStyle/>
          <a:p>
            <a:r>
              <a:rPr lang="nl-NL" sz="2400" dirty="0">
                <a:solidFill>
                  <a:srgbClr val="006600"/>
                </a:solidFill>
                <a:latin typeface="Times New Roman" pitchFamily="18" charset="0"/>
                <a:cs typeface="Times New Roman" pitchFamily="18" charset="0"/>
              </a:rPr>
              <a:t>Quan sát sơ đồ hình 2 và kết hợp với hiểu biết, em hãy:</a:t>
            </a:r>
            <a:endParaRPr lang="nl-NL" sz="2400" i="1" dirty="0">
              <a:solidFill>
                <a:srgbClr val="006600"/>
              </a:solidFill>
              <a:latin typeface="Times New Roman" pitchFamily="18" charset="0"/>
              <a:cs typeface="Times New Roman" pitchFamily="18" charset="0"/>
            </a:endParaRPr>
          </a:p>
        </p:txBody>
      </p:sp>
      <p:sp>
        <p:nvSpPr>
          <p:cNvPr id="17" name="Text Box 11"/>
          <p:cNvSpPr txBox="1">
            <a:spLocks noChangeArrowheads="1"/>
          </p:cNvSpPr>
          <p:nvPr/>
        </p:nvSpPr>
        <p:spPr bwMode="auto">
          <a:xfrm>
            <a:off x="997647" y="1636022"/>
            <a:ext cx="7460553" cy="523220"/>
          </a:xfrm>
          <a:prstGeom prst="rect">
            <a:avLst/>
          </a:prstGeom>
          <a:noFill/>
          <a:ln>
            <a:noFill/>
          </a:ln>
          <a:effec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defRPr/>
            </a:pPr>
            <a:r>
              <a:rPr lang="en-US" sz="2800" b="1" i="1" dirty="0">
                <a:solidFill>
                  <a:srgbClr val="FF0000"/>
                </a:solidFill>
              </a:rPr>
              <a:t>- </a:t>
            </a:r>
            <a:r>
              <a:rPr lang="en-US" sz="2800" b="1" i="1" dirty="0" err="1">
                <a:solidFill>
                  <a:srgbClr val="FF0000"/>
                </a:solidFill>
              </a:rPr>
              <a:t>Mô</a:t>
            </a:r>
            <a:r>
              <a:rPr lang="en-US" sz="2800" b="1" i="1" dirty="0">
                <a:solidFill>
                  <a:srgbClr val="FF0000"/>
                </a:solidFill>
              </a:rPr>
              <a:t> </a:t>
            </a:r>
            <a:r>
              <a:rPr lang="en-US" sz="2800" b="1" i="1" dirty="0" err="1">
                <a:solidFill>
                  <a:srgbClr val="FF0000"/>
                </a:solidFill>
              </a:rPr>
              <a:t>tả</a:t>
            </a:r>
            <a:r>
              <a:rPr lang="en-US" sz="2800" b="1" i="1" dirty="0">
                <a:solidFill>
                  <a:srgbClr val="FF0000"/>
                </a:solidFill>
              </a:rPr>
              <a:t> </a:t>
            </a:r>
            <a:r>
              <a:rPr lang="en-US" sz="2800" b="1" i="1" dirty="0" err="1">
                <a:solidFill>
                  <a:srgbClr val="FF0000"/>
                </a:solidFill>
              </a:rPr>
              <a:t>vòng</a:t>
            </a:r>
            <a:r>
              <a:rPr lang="en-US" sz="2800" b="1" i="1" dirty="0">
                <a:solidFill>
                  <a:srgbClr val="FF0000"/>
                </a:solidFill>
              </a:rPr>
              <a:t> </a:t>
            </a:r>
            <a:r>
              <a:rPr lang="en-US" sz="2800" b="1" i="1" dirty="0" err="1">
                <a:solidFill>
                  <a:srgbClr val="FF0000"/>
                </a:solidFill>
              </a:rPr>
              <a:t>tuần</a:t>
            </a:r>
            <a:r>
              <a:rPr lang="en-US" sz="2800" b="1" i="1" dirty="0">
                <a:solidFill>
                  <a:srgbClr val="FF0000"/>
                </a:solidFill>
              </a:rPr>
              <a:t> </a:t>
            </a:r>
            <a:r>
              <a:rPr lang="en-US" sz="2800" b="1" i="1" dirty="0" err="1">
                <a:solidFill>
                  <a:srgbClr val="FF0000"/>
                </a:solidFill>
              </a:rPr>
              <a:t>hoàn</a:t>
            </a:r>
            <a:r>
              <a:rPr lang="en-US" sz="2800" b="1" i="1" dirty="0">
                <a:solidFill>
                  <a:srgbClr val="FF0000"/>
                </a:solidFill>
              </a:rPr>
              <a:t> </a:t>
            </a:r>
            <a:r>
              <a:rPr lang="en-US" sz="2800" b="1" i="1" dirty="0" err="1">
                <a:solidFill>
                  <a:srgbClr val="FF0000"/>
                </a:solidFill>
              </a:rPr>
              <a:t>lớn</a:t>
            </a:r>
            <a:r>
              <a:rPr lang="en-US" sz="2800" b="1" i="1" dirty="0">
                <a:solidFill>
                  <a:srgbClr val="FF0000"/>
                </a:solidFill>
              </a:rPr>
              <a:t> </a:t>
            </a:r>
            <a:r>
              <a:rPr lang="en-US" sz="2800" b="1" i="1" dirty="0" err="1">
                <a:solidFill>
                  <a:srgbClr val="FF0000"/>
                </a:solidFill>
              </a:rPr>
              <a:t>của</a:t>
            </a:r>
            <a:r>
              <a:rPr lang="en-US" sz="2800" b="1" i="1" dirty="0">
                <a:solidFill>
                  <a:srgbClr val="FF0000"/>
                </a:solidFill>
              </a:rPr>
              <a:t> </a:t>
            </a:r>
            <a:r>
              <a:rPr lang="en-US" sz="2800" b="1" i="1" dirty="0" err="1">
                <a:solidFill>
                  <a:srgbClr val="FF0000"/>
                </a:solidFill>
              </a:rPr>
              <a:t>nước</a:t>
            </a:r>
            <a:r>
              <a:rPr lang="en-US" sz="2800" b="1" i="1" dirty="0">
                <a:solidFill>
                  <a:srgbClr val="FF0000"/>
                </a:solidFill>
              </a:rPr>
              <a:t>. </a:t>
            </a:r>
            <a:endParaRPr lang="en-US" sz="2800" b="1" i="1" dirty="0">
              <a:solidFill>
                <a:srgbClr val="FF0000"/>
              </a:solidFill>
              <a:latin typeface="Calibri"/>
            </a:endParaRPr>
          </a:p>
        </p:txBody>
      </p:sp>
    </p:spTree>
    <p:extLst>
      <p:ext uri="{BB962C8B-B14F-4D97-AF65-F5344CB8AC3E}">
        <p14:creationId xmlns:p14="http://schemas.microsoft.com/office/powerpoint/2010/main" val="316564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1"/>
                                        </p:tgtEl>
                                        <p:attrNameLst>
                                          <p:attrName>style.visibility</p:attrName>
                                        </p:attrNameLst>
                                      </p:cBhvr>
                                      <p:to>
                                        <p:strVal val="visible"/>
                                      </p:to>
                                    </p:set>
                                    <p:anim calcmode="discrete" valueType="clr">
                                      <p:cBhvr override="childStyle">
                                        <p:cTn id="1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
                                        </p:tgtEl>
                                        <p:attrNameLst>
                                          <p:attrName>fillcolor</p:attrName>
                                        </p:attrNameLst>
                                      </p:cBhvr>
                                      <p:tavLst>
                                        <p:tav tm="0">
                                          <p:val>
                                            <p:clrVal>
                                              <a:schemeClr val="accent2"/>
                                            </p:clrVal>
                                          </p:val>
                                        </p:tav>
                                        <p:tav tm="50000">
                                          <p:val>
                                            <p:clrVal>
                                              <a:schemeClr val="hlink"/>
                                            </p:clrVal>
                                          </p:val>
                                        </p:tav>
                                      </p:tavLst>
                                    </p:anim>
                                    <p:set>
                                      <p:cBhvr>
                                        <p:cTn id="20" dur="80"/>
                                        <p:tgtEl>
                                          <p:spTgt spid="11"/>
                                        </p:tgtEl>
                                        <p:attrNameLst>
                                          <p:attrName>fill.type</p:attrName>
                                        </p:attrNameLst>
                                      </p:cBhvr>
                                      <p:to>
                                        <p:strVal val="solid"/>
                                      </p:to>
                                    </p:se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iterate type="lt">
                                    <p:tmPct val="0"/>
                                  </p:iterate>
                                  <p:childTnLst>
                                    <p:animEffect transition="out" filter="blinds(horizontal)">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par>
                          <p:cTn id="29" fill="hold">
                            <p:stCondLst>
                              <p:cond delay="5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17"/>
                                        </p:tgtEl>
                                        <p:attrNameLst>
                                          <p:attrName>style.visibility</p:attrName>
                                        </p:attrNameLst>
                                      </p:cBhvr>
                                      <p:to>
                                        <p:strVal val="visible"/>
                                      </p:to>
                                    </p:set>
                                    <p:anim calcmode="discrete" valueType="clr">
                                      <p:cBhvr override="childStyle">
                                        <p:cTn id="32"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7"/>
                                        </p:tgtEl>
                                        <p:attrNameLst>
                                          <p:attrName>fillcolor</p:attrName>
                                        </p:attrNameLst>
                                      </p:cBhvr>
                                      <p:tavLst>
                                        <p:tav tm="0">
                                          <p:val>
                                            <p:clrVal>
                                              <a:schemeClr val="accent2"/>
                                            </p:clrVal>
                                          </p:val>
                                        </p:tav>
                                        <p:tav tm="50000">
                                          <p:val>
                                            <p:clrVal>
                                              <a:schemeClr val="hlink"/>
                                            </p:clrVal>
                                          </p:val>
                                        </p:tav>
                                      </p:tavLst>
                                    </p:anim>
                                    <p:set>
                                      <p:cBhvr>
                                        <p:cTn id="34" dur="80"/>
                                        <p:tgtEl>
                                          <p:spTgt spid="17"/>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iterate type="lt">
                                    <p:tmPct val="0"/>
                                  </p:iterate>
                                  <p:childTnLst>
                                    <p:animEffect transition="out" filter="blinds(horizontal)">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sng" strike="noStrike" cap="none" normalizeH="0" baseline="0" smtClean="0">
            <a:ln>
              <a:noFill/>
            </a:ln>
            <a:solidFill>
              <a:srgbClr val="090703"/>
            </a:solidFill>
            <a:effectLst/>
            <a:latin typeface="VNI-Times"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sng" strike="noStrike" cap="none" normalizeH="0" baseline="0" smtClean="0">
            <a:ln>
              <a:noFill/>
            </a:ln>
            <a:solidFill>
              <a:srgbClr val="090703"/>
            </a:solidFill>
            <a:effectLst/>
            <a:latin typeface="VNI-Times" pitchFamily="2"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1259</Words>
  <Application>Microsoft Office PowerPoint</Application>
  <PresentationFormat>On-screen Show (4:3)</PresentationFormat>
  <Paragraphs>103</Paragraphs>
  <Slides>23</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.VnShelley Allegro</vt:lpstr>
      <vt:lpstr>Arial</vt:lpstr>
      <vt:lpstr>Calibri</vt:lpstr>
      <vt:lpstr>Tahoma</vt:lpstr>
      <vt:lpstr>Times New Roman</vt:lpstr>
      <vt:lpstr>VNI-Times</vt:lpstr>
      <vt:lpstr>Office Theme</vt:lpstr>
      <vt:lpstr>1_Office Theme</vt:lpstr>
      <vt:lpstr>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dc:creator>
  <cp:lastModifiedBy>Khuất Thị Mai Hương</cp:lastModifiedBy>
  <cp:revision>79</cp:revision>
  <dcterms:created xsi:type="dcterms:W3CDTF">2021-07-18T20:31:10Z</dcterms:created>
  <dcterms:modified xsi:type="dcterms:W3CDTF">2025-02-13T03:40:38Z</dcterms:modified>
</cp:coreProperties>
</file>