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12" d="100"/>
          <a:sy n="12" d="100"/>
        </p:scale>
        <p:origin x="610" y="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19/1/2023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B41452-BF62-467C-8222-ED80DD3AB25B}"/>
              </a:ext>
            </a:extLst>
          </p:cNvPr>
          <p:cNvSpPr txBox="1"/>
          <p:nvPr/>
        </p:nvSpPr>
        <p:spPr>
          <a:xfrm>
            <a:off x="970581" y="1120676"/>
            <a:ext cx="10250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="" xmlns:a16="http://schemas.microsoft.com/office/drawing/2014/main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5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872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29972C-B80E-490B-B974-00AB1242D8E2}"/>
              </a:ext>
            </a:extLst>
          </p:cNvPr>
          <p:cNvSpPr txBox="1"/>
          <p:nvPr/>
        </p:nvSpPr>
        <p:spPr>
          <a:xfrm>
            <a:off x="1192695" y="1936205"/>
            <a:ext cx="6345243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="" xmlns:a16="http://schemas.microsoft.com/office/drawing/2014/main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421888"/>
            <a:ext cx="3575330" cy="49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923132C-3724-4E7F-B1ED-344496AB5B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373164"/>
            <a:ext cx="7244861" cy="5221457"/>
          </a:xfrm>
        </p:spPr>
      </p:pic>
      <p:sp>
        <p:nvSpPr>
          <p:cNvPr id="3" name="Speech Bubble: Oval 6">
            <a:extLst>
              <a:ext uri="{FF2B5EF4-FFF2-40B4-BE49-F238E27FC236}">
                <a16:creationId xmlns="" xmlns:a16="http://schemas.microsoft.com/office/drawing/2014/main" id="{EA20698C-2B23-45CB-8B07-9918B4478959}"/>
              </a:ext>
            </a:extLst>
          </p:cNvPr>
          <p:cNvSpPr/>
          <p:nvPr/>
        </p:nvSpPr>
        <p:spPr>
          <a:xfrm>
            <a:off x="7080736" y="1001823"/>
            <a:ext cx="4607170" cy="2749561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800"/>
              </a:spcAft>
            </a:pPr>
            <a:r>
              <a:rPr lang="nl-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800"/>
              </a:spcAft>
            </a:pPr>
            <a:r>
              <a:rPr lang="nl-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0740" y="3751384"/>
            <a:ext cx="2437536" cy="3260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82FBAE-A3DC-418F-B73F-843782B58225}"/>
              </a:ext>
            </a:extLst>
          </p:cNvPr>
          <p:cNvSpPr txBox="1"/>
          <p:nvPr/>
        </p:nvSpPr>
        <p:spPr>
          <a:xfrm>
            <a:off x="324169" y="16766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19C8293-AD87-4CFB-A712-178171926D2F}"/>
              </a:ext>
            </a:extLst>
          </p:cNvPr>
          <p:cNvSpPr txBox="1"/>
          <p:nvPr/>
        </p:nvSpPr>
        <p:spPr>
          <a:xfrm>
            <a:off x="803797" y="690881"/>
            <a:ext cx="710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02E8C4-2ABF-4C78-B329-AEC3DDF8DAD8}"/>
              </a:ext>
            </a:extLst>
          </p:cNvPr>
          <p:cNvSpPr txBox="1"/>
          <p:nvPr/>
        </p:nvSpPr>
        <p:spPr>
          <a:xfrm>
            <a:off x="361122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AB8AA7-F3B4-4DC0-81D4-577ECF4C7AFF}"/>
              </a:ext>
            </a:extLst>
          </p:cNvPr>
          <p:cNvSpPr txBox="1"/>
          <p:nvPr/>
        </p:nvSpPr>
        <p:spPr>
          <a:xfrm>
            <a:off x="675861" y="1483488"/>
            <a:ext cx="4684644" cy="4175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-&gt;</a:t>
            </a:r>
            <a:r>
              <a:rPr lang="nl-NL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cực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67" y="197595"/>
            <a:ext cx="6225848" cy="64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35C9D8-A7CC-4726-8E40-A33D032BB361}"/>
              </a:ext>
            </a:extLst>
          </p:cNvPr>
          <p:cNvSpPr txBox="1"/>
          <p:nvPr/>
        </p:nvSpPr>
        <p:spPr>
          <a:xfrm>
            <a:off x="1272209" y="2215477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F03ED2E-AAC9-48C6-86C3-7D925E813469}"/>
              </a:ext>
            </a:extLst>
          </p:cNvPr>
          <p:cNvSpPr/>
          <p:nvPr/>
        </p:nvSpPr>
        <p:spPr>
          <a:xfrm>
            <a:off x="1391479" y="4367579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565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="" xmlns:a16="http://schemas.microsoft.com/office/drawing/2014/main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="" xmlns:a16="http://schemas.microsoft.com/office/drawing/2014/main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="" xmlns:a16="http://schemas.microsoft.com/office/drawing/2014/main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9BEC6A-33E6-4B3F-931F-8786F7384713}"/>
              </a:ext>
            </a:extLst>
          </p:cNvPr>
          <p:cNvSpPr txBox="1"/>
          <p:nvPr/>
        </p:nvSpPr>
        <p:spPr>
          <a:xfrm>
            <a:off x="271039" y="1198812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="" xmlns:a16="http://schemas.microsoft.com/office/drawing/2014/main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="" xmlns:a16="http://schemas.microsoft.com/office/drawing/2014/main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="" xmlns:a16="http://schemas.microsoft.com/office/drawing/2014/main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25/07/2019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="" xmlns:a16="http://schemas.microsoft.com/office/drawing/2014/main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09" y="731838"/>
            <a:ext cx="4633382" cy="3475037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27598F-D0AE-44BB-AF01-32354315AF59}"/>
              </a:ext>
            </a:extLst>
          </p:cNvPr>
          <p:cNvSpPr txBox="1"/>
          <p:nvPr/>
        </p:nvSpPr>
        <p:spPr>
          <a:xfrm>
            <a:off x="616341" y="1038546"/>
            <a:ext cx="659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8D4A02-F95E-40C3-9D5E-EB029F26C2B2}"/>
              </a:ext>
            </a:extLst>
          </p:cNvPr>
          <p:cNvSpPr txBox="1"/>
          <p:nvPr/>
        </p:nvSpPr>
        <p:spPr>
          <a:xfrm>
            <a:off x="517160" y="2046837"/>
            <a:ext cx="90049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Độ nóng, lạnh của không khí được gọi là nhiệt độ </a:t>
            </a:r>
          </a:p>
          <a:p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không khí. Đơn vị đo nhiệt độ không khí là độ C.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dung</a:t>
            </a:r>
            <a:r>
              <a:rPr lang="en-US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hiệt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 có bầu thuỷ ngân (hoặc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hiệt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 điện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</a:rPr>
              <a:t>N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hiệt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</a:rPr>
              <a:t>độ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không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</a:rPr>
              <a:t>khí </a:t>
            </a:r>
            <a:r>
              <a:rPr lang="en-US" sz="2400" smtClean="0">
                <a:latin typeface="Times New Roman" panose="02020603050405020304" pitchFamily="18" charset="0"/>
              </a:rPr>
              <a:t>được đo ít nhất 4 lần trong </a:t>
            </a:r>
          </a:p>
          <a:p>
            <a:r>
              <a:rPr lang="en-US" sz="2400" smtClean="0">
                <a:latin typeface="Times New Roman" panose="02020603050405020304" pitchFamily="18" charset="0"/>
              </a:rPr>
              <a:t>ngày vào 1,7,13,19 giờ.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="" xmlns:a16="http://schemas.microsoft.com/office/drawing/2014/main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81" y="12291"/>
            <a:ext cx="4487009" cy="29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="" xmlns:a16="http://schemas.microsoft.com/office/drawing/2014/main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11" y="3812805"/>
            <a:ext cx="5249979" cy="25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004D6E-025B-4ED8-829E-68358D21161A}"/>
              </a:ext>
            </a:extLst>
          </p:cNvPr>
          <p:cNvSpPr txBox="1"/>
          <p:nvPr/>
        </p:nvSpPr>
        <p:spPr>
          <a:xfrm>
            <a:off x="594308" y="759347"/>
            <a:ext cx="8268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b.Sự 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60ECCF-CB07-42EE-9041-8D956F21F5AE}"/>
              </a:ext>
            </a:extLst>
          </p:cNvPr>
          <p:cNvSpPr txBox="1"/>
          <p:nvPr/>
        </p:nvSpPr>
        <p:spPr>
          <a:xfrm>
            <a:off x="456569" y="234088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5C9A92-60D4-4159-8099-776EB10ED69E}"/>
              </a:ext>
            </a:extLst>
          </p:cNvPr>
          <p:cNvSpPr txBox="1"/>
          <p:nvPr/>
        </p:nvSpPr>
        <p:spPr>
          <a:xfrm>
            <a:off x="583094" y="876055"/>
            <a:ext cx="10413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thay đồi nhiệt độ không khí trên bể mặt Trái Đất theo vĩ độ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940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950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</a:t>
            </a:r>
            <a:r>
              <a:rPr lang="nl-NL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 (Đơn vị là %) 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</TotalTime>
  <Words>959</Words>
  <Application>Microsoft Office PowerPoint</Application>
  <PresentationFormat>Widescreen</PresentationFormat>
  <Paragraphs>95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Admin</cp:lastModifiedBy>
  <cp:revision>16</cp:revision>
  <dcterms:created xsi:type="dcterms:W3CDTF">2021-08-18T04:09:42Z</dcterms:created>
  <dcterms:modified xsi:type="dcterms:W3CDTF">2023-01-19T01:38:46Z</dcterms:modified>
</cp:coreProperties>
</file>