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8" r:id="rId2"/>
    <p:sldId id="651" r:id="rId3"/>
    <p:sldId id="652" r:id="rId4"/>
    <p:sldId id="284" r:id="rId5"/>
    <p:sldId id="657" r:id="rId6"/>
    <p:sldId id="653" r:id="rId7"/>
    <p:sldId id="640" r:id="rId8"/>
    <p:sldId id="655" r:id="rId9"/>
    <p:sldId id="656" r:id="rId10"/>
    <p:sldId id="648" r:id="rId11"/>
    <p:sldId id="649" r:id="rId12"/>
    <p:sldId id="642" r:id="rId13"/>
    <p:sldId id="650" r:id="rId14"/>
    <p:sldId id="641" r:id="rId15"/>
    <p:sldId id="658" r:id="rId16"/>
    <p:sldId id="267" r:id="rId17"/>
    <p:sldId id="644" r:id="rId18"/>
    <p:sldId id="272" r:id="rId19"/>
    <p:sldId id="273" r:id="rId20"/>
    <p:sldId id="274" r:id="rId21"/>
    <p:sldId id="275" r:id="rId22"/>
    <p:sldId id="276" r:id="rId23"/>
    <p:sldId id="277" r:id="rId24"/>
    <p:sldId id="279" r:id="rId25"/>
    <p:sldId id="280" r:id="rId26"/>
    <p:sldId id="278" r:id="rId27"/>
    <p:sldId id="645" r:id="rId2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3" clrIdx="0"/>
  <p:cmAuthor id="1" name="Admin" initials="A" lastIdx="1" clrIdx="1">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3300"/>
    <a:srgbClr val="FF0000"/>
    <a:srgbClr val="996633"/>
    <a:srgbClr val="5461DC"/>
    <a:srgbClr val="996600"/>
    <a:srgbClr val="CC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88386" autoAdjust="0"/>
  </p:normalViewPr>
  <p:slideViewPr>
    <p:cSldViewPr snapToGrid="0">
      <p:cViewPr varScale="1">
        <p:scale>
          <a:sx n="65" d="100"/>
          <a:sy n="65" d="100"/>
        </p:scale>
        <p:origin x="85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10T22:59:09.092" idx="1">
    <p:pos x="6279" y="907"/>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9BEE9-6417-4879-A62B-A48FCC51C62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79C9986-BF44-4DAE-B041-98356477503D}">
      <dgm:prSet phldrT="[Text]"/>
      <dgm:spPr/>
      <dgm:t>
        <a:bodyPr/>
        <a:lstStyle/>
        <a:p>
          <a:r>
            <a:rPr lang="en-US" dirty="0" err="1" smtClean="0">
              <a:solidFill>
                <a:schemeClr val="tx1"/>
              </a:solidFill>
              <a:latin typeface="Times New Roman" panose="02020603050405020304" pitchFamily="18" charset="0"/>
              <a:cs typeface="Times New Roman" panose="02020603050405020304" pitchFamily="18" charset="0"/>
            </a:rPr>
            <a:t>Thành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phần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không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khí</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gần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bề</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mặt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đất</a:t>
          </a:r>
          <a:endParaRPr lang="en-US" dirty="0">
            <a:solidFill>
              <a:schemeClr val="tx1"/>
            </a:solidFill>
            <a:latin typeface="Times New Roman" panose="02020603050405020304" pitchFamily="18" charset="0"/>
            <a:cs typeface="Times New Roman" panose="02020603050405020304" pitchFamily="18" charset="0"/>
          </a:endParaRPr>
        </a:p>
      </dgm:t>
    </dgm:pt>
    <dgm:pt modelId="{576D795D-3335-49B0-AE95-B87CF9B23F81}" type="parTrans" cxnId="{EBF87B9B-4D4A-4903-98D9-38B7CE0350BE}">
      <dgm:prSet/>
      <dgm:spPr/>
      <dgm:t>
        <a:bodyPr/>
        <a:lstStyle/>
        <a:p>
          <a:endParaRPr lang="en-US"/>
        </a:p>
      </dgm:t>
    </dgm:pt>
    <dgm:pt modelId="{63353731-5F4D-47FD-919B-2A99E1B620E7}" type="sibTrans" cxnId="{EBF87B9B-4D4A-4903-98D9-38B7CE0350BE}">
      <dgm:prSet/>
      <dgm:spPr/>
      <dgm:t>
        <a:bodyPr/>
        <a:lstStyle/>
        <a:p>
          <a:endParaRPr lang="en-US"/>
        </a:p>
      </dgm:t>
    </dgm:pt>
    <dgm:pt modelId="{5E127C9A-2B22-46BC-881F-490DA1C88B72}">
      <dgm:prSet phldrT="[Text]"/>
      <dgm:spPr/>
      <dgm:t>
        <a:bodyPr/>
        <a:lstStyle/>
        <a:p>
          <a:r>
            <a:rPr lang="en-US" dirty="0" err="1" smtClean="0">
              <a:solidFill>
                <a:schemeClr val="tx1"/>
              </a:solidFill>
              <a:latin typeface="Times New Roman" panose="02020603050405020304" pitchFamily="18" charset="0"/>
              <a:cs typeface="Times New Roman" panose="02020603050405020304" pitchFamily="18" charset="0"/>
            </a:rPr>
            <a:t>Các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tầng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khí</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quyển</a:t>
          </a:r>
          <a:endParaRPr lang="en-US" dirty="0">
            <a:solidFill>
              <a:schemeClr val="tx1"/>
            </a:solidFill>
            <a:latin typeface="Times New Roman" panose="02020603050405020304" pitchFamily="18" charset="0"/>
            <a:cs typeface="Times New Roman" panose="02020603050405020304" pitchFamily="18" charset="0"/>
          </a:endParaRPr>
        </a:p>
      </dgm:t>
    </dgm:pt>
    <dgm:pt modelId="{8FA4DFEE-9FA0-4146-8F4A-7237D084F899}" type="parTrans" cxnId="{56B6931E-8E52-4518-88EE-E89AE9D1CC81}">
      <dgm:prSet/>
      <dgm:spPr/>
      <dgm:t>
        <a:bodyPr/>
        <a:lstStyle/>
        <a:p>
          <a:endParaRPr lang="en-US"/>
        </a:p>
      </dgm:t>
    </dgm:pt>
    <dgm:pt modelId="{7335BC9F-9CC1-4F5E-9844-5EBCB9837519}" type="sibTrans" cxnId="{56B6931E-8E52-4518-88EE-E89AE9D1CC81}">
      <dgm:prSet/>
      <dgm:spPr/>
      <dgm:t>
        <a:bodyPr/>
        <a:lstStyle/>
        <a:p>
          <a:endParaRPr lang="en-US"/>
        </a:p>
      </dgm:t>
    </dgm:pt>
    <dgm:pt modelId="{64F180D4-A71E-40A6-AE24-21716F3D867D}">
      <dgm:prSet phldrT="[Text]"/>
      <dgm:spPr/>
      <dgm:t>
        <a:bodyPr/>
        <a:lstStyle/>
        <a:p>
          <a:r>
            <a:rPr lang="en-US" dirty="0" err="1" smtClean="0">
              <a:solidFill>
                <a:schemeClr val="tx1"/>
              </a:solidFill>
              <a:latin typeface="Times New Roman" panose="02020603050405020304" pitchFamily="18" charset="0"/>
              <a:cs typeface="Times New Roman" panose="02020603050405020304" pitchFamily="18" charset="0"/>
            </a:rPr>
            <a:t>Các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khối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khí</a:t>
          </a:r>
          <a:endParaRPr lang="en-US" dirty="0">
            <a:solidFill>
              <a:schemeClr val="tx1"/>
            </a:solidFill>
            <a:latin typeface="Times New Roman" panose="02020603050405020304" pitchFamily="18" charset="0"/>
            <a:cs typeface="Times New Roman" panose="02020603050405020304" pitchFamily="18" charset="0"/>
          </a:endParaRPr>
        </a:p>
      </dgm:t>
    </dgm:pt>
    <dgm:pt modelId="{84F12414-73EA-4FF7-B61C-26C69CAA01C6}" type="parTrans" cxnId="{CCC86618-41E1-439A-A877-FA47B6AADE0F}">
      <dgm:prSet/>
      <dgm:spPr/>
      <dgm:t>
        <a:bodyPr/>
        <a:lstStyle/>
        <a:p>
          <a:endParaRPr lang="en-US"/>
        </a:p>
      </dgm:t>
    </dgm:pt>
    <dgm:pt modelId="{362FDD21-4965-41D3-B6C4-AD151D244E02}" type="sibTrans" cxnId="{CCC86618-41E1-439A-A877-FA47B6AADE0F}">
      <dgm:prSet/>
      <dgm:spPr/>
      <dgm:t>
        <a:bodyPr/>
        <a:lstStyle/>
        <a:p>
          <a:endParaRPr lang="en-US"/>
        </a:p>
      </dgm:t>
    </dgm:pt>
    <dgm:pt modelId="{14F5DDA7-A6E4-459C-8038-D11FB6051A95}" type="pres">
      <dgm:prSet presAssocID="{0769BEE9-6417-4879-A62B-A48FCC51C626}" presName="Name0" presStyleCnt="0">
        <dgm:presLayoutVars>
          <dgm:chMax val="7"/>
          <dgm:chPref val="7"/>
          <dgm:dir/>
        </dgm:presLayoutVars>
      </dgm:prSet>
      <dgm:spPr/>
      <dgm:t>
        <a:bodyPr/>
        <a:lstStyle/>
        <a:p>
          <a:endParaRPr lang="en-US"/>
        </a:p>
      </dgm:t>
    </dgm:pt>
    <dgm:pt modelId="{D42A3C7D-1255-4384-A0FF-27512E07D804}" type="pres">
      <dgm:prSet presAssocID="{0769BEE9-6417-4879-A62B-A48FCC51C626}" presName="Name1" presStyleCnt="0"/>
      <dgm:spPr/>
    </dgm:pt>
    <dgm:pt modelId="{426257D9-B033-487D-8A9D-DB83B913E650}" type="pres">
      <dgm:prSet presAssocID="{0769BEE9-6417-4879-A62B-A48FCC51C626}" presName="cycle" presStyleCnt="0"/>
      <dgm:spPr/>
    </dgm:pt>
    <dgm:pt modelId="{49469FCF-E29C-4B0F-8436-D514D28E79A2}" type="pres">
      <dgm:prSet presAssocID="{0769BEE9-6417-4879-A62B-A48FCC51C626}" presName="srcNode" presStyleLbl="node1" presStyleIdx="0" presStyleCnt="3"/>
      <dgm:spPr/>
    </dgm:pt>
    <dgm:pt modelId="{F54DF275-EBA0-48CC-855E-27288305F8E7}" type="pres">
      <dgm:prSet presAssocID="{0769BEE9-6417-4879-A62B-A48FCC51C626}" presName="conn" presStyleLbl="parChTrans1D2" presStyleIdx="0" presStyleCnt="1"/>
      <dgm:spPr/>
      <dgm:t>
        <a:bodyPr/>
        <a:lstStyle/>
        <a:p>
          <a:endParaRPr lang="en-US"/>
        </a:p>
      </dgm:t>
    </dgm:pt>
    <dgm:pt modelId="{7CD4D33D-EFCC-4441-AD52-C0F993AE6955}" type="pres">
      <dgm:prSet presAssocID="{0769BEE9-6417-4879-A62B-A48FCC51C626}" presName="extraNode" presStyleLbl="node1" presStyleIdx="0" presStyleCnt="3"/>
      <dgm:spPr/>
    </dgm:pt>
    <dgm:pt modelId="{4CA94CEC-4506-4EFB-89AD-69EF9411369A}" type="pres">
      <dgm:prSet presAssocID="{0769BEE9-6417-4879-A62B-A48FCC51C626}" presName="dstNode" presStyleLbl="node1" presStyleIdx="0" presStyleCnt="3"/>
      <dgm:spPr/>
    </dgm:pt>
    <dgm:pt modelId="{C85E56C2-3714-43F3-B220-885AEFC52AA6}" type="pres">
      <dgm:prSet presAssocID="{679C9986-BF44-4DAE-B041-98356477503D}" presName="text_1" presStyleLbl="node1" presStyleIdx="0" presStyleCnt="3">
        <dgm:presLayoutVars>
          <dgm:bulletEnabled val="1"/>
        </dgm:presLayoutVars>
      </dgm:prSet>
      <dgm:spPr/>
      <dgm:t>
        <a:bodyPr/>
        <a:lstStyle/>
        <a:p>
          <a:endParaRPr lang="en-US"/>
        </a:p>
      </dgm:t>
    </dgm:pt>
    <dgm:pt modelId="{8C213DED-9FF7-4EAF-891B-BFDEDF47078F}" type="pres">
      <dgm:prSet presAssocID="{679C9986-BF44-4DAE-B041-98356477503D}" presName="accent_1" presStyleCnt="0"/>
      <dgm:spPr/>
    </dgm:pt>
    <dgm:pt modelId="{FC247E05-6303-4F79-A773-B2707705FA80}" type="pres">
      <dgm:prSet presAssocID="{679C9986-BF44-4DAE-B041-98356477503D}" presName="accentRepeatNode" presStyleLbl="solidFgAcc1" presStyleIdx="0" presStyleCnt="3"/>
      <dgm:spPr/>
    </dgm:pt>
    <dgm:pt modelId="{19EE8AF7-A956-4828-8148-5367F739A55E}" type="pres">
      <dgm:prSet presAssocID="{5E127C9A-2B22-46BC-881F-490DA1C88B72}" presName="text_2" presStyleLbl="node1" presStyleIdx="1" presStyleCnt="3">
        <dgm:presLayoutVars>
          <dgm:bulletEnabled val="1"/>
        </dgm:presLayoutVars>
      </dgm:prSet>
      <dgm:spPr/>
      <dgm:t>
        <a:bodyPr/>
        <a:lstStyle/>
        <a:p>
          <a:endParaRPr lang="en-US"/>
        </a:p>
      </dgm:t>
    </dgm:pt>
    <dgm:pt modelId="{FF40487D-8A19-4CBA-BC6B-BCCE06CD96F8}" type="pres">
      <dgm:prSet presAssocID="{5E127C9A-2B22-46BC-881F-490DA1C88B72}" presName="accent_2" presStyleCnt="0"/>
      <dgm:spPr/>
    </dgm:pt>
    <dgm:pt modelId="{57B26E52-4A27-4B6A-8FB0-02D2CDDAC5F4}" type="pres">
      <dgm:prSet presAssocID="{5E127C9A-2B22-46BC-881F-490DA1C88B72}" presName="accentRepeatNode" presStyleLbl="solidFgAcc1" presStyleIdx="1" presStyleCnt="3"/>
      <dgm:spPr/>
    </dgm:pt>
    <dgm:pt modelId="{E465690C-6415-45AE-B9CE-E3BF9BFE9721}" type="pres">
      <dgm:prSet presAssocID="{64F180D4-A71E-40A6-AE24-21716F3D867D}" presName="text_3" presStyleLbl="node1" presStyleIdx="2" presStyleCnt="3">
        <dgm:presLayoutVars>
          <dgm:bulletEnabled val="1"/>
        </dgm:presLayoutVars>
      </dgm:prSet>
      <dgm:spPr/>
      <dgm:t>
        <a:bodyPr/>
        <a:lstStyle/>
        <a:p>
          <a:endParaRPr lang="en-US"/>
        </a:p>
      </dgm:t>
    </dgm:pt>
    <dgm:pt modelId="{D1061D9C-44F7-4C8B-A6DC-6895D159AAEB}" type="pres">
      <dgm:prSet presAssocID="{64F180D4-A71E-40A6-AE24-21716F3D867D}" presName="accent_3" presStyleCnt="0"/>
      <dgm:spPr/>
    </dgm:pt>
    <dgm:pt modelId="{82C1E4D7-CD20-46FB-BA29-3019543B410C}" type="pres">
      <dgm:prSet presAssocID="{64F180D4-A71E-40A6-AE24-21716F3D867D}" presName="accentRepeatNode" presStyleLbl="solidFgAcc1" presStyleIdx="2" presStyleCnt="3"/>
      <dgm:spPr/>
    </dgm:pt>
  </dgm:ptLst>
  <dgm:cxnLst>
    <dgm:cxn modelId="{EBF87B9B-4D4A-4903-98D9-38B7CE0350BE}" srcId="{0769BEE9-6417-4879-A62B-A48FCC51C626}" destId="{679C9986-BF44-4DAE-B041-98356477503D}" srcOrd="0" destOrd="0" parTransId="{576D795D-3335-49B0-AE95-B87CF9B23F81}" sibTransId="{63353731-5F4D-47FD-919B-2A99E1B620E7}"/>
    <dgm:cxn modelId="{EE0FE87E-3153-452F-8AA7-E398D818A102}" type="presOf" srcId="{63353731-5F4D-47FD-919B-2A99E1B620E7}" destId="{F54DF275-EBA0-48CC-855E-27288305F8E7}" srcOrd="0" destOrd="0" presId="urn:microsoft.com/office/officeart/2008/layout/VerticalCurvedList"/>
    <dgm:cxn modelId="{E0A12B85-8A21-4E16-83AC-4F4ADD466DB7}" type="presOf" srcId="{64F180D4-A71E-40A6-AE24-21716F3D867D}" destId="{E465690C-6415-45AE-B9CE-E3BF9BFE9721}" srcOrd="0" destOrd="0" presId="urn:microsoft.com/office/officeart/2008/layout/VerticalCurvedList"/>
    <dgm:cxn modelId="{79FC6E45-991A-4574-AB77-2E7FD41D31C9}" type="presOf" srcId="{5E127C9A-2B22-46BC-881F-490DA1C88B72}" destId="{19EE8AF7-A956-4828-8148-5367F739A55E}" srcOrd="0" destOrd="0" presId="urn:microsoft.com/office/officeart/2008/layout/VerticalCurvedList"/>
    <dgm:cxn modelId="{CCC86618-41E1-439A-A877-FA47B6AADE0F}" srcId="{0769BEE9-6417-4879-A62B-A48FCC51C626}" destId="{64F180D4-A71E-40A6-AE24-21716F3D867D}" srcOrd="2" destOrd="0" parTransId="{84F12414-73EA-4FF7-B61C-26C69CAA01C6}" sibTransId="{362FDD21-4965-41D3-B6C4-AD151D244E02}"/>
    <dgm:cxn modelId="{19D74615-1B72-4A6D-A797-EF805DA90422}" type="presOf" srcId="{679C9986-BF44-4DAE-B041-98356477503D}" destId="{C85E56C2-3714-43F3-B220-885AEFC52AA6}" srcOrd="0" destOrd="0" presId="urn:microsoft.com/office/officeart/2008/layout/VerticalCurvedList"/>
    <dgm:cxn modelId="{7289C510-BA27-4463-AE07-AE277253AD2E}" type="presOf" srcId="{0769BEE9-6417-4879-A62B-A48FCC51C626}" destId="{14F5DDA7-A6E4-459C-8038-D11FB6051A95}" srcOrd="0" destOrd="0" presId="urn:microsoft.com/office/officeart/2008/layout/VerticalCurvedList"/>
    <dgm:cxn modelId="{56B6931E-8E52-4518-88EE-E89AE9D1CC81}" srcId="{0769BEE9-6417-4879-A62B-A48FCC51C626}" destId="{5E127C9A-2B22-46BC-881F-490DA1C88B72}" srcOrd="1" destOrd="0" parTransId="{8FA4DFEE-9FA0-4146-8F4A-7237D084F899}" sibTransId="{7335BC9F-9CC1-4F5E-9844-5EBCB9837519}"/>
    <dgm:cxn modelId="{29884AC9-B067-4800-A257-8D1A25674D34}" type="presParOf" srcId="{14F5DDA7-A6E4-459C-8038-D11FB6051A95}" destId="{D42A3C7D-1255-4384-A0FF-27512E07D804}" srcOrd="0" destOrd="0" presId="urn:microsoft.com/office/officeart/2008/layout/VerticalCurvedList"/>
    <dgm:cxn modelId="{308166AE-2B16-4F38-ADC6-9FCA895C6FC1}" type="presParOf" srcId="{D42A3C7D-1255-4384-A0FF-27512E07D804}" destId="{426257D9-B033-487D-8A9D-DB83B913E650}" srcOrd="0" destOrd="0" presId="urn:microsoft.com/office/officeart/2008/layout/VerticalCurvedList"/>
    <dgm:cxn modelId="{677CB1C7-F330-4480-BEA2-F3D32B1CC41F}" type="presParOf" srcId="{426257D9-B033-487D-8A9D-DB83B913E650}" destId="{49469FCF-E29C-4B0F-8436-D514D28E79A2}" srcOrd="0" destOrd="0" presId="urn:microsoft.com/office/officeart/2008/layout/VerticalCurvedList"/>
    <dgm:cxn modelId="{5EE486AA-14C8-4DE9-B9C6-EBF380F2BB65}" type="presParOf" srcId="{426257D9-B033-487D-8A9D-DB83B913E650}" destId="{F54DF275-EBA0-48CC-855E-27288305F8E7}" srcOrd="1" destOrd="0" presId="urn:microsoft.com/office/officeart/2008/layout/VerticalCurvedList"/>
    <dgm:cxn modelId="{87AB634F-EEBD-41C4-9CDD-CB9B566D8092}" type="presParOf" srcId="{426257D9-B033-487D-8A9D-DB83B913E650}" destId="{7CD4D33D-EFCC-4441-AD52-C0F993AE6955}" srcOrd="2" destOrd="0" presId="urn:microsoft.com/office/officeart/2008/layout/VerticalCurvedList"/>
    <dgm:cxn modelId="{F340AAC4-3DED-478A-BE01-C9086A1CA537}" type="presParOf" srcId="{426257D9-B033-487D-8A9D-DB83B913E650}" destId="{4CA94CEC-4506-4EFB-89AD-69EF9411369A}" srcOrd="3" destOrd="0" presId="urn:microsoft.com/office/officeart/2008/layout/VerticalCurvedList"/>
    <dgm:cxn modelId="{035E28DA-E710-4F4C-BCF9-B400458D26C4}" type="presParOf" srcId="{D42A3C7D-1255-4384-A0FF-27512E07D804}" destId="{C85E56C2-3714-43F3-B220-885AEFC52AA6}" srcOrd="1" destOrd="0" presId="urn:microsoft.com/office/officeart/2008/layout/VerticalCurvedList"/>
    <dgm:cxn modelId="{D35AFD46-AD05-48D4-AF5A-1BC6560399E3}" type="presParOf" srcId="{D42A3C7D-1255-4384-A0FF-27512E07D804}" destId="{8C213DED-9FF7-4EAF-891B-BFDEDF47078F}" srcOrd="2" destOrd="0" presId="urn:microsoft.com/office/officeart/2008/layout/VerticalCurvedList"/>
    <dgm:cxn modelId="{01CE5C52-4F0C-4677-83C0-3B924989FF13}" type="presParOf" srcId="{8C213DED-9FF7-4EAF-891B-BFDEDF47078F}" destId="{FC247E05-6303-4F79-A773-B2707705FA80}" srcOrd="0" destOrd="0" presId="urn:microsoft.com/office/officeart/2008/layout/VerticalCurvedList"/>
    <dgm:cxn modelId="{5A70B404-BFF2-4C1E-865C-20EDB3A9C905}" type="presParOf" srcId="{D42A3C7D-1255-4384-A0FF-27512E07D804}" destId="{19EE8AF7-A956-4828-8148-5367F739A55E}" srcOrd="3" destOrd="0" presId="urn:microsoft.com/office/officeart/2008/layout/VerticalCurvedList"/>
    <dgm:cxn modelId="{44756723-2B7A-4AFF-9F8B-F7D0381E08FD}" type="presParOf" srcId="{D42A3C7D-1255-4384-A0FF-27512E07D804}" destId="{FF40487D-8A19-4CBA-BC6B-BCCE06CD96F8}" srcOrd="4" destOrd="0" presId="urn:microsoft.com/office/officeart/2008/layout/VerticalCurvedList"/>
    <dgm:cxn modelId="{8F05C89A-A05C-4B80-947D-0944927695AE}" type="presParOf" srcId="{FF40487D-8A19-4CBA-BC6B-BCCE06CD96F8}" destId="{57B26E52-4A27-4B6A-8FB0-02D2CDDAC5F4}" srcOrd="0" destOrd="0" presId="urn:microsoft.com/office/officeart/2008/layout/VerticalCurvedList"/>
    <dgm:cxn modelId="{ECBD3737-D2E0-4C18-BAB1-C17E176E18CF}" type="presParOf" srcId="{D42A3C7D-1255-4384-A0FF-27512E07D804}" destId="{E465690C-6415-45AE-B9CE-E3BF9BFE9721}" srcOrd="5" destOrd="0" presId="urn:microsoft.com/office/officeart/2008/layout/VerticalCurvedList"/>
    <dgm:cxn modelId="{148A0BB7-A35C-42C6-8D62-14AA2C181F09}" type="presParOf" srcId="{D42A3C7D-1255-4384-A0FF-27512E07D804}" destId="{D1061D9C-44F7-4C8B-A6DC-6895D159AAEB}" srcOrd="6" destOrd="0" presId="urn:microsoft.com/office/officeart/2008/layout/VerticalCurvedList"/>
    <dgm:cxn modelId="{219A7094-D39D-4206-8F85-0FC42A9D1BA1}" type="presParOf" srcId="{D1061D9C-44F7-4C8B-A6DC-6895D159AAEB}" destId="{82C1E4D7-CD20-46FB-BA29-3019543B410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DF275-EBA0-48CC-855E-27288305F8E7}">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5E56C2-3714-43F3-B220-885AEFC52AA6}">
      <dsp:nvSpPr>
        <dsp:cNvPr id="0" name=""/>
        <dsp:cNvSpPr/>
      </dsp:nvSpPr>
      <dsp:spPr>
        <a:xfrm>
          <a:off x="752110" y="541866"/>
          <a:ext cx="8925072"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4140" rIns="104140" bIns="104140" numCol="1" spcCol="1270" anchor="ctr" anchorCtr="0">
          <a:noAutofit/>
        </a:bodyPr>
        <a:lstStyle/>
        <a:p>
          <a:pPr lvl="0" algn="l" defTabSz="1822450">
            <a:lnSpc>
              <a:spcPct val="90000"/>
            </a:lnSpc>
            <a:spcBef>
              <a:spcPct val="0"/>
            </a:spcBef>
            <a:spcAft>
              <a:spcPct val="35000"/>
            </a:spcAft>
          </a:pPr>
          <a:r>
            <a:rPr lang="en-US" sz="4100" kern="1200" dirty="0" err="1" smtClean="0">
              <a:solidFill>
                <a:schemeClr val="tx1"/>
              </a:solidFill>
              <a:latin typeface="Times New Roman" panose="02020603050405020304" pitchFamily="18" charset="0"/>
              <a:cs typeface="Times New Roman" panose="02020603050405020304" pitchFamily="18" charset="0"/>
            </a:rPr>
            <a:t>Thành</a:t>
          </a:r>
          <a:r>
            <a:rPr lang="en-US" sz="4100" kern="1200" dirty="0" smtClean="0">
              <a:solidFill>
                <a:schemeClr val="tx1"/>
              </a:solidFill>
              <a:latin typeface="Times New Roman" panose="02020603050405020304" pitchFamily="18" charset="0"/>
              <a:cs typeface="Times New Roman" panose="02020603050405020304" pitchFamily="18" charset="0"/>
            </a:rPr>
            <a:t> </a:t>
          </a:r>
          <a:r>
            <a:rPr lang="en-US" sz="4100" kern="1200" dirty="0" err="1" smtClean="0">
              <a:solidFill>
                <a:schemeClr val="tx1"/>
              </a:solidFill>
              <a:latin typeface="Times New Roman" panose="02020603050405020304" pitchFamily="18" charset="0"/>
              <a:cs typeface="Times New Roman" panose="02020603050405020304" pitchFamily="18" charset="0"/>
            </a:rPr>
            <a:t>phần</a:t>
          </a:r>
          <a:r>
            <a:rPr lang="en-US" sz="4100" kern="1200" dirty="0" smtClean="0">
              <a:solidFill>
                <a:schemeClr val="tx1"/>
              </a:solidFill>
              <a:latin typeface="Times New Roman" panose="02020603050405020304" pitchFamily="18" charset="0"/>
              <a:cs typeface="Times New Roman" panose="02020603050405020304" pitchFamily="18" charset="0"/>
            </a:rPr>
            <a:t> </a:t>
          </a:r>
          <a:r>
            <a:rPr lang="en-US" sz="4100" kern="1200" dirty="0" err="1" smtClean="0">
              <a:solidFill>
                <a:schemeClr val="tx1"/>
              </a:solidFill>
              <a:latin typeface="Times New Roman" panose="02020603050405020304" pitchFamily="18" charset="0"/>
              <a:cs typeface="Times New Roman" panose="02020603050405020304" pitchFamily="18" charset="0"/>
            </a:rPr>
            <a:t>không</a:t>
          </a:r>
          <a:r>
            <a:rPr lang="en-US" sz="4100" kern="1200" dirty="0" smtClean="0">
              <a:solidFill>
                <a:schemeClr val="tx1"/>
              </a:solidFill>
              <a:latin typeface="Times New Roman" panose="02020603050405020304" pitchFamily="18" charset="0"/>
              <a:cs typeface="Times New Roman" panose="02020603050405020304" pitchFamily="18" charset="0"/>
            </a:rPr>
            <a:t> </a:t>
          </a:r>
          <a:r>
            <a:rPr lang="en-US" sz="4100" kern="1200" dirty="0" err="1" smtClean="0">
              <a:solidFill>
                <a:schemeClr val="tx1"/>
              </a:solidFill>
              <a:latin typeface="Times New Roman" panose="02020603050405020304" pitchFamily="18" charset="0"/>
              <a:cs typeface="Times New Roman" panose="02020603050405020304" pitchFamily="18" charset="0"/>
            </a:rPr>
            <a:t>khí</a:t>
          </a:r>
          <a:r>
            <a:rPr lang="en-US" sz="4100" kern="1200" dirty="0" smtClean="0">
              <a:solidFill>
                <a:schemeClr val="tx1"/>
              </a:solidFill>
              <a:latin typeface="Times New Roman" panose="02020603050405020304" pitchFamily="18" charset="0"/>
              <a:cs typeface="Times New Roman" panose="02020603050405020304" pitchFamily="18" charset="0"/>
            </a:rPr>
            <a:t> </a:t>
          </a:r>
          <a:r>
            <a:rPr lang="en-US" sz="4100" kern="1200" dirty="0" err="1" smtClean="0">
              <a:solidFill>
                <a:schemeClr val="tx1"/>
              </a:solidFill>
              <a:latin typeface="Times New Roman" panose="02020603050405020304" pitchFamily="18" charset="0"/>
              <a:cs typeface="Times New Roman" panose="02020603050405020304" pitchFamily="18" charset="0"/>
            </a:rPr>
            <a:t>gần</a:t>
          </a:r>
          <a:r>
            <a:rPr lang="en-US" sz="4100" kern="1200" dirty="0" smtClean="0">
              <a:solidFill>
                <a:schemeClr val="tx1"/>
              </a:solidFill>
              <a:latin typeface="Times New Roman" panose="02020603050405020304" pitchFamily="18" charset="0"/>
              <a:cs typeface="Times New Roman" panose="02020603050405020304" pitchFamily="18" charset="0"/>
            </a:rPr>
            <a:t> </a:t>
          </a:r>
          <a:r>
            <a:rPr lang="en-US" sz="4100" kern="1200" dirty="0" err="1" smtClean="0">
              <a:solidFill>
                <a:schemeClr val="tx1"/>
              </a:solidFill>
              <a:latin typeface="Times New Roman" panose="02020603050405020304" pitchFamily="18" charset="0"/>
              <a:cs typeface="Times New Roman" panose="02020603050405020304" pitchFamily="18" charset="0"/>
            </a:rPr>
            <a:t>bề</a:t>
          </a:r>
          <a:r>
            <a:rPr lang="en-US" sz="4100" kern="1200" dirty="0" smtClean="0">
              <a:solidFill>
                <a:schemeClr val="tx1"/>
              </a:solidFill>
              <a:latin typeface="Times New Roman" panose="02020603050405020304" pitchFamily="18" charset="0"/>
              <a:cs typeface="Times New Roman" panose="02020603050405020304" pitchFamily="18" charset="0"/>
            </a:rPr>
            <a:t> </a:t>
          </a:r>
          <a:r>
            <a:rPr lang="en-US" sz="4100" kern="1200" dirty="0" err="1" smtClean="0">
              <a:solidFill>
                <a:schemeClr val="tx1"/>
              </a:solidFill>
              <a:latin typeface="Times New Roman" panose="02020603050405020304" pitchFamily="18" charset="0"/>
              <a:cs typeface="Times New Roman" panose="02020603050405020304" pitchFamily="18" charset="0"/>
            </a:rPr>
            <a:t>mặt</a:t>
          </a:r>
          <a:r>
            <a:rPr lang="en-US" sz="4100" kern="1200" dirty="0" smtClean="0">
              <a:solidFill>
                <a:schemeClr val="tx1"/>
              </a:solidFill>
              <a:latin typeface="Times New Roman" panose="02020603050405020304" pitchFamily="18" charset="0"/>
              <a:cs typeface="Times New Roman" panose="02020603050405020304" pitchFamily="18" charset="0"/>
            </a:rPr>
            <a:t> </a:t>
          </a:r>
          <a:r>
            <a:rPr lang="en-US" sz="4100" kern="1200" dirty="0" err="1" smtClean="0">
              <a:solidFill>
                <a:schemeClr val="tx1"/>
              </a:solidFill>
              <a:latin typeface="Times New Roman" panose="02020603050405020304" pitchFamily="18" charset="0"/>
              <a:cs typeface="Times New Roman" panose="02020603050405020304" pitchFamily="18" charset="0"/>
            </a:rPr>
            <a:t>đất</a:t>
          </a:r>
          <a:endParaRPr lang="en-US" sz="4100" kern="1200" dirty="0">
            <a:solidFill>
              <a:schemeClr val="tx1"/>
            </a:solidFill>
            <a:latin typeface="Times New Roman" panose="02020603050405020304" pitchFamily="18" charset="0"/>
            <a:cs typeface="Times New Roman" panose="02020603050405020304" pitchFamily="18" charset="0"/>
          </a:endParaRPr>
        </a:p>
      </dsp:txBody>
      <dsp:txXfrm>
        <a:off x="752110" y="541866"/>
        <a:ext cx="8925072" cy="1083733"/>
      </dsp:txXfrm>
    </dsp:sp>
    <dsp:sp modelId="{FC247E05-6303-4F79-A773-B2707705FA80}">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E8AF7-A956-4828-8148-5367F739A55E}">
      <dsp:nvSpPr>
        <dsp:cNvPr id="0" name=""/>
        <dsp:cNvSpPr/>
      </dsp:nvSpPr>
      <dsp:spPr>
        <a:xfrm>
          <a:off x="1146048" y="2167466"/>
          <a:ext cx="8531135"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4140" rIns="104140" bIns="104140" numCol="1" spcCol="1270" anchor="ctr" anchorCtr="0">
          <a:noAutofit/>
        </a:bodyPr>
        <a:lstStyle/>
        <a:p>
          <a:pPr lvl="0" algn="l" defTabSz="1822450">
            <a:lnSpc>
              <a:spcPct val="90000"/>
            </a:lnSpc>
            <a:spcBef>
              <a:spcPct val="0"/>
            </a:spcBef>
            <a:spcAft>
              <a:spcPct val="35000"/>
            </a:spcAft>
          </a:pPr>
          <a:r>
            <a:rPr lang="en-US" sz="4100" kern="1200" dirty="0" err="1" smtClean="0">
              <a:solidFill>
                <a:schemeClr val="tx1"/>
              </a:solidFill>
              <a:latin typeface="Times New Roman" panose="02020603050405020304" pitchFamily="18" charset="0"/>
              <a:cs typeface="Times New Roman" panose="02020603050405020304" pitchFamily="18" charset="0"/>
            </a:rPr>
            <a:t>Các</a:t>
          </a:r>
          <a:r>
            <a:rPr lang="en-US" sz="4100" kern="1200" dirty="0" smtClean="0">
              <a:solidFill>
                <a:schemeClr val="tx1"/>
              </a:solidFill>
              <a:latin typeface="Times New Roman" panose="02020603050405020304" pitchFamily="18" charset="0"/>
              <a:cs typeface="Times New Roman" panose="02020603050405020304" pitchFamily="18" charset="0"/>
            </a:rPr>
            <a:t> </a:t>
          </a:r>
          <a:r>
            <a:rPr lang="en-US" sz="4100" kern="1200" dirty="0" err="1" smtClean="0">
              <a:solidFill>
                <a:schemeClr val="tx1"/>
              </a:solidFill>
              <a:latin typeface="Times New Roman" panose="02020603050405020304" pitchFamily="18" charset="0"/>
              <a:cs typeface="Times New Roman" panose="02020603050405020304" pitchFamily="18" charset="0"/>
            </a:rPr>
            <a:t>tầng</a:t>
          </a:r>
          <a:r>
            <a:rPr lang="en-US" sz="4100" kern="1200" dirty="0" smtClean="0">
              <a:solidFill>
                <a:schemeClr val="tx1"/>
              </a:solidFill>
              <a:latin typeface="Times New Roman" panose="02020603050405020304" pitchFamily="18" charset="0"/>
              <a:cs typeface="Times New Roman" panose="02020603050405020304" pitchFamily="18" charset="0"/>
            </a:rPr>
            <a:t> </a:t>
          </a:r>
          <a:r>
            <a:rPr lang="en-US" sz="4100" kern="1200" dirty="0" err="1" smtClean="0">
              <a:solidFill>
                <a:schemeClr val="tx1"/>
              </a:solidFill>
              <a:latin typeface="Times New Roman" panose="02020603050405020304" pitchFamily="18" charset="0"/>
              <a:cs typeface="Times New Roman" panose="02020603050405020304" pitchFamily="18" charset="0"/>
            </a:rPr>
            <a:t>khí</a:t>
          </a:r>
          <a:r>
            <a:rPr lang="en-US" sz="4100" kern="1200" dirty="0" smtClean="0">
              <a:solidFill>
                <a:schemeClr val="tx1"/>
              </a:solidFill>
              <a:latin typeface="Times New Roman" panose="02020603050405020304" pitchFamily="18" charset="0"/>
              <a:cs typeface="Times New Roman" panose="02020603050405020304" pitchFamily="18" charset="0"/>
            </a:rPr>
            <a:t> </a:t>
          </a:r>
          <a:r>
            <a:rPr lang="en-US" sz="4100" kern="1200" dirty="0" err="1" smtClean="0">
              <a:solidFill>
                <a:schemeClr val="tx1"/>
              </a:solidFill>
              <a:latin typeface="Times New Roman" panose="02020603050405020304" pitchFamily="18" charset="0"/>
              <a:cs typeface="Times New Roman" panose="02020603050405020304" pitchFamily="18" charset="0"/>
            </a:rPr>
            <a:t>quyển</a:t>
          </a:r>
          <a:endParaRPr lang="en-US" sz="4100" kern="1200" dirty="0">
            <a:solidFill>
              <a:schemeClr val="tx1"/>
            </a:solidFill>
            <a:latin typeface="Times New Roman" panose="02020603050405020304" pitchFamily="18" charset="0"/>
            <a:cs typeface="Times New Roman" panose="02020603050405020304" pitchFamily="18" charset="0"/>
          </a:endParaRPr>
        </a:p>
      </dsp:txBody>
      <dsp:txXfrm>
        <a:off x="1146048" y="2167466"/>
        <a:ext cx="8531135" cy="1083733"/>
      </dsp:txXfrm>
    </dsp:sp>
    <dsp:sp modelId="{57B26E52-4A27-4B6A-8FB0-02D2CDDAC5F4}">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65690C-6415-45AE-B9CE-E3BF9BFE9721}">
      <dsp:nvSpPr>
        <dsp:cNvPr id="0" name=""/>
        <dsp:cNvSpPr/>
      </dsp:nvSpPr>
      <dsp:spPr>
        <a:xfrm>
          <a:off x="752110" y="3793066"/>
          <a:ext cx="8925072"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4140" rIns="104140" bIns="104140" numCol="1" spcCol="1270" anchor="ctr" anchorCtr="0">
          <a:noAutofit/>
        </a:bodyPr>
        <a:lstStyle/>
        <a:p>
          <a:pPr lvl="0" algn="l" defTabSz="1822450">
            <a:lnSpc>
              <a:spcPct val="90000"/>
            </a:lnSpc>
            <a:spcBef>
              <a:spcPct val="0"/>
            </a:spcBef>
            <a:spcAft>
              <a:spcPct val="35000"/>
            </a:spcAft>
          </a:pPr>
          <a:r>
            <a:rPr lang="en-US" sz="4100" kern="1200" dirty="0" err="1" smtClean="0">
              <a:solidFill>
                <a:schemeClr val="tx1"/>
              </a:solidFill>
              <a:latin typeface="Times New Roman" panose="02020603050405020304" pitchFamily="18" charset="0"/>
              <a:cs typeface="Times New Roman" panose="02020603050405020304" pitchFamily="18" charset="0"/>
            </a:rPr>
            <a:t>Các</a:t>
          </a:r>
          <a:r>
            <a:rPr lang="en-US" sz="4100" kern="1200" dirty="0" smtClean="0">
              <a:solidFill>
                <a:schemeClr val="tx1"/>
              </a:solidFill>
              <a:latin typeface="Times New Roman" panose="02020603050405020304" pitchFamily="18" charset="0"/>
              <a:cs typeface="Times New Roman" panose="02020603050405020304" pitchFamily="18" charset="0"/>
            </a:rPr>
            <a:t> </a:t>
          </a:r>
          <a:r>
            <a:rPr lang="en-US" sz="4100" kern="1200" dirty="0" err="1" smtClean="0">
              <a:solidFill>
                <a:schemeClr val="tx1"/>
              </a:solidFill>
              <a:latin typeface="Times New Roman" panose="02020603050405020304" pitchFamily="18" charset="0"/>
              <a:cs typeface="Times New Roman" panose="02020603050405020304" pitchFamily="18" charset="0"/>
            </a:rPr>
            <a:t>khối</a:t>
          </a:r>
          <a:r>
            <a:rPr lang="en-US" sz="4100" kern="1200" dirty="0" smtClean="0">
              <a:solidFill>
                <a:schemeClr val="tx1"/>
              </a:solidFill>
              <a:latin typeface="Times New Roman" panose="02020603050405020304" pitchFamily="18" charset="0"/>
              <a:cs typeface="Times New Roman" panose="02020603050405020304" pitchFamily="18" charset="0"/>
            </a:rPr>
            <a:t> </a:t>
          </a:r>
          <a:r>
            <a:rPr lang="en-US" sz="4100" kern="1200" dirty="0" err="1" smtClean="0">
              <a:solidFill>
                <a:schemeClr val="tx1"/>
              </a:solidFill>
              <a:latin typeface="Times New Roman" panose="02020603050405020304" pitchFamily="18" charset="0"/>
              <a:cs typeface="Times New Roman" panose="02020603050405020304" pitchFamily="18" charset="0"/>
            </a:rPr>
            <a:t>khí</a:t>
          </a:r>
          <a:endParaRPr lang="en-US" sz="4100" kern="1200" dirty="0">
            <a:solidFill>
              <a:schemeClr val="tx1"/>
            </a:solidFill>
            <a:latin typeface="Times New Roman" panose="02020603050405020304" pitchFamily="18" charset="0"/>
            <a:cs typeface="Times New Roman" panose="02020603050405020304" pitchFamily="18" charset="0"/>
          </a:endParaRPr>
        </a:p>
      </dsp:txBody>
      <dsp:txXfrm>
        <a:off x="752110" y="3793066"/>
        <a:ext cx="8925072" cy="1083733"/>
      </dsp:txXfrm>
    </dsp:sp>
    <dsp:sp modelId="{82C1E4D7-CD20-46FB-BA29-3019543B410C}">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784822-D784-4989-8570-791A58C05BED}" type="datetimeFigureOut">
              <a:rPr lang="en-US"/>
              <a:pPr>
                <a:defRPr/>
              </a:pPr>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793DA1-C4A8-461C-AC2F-B24DBE65E81E}" type="slidenum">
              <a:rPr lang="en-US"/>
              <a:pPr>
                <a:defRPr/>
              </a:pPr>
              <a:t>‹#›</a:t>
            </a:fld>
            <a:endParaRPr lang="en-US"/>
          </a:p>
        </p:txBody>
      </p:sp>
    </p:spTree>
    <p:extLst>
      <p:ext uri="{BB962C8B-B14F-4D97-AF65-F5344CB8AC3E}">
        <p14:creationId xmlns:p14="http://schemas.microsoft.com/office/powerpoint/2010/main" val="1263767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81793DA1-C4A8-461C-AC2F-B24DBE65E81E}" type="slidenum">
              <a:rPr lang="en-US" smtClean="0"/>
              <a:pPr>
                <a:defRPr/>
              </a:pPr>
              <a:t>27</a:t>
            </a:fld>
            <a:endParaRPr lang="en-US"/>
          </a:p>
        </p:txBody>
      </p:sp>
    </p:spTree>
    <p:extLst>
      <p:ext uri="{BB962C8B-B14F-4D97-AF65-F5344CB8AC3E}">
        <p14:creationId xmlns:p14="http://schemas.microsoft.com/office/powerpoint/2010/main" val="1300544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8592280-DE1A-4078-8A68-D8A6EAA3D04B}" type="datetimeFigureOut">
              <a:rPr lang="en-US"/>
              <a:pPr>
                <a:defRPr/>
              </a:pPr>
              <a:t>12/1/2023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D1395B-2ADF-4903-8155-25AAED47DB2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87AFAF-A8AD-451B-9446-43AB35E2B43F}" type="datetimeFigureOut">
              <a:rPr lang="en-US"/>
              <a:pPr>
                <a:defRPr/>
              </a:pPr>
              <a:t>12/1/2023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E2E39B-421A-4579-BEAE-23681A7715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72B7D1-74D2-4A93-B0AB-B3D5CE2BB3B1}" type="datetimeFigureOut">
              <a:rPr lang="en-US"/>
              <a:pPr>
                <a:defRPr/>
              </a:pPr>
              <a:t>12/1/2023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C8DDA4-15D9-430D-9AB4-90512B1AC2D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xmlns="" id="{E0158B32-327E-834E-B5D8-D5C4EF16644E}"/>
              </a:ext>
            </a:extLst>
          </p:cNvPr>
          <p:cNvSpPr>
            <a:spLocks noGrp="1"/>
          </p:cNvSpPr>
          <p:nvPr>
            <p:ph type="dt" sz="half" idx="10"/>
          </p:nvPr>
        </p:nvSpPr>
        <p:spPr/>
        <p:txBody>
          <a:bodyPr/>
          <a:lstStyle>
            <a:lvl1pPr>
              <a:defRPr/>
            </a:lvl1pPr>
          </a:lstStyle>
          <a:p>
            <a:pPr>
              <a:defRPr/>
            </a:pPr>
            <a:fld id="{3995783C-FB5A-4249-9CAC-DCC872CB87E7}" type="datetimeFigureOut">
              <a:rPr lang="en-US"/>
              <a:pPr>
                <a:defRPr/>
              </a:pPr>
              <a:t>12/1/2023</a:t>
            </a:fld>
            <a:endParaRPr lang="en-US"/>
          </a:p>
        </p:txBody>
      </p:sp>
      <p:sp>
        <p:nvSpPr>
          <p:cNvPr id="4" name="Footer Placeholder 4">
            <a:extLst>
              <a:ext uri="{FF2B5EF4-FFF2-40B4-BE49-F238E27FC236}">
                <a16:creationId xmlns:a16="http://schemas.microsoft.com/office/drawing/2014/main" xmlns="" id="{2D7A6DF9-DC2F-BE46-B514-A0DB5920F91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2B311A43-2F61-264E-B8C7-9BC0E5A77EC8}"/>
              </a:ext>
            </a:extLst>
          </p:cNvPr>
          <p:cNvSpPr>
            <a:spLocks noGrp="1"/>
          </p:cNvSpPr>
          <p:nvPr>
            <p:ph type="sldNum" sz="quarter" idx="12"/>
          </p:nvPr>
        </p:nvSpPr>
        <p:spPr/>
        <p:txBody>
          <a:bodyPr/>
          <a:lstStyle>
            <a:lvl1pPr>
              <a:defRPr/>
            </a:lvl1pPr>
          </a:lstStyle>
          <a:p>
            <a:pPr>
              <a:defRPr/>
            </a:pPr>
            <a:fld id="{F442F089-32AB-5848-9086-B05C03D4BDE1}" type="slidenum">
              <a:rPr lang="en-US" altLang="x-none"/>
              <a:pPr>
                <a:defRPr/>
              </a:pPr>
              <a:t>‹#›</a:t>
            </a:fld>
            <a:endParaRPr lang="en-US" altLang="x-none"/>
          </a:p>
        </p:txBody>
      </p:sp>
    </p:spTree>
    <p:extLst>
      <p:ext uri="{BB962C8B-B14F-4D97-AF65-F5344CB8AC3E}">
        <p14:creationId xmlns:p14="http://schemas.microsoft.com/office/powerpoint/2010/main" val="53524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538633-5C79-4CCA-9743-4843DDC6CE95}" type="datetimeFigureOut">
              <a:rPr lang="en-US"/>
              <a:pPr>
                <a:defRPr/>
              </a:pPr>
              <a:t>12/1/2023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012431-BC0E-492B-A3EC-363A181680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7B233D2-DC8D-4A59-BC19-FCBAEF15BB9F}" type="datetimeFigureOut">
              <a:rPr lang="en-US"/>
              <a:pPr>
                <a:defRPr/>
              </a:pPr>
              <a:t>12/1/2023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CD67BE-B856-49C7-91E1-67C7D405850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991FE47-D986-499D-A4A5-E613A7A8F953}" type="datetimeFigureOut">
              <a:rPr lang="en-US"/>
              <a:pPr>
                <a:defRPr/>
              </a:pPr>
              <a:t>12/1/2023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D7B6AB-23BA-41E2-A1CD-86C3CFE70A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FAD6E35-2A6D-44BC-98A9-D874E06AFFE5}" type="datetimeFigureOut">
              <a:rPr lang="en-US"/>
              <a:pPr>
                <a:defRPr/>
              </a:pPr>
              <a:t>12/1/2023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DC0A37-633D-4791-8096-007F66AA3C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F12BC09-FA55-4485-B601-A41A08C94D4D}" type="datetimeFigureOut">
              <a:rPr lang="en-US"/>
              <a:pPr>
                <a:defRPr/>
              </a:pPr>
              <a:t>12/1/2023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08EEBB-706A-47CA-9E35-11F52FBCDFA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07AE93-3DFC-4AAE-A82B-904DEF5123ED}" type="datetimeFigureOut">
              <a:rPr lang="en-US"/>
              <a:pPr>
                <a:defRPr/>
              </a:pPr>
              <a:t>12/1/2023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C8A4AB-AFAD-4F00-9F0F-FF805AECA9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400D53-599D-4C79-A199-1B47ABB4CD4E}" type="datetimeFigureOut">
              <a:rPr lang="en-US"/>
              <a:pPr>
                <a:defRPr/>
              </a:pPr>
              <a:t>12/1/2023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CEB8F3-8179-41D7-9506-0678E4CCE2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F49202F-981D-485E-89F8-9131D20C9BC3}" type="datetimeFigureOut">
              <a:rPr lang="en-US"/>
              <a:pPr>
                <a:defRPr/>
              </a:pPr>
              <a:t>12/1/2023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D621F9-5530-4CCA-B579-500EB4C19E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6050"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6051"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CFBEAAB7-E2C5-4EDC-8558-BB971E420476}" type="datetimeFigureOut">
              <a:rPr lang="en-US"/>
              <a:pPr>
                <a:defRPr/>
              </a:pPr>
              <a:t>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CCD4D574-2396-4B0A-B909-40F33A9F93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41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7.png"/><Relationship Id="rId12" Type="http://schemas.openxmlformats.org/officeDocument/2006/relationships/slide" Target="slide17.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3.wdp"/><Relationship Id="rId4" Type="http://schemas.openxmlformats.org/officeDocument/2006/relationships/image" Target="../media/image5.jp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5.png"/><Relationship Id="rId18" Type="http://schemas.openxmlformats.org/officeDocument/2006/relationships/image" Target="../media/image17.png"/><Relationship Id="rId26" Type="http://schemas.openxmlformats.org/officeDocument/2006/relationships/image" Target="../media/image20.png"/><Relationship Id="rId3" Type="http://schemas.openxmlformats.org/officeDocument/2006/relationships/slide" Target="slide18.xml"/><Relationship Id="rId21" Type="http://schemas.openxmlformats.org/officeDocument/2006/relationships/slide" Target="slide26.xml"/><Relationship Id="rId7" Type="http://schemas.openxmlformats.org/officeDocument/2006/relationships/image" Target="../media/image13.png"/><Relationship Id="rId12" Type="http://schemas.openxmlformats.org/officeDocument/2006/relationships/slide" Target="slide21.xml"/><Relationship Id="rId17" Type="http://schemas.microsoft.com/office/2007/relationships/hdphoto" Target="../media/hdphoto8.wdp"/><Relationship Id="rId25" Type="http://schemas.openxmlformats.org/officeDocument/2006/relationships/image" Target="../media/image19.png"/><Relationship Id="rId2" Type="http://schemas.openxmlformats.org/officeDocument/2006/relationships/image" Target="../media/image11.png"/><Relationship Id="rId16" Type="http://schemas.openxmlformats.org/officeDocument/2006/relationships/image" Target="../media/image16.png"/><Relationship Id="rId20" Type="http://schemas.openxmlformats.org/officeDocument/2006/relationships/slide" Target="slide23.xml"/><Relationship Id="rId1" Type="http://schemas.openxmlformats.org/officeDocument/2006/relationships/slideLayout" Target="../slideLayouts/slideLayout1.xml"/><Relationship Id="rId6" Type="http://schemas.openxmlformats.org/officeDocument/2006/relationships/slide" Target="slide19.xml"/><Relationship Id="rId11" Type="http://schemas.microsoft.com/office/2007/relationships/hdphoto" Target="../media/hdphoto6.wdp"/><Relationship Id="rId24" Type="http://schemas.openxmlformats.org/officeDocument/2006/relationships/image" Target="../media/image18.gif"/><Relationship Id="rId5" Type="http://schemas.microsoft.com/office/2007/relationships/hdphoto" Target="../media/hdphoto4.wdp"/><Relationship Id="rId15" Type="http://schemas.openxmlformats.org/officeDocument/2006/relationships/slide" Target="slide22.xml"/><Relationship Id="rId23" Type="http://schemas.openxmlformats.org/officeDocument/2006/relationships/slide" Target="slide25.xml"/><Relationship Id="rId28" Type="http://schemas.openxmlformats.org/officeDocument/2006/relationships/image" Target="../media/image21.gif"/><Relationship Id="rId10" Type="http://schemas.openxmlformats.org/officeDocument/2006/relationships/image" Target="../media/image14.png"/><Relationship Id="rId19" Type="http://schemas.microsoft.com/office/2007/relationships/hdphoto" Target="../media/hdphoto9.wdp"/><Relationship Id="rId4" Type="http://schemas.openxmlformats.org/officeDocument/2006/relationships/image" Target="../media/image12.png"/><Relationship Id="rId9" Type="http://schemas.openxmlformats.org/officeDocument/2006/relationships/slide" Target="slide20.xml"/><Relationship Id="rId14" Type="http://schemas.microsoft.com/office/2007/relationships/hdphoto" Target="../media/hdphoto7.wdp"/><Relationship Id="rId22" Type="http://schemas.openxmlformats.org/officeDocument/2006/relationships/slide" Target="slide24.xml"/><Relationship Id="rId27" Type="http://schemas.microsoft.com/office/2007/relationships/hdphoto" Target="../media/hdphoto10.wdp"/></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slide" Target="slide17.xml"/><Relationship Id="rId5" Type="http://schemas.microsoft.com/office/2007/relationships/hdphoto" Target="../media/hdphoto1.wdp"/><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slide" Target="slide17.xml"/><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slide" Target="slide17.xml"/><Relationship Id="rId5" Type="http://schemas.microsoft.com/office/2007/relationships/hdphoto" Target="../media/hdphoto1.wdp"/><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slide" Target="slide17.xml"/><Relationship Id="rId5" Type="http://schemas.microsoft.com/office/2007/relationships/hdphoto" Target="../media/hdphoto1.wdp"/><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slide" Target="slide17.xml"/><Relationship Id="rId5" Type="http://schemas.microsoft.com/office/2007/relationships/hdphoto" Target="../media/hdphoto1.wdp"/><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22.jpg"/><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25.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slide" Target="slide17.xml"/></Relationships>
</file>

<file path=ppt/slides/_rels/slide24.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22.jpg"/><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25.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slide" Target="slide17.xml"/></Relationships>
</file>

<file path=ppt/slides/_rels/slide2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22.jpg"/><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25.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slide" Target="slide17.xml"/></Relationships>
</file>

<file path=ppt/slides/_rels/slide2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22.jpg"/><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25.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slide" Target="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6">
            <a:extLst>
              <a:ext uri="{FF2B5EF4-FFF2-40B4-BE49-F238E27FC236}">
                <a16:creationId xmlns:a16="http://schemas.microsoft.com/office/drawing/2014/main" xmlns="" id="{75ECF1C0-1FA0-9244-A3A8-7F54E8C31905}"/>
              </a:ext>
            </a:extLst>
          </p:cNvPr>
          <p:cNvSpPr>
            <a:spLocks noChangeArrowheads="1"/>
          </p:cNvSpPr>
          <p:nvPr/>
        </p:nvSpPr>
        <p:spPr bwMode="auto">
          <a:xfrm>
            <a:off x="0" y="91018"/>
            <a:ext cx="12192000" cy="6766983"/>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vi-VN" altLang="x-none"/>
          </a:p>
        </p:txBody>
      </p:sp>
      <p:pic>
        <p:nvPicPr>
          <p:cNvPr id="18434" name="Picture 24" descr="SailBoat">
            <a:extLst>
              <a:ext uri="{FF2B5EF4-FFF2-40B4-BE49-F238E27FC236}">
                <a16:creationId xmlns:a16="http://schemas.microsoft.com/office/drawing/2014/main" xmlns="" id="{649BEB12-3DDC-DC49-951B-1125F94227C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37600" y="4315884"/>
            <a:ext cx="3200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5" descr="th_50a9093a">
            <a:extLst>
              <a:ext uri="{FF2B5EF4-FFF2-40B4-BE49-F238E27FC236}">
                <a16:creationId xmlns:a16="http://schemas.microsoft.com/office/drawing/2014/main" xmlns="" id="{157F86A9-D276-6947-99D0-7867BE2CE02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834467"/>
            <a:ext cx="1752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Oval 26" descr="Copy of winxpap14">
            <a:extLst>
              <a:ext uri="{FF2B5EF4-FFF2-40B4-BE49-F238E27FC236}">
                <a16:creationId xmlns:a16="http://schemas.microsoft.com/office/drawing/2014/main" xmlns="" id="{0E7763A9-879F-4A4D-ACA2-291FDC859371}"/>
              </a:ext>
            </a:extLst>
          </p:cNvPr>
          <p:cNvSpPr>
            <a:spLocks noChangeArrowheads="1"/>
          </p:cNvSpPr>
          <p:nvPr/>
        </p:nvSpPr>
        <p:spPr bwMode="auto">
          <a:xfrm>
            <a:off x="61384" y="304800"/>
            <a:ext cx="2438400" cy="1676400"/>
          </a:xfrm>
          <a:prstGeom prst="ellipse">
            <a:avLst/>
          </a:prstGeom>
          <a:blipFill dpi="0" rotWithShape="1">
            <a:blip r:embed="rId4"/>
            <a:srcRect/>
            <a:stretch>
              <a:fillRect/>
            </a:stretch>
          </a:blipFill>
          <a:ln w="57150" cmpd="thickThin">
            <a:solidFill>
              <a:schemeClr val="tx2"/>
            </a:solidFill>
            <a:round/>
            <a:headEnd/>
            <a:tailEnd/>
          </a:ln>
        </p:spPr>
        <p:txBody>
          <a:bodyPr wrap="none" anchor="ct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vi-VN" altLang="x-none"/>
          </a:p>
        </p:txBody>
      </p:sp>
      <p:pic>
        <p:nvPicPr>
          <p:cNvPr id="18437" name="Picture 27" descr="Earth-16-june">
            <a:extLst>
              <a:ext uri="{FF2B5EF4-FFF2-40B4-BE49-F238E27FC236}">
                <a16:creationId xmlns:a16="http://schemas.microsoft.com/office/drawing/2014/main" xmlns="" id="{E3495BF3-DD78-B548-96D5-CBAAA7EF76D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56800" y="218017"/>
            <a:ext cx="1981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0">
            <a:extLst>
              <a:ext uri="{FF2B5EF4-FFF2-40B4-BE49-F238E27FC236}">
                <a16:creationId xmlns:a16="http://schemas.microsoft.com/office/drawing/2014/main" xmlns="" id="{0BF6AE00-0837-7943-A4A0-E9F43A292758}"/>
              </a:ext>
            </a:extLst>
          </p:cNvPr>
          <p:cNvSpPr>
            <a:spLocks noChangeArrowheads="1"/>
          </p:cNvSpPr>
          <p:nvPr/>
        </p:nvSpPr>
        <p:spPr bwMode="auto">
          <a:xfrm>
            <a:off x="3418417" y="1181100"/>
            <a:ext cx="510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r>
              <a:rPr lang="en-US" altLang="x-none" sz="4800" b="1" i="1" u="sng" dirty="0" err="1">
                <a:solidFill>
                  <a:srgbClr val="FF0000"/>
                </a:solidFill>
              </a:rPr>
              <a:t>Bài</a:t>
            </a:r>
            <a:r>
              <a:rPr lang="en-US" altLang="x-none" sz="4800" b="1" i="1" u="sng" dirty="0">
                <a:solidFill>
                  <a:srgbClr val="FF0000"/>
                </a:solidFill>
              </a:rPr>
              <a:t> 15</a:t>
            </a:r>
            <a:r>
              <a:rPr lang="en-US" altLang="x-none" sz="4800" u="sng" dirty="0">
                <a:solidFill>
                  <a:srgbClr val="FF0000"/>
                </a:solidFill>
              </a:rPr>
              <a:t/>
            </a:r>
            <a:br>
              <a:rPr lang="en-US" altLang="x-none" sz="4800" u="sng" dirty="0">
                <a:solidFill>
                  <a:srgbClr val="FF0000"/>
                </a:solidFill>
              </a:rPr>
            </a:br>
            <a:endParaRPr lang="en-US" altLang="x-none" sz="4800" u="sng" dirty="0">
              <a:solidFill>
                <a:srgbClr val="FF0000"/>
              </a:solidFill>
            </a:endParaRPr>
          </a:p>
        </p:txBody>
      </p:sp>
      <p:sp>
        <p:nvSpPr>
          <p:cNvPr id="10" name="TextBox 9">
            <a:extLst>
              <a:ext uri="{FF2B5EF4-FFF2-40B4-BE49-F238E27FC236}">
                <a16:creationId xmlns:a16="http://schemas.microsoft.com/office/drawing/2014/main" xmlns="" id="{28CF8998-4AA4-934A-9E00-3BA344016049}"/>
              </a:ext>
            </a:extLst>
          </p:cNvPr>
          <p:cNvSpPr txBox="1"/>
          <p:nvPr/>
        </p:nvSpPr>
        <p:spPr>
          <a:xfrm>
            <a:off x="1117600" y="2638558"/>
            <a:ext cx="10401300" cy="1938992"/>
          </a:xfrm>
          <a:prstGeom prst="rect">
            <a:avLst/>
          </a:prstGeom>
          <a:noFill/>
        </p:spPr>
        <p:txBody>
          <a:bodyPr wrap="square">
            <a:spAutoFit/>
            <a:scene3d>
              <a:camera prst="perspectiveLeft"/>
              <a:lightRig rig="contrasting" dir="t">
                <a:rot lat="0" lon="0" rev="4500000"/>
              </a:lightRig>
            </a:scene3d>
            <a:sp3d extrusionH="57150" contourW="6350" prstMaterial="metal">
              <a:bevelT w="127000" h="31750" prst="cross"/>
              <a:contourClr>
                <a:schemeClr val="accent1">
                  <a:shade val="75000"/>
                </a:schemeClr>
              </a:contourClr>
            </a:sp3d>
          </a:bodyPr>
          <a:lstStyle/>
          <a:p>
            <a:pPr algn="ctr" fontAlgn="auto">
              <a:spcBef>
                <a:spcPts val="0"/>
              </a:spcBef>
              <a:spcAft>
                <a:spcPts val="0"/>
              </a:spcAft>
              <a:defRPr/>
            </a:pP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Lớp</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vỏ</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khí</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của</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trái</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đất</a:t>
            </a:r>
            <a:endPar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a:p>
            <a:pPr algn="ctr" fontAlgn="auto">
              <a:spcBef>
                <a:spcPts val="0"/>
              </a:spcBef>
              <a:spcAft>
                <a:spcPts val="0"/>
              </a:spcAft>
              <a:defRPr/>
            </a:pP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Khí</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áp</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và</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gió</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trên</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trái</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đất</a:t>
            </a:r>
            <a:endPar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E15BD03A-2FB7-A740-8C15-454C01024F9C}"/>
              </a:ext>
            </a:extLst>
          </p:cNvPr>
          <p:cNvGraphicFramePr>
            <a:graphicFrameLocks noGrp="1"/>
          </p:cNvGraphicFramePr>
          <p:nvPr>
            <p:extLst>
              <p:ext uri="{D42A27DB-BD31-4B8C-83A1-F6EECF244321}">
                <p14:modId xmlns:p14="http://schemas.microsoft.com/office/powerpoint/2010/main" val="3242168599"/>
              </p:ext>
            </p:extLst>
          </p:nvPr>
        </p:nvGraphicFramePr>
        <p:xfrm>
          <a:off x="176814" y="1047134"/>
          <a:ext cx="11828373" cy="5427406"/>
        </p:xfrm>
        <a:graphic>
          <a:graphicData uri="http://schemas.openxmlformats.org/drawingml/2006/table">
            <a:tbl>
              <a:tblPr>
                <a:tableStyleId>{5C22544A-7EE6-4342-B048-85BDC9FD1C3A}</a:tableStyleId>
              </a:tblPr>
              <a:tblGrid>
                <a:gridCol w="2160953">
                  <a:extLst>
                    <a:ext uri="{9D8B030D-6E8A-4147-A177-3AD203B41FA5}">
                      <a16:colId xmlns:a16="http://schemas.microsoft.com/office/drawing/2014/main" xmlns="" val="2130068286"/>
                    </a:ext>
                  </a:extLst>
                </a:gridCol>
                <a:gridCol w="5406012">
                  <a:extLst>
                    <a:ext uri="{9D8B030D-6E8A-4147-A177-3AD203B41FA5}">
                      <a16:colId xmlns:a16="http://schemas.microsoft.com/office/drawing/2014/main" xmlns="" val="836024525"/>
                    </a:ext>
                  </a:extLst>
                </a:gridCol>
                <a:gridCol w="4261408">
                  <a:extLst>
                    <a:ext uri="{9D8B030D-6E8A-4147-A177-3AD203B41FA5}">
                      <a16:colId xmlns:a16="http://schemas.microsoft.com/office/drawing/2014/main" xmlns="" val="2359760119"/>
                    </a:ext>
                  </a:extLst>
                </a:gridCol>
              </a:tblGrid>
              <a:tr h="557147">
                <a:tc>
                  <a:txBody>
                    <a:bodyPr/>
                    <a:lstStyle/>
                    <a:p>
                      <a:pPr algn="just">
                        <a:lnSpc>
                          <a:spcPct val="115000"/>
                        </a:lnSpc>
                        <a:spcAft>
                          <a:spcPts val="1000"/>
                        </a:spcAft>
                      </a:pPr>
                      <a:r>
                        <a:rPr lang="vi-VN" sz="2000" dirty="0">
                          <a:effectLst/>
                        </a:rPr>
                        <a:t>Khối khí</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vi-VN" sz="2000" dirty="0">
                          <a:effectLst/>
                        </a:rPr>
                        <a:t>Nơi hình thành</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vi-VN" sz="2000" dirty="0">
                          <a:effectLst/>
                        </a:rPr>
                        <a:t>Đặc điểm chính</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58124848"/>
                  </a:ext>
                </a:extLst>
              </a:tr>
              <a:tr h="1487881">
                <a:tc>
                  <a:txBody>
                    <a:bodyPr/>
                    <a:lstStyle/>
                    <a:p>
                      <a:pPr algn="just">
                        <a:lnSpc>
                          <a:spcPct val="115000"/>
                        </a:lnSpc>
                        <a:spcAft>
                          <a:spcPts val="1000"/>
                        </a:spcAft>
                      </a:pPr>
                      <a:r>
                        <a:rPr lang="vi-VN" sz="2000">
                          <a:effectLst/>
                        </a:rPr>
                        <a:t>Khối khí nóng</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nl-NL" sz="2000" dirty="0">
                          <a:effectLst/>
                        </a:rPr>
                        <a:t> </a:t>
                      </a:r>
                      <a:endParaRPr lang="x-none" sz="2000" dirty="0">
                        <a:effectLst/>
                      </a:endParaRPr>
                    </a:p>
                    <a:p>
                      <a:pPr algn="just">
                        <a:lnSpc>
                          <a:spcPct val="115000"/>
                        </a:lnSpc>
                        <a:spcAft>
                          <a:spcPts val="1000"/>
                        </a:spcAft>
                      </a:pPr>
                      <a:r>
                        <a:rPr lang="nl-NL" sz="2000" dirty="0">
                          <a:effectLst/>
                        </a:rPr>
                        <a:t> </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nl-NL" sz="2000">
                          <a:effectLst/>
                        </a:rPr>
                        <a:t> </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87731957"/>
                  </a:ext>
                </a:extLst>
              </a:tr>
              <a:tr h="1077116">
                <a:tc>
                  <a:txBody>
                    <a:bodyPr/>
                    <a:lstStyle/>
                    <a:p>
                      <a:pPr algn="just">
                        <a:lnSpc>
                          <a:spcPct val="115000"/>
                        </a:lnSpc>
                        <a:spcAft>
                          <a:spcPts val="1000"/>
                        </a:spcAft>
                      </a:pPr>
                      <a:r>
                        <a:rPr lang="vi-VN" sz="2000">
                          <a:effectLst/>
                        </a:rPr>
                        <a:t>Khối khí lạnh</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nl-NL" sz="2000">
                          <a:effectLst/>
                        </a:rPr>
                        <a:t> </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nl-NL" sz="2000">
                          <a:effectLst/>
                        </a:rPr>
                        <a:t> </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07555688"/>
                  </a:ext>
                </a:extLst>
              </a:tr>
              <a:tr h="1152631">
                <a:tc>
                  <a:txBody>
                    <a:bodyPr/>
                    <a:lstStyle/>
                    <a:p>
                      <a:pPr algn="just">
                        <a:lnSpc>
                          <a:spcPct val="115000"/>
                        </a:lnSpc>
                        <a:spcAft>
                          <a:spcPts val="1000"/>
                        </a:spcAft>
                      </a:pPr>
                      <a:r>
                        <a:rPr lang="vi-VN" sz="2000">
                          <a:effectLst/>
                        </a:rPr>
                        <a:t>Khối khí lục địa</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nl-NL" sz="2000">
                          <a:effectLst/>
                        </a:rPr>
                        <a:t> </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nl-NL" sz="2000" dirty="0">
                          <a:effectLst/>
                        </a:rPr>
                        <a:t> </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94956141"/>
                  </a:ext>
                </a:extLst>
              </a:tr>
              <a:tr h="1152631">
                <a:tc>
                  <a:txBody>
                    <a:bodyPr/>
                    <a:lstStyle/>
                    <a:p>
                      <a:pPr algn="l">
                        <a:lnSpc>
                          <a:spcPct val="115000"/>
                        </a:lnSpc>
                        <a:spcAft>
                          <a:spcPts val="1000"/>
                        </a:spcAft>
                      </a:pPr>
                      <a:r>
                        <a:rPr lang="vi-VN" sz="2000" dirty="0">
                          <a:effectLst/>
                        </a:rPr>
                        <a:t>Khối khí đại dương</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nl-NL" sz="2000" dirty="0">
                          <a:effectLst/>
                        </a:rPr>
                        <a:t> </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nl-NL" sz="2000" dirty="0">
                          <a:effectLst/>
                        </a:rPr>
                        <a:t> </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67089086"/>
                  </a:ext>
                </a:extLst>
              </a:tr>
            </a:tbl>
          </a:graphicData>
        </a:graphic>
      </p:graphicFrame>
      <p:sp>
        <p:nvSpPr>
          <p:cNvPr id="2" name="TextBox 1"/>
          <p:cNvSpPr txBox="1"/>
          <p:nvPr/>
        </p:nvSpPr>
        <p:spPr>
          <a:xfrm>
            <a:off x="176814" y="86622"/>
            <a:ext cx="11459497" cy="1107996"/>
          </a:xfrm>
          <a:prstGeom prst="rect">
            <a:avLst/>
          </a:prstGeom>
          <a:noFill/>
        </p:spPr>
        <p:txBody>
          <a:bodyPr wrap="square" rtlCol="0">
            <a:spAutoFit/>
          </a:bodyPr>
          <a:lstStyle/>
          <a:p>
            <a:pPr lvl="0" algn="ctr"/>
            <a:r>
              <a:rPr lang="en-US" altLang="x-none"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Phiếu</a:t>
            </a:r>
            <a:r>
              <a:rPr lang="en-US" altLang="x-none"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altLang="x-none"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altLang="x-none"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altLang="x-none"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a:t>
            </a:r>
            <a:r>
              <a:rPr lang="vi-VN" altLang="x-none"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x-none"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altLang="x-none"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altLang="x-none"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lvl="0"/>
            <a:r>
              <a:rPr lang="vi-VN" altLang="x-none"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altLang="x-none" sz="2400" i="1" dirty="0">
                <a:latin typeface="Times New Roman" panose="02020603050405020304" pitchFamily="18" charset="0"/>
                <a:ea typeface="Calibri" panose="020F0502020204030204" pitchFamily="34" charset="0"/>
                <a:cs typeface="Times New Roman" panose="02020603050405020304" pitchFamily="18" charset="0"/>
              </a:rPr>
              <a:t>Đọc thông tin trong mục </a:t>
            </a:r>
            <a:r>
              <a:rPr lang="vi-VN" altLang="x-none" sz="2400" i="1" dirty="0">
                <a:latin typeface="Times New Roman" panose="02020603050405020304" pitchFamily="18" charset="0"/>
                <a:ea typeface="Calibri" panose="020F0502020204030204" pitchFamily="34" charset="0"/>
                <a:cs typeface="Times New Roman" panose="02020603050405020304" pitchFamily="18" charset="0"/>
              </a:rPr>
              <a:t>3</a:t>
            </a:r>
            <a:r>
              <a:rPr lang="nl-NL" altLang="x-none" sz="2400" i="1" dirty="0">
                <a:latin typeface="Times New Roman" panose="02020603050405020304" pitchFamily="18" charset="0"/>
                <a:ea typeface="Calibri" panose="020F0502020204030204" pitchFamily="34" charset="0"/>
                <a:cs typeface="Times New Roman" panose="02020603050405020304" pitchFamily="18" charset="0"/>
              </a:rPr>
              <a:t> và quan sát hình </a:t>
            </a:r>
            <a:r>
              <a:rPr lang="vi-VN" altLang="x-none" sz="2400" i="1" dirty="0">
                <a:latin typeface="Times New Roman" panose="02020603050405020304" pitchFamily="18" charset="0"/>
                <a:ea typeface="Calibri" panose="020F0502020204030204" pitchFamily="34" charset="0"/>
                <a:cs typeface="Times New Roman" panose="02020603050405020304" pitchFamily="18" charset="0"/>
              </a:rPr>
              <a:t>3</a:t>
            </a:r>
            <a:r>
              <a:rPr lang="nl-NL" altLang="x-none" sz="2400" i="1" dirty="0">
                <a:latin typeface="Times New Roman" panose="02020603050405020304" pitchFamily="18" charset="0"/>
                <a:ea typeface="Calibri" panose="020F0502020204030204" pitchFamily="34" charset="0"/>
                <a:cs typeface="Times New Roman" panose="02020603050405020304" pitchFamily="18" charset="0"/>
              </a:rPr>
              <a:t>, em hãy</a:t>
            </a:r>
            <a:r>
              <a:rPr lang="vi-VN" altLang="x-none" sz="2400" i="1" dirty="0">
                <a:latin typeface="Times New Roman" panose="02020603050405020304" pitchFamily="18" charset="0"/>
                <a:ea typeface="Calibri" panose="020F0502020204030204" pitchFamily="34" charset="0"/>
                <a:cs typeface="Times New Roman" panose="02020603050405020304" pitchFamily="18" charset="0"/>
              </a:rPr>
              <a:t> hoàn thành bảng sau đây</a:t>
            </a:r>
            <a:endParaRPr lang="vi-VN" altLang="x-none"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54664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p:cNvGraphicFramePr>
            <a:graphicFrameLocks noGrp="1"/>
          </p:cNvGraphicFramePr>
          <p:nvPr>
            <p:extLst>
              <p:ext uri="{D42A27DB-BD31-4B8C-83A1-F6EECF244321}">
                <p14:modId xmlns:p14="http://schemas.microsoft.com/office/powerpoint/2010/main" val="1026811926"/>
              </p:ext>
            </p:extLst>
          </p:nvPr>
        </p:nvGraphicFramePr>
        <p:xfrm>
          <a:off x="280219" y="254213"/>
          <a:ext cx="11533239" cy="6412057"/>
        </p:xfrm>
        <a:graphic>
          <a:graphicData uri="http://schemas.openxmlformats.org/drawingml/2006/table">
            <a:tbl>
              <a:tblPr firstRow="1" bandRow="1">
                <a:tableStyleId>{5C22544A-7EE6-4342-B048-85BDC9FD1C3A}</a:tableStyleId>
              </a:tblPr>
              <a:tblGrid>
                <a:gridCol w="3844413">
                  <a:extLst>
                    <a:ext uri="{9D8B030D-6E8A-4147-A177-3AD203B41FA5}">
                      <a16:colId xmlns:a16="http://schemas.microsoft.com/office/drawing/2014/main" xmlns="" val="1480517631"/>
                    </a:ext>
                  </a:extLst>
                </a:gridCol>
                <a:gridCol w="3844413">
                  <a:extLst>
                    <a:ext uri="{9D8B030D-6E8A-4147-A177-3AD203B41FA5}">
                      <a16:colId xmlns:a16="http://schemas.microsoft.com/office/drawing/2014/main" xmlns="" val="3504612117"/>
                    </a:ext>
                  </a:extLst>
                </a:gridCol>
                <a:gridCol w="3844413">
                  <a:extLst>
                    <a:ext uri="{9D8B030D-6E8A-4147-A177-3AD203B41FA5}">
                      <a16:colId xmlns:a16="http://schemas.microsoft.com/office/drawing/2014/main" xmlns="" val="3164122928"/>
                    </a:ext>
                  </a:extLst>
                </a:gridCol>
              </a:tblGrid>
              <a:tr h="10602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smtClean="0">
                          <a:effectLst/>
                          <a:latin typeface="Times New Roman" panose="02020603050405020304" pitchFamily="18" charset="0"/>
                          <a:cs typeface="Times New Roman" panose="02020603050405020304" pitchFamily="18" charset="0"/>
                        </a:rPr>
                        <a:t>Khối</a:t>
                      </a:r>
                      <a:r>
                        <a:rPr lang="en-US" sz="2800" b="1" dirty="0" smtClean="0">
                          <a:effectLst/>
                          <a:latin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cs typeface="Times New Roman" panose="02020603050405020304" pitchFamily="18" charset="0"/>
                        </a:rPr>
                        <a:t>khí</a:t>
                      </a:r>
                      <a:endParaRPr lang="en-US" sz="2800" b="1" dirty="0" smtClean="0">
                        <a:effectLst/>
                        <a:latin typeface="Times New Roman" panose="02020603050405020304" pitchFamily="18" charset="0"/>
                        <a:cs typeface="Times New Roman" panose="02020603050405020304" pitchFamily="18" charset="0"/>
                      </a:endParaRPr>
                    </a:p>
                    <a:p>
                      <a:endParaRPr lang="en-US" sz="2800" dirty="0"/>
                    </a:p>
                  </a:txBody>
                  <a:tcPr/>
                </a:tc>
                <a:tc>
                  <a:txBody>
                    <a:bodyPr/>
                    <a:lstStyle/>
                    <a:p>
                      <a:pPr algn="ctr"/>
                      <a:r>
                        <a:rPr lang="vi-VN" sz="2400" b="1" dirty="0">
                          <a:effectLst/>
                          <a:latin typeface="Times New Roman" panose="02020603050405020304" pitchFamily="18" charset="0"/>
                          <a:cs typeface="Times New Roman" panose="02020603050405020304" pitchFamily="18" charset="0"/>
                        </a:rPr>
                        <a:t>Nơi hình thành</a:t>
                      </a:r>
                    </a:p>
                  </a:txBody>
                  <a:tcPr marL="38100" marR="38100" marT="38100" marB="38100" anchor="ctr"/>
                </a:tc>
                <a:tc>
                  <a:txBody>
                    <a:bodyPr/>
                    <a:lstStyle/>
                    <a:p>
                      <a:pPr algn="ctr"/>
                      <a:r>
                        <a:rPr lang="en-US" sz="2400" b="1" dirty="0" err="1">
                          <a:effectLst/>
                          <a:latin typeface="Times New Roman" panose="02020603050405020304" pitchFamily="18" charset="0"/>
                          <a:cs typeface="Times New Roman" panose="02020603050405020304" pitchFamily="18" charset="0"/>
                        </a:rPr>
                        <a:t>Đặc</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điểm</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chính</a:t>
                      </a:r>
                      <a:endParaRPr lang="en-US" sz="2400" b="1" dirty="0">
                        <a:effectLst/>
                        <a:latin typeface="Times New Roman" panose="02020603050405020304" pitchFamily="18"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xmlns="" val="838135798"/>
                  </a:ext>
                </a:extLst>
              </a:tr>
              <a:tr h="1337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smtClean="0">
                          <a:effectLst/>
                          <a:latin typeface="Times New Roman" panose="02020603050405020304" pitchFamily="18" charset="0"/>
                          <a:cs typeface="Times New Roman" panose="02020603050405020304" pitchFamily="18" charset="0"/>
                        </a:rPr>
                        <a:t>Khối</a:t>
                      </a:r>
                      <a:r>
                        <a:rPr lang="en-US" sz="2800" b="1" dirty="0" smtClean="0">
                          <a:effectLst/>
                          <a:latin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cs typeface="Times New Roman" panose="02020603050405020304" pitchFamily="18" charset="0"/>
                        </a:rPr>
                        <a:t>khí</a:t>
                      </a:r>
                      <a:r>
                        <a:rPr lang="en-US" sz="2800" b="1" dirty="0" smtClean="0">
                          <a:effectLst/>
                          <a:latin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cs typeface="Times New Roman" panose="02020603050405020304" pitchFamily="18" charset="0"/>
                        </a:rPr>
                        <a:t>nóng</a:t>
                      </a:r>
                      <a:endParaRPr lang="en-US" sz="2800" b="1" dirty="0" smtClean="0">
                        <a:effectLst/>
                        <a:latin typeface="Times New Roman" panose="02020603050405020304" pitchFamily="18" charset="0"/>
                        <a:cs typeface="Times New Roman" panose="02020603050405020304" pitchFamily="18" charset="0"/>
                      </a:endParaRPr>
                    </a:p>
                    <a:p>
                      <a:endParaRPr lang="en-US" sz="2800" dirty="0"/>
                    </a:p>
                  </a:txBody>
                  <a:tcPr/>
                </a:tc>
                <a:tc>
                  <a:txBody>
                    <a:bodyPr/>
                    <a:lstStyle/>
                    <a:p>
                      <a:r>
                        <a:rPr lang="en-US" sz="2400" b="1" dirty="0" err="1">
                          <a:solidFill>
                            <a:srgbClr val="FF0000"/>
                          </a:solidFill>
                          <a:effectLst/>
                          <a:latin typeface="Times New Roman" panose="02020603050405020304" pitchFamily="18" charset="0"/>
                          <a:cs typeface="Times New Roman" panose="02020603050405020304" pitchFamily="18" charset="0"/>
                        </a:rPr>
                        <a:t>Trên</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các</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vùng</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vĩ</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độ</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thấp</a:t>
                      </a:r>
                      <a:endParaRPr lang="en-US" sz="2400" b="1" dirty="0">
                        <a:solidFill>
                          <a:srgbClr val="FF0000"/>
                        </a:solidFill>
                        <a:effectLst/>
                        <a:latin typeface="Times New Roman" panose="02020603050405020304" pitchFamily="18" charset="0"/>
                        <a:cs typeface="Times New Roman" panose="02020603050405020304" pitchFamily="18" charset="0"/>
                      </a:endParaRPr>
                    </a:p>
                  </a:txBody>
                  <a:tcPr marL="38100" marR="38100" marT="38100" marB="38100" anchor="ctr"/>
                </a:tc>
                <a:tc>
                  <a:txBody>
                    <a:bodyPr/>
                    <a:lstStyle/>
                    <a:p>
                      <a:r>
                        <a:rPr lang="vi-VN" sz="2400" b="1" dirty="0">
                          <a:solidFill>
                            <a:srgbClr val="FF0000"/>
                          </a:solidFill>
                          <a:effectLst/>
                          <a:latin typeface="Times New Roman" panose="02020603050405020304" pitchFamily="18" charset="0"/>
                          <a:cs typeface="Times New Roman" panose="02020603050405020304" pitchFamily="18" charset="0"/>
                        </a:rPr>
                        <a:t>Có nhiệt độ tương đối cao</a:t>
                      </a:r>
                    </a:p>
                  </a:txBody>
                  <a:tcPr marL="38100" marR="38100" marT="38100" marB="38100" anchor="ctr"/>
                </a:tc>
                <a:extLst>
                  <a:ext uri="{0D108BD9-81ED-4DB2-BD59-A6C34878D82A}">
                    <a16:rowId xmlns:a16="http://schemas.microsoft.com/office/drawing/2014/main" xmlns="" val="3862416936"/>
                  </a:ext>
                </a:extLst>
              </a:tr>
              <a:tr h="1337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smtClean="0">
                          <a:effectLst/>
                          <a:latin typeface="Times New Roman" panose="02020603050405020304" pitchFamily="18" charset="0"/>
                          <a:cs typeface="Times New Roman" panose="02020603050405020304" pitchFamily="18" charset="0"/>
                        </a:rPr>
                        <a:t>Khối</a:t>
                      </a:r>
                      <a:r>
                        <a:rPr lang="en-US" sz="2800" b="1" dirty="0" smtClean="0">
                          <a:effectLst/>
                          <a:latin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cs typeface="Times New Roman" panose="02020603050405020304" pitchFamily="18" charset="0"/>
                        </a:rPr>
                        <a:t>khí</a:t>
                      </a:r>
                      <a:r>
                        <a:rPr lang="en-US" sz="2800" b="1" dirty="0" smtClean="0">
                          <a:effectLst/>
                          <a:latin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cs typeface="Times New Roman" panose="02020603050405020304" pitchFamily="18" charset="0"/>
                        </a:rPr>
                        <a:t>lạnh</a:t>
                      </a:r>
                      <a:endParaRPr lang="en-US" sz="2800" b="1" dirty="0" smtClean="0">
                        <a:effectLst/>
                        <a:latin typeface="Times New Roman" panose="02020603050405020304" pitchFamily="18" charset="0"/>
                        <a:cs typeface="Times New Roman" panose="02020603050405020304" pitchFamily="18" charset="0"/>
                      </a:endParaRPr>
                    </a:p>
                    <a:p>
                      <a:endParaRPr lang="en-US" sz="2800" dirty="0"/>
                    </a:p>
                  </a:txBody>
                  <a:tcPr/>
                </a:tc>
                <a:tc>
                  <a:txBody>
                    <a:bodyPr/>
                    <a:lstStyle/>
                    <a:p>
                      <a:r>
                        <a:rPr lang="en-US" sz="2400" b="1" dirty="0" err="1">
                          <a:solidFill>
                            <a:srgbClr val="002060"/>
                          </a:solidFill>
                          <a:effectLst/>
                          <a:latin typeface="Times New Roman" panose="02020603050405020304" pitchFamily="18" charset="0"/>
                          <a:cs typeface="Times New Roman" panose="02020603050405020304" pitchFamily="18" charset="0"/>
                        </a:rPr>
                        <a:t>Trên</a:t>
                      </a:r>
                      <a:r>
                        <a:rPr lang="en-US" sz="2400" b="1" dirty="0">
                          <a:solidFill>
                            <a:srgbClr val="002060"/>
                          </a:solidFill>
                          <a:effectLst/>
                          <a:latin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cs typeface="Times New Roman" panose="02020603050405020304" pitchFamily="18" charset="0"/>
                        </a:rPr>
                        <a:t>các</a:t>
                      </a:r>
                      <a:r>
                        <a:rPr lang="en-US" sz="2400" b="1" dirty="0">
                          <a:solidFill>
                            <a:srgbClr val="002060"/>
                          </a:solidFill>
                          <a:effectLst/>
                          <a:latin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cs typeface="Times New Roman" panose="02020603050405020304" pitchFamily="18" charset="0"/>
                        </a:rPr>
                        <a:t>vùng</a:t>
                      </a:r>
                      <a:r>
                        <a:rPr lang="en-US" sz="2400" b="1" dirty="0">
                          <a:solidFill>
                            <a:srgbClr val="002060"/>
                          </a:solidFill>
                          <a:effectLst/>
                          <a:latin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cs typeface="Times New Roman" panose="02020603050405020304" pitchFamily="18" charset="0"/>
                        </a:rPr>
                        <a:t>vĩ</a:t>
                      </a:r>
                      <a:r>
                        <a:rPr lang="en-US" sz="2400" b="1" dirty="0">
                          <a:solidFill>
                            <a:srgbClr val="002060"/>
                          </a:solidFill>
                          <a:effectLst/>
                          <a:latin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cs typeface="Times New Roman" panose="02020603050405020304" pitchFamily="18" charset="0"/>
                        </a:rPr>
                        <a:t>độ</a:t>
                      </a:r>
                      <a:r>
                        <a:rPr lang="en-US" sz="2400" b="1" dirty="0">
                          <a:solidFill>
                            <a:srgbClr val="002060"/>
                          </a:solidFill>
                          <a:effectLst/>
                          <a:latin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cs typeface="Times New Roman" panose="02020603050405020304" pitchFamily="18" charset="0"/>
                        </a:rPr>
                        <a:t>cao</a:t>
                      </a:r>
                      <a:endParaRPr lang="en-US" sz="2400" b="1" dirty="0">
                        <a:solidFill>
                          <a:srgbClr val="002060"/>
                        </a:solidFill>
                        <a:effectLst/>
                        <a:latin typeface="Times New Roman" panose="02020603050405020304" pitchFamily="18" charset="0"/>
                        <a:cs typeface="Times New Roman" panose="02020603050405020304" pitchFamily="18" charset="0"/>
                      </a:endParaRPr>
                    </a:p>
                  </a:txBody>
                  <a:tcPr marL="38100" marR="38100" marT="38100" marB="38100" anchor="ctr"/>
                </a:tc>
                <a:tc>
                  <a:txBody>
                    <a:bodyPr/>
                    <a:lstStyle/>
                    <a:p>
                      <a:r>
                        <a:rPr lang="vi-VN" sz="2400" b="1" dirty="0">
                          <a:solidFill>
                            <a:srgbClr val="002060"/>
                          </a:solidFill>
                          <a:effectLst/>
                          <a:latin typeface="Times New Roman" panose="02020603050405020304" pitchFamily="18" charset="0"/>
                          <a:cs typeface="Times New Roman" panose="02020603050405020304" pitchFamily="18" charset="0"/>
                        </a:rPr>
                        <a:t>Có nhiệt độ tương đối thấp</a:t>
                      </a:r>
                    </a:p>
                  </a:txBody>
                  <a:tcPr marL="38100" marR="38100" marT="38100" marB="38100" anchor="ctr"/>
                </a:tc>
                <a:extLst>
                  <a:ext uri="{0D108BD9-81ED-4DB2-BD59-A6C34878D82A}">
                    <a16:rowId xmlns:a16="http://schemas.microsoft.com/office/drawing/2014/main" xmlns="" val="2671208269"/>
                  </a:ext>
                </a:extLst>
              </a:tr>
              <a:tr h="1337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dirty="0" smtClean="0">
                          <a:effectLst/>
                          <a:latin typeface="Times New Roman" panose="02020603050405020304" pitchFamily="18" charset="0"/>
                          <a:cs typeface="Times New Roman" panose="02020603050405020304" pitchFamily="18" charset="0"/>
                        </a:rPr>
                        <a:t>Khối khí đại dương</a:t>
                      </a:r>
                    </a:p>
                    <a:p>
                      <a:endParaRPr lang="en-US" sz="2800" dirty="0"/>
                    </a:p>
                  </a:txBody>
                  <a:tcPr/>
                </a:tc>
                <a:tc>
                  <a:txBody>
                    <a:bodyPr/>
                    <a:lstStyle/>
                    <a:p>
                      <a:r>
                        <a:rPr lang="vi-VN" sz="2400" b="1" dirty="0">
                          <a:solidFill>
                            <a:srgbClr val="FF0000"/>
                          </a:solidFill>
                          <a:effectLst/>
                          <a:latin typeface="Times New Roman" panose="02020603050405020304" pitchFamily="18" charset="0"/>
                          <a:cs typeface="Times New Roman" panose="02020603050405020304" pitchFamily="18" charset="0"/>
                        </a:rPr>
                        <a:t>Hình thành trên biển và đại dương</a:t>
                      </a:r>
                    </a:p>
                  </a:txBody>
                  <a:tcPr marL="38100" marR="38100" marT="38100" marB="38100" anchor="ctr"/>
                </a:tc>
                <a:tc>
                  <a:txBody>
                    <a:bodyPr/>
                    <a:lstStyle/>
                    <a:p>
                      <a:r>
                        <a:rPr lang="en-US" sz="2400" b="1" dirty="0" err="1">
                          <a:solidFill>
                            <a:srgbClr val="FF0000"/>
                          </a:solidFill>
                          <a:effectLst/>
                          <a:latin typeface="Times New Roman" panose="02020603050405020304" pitchFamily="18" charset="0"/>
                          <a:cs typeface="Times New Roman" panose="02020603050405020304" pitchFamily="18" charset="0"/>
                        </a:rPr>
                        <a:t>Có</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độ</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ẩm</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lớn</a:t>
                      </a:r>
                      <a:endParaRPr lang="en-US" sz="2400" b="1" dirty="0">
                        <a:solidFill>
                          <a:srgbClr val="FF0000"/>
                        </a:solidFill>
                        <a:effectLst/>
                        <a:latin typeface="Times New Roman" panose="02020603050405020304" pitchFamily="18"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xmlns="" val="951608847"/>
                  </a:ext>
                </a:extLst>
              </a:tr>
              <a:tr h="1337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smtClean="0">
                          <a:effectLst/>
                          <a:latin typeface="Times New Roman" panose="02020603050405020304" pitchFamily="18" charset="0"/>
                          <a:cs typeface="Times New Roman" panose="02020603050405020304" pitchFamily="18" charset="0"/>
                        </a:rPr>
                        <a:t>Khối</a:t>
                      </a:r>
                      <a:r>
                        <a:rPr lang="en-US" sz="2800" b="1" dirty="0" smtClean="0">
                          <a:effectLst/>
                          <a:latin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cs typeface="Times New Roman" panose="02020603050405020304" pitchFamily="18" charset="0"/>
                        </a:rPr>
                        <a:t>khí</a:t>
                      </a:r>
                      <a:r>
                        <a:rPr lang="en-US" sz="2800" b="1" dirty="0" smtClean="0">
                          <a:effectLst/>
                          <a:latin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cs typeface="Times New Roman" panose="02020603050405020304" pitchFamily="18" charset="0"/>
                        </a:rPr>
                        <a:t>lục</a:t>
                      </a:r>
                      <a:r>
                        <a:rPr lang="en-US" sz="2800" b="1" dirty="0" smtClean="0">
                          <a:effectLst/>
                          <a:latin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cs typeface="Times New Roman" panose="02020603050405020304" pitchFamily="18" charset="0"/>
                        </a:rPr>
                        <a:t>địa</a:t>
                      </a:r>
                      <a:endParaRPr lang="en-US" sz="2800" b="1" dirty="0" smtClean="0">
                        <a:effectLst/>
                        <a:latin typeface="Times New Roman" panose="02020603050405020304" pitchFamily="18" charset="0"/>
                        <a:cs typeface="Times New Roman" panose="02020603050405020304" pitchFamily="18" charset="0"/>
                      </a:endParaRPr>
                    </a:p>
                    <a:p>
                      <a:endParaRPr lang="en-US" sz="2800" dirty="0"/>
                    </a:p>
                  </a:txBody>
                  <a:tcPr/>
                </a:tc>
                <a:tc>
                  <a:txBody>
                    <a:bodyPr/>
                    <a:lstStyle/>
                    <a:p>
                      <a:r>
                        <a:rPr lang="en-US" sz="2400" b="1" dirty="0" err="1">
                          <a:solidFill>
                            <a:srgbClr val="002060"/>
                          </a:solidFill>
                          <a:effectLst/>
                          <a:latin typeface="Times New Roman" panose="02020603050405020304" pitchFamily="18" charset="0"/>
                          <a:cs typeface="Times New Roman" panose="02020603050405020304" pitchFamily="18" charset="0"/>
                        </a:rPr>
                        <a:t>Hình</a:t>
                      </a:r>
                      <a:r>
                        <a:rPr lang="en-US" sz="2400" b="1" dirty="0">
                          <a:solidFill>
                            <a:srgbClr val="002060"/>
                          </a:solidFill>
                          <a:effectLst/>
                          <a:latin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cs typeface="Times New Roman" panose="02020603050405020304" pitchFamily="18" charset="0"/>
                        </a:rPr>
                        <a:t>thành</a:t>
                      </a:r>
                      <a:r>
                        <a:rPr lang="en-US" sz="2400" b="1" dirty="0">
                          <a:solidFill>
                            <a:srgbClr val="002060"/>
                          </a:solidFill>
                          <a:effectLst/>
                          <a:latin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cs typeface="Times New Roman" panose="02020603050405020304" pitchFamily="18" charset="0"/>
                        </a:rPr>
                        <a:t>trên</a:t>
                      </a:r>
                      <a:r>
                        <a:rPr lang="en-US" sz="2400" b="1" dirty="0">
                          <a:solidFill>
                            <a:srgbClr val="002060"/>
                          </a:solidFill>
                          <a:effectLst/>
                          <a:latin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cs typeface="Times New Roman" panose="02020603050405020304" pitchFamily="18" charset="0"/>
                        </a:rPr>
                        <a:t>các</a:t>
                      </a:r>
                      <a:r>
                        <a:rPr lang="en-US" sz="2400" b="1" dirty="0">
                          <a:solidFill>
                            <a:srgbClr val="002060"/>
                          </a:solidFill>
                          <a:effectLst/>
                          <a:latin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cs typeface="Times New Roman" panose="02020603050405020304" pitchFamily="18" charset="0"/>
                        </a:rPr>
                        <a:t>vùng</a:t>
                      </a:r>
                      <a:r>
                        <a:rPr lang="en-US" sz="2400" b="1" dirty="0">
                          <a:solidFill>
                            <a:srgbClr val="002060"/>
                          </a:solidFill>
                          <a:effectLst/>
                          <a:latin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cs typeface="Times New Roman" panose="02020603050405020304" pitchFamily="18" charset="0"/>
                        </a:rPr>
                        <a:t>đất</a:t>
                      </a:r>
                      <a:r>
                        <a:rPr lang="en-US" sz="2400" b="1" dirty="0">
                          <a:solidFill>
                            <a:srgbClr val="002060"/>
                          </a:solidFill>
                          <a:effectLst/>
                          <a:latin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cs typeface="Times New Roman" panose="02020603050405020304" pitchFamily="18" charset="0"/>
                        </a:rPr>
                        <a:t>liền</a:t>
                      </a:r>
                      <a:endParaRPr lang="en-US" sz="2400" b="1" dirty="0">
                        <a:solidFill>
                          <a:srgbClr val="002060"/>
                        </a:solidFill>
                        <a:effectLst/>
                        <a:latin typeface="Times New Roman" panose="02020603050405020304" pitchFamily="18" charset="0"/>
                        <a:cs typeface="Times New Roman" panose="02020603050405020304" pitchFamily="18" charset="0"/>
                      </a:endParaRPr>
                    </a:p>
                  </a:txBody>
                  <a:tcPr marL="38100" marR="38100" marT="38100" marB="38100" anchor="ctr"/>
                </a:tc>
                <a:tc>
                  <a:txBody>
                    <a:bodyPr/>
                    <a:lstStyle/>
                    <a:p>
                      <a:r>
                        <a:rPr lang="vi-VN" sz="2400" b="1" dirty="0">
                          <a:solidFill>
                            <a:srgbClr val="002060"/>
                          </a:solidFill>
                          <a:effectLst/>
                          <a:latin typeface="Times New Roman" panose="02020603050405020304" pitchFamily="18" charset="0"/>
                          <a:cs typeface="Times New Roman" panose="02020603050405020304" pitchFamily="18" charset="0"/>
                        </a:rPr>
                        <a:t>Tương đối khô</a:t>
                      </a:r>
                    </a:p>
                  </a:txBody>
                  <a:tcPr marL="38100" marR="38100" marT="38100" marB="38100" anchor="ctr"/>
                </a:tc>
                <a:extLst>
                  <a:ext uri="{0D108BD9-81ED-4DB2-BD59-A6C34878D82A}">
                    <a16:rowId xmlns:a16="http://schemas.microsoft.com/office/drawing/2014/main" xmlns="" val="1957360342"/>
                  </a:ext>
                </a:extLst>
              </a:tr>
            </a:tbl>
          </a:graphicData>
        </a:graphic>
      </p:graphicFrame>
    </p:spTree>
    <p:extLst>
      <p:ext uri="{BB962C8B-B14F-4D97-AF65-F5344CB8AC3E}">
        <p14:creationId xmlns:p14="http://schemas.microsoft.com/office/powerpoint/2010/main" val="4125840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F3C25FE3-0E1B-A347-B045-1E2881E08F9E}"/>
              </a:ext>
            </a:extLst>
          </p:cNvPr>
          <p:cNvSpPr>
            <a:spLocks noChangeArrowheads="1"/>
          </p:cNvSpPr>
          <p:nvPr/>
        </p:nvSpPr>
        <p:spPr bwMode="auto">
          <a:xfrm>
            <a:off x="76200" y="131056"/>
            <a:ext cx="12070080" cy="6463308"/>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vi-VN" altLang="x-none"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x-none" sz="36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tập 3: Điền từ còn thiếu vào đoạn sau:</a:t>
            </a:r>
            <a:endParaRPr kumimoji="0" lang="vi-VN" altLang="x-none"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algn="just" eaLnBrk="0" hangingPunct="0"/>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khí</a:t>
            </a:r>
            <a:r>
              <a:rPr lang="en-US" altLang="x-none" sz="3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quyển</a:t>
            </a:r>
            <a:r>
              <a:rPr lang="en-US" altLang="x-none" sz="3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lên</a:t>
            </a:r>
            <a:r>
              <a:rPr lang="en-US" altLang="x-none" sz="3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bề</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gọi</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khí</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x-none" sz="3600" i="0" u="none" strike="noStrike" cap="none" normalizeH="0" baseline="0" dirty="0" smtClean="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smtClean="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Dụn</a:t>
            </a:r>
            <a:r>
              <a:rPr lang="en-US" altLang="x-none" sz="3600" dirty="0" err="1"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altLang="x-none" sz="36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cụ</a:t>
            </a:r>
            <a:r>
              <a:rPr lang="en-US" altLang="x-none" sz="36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x-none" sz="36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khí</a:t>
            </a:r>
            <a:r>
              <a:rPr lang="en-US" altLang="x-none" sz="36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áp</a:t>
            </a:r>
            <a:r>
              <a:rPr lang="en-US" altLang="x-none" sz="36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altLang="x-none" sz="36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x-none" sz="3600" i="0" u="none" strike="noStrike" cap="none" normalizeH="0" baseline="0" dirty="0" smtClean="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x-none" sz="3600" i="0" u="none" strike="noStrike" cap="none" normalizeH="0" baseline="0" dirty="0" smtClean="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Đơn</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vị</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đo</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khí</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x-none" sz="360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phân</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bố</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TRÁI ĐẤT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đai</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khí</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khí</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từ</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xích</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đạo</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về</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cực</a:t>
            </a:r>
            <a:endPar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đai</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nằm</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ở</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vĩ</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0</a:t>
            </a:r>
            <a:r>
              <a:rPr kumimoji="0" lang="en-US" altLang="x-none" sz="3600" i="0" u="none" strike="noStrike" cap="none" normalizeH="0" baseline="3000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vĩ</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60</a:t>
            </a:r>
            <a:r>
              <a:rPr kumimoji="0" lang="en-US" altLang="x-none" sz="3600" i="0" u="none" strike="noStrike" cap="none" normalizeH="0" baseline="3000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N</a:t>
            </a:r>
            <a:endPar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đai</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nằm</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ở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vĩ</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30</a:t>
            </a:r>
            <a:r>
              <a:rPr kumimoji="0" lang="en-US" altLang="x-none" sz="3600" i="0" u="none" strike="noStrike" cap="none" normalizeH="0" baseline="3000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B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N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vĩ</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90</a:t>
            </a:r>
            <a:r>
              <a:rPr kumimoji="0" lang="en-US" altLang="x-none" sz="3600" i="0" u="none" strike="noStrike" cap="none" normalizeH="0" baseline="3000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N(</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cực</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Bắc</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Nam</a:t>
            </a:r>
            <a:r>
              <a:rPr kumimoji="0" lang="en-US" altLang="x-none" sz="3600" i="0" u="none" strike="noStrike" cap="none" normalizeH="0" baseline="0" dirty="0" smtClean="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440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F3C25FE3-0E1B-A347-B045-1E2881E08F9E}"/>
              </a:ext>
            </a:extLst>
          </p:cNvPr>
          <p:cNvSpPr>
            <a:spLocks noChangeArrowheads="1"/>
          </p:cNvSpPr>
          <p:nvPr/>
        </p:nvSpPr>
        <p:spPr bwMode="auto">
          <a:xfrm>
            <a:off x="76200" y="131056"/>
            <a:ext cx="12070080" cy="6463308"/>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vi-VN" altLang="x-none"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x-none" sz="36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tập 3: Điền từ còn thiếu vào đoạn sau:</a:t>
            </a:r>
            <a:endParaRPr kumimoji="0" lang="vi-VN" altLang="x-none"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x-none" sz="3600" i="0" u="none" strike="noStrike" cap="none" normalizeH="0" baseline="0" dirty="0" smtClean="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x-none" sz="3600" i="0" u="none" strike="noStrike" cap="none" normalizeH="0" dirty="0" smtClean="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Sức</a:t>
            </a:r>
            <a:r>
              <a:rPr kumimoji="0" lang="en-US" altLang="x-none" sz="3600" i="0" u="none" strike="noStrike" cap="none" normalizeH="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ép</a:t>
            </a:r>
            <a:r>
              <a:rPr kumimoji="0" lang="en-US" altLang="x-none" sz="360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smtClean="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altLang="x-none" sz="3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khí</a:t>
            </a:r>
            <a:r>
              <a:rPr lang="en-US" altLang="x-none" sz="36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quyển</a:t>
            </a:r>
            <a:r>
              <a:rPr kumimoji="0" lang="en-US" altLang="x-none" sz="3600" i="0" u="none" strike="noStrike" cap="none" normalizeH="0" baseline="0" dirty="0" smtClean="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lên</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bề</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gọi</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khí</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eaLnBrk="0" hangingPunct="0"/>
            <a:r>
              <a:rPr lang="en-US" altLang="x-none" sz="36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Dụng</a:t>
            </a:r>
            <a:r>
              <a:rPr lang="en-US" altLang="x-none" sz="36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cụ</a:t>
            </a:r>
            <a:r>
              <a:rPr lang="en-US" altLang="x-none" sz="3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x-none" sz="3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khí</a:t>
            </a:r>
            <a:r>
              <a:rPr lang="en-US" altLang="x-none" sz="3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áp</a:t>
            </a:r>
            <a:r>
              <a:rPr lang="en-US" altLang="x-none" sz="3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altLang="x-none" sz="36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khí</a:t>
            </a:r>
            <a:r>
              <a:rPr lang="en-US" altLang="x-none"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áp</a:t>
            </a:r>
            <a:r>
              <a:rPr lang="en-US" altLang="x-none"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a:t>
            </a:r>
            <a:endParaRPr lang="en-US" altLang="x-none"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0" hangingPunct="0"/>
            <a:r>
              <a:rPr kumimoji="0" lang="en-US" altLang="x-none" sz="3600" i="0" u="none" strike="noStrike" cap="none" normalizeH="0" baseline="0" dirty="0" smtClean="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Đơn</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vị</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đo</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khí</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altLang="x-none" sz="36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mb</a:t>
            </a:r>
            <a:r>
              <a:rPr lang="en-US" altLang="x-none"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(mi-li-</a:t>
            </a:r>
            <a:r>
              <a:rPr lang="en-US" altLang="x-none"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a:t>
            </a:r>
            <a:r>
              <a:rPr lang="en-US" altLang="x-none"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x-none" sz="360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x-none" sz="3600" i="0" u="none" strike="noStrike" cap="none" normalizeH="0" baseline="0" dirty="0" smtClean="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x-none" sz="3600" i="0" u="none" strike="noStrike" cap="none" normalizeH="0" dirty="0" smtClean="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kumimoji="0" lang="en-US" altLang="x-none" sz="3600" i="0" u="none" strike="noStrike" cap="none" normalizeH="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en-US" altLang="x-none" sz="360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phân</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bố</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TRÁI ĐẤT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đai</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khí</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cao</a:t>
            </a:r>
            <a:r>
              <a:rPr kumimoji="0" lang="en-US" altLang="x-none" sz="3600" i="0" u="none" strike="noStrike" cap="none" normalizeH="0" baseline="0" dirty="0" smtClean="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khí</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en-US" altLang="x-none" sz="360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thấp</a:t>
            </a:r>
            <a:r>
              <a:rPr kumimoji="0" lang="en-US" altLang="x-none" sz="360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từ</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xích</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đạo</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về</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cực</a:t>
            </a:r>
            <a:endPar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đai</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khí</a:t>
            </a:r>
            <a:r>
              <a:rPr lang="en-US" altLang="x-none"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áp</a:t>
            </a:r>
            <a:r>
              <a:rPr lang="en-US" altLang="x-none"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thấp</a:t>
            </a:r>
            <a:r>
              <a:rPr kumimoji="0" lang="en-US" altLang="x-none" sz="360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nằm</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ở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vĩ</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0</a:t>
            </a:r>
            <a:r>
              <a:rPr kumimoji="0" lang="en-US" altLang="x-none" sz="3600" i="0" u="none" strike="noStrike" cap="none" normalizeH="0" baseline="3000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vĩ</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60</a:t>
            </a:r>
            <a:r>
              <a:rPr kumimoji="0" lang="en-US" altLang="x-none" sz="3600" i="0" u="none" strike="noStrike" cap="none" normalizeH="0" baseline="3000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N</a:t>
            </a:r>
            <a:endPar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đai</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kumimoji="0" lang="en-US" altLang="x-none" sz="3600" i="0" u="none" strike="noStrike" cap="none" normalizeH="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en-US" altLang="x-none" sz="3600" i="0" u="none" strike="noStrike" cap="none" normalizeH="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kumimoji="0" lang="en-US" altLang="x-none" sz="3600" i="0" u="none" strike="noStrike" cap="none" normalizeH="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smtClean="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nằm</a:t>
            </a:r>
            <a:r>
              <a:rPr kumimoji="0" lang="en-US" altLang="x-none" sz="3600" i="0" u="none" strike="noStrike" cap="none" normalizeH="0" baseline="0" dirty="0" smtClean="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ở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vĩ</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30</a:t>
            </a:r>
            <a:r>
              <a:rPr kumimoji="0" lang="en-US" altLang="x-none" sz="3600" i="0" u="none" strike="noStrike" cap="none" normalizeH="0" baseline="3000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B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N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vĩ</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90</a:t>
            </a:r>
            <a:r>
              <a:rPr kumimoji="0" lang="en-US" altLang="x-none" sz="3600" i="0" u="none" strike="noStrike" cap="none" normalizeH="0" baseline="3000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N(</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cực</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Bắc</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x-none" sz="3600" i="0" u="none" strike="noStrike" cap="none" normalizeH="0" baseline="0" dirty="0" err="1">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Nam</a:t>
            </a:r>
            <a:r>
              <a:rPr kumimoji="0" lang="en-US" altLang="x-none" sz="3600" i="0" u="none" strike="noStrike" cap="none" normalizeH="0" baseline="0" dirty="0" smtClean="0">
                <a:ln>
                  <a:noFill/>
                </a:ln>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x-none" sz="360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211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57DA436C-1332-2F4E-B803-42FAD9766992}"/>
              </a:ext>
            </a:extLst>
          </p:cNvPr>
          <p:cNvGraphicFramePr>
            <a:graphicFrameLocks noGrp="1"/>
          </p:cNvGraphicFramePr>
          <p:nvPr>
            <p:ph idx="1"/>
            <p:extLst>
              <p:ext uri="{D42A27DB-BD31-4B8C-83A1-F6EECF244321}">
                <p14:modId xmlns:p14="http://schemas.microsoft.com/office/powerpoint/2010/main" val="160008824"/>
              </p:ext>
            </p:extLst>
          </p:nvPr>
        </p:nvGraphicFramePr>
        <p:xfrm>
          <a:off x="152400" y="830997"/>
          <a:ext cx="12039600" cy="6136980"/>
        </p:xfrm>
        <a:graphic>
          <a:graphicData uri="http://schemas.openxmlformats.org/drawingml/2006/table">
            <a:tbl>
              <a:tblPr>
                <a:tableStyleId>{5C22544A-7EE6-4342-B048-85BDC9FD1C3A}</a:tableStyleId>
              </a:tblPr>
              <a:tblGrid>
                <a:gridCol w="2651862">
                  <a:extLst>
                    <a:ext uri="{9D8B030D-6E8A-4147-A177-3AD203B41FA5}">
                      <a16:colId xmlns:a16="http://schemas.microsoft.com/office/drawing/2014/main" xmlns="" val="1337947902"/>
                    </a:ext>
                  </a:extLst>
                </a:gridCol>
                <a:gridCol w="4782598">
                  <a:extLst>
                    <a:ext uri="{9D8B030D-6E8A-4147-A177-3AD203B41FA5}">
                      <a16:colId xmlns:a16="http://schemas.microsoft.com/office/drawing/2014/main" xmlns="" val="4034662639"/>
                    </a:ext>
                  </a:extLst>
                </a:gridCol>
                <a:gridCol w="4605140">
                  <a:extLst>
                    <a:ext uri="{9D8B030D-6E8A-4147-A177-3AD203B41FA5}">
                      <a16:colId xmlns:a16="http://schemas.microsoft.com/office/drawing/2014/main" xmlns="" val="2113465117"/>
                    </a:ext>
                  </a:extLst>
                </a:gridCol>
              </a:tblGrid>
              <a:tr h="505862">
                <a:tc>
                  <a:txBody>
                    <a:bodyPr/>
                    <a:lstStyle/>
                    <a:p>
                      <a:pPr algn="ctr">
                        <a:lnSpc>
                          <a:spcPct val="115000"/>
                        </a:lnSpc>
                        <a:spcAft>
                          <a:spcPts val="1000"/>
                        </a:spcAft>
                      </a:pPr>
                      <a:r>
                        <a:rPr lang="vi-VN" sz="2500" dirty="0">
                          <a:effectLst/>
                          <a:latin typeface="+mj-lt"/>
                        </a:rPr>
                        <a:t>A</a:t>
                      </a:r>
                      <a:endParaRPr lang="x-none" sz="25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vi-VN" sz="2500">
                          <a:effectLst/>
                          <a:latin typeface="+mj-lt"/>
                        </a:rPr>
                        <a:t>B</a:t>
                      </a:r>
                      <a:endParaRPr lang="x-none" sz="25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vi-VN" sz="2500" dirty="0">
                          <a:effectLst/>
                          <a:latin typeface="+mj-lt"/>
                        </a:rPr>
                        <a:t>C</a:t>
                      </a:r>
                      <a:endParaRPr lang="x-none" sz="25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5819291"/>
                  </a:ext>
                </a:extLst>
              </a:tr>
              <a:tr h="505862">
                <a:tc>
                  <a:txBody>
                    <a:bodyPr/>
                    <a:lstStyle/>
                    <a:p>
                      <a:pPr algn="ctr">
                        <a:lnSpc>
                          <a:spcPct val="115000"/>
                        </a:lnSpc>
                        <a:spcAft>
                          <a:spcPts val="1000"/>
                        </a:spcAft>
                      </a:pPr>
                      <a:r>
                        <a:rPr lang="it-IT" sz="2500" dirty="0">
                          <a:effectLst/>
                          <a:latin typeface="Times New Roman" panose="02020603050405020304" pitchFamily="18" charset="0"/>
                          <a:cs typeface="Times New Roman" panose="02020603050405020304" pitchFamily="18" charset="0"/>
                        </a:rPr>
                        <a:t>Loại gió</a:t>
                      </a:r>
                      <a:endParaRPr lang="x-none"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it-IT" sz="2500" dirty="0">
                          <a:effectLst/>
                          <a:latin typeface="Times New Roman" panose="02020603050405020304" pitchFamily="18" charset="0"/>
                          <a:cs typeface="Times New Roman" panose="02020603050405020304" pitchFamily="18" charset="0"/>
                        </a:rPr>
                        <a:t>Phạm vi gió thổi.</a:t>
                      </a:r>
                      <a:endParaRPr lang="x-none"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it-IT" sz="2500" dirty="0">
                          <a:effectLst/>
                          <a:latin typeface="Times New Roman" panose="02020603050405020304" pitchFamily="18" charset="0"/>
                          <a:cs typeface="Times New Roman" panose="02020603050405020304" pitchFamily="18" charset="0"/>
                        </a:rPr>
                        <a:t>Hướng gió</a:t>
                      </a:r>
                      <a:r>
                        <a:rPr lang="vi-VN" sz="2500" dirty="0">
                          <a:effectLst/>
                          <a:latin typeface="Times New Roman" panose="02020603050405020304" pitchFamily="18" charset="0"/>
                          <a:cs typeface="Times New Roman" panose="02020603050405020304" pitchFamily="18" charset="0"/>
                        </a:rPr>
                        <a:t>.</a:t>
                      </a:r>
                      <a:endParaRPr lang="x-none"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31032022"/>
                  </a:ext>
                </a:extLst>
              </a:tr>
              <a:tr h="996716">
                <a:tc>
                  <a:txBody>
                    <a:bodyPr/>
                    <a:lstStyle/>
                    <a:p>
                      <a:pPr algn="just">
                        <a:lnSpc>
                          <a:spcPct val="115000"/>
                        </a:lnSpc>
                        <a:spcAft>
                          <a:spcPts val="1000"/>
                        </a:spcAft>
                      </a:pPr>
                      <a:r>
                        <a:rPr lang="vi-VN" sz="2500" dirty="0" smtClean="0">
                          <a:effectLst/>
                          <a:latin typeface="Times New Roman" panose="02020603050405020304" pitchFamily="18" charset="0"/>
                          <a:cs typeface="Times New Roman" panose="02020603050405020304" pitchFamily="18" charset="0"/>
                        </a:rPr>
                        <a:t>1</a:t>
                      </a:r>
                      <a:r>
                        <a:rPr lang="en-US" sz="2500" dirty="0" smtClean="0">
                          <a:effectLst/>
                          <a:latin typeface="Times New Roman" panose="02020603050405020304" pitchFamily="18" charset="0"/>
                          <a:cs typeface="Times New Roman" panose="02020603050405020304" pitchFamily="18" charset="0"/>
                        </a:rPr>
                        <a:t>,</a:t>
                      </a:r>
                      <a:r>
                        <a:rPr lang="en-US" sz="2500" dirty="0" err="1" smtClean="0">
                          <a:effectLst/>
                          <a:latin typeface="Times New Roman" panose="02020603050405020304" pitchFamily="18" charset="0"/>
                          <a:cs typeface="Times New Roman" panose="02020603050405020304" pitchFamily="18" charset="0"/>
                        </a:rPr>
                        <a:t>Đông</a:t>
                      </a:r>
                      <a:r>
                        <a:rPr lang="en-US" sz="2500" dirty="0" smtClean="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cực</a:t>
                      </a:r>
                      <a:endParaRPr lang="x-none" sz="2500"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it-IT" sz="2500" dirty="0">
                          <a:effectLst/>
                          <a:latin typeface="Times New Roman" panose="02020603050405020304" pitchFamily="18" charset="0"/>
                          <a:cs typeface="Times New Roman" panose="02020603050405020304" pitchFamily="18" charset="0"/>
                        </a:rPr>
                        <a:t> </a:t>
                      </a:r>
                      <a:endParaRPr lang="x-none"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vi-VN" sz="2500" dirty="0" smtClean="0">
                          <a:effectLst/>
                          <a:latin typeface="Times New Roman" panose="02020603050405020304" pitchFamily="18" charset="0"/>
                          <a:cs typeface="Times New Roman" panose="02020603050405020304" pitchFamily="18" charset="0"/>
                        </a:rPr>
                        <a:t>a</a:t>
                      </a:r>
                      <a:r>
                        <a:rPr lang="en-US" sz="2500" dirty="0" smtClean="0">
                          <a:effectLst/>
                          <a:latin typeface="Times New Roman" panose="02020603050405020304" pitchFamily="18" charset="0"/>
                          <a:cs typeface="Times New Roman" panose="02020603050405020304" pitchFamily="18" charset="0"/>
                        </a:rPr>
                        <a:t>,</a:t>
                      </a:r>
                      <a:r>
                        <a:rPr lang="it-IT" sz="2500" dirty="0" smtClean="0">
                          <a:effectLst/>
                          <a:latin typeface="Times New Roman" panose="02020603050405020304" pitchFamily="18" charset="0"/>
                          <a:cs typeface="Times New Roman" panose="02020603050405020304" pitchFamily="18" charset="0"/>
                        </a:rPr>
                        <a:t>Từ </a:t>
                      </a:r>
                      <a:r>
                        <a:rPr lang="it-IT" sz="2500" dirty="0">
                          <a:effectLst/>
                          <a:latin typeface="Times New Roman" panose="02020603050405020304" pitchFamily="18" charset="0"/>
                          <a:cs typeface="Times New Roman" panose="02020603050405020304" pitchFamily="18" charset="0"/>
                        </a:rPr>
                        <a:t>khoảng các vĩ độ </a:t>
                      </a:r>
                      <a:r>
                        <a:rPr lang="it-IT" sz="2500" dirty="0" smtClean="0">
                          <a:effectLst/>
                          <a:latin typeface="Times New Roman" panose="02020603050405020304" pitchFamily="18" charset="0"/>
                          <a:cs typeface="Times New Roman" panose="02020603050405020304" pitchFamily="18" charset="0"/>
                        </a:rPr>
                        <a:t>30</a:t>
                      </a:r>
                      <a:r>
                        <a:rPr lang="it-IT" sz="2500" baseline="30000" dirty="0" smtClean="0">
                          <a:effectLst/>
                          <a:latin typeface="Times New Roman" panose="02020603050405020304" pitchFamily="18" charset="0"/>
                          <a:cs typeface="Times New Roman" panose="02020603050405020304" pitchFamily="18" charset="0"/>
                        </a:rPr>
                        <a:t>0</a:t>
                      </a:r>
                      <a:r>
                        <a:rPr lang="it-IT" sz="2500" dirty="0" smtClean="0">
                          <a:effectLst/>
                          <a:latin typeface="Times New Roman" panose="02020603050405020304" pitchFamily="18" charset="0"/>
                          <a:cs typeface="Times New Roman" panose="02020603050405020304" pitchFamily="18" charset="0"/>
                        </a:rPr>
                        <a:t>Bắc </a:t>
                      </a:r>
                      <a:r>
                        <a:rPr lang="it-IT" sz="2500" dirty="0">
                          <a:effectLst/>
                          <a:latin typeface="Times New Roman" panose="02020603050405020304" pitchFamily="18" charset="0"/>
                          <a:cs typeface="Times New Roman" panose="02020603050405020304" pitchFamily="18" charset="0"/>
                        </a:rPr>
                        <a:t>và </a:t>
                      </a:r>
                      <a:r>
                        <a:rPr lang="it-IT" sz="2500" dirty="0" smtClean="0">
                          <a:effectLst/>
                          <a:latin typeface="Times New Roman" panose="02020603050405020304" pitchFamily="18" charset="0"/>
                          <a:cs typeface="Times New Roman" panose="02020603050405020304" pitchFamily="18" charset="0"/>
                        </a:rPr>
                        <a:t>Nam </a:t>
                      </a:r>
                      <a:r>
                        <a:rPr lang="it-IT" sz="2500" dirty="0">
                          <a:effectLst/>
                          <a:latin typeface="Times New Roman" panose="02020603050405020304" pitchFamily="18" charset="0"/>
                          <a:cs typeface="Times New Roman" panose="02020603050405020304" pitchFamily="18" charset="0"/>
                        </a:rPr>
                        <a:t>về </a:t>
                      </a:r>
                      <a:r>
                        <a:rPr lang="it-IT" sz="2500" dirty="0" smtClean="0">
                          <a:effectLst/>
                          <a:latin typeface="Times New Roman" panose="02020603050405020304" pitchFamily="18" charset="0"/>
                          <a:cs typeface="Times New Roman" panose="02020603050405020304" pitchFamily="18" charset="0"/>
                        </a:rPr>
                        <a:t>Xích</a:t>
                      </a:r>
                      <a:r>
                        <a:rPr lang="it-IT" sz="2500" baseline="0" dirty="0" smtClean="0">
                          <a:effectLst/>
                          <a:latin typeface="Times New Roman" panose="02020603050405020304" pitchFamily="18" charset="0"/>
                          <a:cs typeface="Times New Roman" panose="02020603050405020304" pitchFamily="18" charset="0"/>
                        </a:rPr>
                        <a:t> đạo</a:t>
                      </a:r>
                      <a:endParaRPr lang="x-none"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vi-VN" sz="2500" dirty="0" smtClean="0">
                          <a:effectLst/>
                          <a:latin typeface="Times New Roman" panose="02020603050405020304" pitchFamily="18" charset="0"/>
                          <a:cs typeface="Times New Roman" panose="02020603050405020304" pitchFamily="18" charset="0"/>
                        </a:rPr>
                        <a:t>E</a:t>
                      </a:r>
                      <a:r>
                        <a:rPr lang="en-US" sz="2500" dirty="0" smtClean="0">
                          <a:effectLst/>
                          <a:latin typeface="Times New Roman" panose="02020603050405020304" pitchFamily="18" charset="0"/>
                          <a:cs typeface="Times New Roman" panose="02020603050405020304" pitchFamily="18" charset="0"/>
                        </a:rPr>
                        <a:t>,ở </a:t>
                      </a:r>
                      <a:r>
                        <a:rPr lang="en-US" sz="2500" dirty="0" err="1">
                          <a:effectLst/>
                          <a:latin typeface="Times New Roman" panose="02020603050405020304" pitchFamily="18" charset="0"/>
                          <a:cs typeface="Times New Roman" panose="02020603050405020304" pitchFamily="18" charset="0"/>
                        </a:rPr>
                        <a:t>nửa</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cầu</a:t>
                      </a:r>
                      <a:r>
                        <a:rPr lang="en-US" sz="2500" dirty="0">
                          <a:effectLst/>
                          <a:latin typeface="Times New Roman" panose="02020603050405020304" pitchFamily="18" charset="0"/>
                          <a:cs typeface="Times New Roman" panose="02020603050405020304" pitchFamily="18" charset="0"/>
                        </a:rPr>
                        <a:t> </a:t>
                      </a:r>
                      <a:r>
                        <a:rPr lang="en-US" sz="2500" dirty="0" err="1" smtClean="0">
                          <a:effectLst/>
                          <a:latin typeface="Times New Roman" panose="02020603050405020304" pitchFamily="18" charset="0"/>
                          <a:cs typeface="Times New Roman" panose="02020603050405020304" pitchFamily="18" charset="0"/>
                        </a:rPr>
                        <a:t>Bắc</a:t>
                      </a:r>
                      <a:r>
                        <a:rPr lang="en-US" sz="2500" baseline="0" dirty="0" smtClean="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gió</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hướng</a:t>
                      </a:r>
                      <a:r>
                        <a:rPr lang="en-US" sz="2500" dirty="0">
                          <a:effectLst/>
                          <a:latin typeface="Times New Roman" panose="02020603050405020304" pitchFamily="18" charset="0"/>
                          <a:cs typeface="Times New Roman" panose="02020603050405020304" pitchFamily="18" charset="0"/>
                        </a:rPr>
                        <a:t> </a:t>
                      </a:r>
                      <a:r>
                        <a:rPr lang="en-US" sz="2500" dirty="0" err="1" smtClean="0">
                          <a:effectLst/>
                          <a:latin typeface="Times New Roman" panose="02020603050405020304" pitchFamily="18" charset="0"/>
                          <a:cs typeface="Times New Roman" panose="02020603050405020304" pitchFamily="18" charset="0"/>
                        </a:rPr>
                        <a:t>Tây</a:t>
                      </a:r>
                      <a:r>
                        <a:rPr lang="en-US" sz="2500" baseline="0" dirty="0" smtClean="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Nam, ở </a:t>
                      </a:r>
                      <a:r>
                        <a:rPr lang="en-US" sz="2500" dirty="0" err="1">
                          <a:effectLst/>
                          <a:latin typeface="Times New Roman" panose="02020603050405020304" pitchFamily="18" charset="0"/>
                          <a:cs typeface="Times New Roman" panose="02020603050405020304" pitchFamily="18" charset="0"/>
                        </a:rPr>
                        <a:t>nửa</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cầu</a:t>
                      </a:r>
                      <a:r>
                        <a:rPr lang="en-US" sz="2500" dirty="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Nam - </a:t>
                      </a:r>
                      <a:r>
                        <a:rPr lang="en-US" sz="2500" dirty="0" err="1">
                          <a:effectLst/>
                          <a:latin typeface="Times New Roman" panose="02020603050405020304" pitchFamily="18" charset="0"/>
                          <a:cs typeface="Times New Roman" panose="02020603050405020304" pitchFamily="18" charset="0"/>
                        </a:rPr>
                        <a:t>gió</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hướng</a:t>
                      </a:r>
                      <a:r>
                        <a:rPr lang="en-US" sz="2500" dirty="0">
                          <a:effectLst/>
                          <a:latin typeface="Times New Roman" panose="02020603050405020304" pitchFamily="18" charset="0"/>
                          <a:cs typeface="Times New Roman" panose="02020603050405020304" pitchFamily="18" charset="0"/>
                        </a:rPr>
                        <a:t> </a:t>
                      </a:r>
                      <a:r>
                        <a:rPr lang="en-US" sz="2500" dirty="0" err="1" smtClean="0">
                          <a:effectLst/>
                          <a:latin typeface="Times New Roman" panose="02020603050405020304" pitchFamily="18" charset="0"/>
                          <a:cs typeface="Times New Roman" panose="02020603050405020304" pitchFamily="18" charset="0"/>
                        </a:rPr>
                        <a:t>Tây</a:t>
                      </a:r>
                      <a:r>
                        <a:rPr lang="en-US" sz="2500" baseline="0" dirty="0" smtClean="0">
                          <a:effectLst/>
                          <a:latin typeface="Times New Roman" panose="02020603050405020304" pitchFamily="18" charset="0"/>
                          <a:cs typeface="Times New Roman" panose="02020603050405020304" pitchFamily="18" charset="0"/>
                        </a:rPr>
                        <a:t> </a:t>
                      </a:r>
                      <a:r>
                        <a:rPr lang="en-US" sz="2500" dirty="0" err="1" smtClean="0">
                          <a:effectLst/>
                          <a:latin typeface="Times New Roman" panose="02020603050405020304" pitchFamily="18" charset="0"/>
                          <a:cs typeface="Times New Roman" panose="02020603050405020304" pitchFamily="18" charset="0"/>
                        </a:rPr>
                        <a:t>Bắc</a:t>
                      </a:r>
                      <a:endParaRPr lang="x-none"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47335703"/>
                  </a:ext>
                </a:extLst>
              </a:tr>
              <a:tr h="1485932">
                <a:tc>
                  <a:txBody>
                    <a:bodyPr/>
                    <a:lstStyle/>
                    <a:p>
                      <a:pPr algn="just">
                        <a:lnSpc>
                          <a:spcPct val="115000"/>
                        </a:lnSpc>
                        <a:spcAft>
                          <a:spcPts val="1000"/>
                        </a:spcAft>
                      </a:pPr>
                      <a:r>
                        <a:rPr lang="vi-VN" sz="2500" dirty="0" smtClean="0">
                          <a:effectLst/>
                          <a:latin typeface="Times New Roman" panose="02020603050405020304" pitchFamily="18" charset="0"/>
                          <a:cs typeface="Times New Roman" panose="02020603050405020304" pitchFamily="18" charset="0"/>
                        </a:rPr>
                        <a:t>2</a:t>
                      </a:r>
                      <a:r>
                        <a:rPr lang="en-US" sz="2500" dirty="0" smtClean="0">
                          <a:effectLst/>
                          <a:latin typeface="Times New Roman" panose="02020603050405020304" pitchFamily="18" charset="0"/>
                          <a:cs typeface="Times New Roman" panose="02020603050405020304" pitchFamily="18" charset="0"/>
                        </a:rPr>
                        <a:t>,</a:t>
                      </a:r>
                      <a:r>
                        <a:rPr lang="it-IT" sz="2500" dirty="0" smtClean="0">
                          <a:effectLst/>
                          <a:latin typeface="Times New Roman" panose="02020603050405020304" pitchFamily="18" charset="0"/>
                          <a:cs typeface="Times New Roman" panose="02020603050405020304" pitchFamily="18" charset="0"/>
                        </a:rPr>
                        <a:t>Mậu</a:t>
                      </a:r>
                      <a:r>
                        <a:rPr lang="it-IT" sz="2500" baseline="0" dirty="0" smtClean="0">
                          <a:effectLst/>
                          <a:latin typeface="Times New Roman" panose="02020603050405020304" pitchFamily="18" charset="0"/>
                          <a:cs typeface="Times New Roman" panose="02020603050405020304" pitchFamily="18" charset="0"/>
                        </a:rPr>
                        <a:t> dịch</a:t>
                      </a:r>
                      <a:endParaRPr lang="x-none" sz="2500"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2500" dirty="0">
                          <a:effectLst/>
                          <a:latin typeface="Times New Roman" panose="02020603050405020304" pitchFamily="18" charset="0"/>
                          <a:cs typeface="Times New Roman" panose="02020603050405020304" pitchFamily="18" charset="0"/>
                        </a:rPr>
                        <a:t> </a:t>
                      </a:r>
                      <a:endParaRPr lang="x-none"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vi-VN" sz="2500" dirty="0" smtClean="0">
                          <a:effectLst/>
                          <a:latin typeface="Times New Roman" panose="02020603050405020304" pitchFamily="18" charset="0"/>
                          <a:cs typeface="Times New Roman" panose="02020603050405020304" pitchFamily="18" charset="0"/>
                        </a:rPr>
                        <a:t>b</a:t>
                      </a:r>
                      <a:r>
                        <a:rPr lang="en-US" sz="2500" dirty="0" smtClean="0">
                          <a:effectLst/>
                          <a:latin typeface="Times New Roman" panose="02020603050405020304" pitchFamily="18" charset="0"/>
                          <a:cs typeface="Times New Roman" panose="02020603050405020304" pitchFamily="18" charset="0"/>
                        </a:rPr>
                        <a:t>,</a:t>
                      </a:r>
                      <a:r>
                        <a:rPr lang="en-US" sz="2500" dirty="0" err="1" smtClean="0">
                          <a:effectLst/>
                          <a:latin typeface="Times New Roman" panose="02020603050405020304" pitchFamily="18" charset="0"/>
                          <a:cs typeface="Times New Roman" panose="02020603050405020304" pitchFamily="18" charset="0"/>
                        </a:rPr>
                        <a:t>Từ</a:t>
                      </a:r>
                      <a:r>
                        <a:rPr lang="en-US" sz="2500" dirty="0" smtClean="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khoảng</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các</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vĩ</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độ</a:t>
                      </a:r>
                      <a:r>
                        <a:rPr lang="en-US" sz="2500" dirty="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90</a:t>
                      </a:r>
                      <a:r>
                        <a:rPr lang="en-US" sz="2500" baseline="30000" dirty="0" smtClean="0">
                          <a:effectLst/>
                          <a:latin typeface="Times New Roman" panose="02020603050405020304" pitchFamily="18" charset="0"/>
                          <a:cs typeface="Times New Roman" panose="02020603050405020304" pitchFamily="18" charset="0"/>
                        </a:rPr>
                        <a:t>0</a:t>
                      </a:r>
                      <a:r>
                        <a:rPr lang="en-US" sz="2500" dirty="0" smtClean="0">
                          <a:effectLst/>
                          <a:latin typeface="Times New Roman" panose="02020603050405020304" pitchFamily="18" charset="0"/>
                          <a:cs typeface="Times New Roman" panose="02020603050405020304" pitchFamily="18" charset="0"/>
                        </a:rPr>
                        <a:t>Bắc </a:t>
                      </a:r>
                      <a:r>
                        <a:rPr lang="en-US" sz="2500" dirty="0" err="1" smtClean="0">
                          <a:effectLst/>
                          <a:latin typeface="Times New Roman" panose="02020603050405020304" pitchFamily="18" charset="0"/>
                          <a:cs typeface="Times New Roman" panose="02020603050405020304" pitchFamily="18" charset="0"/>
                        </a:rPr>
                        <a:t>và</a:t>
                      </a:r>
                      <a:r>
                        <a:rPr lang="en-US" sz="2500" dirty="0" smtClean="0">
                          <a:effectLst/>
                          <a:latin typeface="Times New Roman" panose="02020603050405020304" pitchFamily="18" charset="0"/>
                          <a:cs typeface="Times New Roman" panose="02020603050405020304" pitchFamily="18" charset="0"/>
                        </a:rPr>
                        <a:t> Nam </a:t>
                      </a:r>
                      <a:r>
                        <a:rPr lang="en-US" sz="2500" dirty="0" err="1">
                          <a:effectLst/>
                          <a:latin typeface="Times New Roman" panose="02020603050405020304" pitchFamily="18" charset="0"/>
                          <a:cs typeface="Times New Roman" panose="02020603050405020304" pitchFamily="18" charset="0"/>
                        </a:rPr>
                        <a:t>về</a:t>
                      </a:r>
                      <a:r>
                        <a:rPr lang="en-US" sz="2500" dirty="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60</a:t>
                      </a:r>
                      <a:r>
                        <a:rPr lang="en-US" sz="2500" baseline="30000" dirty="0" smtClean="0">
                          <a:effectLst/>
                          <a:latin typeface="Times New Roman" panose="02020603050405020304" pitchFamily="18" charset="0"/>
                          <a:cs typeface="Times New Roman" panose="02020603050405020304" pitchFamily="18" charset="0"/>
                        </a:rPr>
                        <a:t>0</a:t>
                      </a:r>
                      <a:r>
                        <a:rPr lang="en-US" sz="2500" dirty="0" smtClean="0">
                          <a:effectLst/>
                          <a:latin typeface="Times New Roman" panose="02020603050405020304" pitchFamily="18" charset="0"/>
                          <a:cs typeface="Times New Roman" panose="02020603050405020304" pitchFamily="18" charset="0"/>
                        </a:rPr>
                        <a:t>Bắc </a:t>
                      </a:r>
                      <a:r>
                        <a:rPr lang="en-US" sz="2500" dirty="0" err="1">
                          <a:effectLst/>
                          <a:latin typeface="Times New Roman" panose="02020603050405020304" pitchFamily="18" charset="0"/>
                          <a:cs typeface="Times New Roman" panose="02020603050405020304" pitchFamily="18" charset="0"/>
                        </a:rPr>
                        <a:t>và</a:t>
                      </a:r>
                      <a:r>
                        <a:rPr lang="en-US" sz="2500" dirty="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Nam</a:t>
                      </a:r>
                      <a:endParaRPr lang="x-none" sz="2500"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2500" dirty="0">
                          <a:effectLst/>
                          <a:latin typeface="Times New Roman" panose="02020603050405020304" pitchFamily="18" charset="0"/>
                          <a:cs typeface="Times New Roman" panose="02020603050405020304" pitchFamily="18" charset="0"/>
                        </a:rPr>
                        <a:t> </a:t>
                      </a:r>
                      <a:endParaRPr lang="x-none"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vi-VN" sz="2500" dirty="0" smtClean="0">
                          <a:effectLst/>
                          <a:latin typeface="Times New Roman" panose="02020603050405020304" pitchFamily="18" charset="0"/>
                          <a:cs typeface="Times New Roman" panose="02020603050405020304" pitchFamily="18" charset="0"/>
                        </a:rPr>
                        <a:t>F</a:t>
                      </a:r>
                      <a:r>
                        <a:rPr lang="en-US" sz="2500" dirty="0" smtClean="0">
                          <a:effectLst/>
                          <a:latin typeface="Times New Roman" panose="02020603050405020304" pitchFamily="18" charset="0"/>
                          <a:cs typeface="Times New Roman" panose="02020603050405020304" pitchFamily="18" charset="0"/>
                        </a:rPr>
                        <a:t>,</a:t>
                      </a:r>
                      <a:r>
                        <a:rPr lang="it-IT" sz="2500" dirty="0" smtClean="0">
                          <a:effectLst/>
                          <a:latin typeface="Times New Roman" panose="02020603050405020304" pitchFamily="18" charset="0"/>
                          <a:cs typeface="Times New Roman" panose="02020603050405020304" pitchFamily="18" charset="0"/>
                        </a:rPr>
                        <a:t>ở </a:t>
                      </a:r>
                      <a:r>
                        <a:rPr lang="it-IT" sz="2500" dirty="0">
                          <a:effectLst/>
                          <a:latin typeface="Times New Roman" panose="02020603050405020304" pitchFamily="18" charset="0"/>
                          <a:cs typeface="Times New Roman" panose="02020603050405020304" pitchFamily="18" charset="0"/>
                        </a:rPr>
                        <a:t>nửa cầu Bắc  hướng </a:t>
                      </a:r>
                      <a:r>
                        <a:rPr lang="it-IT" sz="2500" dirty="0" smtClean="0">
                          <a:effectLst/>
                          <a:latin typeface="Times New Roman" panose="02020603050405020304" pitchFamily="18" charset="0"/>
                          <a:cs typeface="Times New Roman" panose="02020603050405020304" pitchFamily="18" charset="0"/>
                        </a:rPr>
                        <a:t>Đông</a:t>
                      </a:r>
                      <a:r>
                        <a:rPr lang="it-IT" sz="2500" baseline="0" dirty="0" smtClean="0">
                          <a:effectLst/>
                          <a:latin typeface="Times New Roman" panose="02020603050405020304" pitchFamily="18" charset="0"/>
                          <a:cs typeface="Times New Roman" panose="02020603050405020304" pitchFamily="18" charset="0"/>
                        </a:rPr>
                        <a:t> </a:t>
                      </a:r>
                      <a:r>
                        <a:rPr lang="it-IT" sz="2500" dirty="0" smtClean="0">
                          <a:effectLst/>
                          <a:latin typeface="Times New Roman" panose="02020603050405020304" pitchFamily="18" charset="0"/>
                          <a:cs typeface="Times New Roman" panose="02020603050405020304" pitchFamily="18" charset="0"/>
                        </a:rPr>
                        <a:t>Bắc, ở </a:t>
                      </a:r>
                      <a:r>
                        <a:rPr lang="it-IT" sz="2500" dirty="0">
                          <a:effectLst/>
                          <a:latin typeface="Times New Roman" panose="02020603050405020304" pitchFamily="18" charset="0"/>
                          <a:cs typeface="Times New Roman" panose="02020603050405020304" pitchFamily="18" charset="0"/>
                        </a:rPr>
                        <a:t>nửa cầu Nam  hướng </a:t>
                      </a:r>
                      <a:r>
                        <a:rPr lang="it-IT" sz="2500" dirty="0" smtClean="0">
                          <a:effectLst/>
                          <a:latin typeface="Times New Roman" panose="02020603050405020304" pitchFamily="18" charset="0"/>
                          <a:cs typeface="Times New Roman" panose="02020603050405020304" pitchFamily="18" charset="0"/>
                        </a:rPr>
                        <a:t>Đông</a:t>
                      </a:r>
                      <a:r>
                        <a:rPr lang="it-IT" sz="2500" baseline="0" dirty="0" smtClean="0">
                          <a:effectLst/>
                          <a:latin typeface="Times New Roman" panose="02020603050405020304" pitchFamily="18" charset="0"/>
                          <a:cs typeface="Times New Roman" panose="02020603050405020304" pitchFamily="18" charset="0"/>
                        </a:rPr>
                        <a:t> </a:t>
                      </a:r>
                      <a:r>
                        <a:rPr lang="it-IT" sz="2500" dirty="0" smtClean="0">
                          <a:effectLst/>
                          <a:latin typeface="Times New Roman" panose="02020603050405020304" pitchFamily="18" charset="0"/>
                          <a:cs typeface="Times New Roman" panose="02020603050405020304" pitchFamily="18" charset="0"/>
                        </a:rPr>
                        <a:t>Nam</a:t>
                      </a:r>
                      <a:endParaRPr lang="x-none" sz="25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612082117"/>
                  </a:ext>
                </a:extLst>
              </a:tr>
              <a:tr h="1080654">
                <a:tc>
                  <a:txBody>
                    <a:bodyPr/>
                    <a:lstStyle/>
                    <a:p>
                      <a:pPr algn="just">
                        <a:lnSpc>
                          <a:spcPct val="115000"/>
                        </a:lnSpc>
                        <a:spcAft>
                          <a:spcPts val="1000"/>
                        </a:spcAft>
                      </a:pPr>
                      <a:r>
                        <a:rPr lang="vi-VN" sz="2500" dirty="0" smtClean="0">
                          <a:effectLst/>
                          <a:latin typeface="Times New Roman" panose="02020603050405020304" pitchFamily="18" charset="0"/>
                          <a:cs typeface="Times New Roman" panose="02020603050405020304" pitchFamily="18" charset="0"/>
                        </a:rPr>
                        <a:t>3</a:t>
                      </a:r>
                      <a:r>
                        <a:rPr lang="en-US" sz="2500" dirty="0" smtClean="0">
                          <a:effectLst/>
                          <a:latin typeface="Times New Roman" panose="02020603050405020304" pitchFamily="18" charset="0"/>
                          <a:cs typeface="Times New Roman" panose="02020603050405020304" pitchFamily="18" charset="0"/>
                        </a:rPr>
                        <a:t>,</a:t>
                      </a:r>
                      <a:r>
                        <a:rPr lang="en-US" sz="2500" dirty="0" err="1" smtClean="0">
                          <a:effectLst/>
                          <a:latin typeface="Times New Roman" panose="02020603050405020304" pitchFamily="18" charset="0"/>
                          <a:cs typeface="Times New Roman" panose="02020603050405020304" pitchFamily="18" charset="0"/>
                        </a:rPr>
                        <a:t>Tây</a:t>
                      </a:r>
                      <a:r>
                        <a:rPr lang="en-US" sz="2500" dirty="0" smtClean="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ôn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đới</a:t>
                      </a:r>
                      <a:endParaRPr lang="x-none" sz="2500"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2500" dirty="0">
                          <a:effectLst/>
                          <a:latin typeface="Times New Roman" panose="02020603050405020304" pitchFamily="18" charset="0"/>
                          <a:cs typeface="Times New Roman" panose="02020603050405020304" pitchFamily="18" charset="0"/>
                        </a:rPr>
                        <a:t> </a:t>
                      </a:r>
                      <a:endParaRPr lang="x-none"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vi-VN" sz="2500" dirty="0" smtClean="0">
                          <a:effectLst/>
                          <a:latin typeface="Times New Roman" panose="02020603050405020304" pitchFamily="18" charset="0"/>
                          <a:cs typeface="Times New Roman" panose="02020603050405020304" pitchFamily="18" charset="0"/>
                        </a:rPr>
                        <a:t>c</a:t>
                      </a:r>
                      <a:r>
                        <a:rPr lang="en-US" sz="2500" dirty="0" smtClean="0">
                          <a:effectLst/>
                          <a:latin typeface="Times New Roman" panose="02020603050405020304" pitchFamily="18" charset="0"/>
                          <a:cs typeface="Times New Roman" panose="02020603050405020304" pitchFamily="18" charset="0"/>
                        </a:rPr>
                        <a:t>,</a:t>
                      </a:r>
                      <a:r>
                        <a:rPr lang="en-US" sz="2500" dirty="0" err="1" smtClean="0">
                          <a:effectLst/>
                          <a:latin typeface="Times New Roman" panose="02020603050405020304" pitchFamily="18" charset="0"/>
                          <a:cs typeface="Times New Roman" panose="02020603050405020304" pitchFamily="18" charset="0"/>
                        </a:rPr>
                        <a:t>Từ</a:t>
                      </a:r>
                      <a:r>
                        <a:rPr lang="en-US" sz="2500" dirty="0" smtClean="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khoảng</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các</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vĩ</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độ</a:t>
                      </a:r>
                      <a:r>
                        <a:rPr lang="en-US" sz="2500" dirty="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30</a:t>
                      </a:r>
                      <a:r>
                        <a:rPr lang="en-US" sz="2500" baseline="30000" dirty="0" smtClean="0">
                          <a:effectLst/>
                          <a:latin typeface="Times New Roman" panose="02020603050405020304" pitchFamily="18" charset="0"/>
                          <a:cs typeface="Times New Roman" panose="02020603050405020304" pitchFamily="18" charset="0"/>
                        </a:rPr>
                        <a:t>0</a:t>
                      </a:r>
                      <a:r>
                        <a:rPr lang="en-US" sz="2500" dirty="0" smtClean="0">
                          <a:effectLst/>
                          <a:latin typeface="Times New Roman" panose="02020603050405020304" pitchFamily="18" charset="0"/>
                          <a:cs typeface="Times New Roman" panose="02020603050405020304" pitchFamily="18" charset="0"/>
                        </a:rPr>
                        <a:t>Bắc </a:t>
                      </a:r>
                      <a:r>
                        <a:rPr lang="en-US" sz="2500" dirty="0" err="1">
                          <a:effectLst/>
                          <a:latin typeface="Times New Roman" panose="02020603050405020304" pitchFamily="18" charset="0"/>
                          <a:cs typeface="Times New Roman" panose="02020603050405020304" pitchFamily="18" charset="0"/>
                        </a:rPr>
                        <a:t>và</a:t>
                      </a:r>
                      <a:r>
                        <a:rPr lang="en-US" sz="2500" dirty="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Nam </a:t>
                      </a:r>
                      <a:r>
                        <a:rPr lang="en-US" sz="2500" dirty="0" err="1">
                          <a:effectLst/>
                          <a:latin typeface="Times New Roman" panose="02020603050405020304" pitchFamily="18" charset="0"/>
                          <a:cs typeface="Times New Roman" panose="02020603050405020304" pitchFamily="18" charset="0"/>
                        </a:rPr>
                        <a:t>lên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khoảng</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các</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vĩ</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độ</a:t>
                      </a:r>
                      <a:r>
                        <a:rPr lang="en-US" sz="2500" dirty="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60</a:t>
                      </a:r>
                      <a:r>
                        <a:rPr lang="en-US" sz="2500" baseline="30000" dirty="0" smtClean="0">
                          <a:effectLst/>
                          <a:latin typeface="Times New Roman" panose="02020603050405020304" pitchFamily="18" charset="0"/>
                          <a:cs typeface="Times New Roman" panose="02020603050405020304" pitchFamily="18" charset="0"/>
                        </a:rPr>
                        <a:t>0</a:t>
                      </a:r>
                      <a:r>
                        <a:rPr lang="en-US" sz="2500" dirty="0" smtClean="0">
                          <a:effectLst/>
                          <a:latin typeface="Times New Roman" panose="02020603050405020304" pitchFamily="18" charset="0"/>
                          <a:cs typeface="Times New Roman" panose="02020603050405020304" pitchFamily="18" charset="0"/>
                        </a:rPr>
                        <a:t>Bắc </a:t>
                      </a:r>
                      <a:r>
                        <a:rPr lang="en-US" sz="2500" dirty="0" err="1">
                          <a:effectLst/>
                          <a:latin typeface="Times New Roman" panose="02020603050405020304" pitchFamily="18" charset="0"/>
                          <a:cs typeface="Times New Roman" panose="02020603050405020304" pitchFamily="18" charset="0"/>
                        </a:rPr>
                        <a:t>và</a:t>
                      </a:r>
                      <a:r>
                        <a:rPr lang="en-US" sz="2500" dirty="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Nam</a:t>
                      </a:r>
                      <a:endParaRPr lang="x-none"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vi-VN" sz="2500" dirty="0" smtClean="0">
                          <a:effectLst/>
                          <a:latin typeface="Times New Roman" panose="02020603050405020304" pitchFamily="18" charset="0"/>
                          <a:cs typeface="Times New Roman" panose="02020603050405020304" pitchFamily="18" charset="0"/>
                        </a:rPr>
                        <a:t>G</a:t>
                      </a:r>
                      <a:r>
                        <a:rPr lang="en-US" sz="2500" dirty="0" smtClean="0">
                          <a:effectLst/>
                          <a:latin typeface="Times New Roman" panose="02020603050405020304" pitchFamily="18" charset="0"/>
                          <a:cs typeface="Times New Roman" panose="02020603050405020304" pitchFamily="18" charset="0"/>
                        </a:rPr>
                        <a:t>,ở </a:t>
                      </a:r>
                      <a:r>
                        <a:rPr lang="en-US" sz="2500" dirty="0" err="1">
                          <a:effectLst/>
                          <a:latin typeface="Times New Roman" panose="02020603050405020304" pitchFamily="18" charset="0"/>
                          <a:cs typeface="Times New Roman" panose="02020603050405020304" pitchFamily="18" charset="0"/>
                        </a:rPr>
                        <a:t>nửa</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cầu</a:t>
                      </a:r>
                      <a:r>
                        <a:rPr lang="en-US" sz="2500" dirty="0">
                          <a:effectLst/>
                          <a:latin typeface="Times New Roman" panose="02020603050405020304" pitchFamily="18" charset="0"/>
                          <a:cs typeface="Times New Roman" panose="02020603050405020304" pitchFamily="18" charset="0"/>
                        </a:rPr>
                        <a:t> </a:t>
                      </a:r>
                      <a:r>
                        <a:rPr lang="en-US" sz="2500" dirty="0" err="1" smtClean="0">
                          <a:effectLst/>
                          <a:latin typeface="Times New Roman" panose="02020603050405020304" pitchFamily="18" charset="0"/>
                          <a:cs typeface="Times New Roman" panose="02020603050405020304" pitchFamily="18" charset="0"/>
                        </a:rPr>
                        <a:t>Bắc</a:t>
                      </a:r>
                      <a:r>
                        <a:rPr lang="en-US" sz="2500" baseline="0" dirty="0" smtClean="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gió</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hướng</a:t>
                      </a:r>
                      <a:r>
                        <a:rPr lang="en-US" sz="2500" dirty="0">
                          <a:effectLst/>
                          <a:latin typeface="Times New Roman" panose="02020603050405020304" pitchFamily="18" charset="0"/>
                          <a:cs typeface="Times New Roman" panose="02020603050405020304" pitchFamily="18" charset="0"/>
                        </a:rPr>
                        <a:t> </a:t>
                      </a:r>
                      <a:r>
                        <a:rPr lang="en-US" sz="2500" dirty="0" err="1" smtClean="0">
                          <a:effectLst/>
                          <a:latin typeface="Times New Roman" panose="02020603050405020304" pitchFamily="18" charset="0"/>
                          <a:cs typeface="Times New Roman" panose="02020603050405020304" pitchFamily="18" charset="0"/>
                        </a:rPr>
                        <a:t>Đông</a:t>
                      </a:r>
                      <a:r>
                        <a:rPr lang="en-US" sz="2500" baseline="0" dirty="0" smtClean="0">
                          <a:effectLst/>
                          <a:latin typeface="Times New Roman" panose="02020603050405020304" pitchFamily="18" charset="0"/>
                          <a:cs typeface="Times New Roman" panose="02020603050405020304" pitchFamily="18" charset="0"/>
                        </a:rPr>
                        <a:t> </a:t>
                      </a:r>
                      <a:r>
                        <a:rPr lang="en-US" sz="2500" dirty="0" err="1" smtClean="0">
                          <a:effectLst/>
                          <a:latin typeface="Times New Roman" panose="02020603050405020304" pitchFamily="18" charset="0"/>
                          <a:cs typeface="Times New Roman" panose="02020603050405020304" pitchFamily="18" charset="0"/>
                        </a:rPr>
                        <a:t>Bắc</a:t>
                      </a:r>
                      <a:r>
                        <a:rPr lang="en-US" sz="2500" dirty="0" smtClean="0">
                          <a:effectLst/>
                          <a:latin typeface="Times New Roman" panose="02020603050405020304" pitchFamily="18" charset="0"/>
                          <a:cs typeface="Times New Roman" panose="02020603050405020304" pitchFamily="18" charset="0"/>
                        </a:rPr>
                        <a:t>, ở </a:t>
                      </a:r>
                      <a:r>
                        <a:rPr lang="en-US" sz="2500" dirty="0" err="1">
                          <a:effectLst/>
                          <a:latin typeface="Times New Roman" panose="02020603050405020304" pitchFamily="18" charset="0"/>
                          <a:cs typeface="Times New Roman" panose="02020603050405020304" pitchFamily="18" charset="0"/>
                        </a:rPr>
                        <a:t>nửa</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cầu</a:t>
                      </a:r>
                      <a:r>
                        <a:rPr lang="en-US" sz="2500" dirty="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Nam</a:t>
                      </a:r>
                      <a:r>
                        <a:rPr lang="en-US" sz="2500" baseline="0" dirty="0" smtClean="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gió</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hướng</a:t>
                      </a:r>
                      <a:r>
                        <a:rPr lang="en-US" sz="2500" dirty="0">
                          <a:effectLst/>
                          <a:latin typeface="Times New Roman" panose="02020603050405020304" pitchFamily="18" charset="0"/>
                          <a:cs typeface="Times New Roman" panose="02020603050405020304" pitchFamily="18" charset="0"/>
                        </a:rPr>
                        <a:t> </a:t>
                      </a:r>
                      <a:r>
                        <a:rPr lang="en-US" sz="2500" dirty="0" err="1" smtClean="0">
                          <a:effectLst/>
                          <a:latin typeface="Times New Roman" panose="02020603050405020304" pitchFamily="18" charset="0"/>
                          <a:cs typeface="Times New Roman" panose="02020603050405020304" pitchFamily="18" charset="0"/>
                        </a:rPr>
                        <a:t>Đông</a:t>
                      </a:r>
                      <a:r>
                        <a:rPr lang="en-US" sz="2500" baseline="0" dirty="0" smtClean="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Nam</a:t>
                      </a:r>
                      <a:endParaRPr lang="x-none"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73013197"/>
                  </a:ext>
                </a:extLst>
              </a:tr>
              <a:tr h="1080654">
                <a:tc gridSpan="3">
                  <a:txBody>
                    <a:bodyPr/>
                    <a:lstStyle/>
                    <a:p>
                      <a:pPr algn="just">
                        <a:lnSpc>
                          <a:spcPct val="115000"/>
                        </a:lnSpc>
                        <a:spcAft>
                          <a:spcPts val="1000"/>
                        </a:spcAft>
                      </a:pPr>
                      <a:r>
                        <a:rPr lang="vi-VN" sz="2500" dirty="0">
                          <a:effectLst/>
                          <a:latin typeface="+mj-lt"/>
                        </a:rPr>
                        <a:t>Gió là………………………………………………………………………………………</a:t>
                      </a:r>
                      <a:endParaRPr lang="x-none" sz="250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xmlns="" val="1246532603"/>
                  </a:ext>
                </a:extLst>
              </a:tr>
            </a:tbl>
          </a:graphicData>
        </a:graphic>
      </p:graphicFrame>
      <p:sp>
        <p:nvSpPr>
          <p:cNvPr id="5" name="Rectangle 1">
            <a:extLst>
              <a:ext uri="{FF2B5EF4-FFF2-40B4-BE49-F238E27FC236}">
                <a16:creationId xmlns:a16="http://schemas.microsoft.com/office/drawing/2014/main" xmlns="" id="{C061986A-CE3D-CF43-ABF1-D34E0FFA0791}"/>
              </a:ext>
            </a:extLst>
          </p:cNvPr>
          <p:cNvSpPr>
            <a:spLocks noChangeArrowheads="1"/>
          </p:cNvSpPr>
          <p:nvPr/>
        </p:nvSpPr>
        <p:spPr bwMode="auto">
          <a:xfrm>
            <a:off x="154128" y="0"/>
            <a:ext cx="121901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x-none" sz="2400" b="1"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Bài tập 4: Nối những đơn vị kiến thức ở cột A_B_C để tạo thành hệ thống kiến thức đầy đủ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x-none" sz="2400" b="1"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và chính xác và hoàn thành kiến thức còn thiếu vào dấu …</a:t>
            </a:r>
            <a:endParaRPr kumimoji="0" lang="vi-VN" altLang="x-none" sz="2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629715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57DA436C-1332-2F4E-B803-42FAD9766992}"/>
              </a:ext>
            </a:extLst>
          </p:cNvPr>
          <p:cNvGraphicFramePr>
            <a:graphicFrameLocks noGrp="1"/>
          </p:cNvGraphicFramePr>
          <p:nvPr>
            <p:ph idx="1"/>
            <p:extLst>
              <p:ext uri="{D42A27DB-BD31-4B8C-83A1-F6EECF244321}">
                <p14:modId xmlns:p14="http://schemas.microsoft.com/office/powerpoint/2010/main" val="492927740"/>
              </p:ext>
            </p:extLst>
          </p:nvPr>
        </p:nvGraphicFramePr>
        <p:xfrm>
          <a:off x="88488" y="14751"/>
          <a:ext cx="12039600" cy="6826208"/>
        </p:xfrm>
        <a:graphic>
          <a:graphicData uri="http://schemas.openxmlformats.org/drawingml/2006/table">
            <a:tbl>
              <a:tblPr>
                <a:tableStyleId>{5C22544A-7EE6-4342-B048-85BDC9FD1C3A}</a:tableStyleId>
              </a:tblPr>
              <a:tblGrid>
                <a:gridCol w="2300748">
                  <a:extLst>
                    <a:ext uri="{9D8B030D-6E8A-4147-A177-3AD203B41FA5}">
                      <a16:colId xmlns:a16="http://schemas.microsoft.com/office/drawing/2014/main" xmlns="" val="1337947902"/>
                    </a:ext>
                  </a:extLst>
                </a:gridCol>
                <a:gridCol w="5133712">
                  <a:extLst>
                    <a:ext uri="{9D8B030D-6E8A-4147-A177-3AD203B41FA5}">
                      <a16:colId xmlns:a16="http://schemas.microsoft.com/office/drawing/2014/main" xmlns="" val="4034662639"/>
                    </a:ext>
                  </a:extLst>
                </a:gridCol>
                <a:gridCol w="4605140">
                  <a:extLst>
                    <a:ext uri="{9D8B030D-6E8A-4147-A177-3AD203B41FA5}">
                      <a16:colId xmlns:a16="http://schemas.microsoft.com/office/drawing/2014/main" xmlns="" val="2113465117"/>
                    </a:ext>
                  </a:extLst>
                </a:gridCol>
              </a:tblGrid>
              <a:tr h="580419">
                <a:tc>
                  <a:txBody>
                    <a:bodyPr/>
                    <a:lstStyle/>
                    <a:p>
                      <a:pPr algn="ctr">
                        <a:lnSpc>
                          <a:spcPct val="115000"/>
                        </a:lnSpc>
                        <a:spcAft>
                          <a:spcPts val="1000"/>
                        </a:spcAft>
                      </a:pPr>
                      <a:r>
                        <a:rPr lang="vi-VN" sz="2500" dirty="0">
                          <a:effectLst/>
                          <a:latin typeface="+mj-lt"/>
                        </a:rPr>
                        <a:t>A</a:t>
                      </a:r>
                      <a:endParaRPr lang="x-none" sz="25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vi-VN" sz="2500" dirty="0">
                          <a:effectLst/>
                          <a:latin typeface="+mj-lt"/>
                        </a:rPr>
                        <a:t>B</a:t>
                      </a:r>
                      <a:endParaRPr lang="x-none" sz="25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vi-VN" sz="2500">
                          <a:effectLst/>
                          <a:latin typeface="+mj-lt"/>
                        </a:rPr>
                        <a:t>C</a:t>
                      </a:r>
                      <a:endParaRPr lang="x-none" sz="25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5819291"/>
                  </a:ext>
                </a:extLst>
              </a:tr>
              <a:tr h="580419">
                <a:tc>
                  <a:txBody>
                    <a:bodyPr/>
                    <a:lstStyle/>
                    <a:p>
                      <a:pPr algn="ctr">
                        <a:lnSpc>
                          <a:spcPct val="115000"/>
                        </a:lnSpc>
                        <a:spcAft>
                          <a:spcPts val="1000"/>
                        </a:spcAft>
                      </a:pPr>
                      <a:r>
                        <a:rPr lang="it-IT" sz="2800" dirty="0">
                          <a:effectLst/>
                          <a:latin typeface="Times New Roman" panose="02020603050405020304" pitchFamily="18" charset="0"/>
                          <a:cs typeface="Times New Roman" panose="02020603050405020304" pitchFamily="18" charset="0"/>
                        </a:rPr>
                        <a:t>Loại gió</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it-IT" sz="2800" dirty="0">
                          <a:effectLst/>
                          <a:latin typeface="Times New Roman" panose="02020603050405020304" pitchFamily="18" charset="0"/>
                          <a:cs typeface="Times New Roman" panose="02020603050405020304" pitchFamily="18" charset="0"/>
                        </a:rPr>
                        <a:t>Phạm vi gió thổi.</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it-IT" sz="2800" dirty="0">
                          <a:effectLst/>
                          <a:latin typeface="Times New Roman" panose="02020603050405020304" pitchFamily="18" charset="0"/>
                          <a:cs typeface="Times New Roman" panose="02020603050405020304" pitchFamily="18" charset="0"/>
                        </a:rPr>
                        <a:t>Hướng gió</a:t>
                      </a:r>
                      <a:r>
                        <a:rPr lang="vi-VN" sz="2800" dirty="0">
                          <a:effectLst/>
                          <a:latin typeface="Times New Roman" panose="02020603050405020304" pitchFamily="18" charset="0"/>
                          <a:cs typeface="Times New Roman" panose="02020603050405020304" pitchFamily="18" charset="0"/>
                        </a:rPr>
                        <a:t>.</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31032022"/>
                  </a:ext>
                </a:extLst>
              </a:tr>
              <a:tr h="1151173">
                <a:tc>
                  <a:txBody>
                    <a:bodyPr/>
                    <a:lstStyle/>
                    <a:p>
                      <a:pPr algn="just">
                        <a:lnSpc>
                          <a:spcPct val="115000"/>
                        </a:lnSpc>
                        <a:spcAft>
                          <a:spcPts val="1000"/>
                        </a:spcAft>
                      </a:pPr>
                      <a:r>
                        <a:rPr lang="vi-VN" sz="2800" dirty="0" smtClean="0">
                          <a:solidFill>
                            <a:srgbClr val="FF0000"/>
                          </a:solidFill>
                          <a:effectLst/>
                          <a:latin typeface="Times New Roman" panose="02020603050405020304" pitchFamily="18" charset="0"/>
                          <a:cs typeface="Times New Roman" panose="02020603050405020304" pitchFamily="18" charset="0"/>
                        </a:rPr>
                        <a:t>1</a:t>
                      </a:r>
                      <a:r>
                        <a:rPr lang="en-US" sz="2800" dirty="0" smtClean="0">
                          <a:solidFill>
                            <a:srgbClr val="FF0000"/>
                          </a:solidFill>
                          <a:effectLst/>
                          <a:latin typeface="Times New Roman" panose="02020603050405020304" pitchFamily="18" charset="0"/>
                          <a:cs typeface="Times New Roman" panose="02020603050405020304" pitchFamily="18" charset="0"/>
                        </a:rPr>
                        <a:t>,</a:t>
                      </a:r>
                      <a:r>
                        <a:rPr lang="en-US" sz="2800" dirty="0" err="1" smtClean="0">
                          <a:solidFill>
                            <a:srgbClr val="FF0000"/>
                          </a:solidFill>
                          <a:effectLst/>
                          <a:latin typeface="Times New Roman" panose="02020603050405020304" pitchFamily="18" charset="0"/>
                          <a:cs typeface="Times New Roman" panose="02020603050405020304" pitchFamily="18" charset="0"/>
                        </a:rPr>
                        <a:t>Đông</a:t>
                      </a:r>
                      <a:r>
                        <a:rPr lang="en-US" sz="2800" dirty="0" smtClean="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cực</a:t>
                      </a:r>
                      <a:endParaRPr lang="x-none" sz="2800" dirty="0">
                        <a:solidFill>
                          <a:srgbClr val="FF0000"/>
                        </a:solidFill>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it-IT" sz="2800" dirty="0">
                          <a:solidFill>
                            <a:srgbClr val="FF0000"/>
                          </a:solidFill>
                          <a:effectLst/>
                          <a:latin typeface="Times New Roman" panose="02020603050405020304" pitchFamily="18" charset="0"/>
                          <a:cs typeface="Times New Roman" panose="02020603050405020304" pitchFamily="18" charset="0"/>
                        </a:rPr>
                        <a:t> </a:t>
                      </a:r>
                      <a:endParaRPr lang="x-none"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vi-VN" sz="2800" dirty="0" smtClean="0">
                          <a:solidFill>
                            <a:srgbClr val="FF0000"/>
                          </a:solidFill>
                          <a:effectLst/>
                          <a:latin typeface="Times New Roman" panose="02020603050405020304" pitchFamily="18" charset="0"/>
                          <a:cs typeface="Times New Roman" panose="02020603050405020304" pitchFamily="18" charset="0"/>
                        </a:rPr>
                        <a:t>b</a:t>
                      </a:r>
                      <a:r>
                        <a:rPr lang="en-US" sz="2800" dirty="0" smtClean="0">
                          <a:solidFill>
                            <a:srgbClr val="FF0000"/>
                          </a:solidFill>
                          <a:effectLst/>
                          <a:latin typeface="Times New Roman" panose="02020603050405020304" pitchFamily="18" charset="0"/>
                          <a:cs typeface="Times New Roman" panose="02020603050405020304" pitchFamily="18" charset="0"/>
                        </a:rPr>
                        <a:t>,</a:t>
                      </a:r>
                      <a:r>
                        <a:rPr lang="en-US" sz="2800" dirty="0" err="1" smtClean="0">
                          <a:solidFill>
                            <a:srgbClr val="FF0000"/>
                          </a:solidFill>
                          <a:effectLst/>
                          <a:latin typeface="Times New Roman" panose="02020603050405020304" pitchFamily="18" charset="0"/>
                          <a:cs typeface="Times New Roman" panose="02020603050405020304" pitchFamily="18" charset="0"/>
                        </a:rPr>
                        <a:t>Từ</a:t>
                      </a:r>
                      <a:r>
                        <a:rPr lang="en-US" sz="2800" dirty="0" smtClean="0">
                          <a:solidFill>
                            <a:srgbClr val="FF0000"/>
                          </a:solidFill>
                          <a:effectLst/>
                          <a:latin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cs typeface="Times New Roman" panose="02020603050405020304" pitchFamily="18" charset="0"/>
                        </a:rPr>
                        <a:t>khoảng</a:t>
                      </a:r>
                      <a:r>
                        <a:rPr lang="en-US" sz="2800" dirty="0" smtClean="0">
                          <a:solidFill>
                            <a:srgbClr val="FF0000"/>
                          </a:solidFill>
                          <a:effectLst/>
                          <a:latin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cs typeface="Times New Roman" panose="02020603050405020304" pitchFamily="18" charset="0"/>
                        </a:rPr>
                        <a:t>các</a:t>
                      </a:r>
                      <a:r>
                        <a:rPr lang="en-US" sz="2800" dirty="0" smtClean="0">
                          <a:solidFill>
                            <a:srgbClr val="FF0000"/>
                          </a:solidFill>
                          <a:effectLst/>
                          <a:latin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cs typeface="Times New Roman" panose="02020603050405020304" pitchFamily="18" charset="0"/>
                        </a:rPr>
                        <a:t>vĩ</a:t>
                      </a:r>
                      <a:r>
                        <a:rPr lang="en-US" sz="2800" dirty="0" smtClean="0">
                          <a:solidFill>
                            <a:srgbClr val="FF0000"/>
                          </a:solidFill>
                          <a:effectLst/>
                          <a:latin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cs typeface="Times New Roman" panose="02020603050405020304" pitchFamily="18" charset="0"/>
                        </a:rPr>
                        <a:t>độ</a:t>
                      </a:r>
                      <a:r>
                        <a:rPr lang="en-US" sz="2800" dirty="0" smtClean="0">
                          <a:solidFill>
                            <a:srgbClr val="FF0000"/>
                          </a:solidFill>
                          <a:effectLst/>
                          <a:latin typeface="Times New Roman" panose="02020603050405020304" pitchFamily="18" charset="0"/>
                          <a:cs typeface="Times New Roman" panose="02020603050405020304" pitchFamily="18" charset="0"/>
                        </a:rPr>
                        <a:t> 90</a:t>
                      </a:r>
                      <a:r>
                        <a:rPr lang="en-US" sz="2800" baseline="30000" dirty="0" smtClean="0">
                          <a:solidFill>
                            <a:srgbClr val="FF0000"/>
                          </a:solidFill>
                          <a:effectLst/>
                          <a:latin typeface="Times New Roman" panose="02020603050405020304" pitchFamily="18" charset="0"/>
                          <a:cs typeface="Times New Roman" panose="02020603050405020304" pitchFamily="18" charset="0"/>
                        </a:rPr>
                        <a:t>0</a:t>
                      </a:r>
                      <a:r>
                        <a:rPr lang="en-US" sz="2800" dirty="0" smtClean="0">
                          <a:solidFill>
                            <a:srgbClr val="FF0000"/>
                          </a:solidFill>
                          <a:effectLst/>
                          <a:latin typeface="Times New Roman" panose="02020603050405020304" pitchFamily="18" charset="0"/>
                          <a:cs typeface="Times New Roman" panose="02020603050405020304" pitchFamily="18" charset="0"/>
                        </a:rPr>
                        <a:t>Bắc </a:t>
                      </a:r>
                      <a:r>
                        <a:rPr lang="en-US" sz="2800" dirty="0" err="1" smtClean="0">
                          <a:solidFill>
                            <a:srgbClr val="FF0000"/>
                          </a:solidFill>
                          <a:effectLst/>
                          <a:latin typeface="Times New Roman" panose="02020603050405020304" pitchFamily="18" charset="0"/>
                          <a:cs typeface="Times New Roman" panose="02020603050405020304" pitchFamily="18" charset="0"/>
                        </a:rPr>
                        <a:t>và</a:t>
                      </a:r>
                      <a:r>
                        <a:rPr lang="en-US" sz="2800" dirty="0" smtClean="0">
                          <a:solidFill>
                            <a:srgbClr val="FF0000"/>
                          </a:solidFill>
                          <a:effectLst/>
                          <a:latin typeface="Times New Roman" panose="02020603050405020304" pitchFamily="18" charset="0"/>
                          <a:cs typeface="Times New Roman" panose="02020603050405020304" pitchFamily="18" charset="0"/>
                        </a:rPr>
                        <a:t> Nam </a:t>
                      </a:r>
                      <a:r>
                        <a:rPr lang="en-US" sz="2800" dirty="0" err="1" smtClean="0">
                          <a:solidFill>
                            <a:srgbClr val="FF0000"/>
                          </a:solidFill>
                          <a:effectLst/>
                          <a:latin typeface="Times New Roman" panose="02020603050405020304" pitchFamily="18" charset="0"/>
                          <a:cs typeface="Times New Roman" panose="02020603050405020304" pitchFamily="18" charset="0"/>
                        </a:rPr>
                        <a:t>về</a:t>
                      </a:r>
                      <a:r>
                        <a:rPr lang="en-US" sz="2800" dirty="0" smtClean="0">
                          <a:solidFill>
                            <a:srgbClr val="FF0000"/>
                          </a:solidFill>
                          <a:effectLst/>
                          <a:latin typeface="Times New Roman" panose="02020603050405020304" pitchFamily="18" charset="0"/>
                          <a:cs typeface="Times New Roman" panose="02020603050405020304" pitchFamily="18" charset="0"/>
                        </a:rPr>
                        <a:t> 60</a:t>
                      </a:r>
                      <a:r>
                        <a:rPr lang="en-US" sz="2800" baseline="30000" dirty="0" smtClean="0">
                          <a:solidFill>
                            <a:srgbClr val="FF0000"/>
                          </a:solidFill>
                          <a:effectLst/>
                          <a:latin typeface="Times New Roman" panose="02020603050405020304" pitchFamily="18" charset="0"/>
                          <a:cs typeface="Times New Roman" panose="02020603050405020304" pitchFamily="18" charset="0"/>
                        </a:rPr>
                        <a:t>0</a:t>
                      </a:r>
                      <a:r>
                        <a:rPr lang="en-US" sz="2800" dirty="0" smtClean="0">
                          <a:solidFill>
                            <a:srgbClr val="FF0000"/>
                          </a:solidFill>
                          <a:effectLst/>
                          <a:latin typeface="Times New Roman" panose="02020603050405020304" pitchFamily="18" charset="0"/>
                          <a:cs typeface="Times New Roman" panose="02020603050405020304" pitchFamily="18" charset="0"/>
                        </a:rPr>
                        <a:t>Bắc </a:t>
                      </a:r>
                      <a:r>
                        <a:rPr lang="en-US" sz="2800" dirty="0" err="1" smtClean="0">
                          <a:solidFill>
                            <a:srgbClr val="FF0000"/>
                          </a:solidFill>
                          <a:effectLst/>
                          <a:latin typeface="Times New Roman" panose="02020603050405020304" pitchFamily="18" charset="0"/>
                          <a:cs typeface="Times New Roman" panose="02020603050405020304" pitchFamily="18" charset="0"/>
                        </a:rPr>
                        <a:t>và</a:t>
                      </a:r>
                      <a:r>
                        <a:rPr lang="en-US" sz="2800" dirty="0" smtClean="0">
                          <a:solidFill>
                            <a:srgbClr val="FF0000"/>
                          </a:solidFill>
                          <a:effectLst/>
                          <a:latin typeface="Times New Roman" panose="02020603050405020304" pitchFamily="18" charset="0"/>
                          <a:cs typeface="Times New Roman" panose="02020603050405020304" pitchFamily="18" charset="0"/>
                        </a:rPr>
                        <a:t> Nam</a:t>
                      </a:r>
                      <a:endParaRPr lang="x-none" sz="2800" dirty="0" smtClean="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vi-VN" sz="2800" dirty="0" smtClean="0">
                          <a:solidFill>
                            <a:srgbClr val="FF0000"/>
                          </a:solidFill>
                          <a:effectLst/>
                          <a:latin typeface="Times New Roman" panose="02020603050405020304" pitchFamily="18" charset="0"/>
                          <a:cs typeface="Times New Roman" panose="02020603050405020304" pitchFamily="18" charset="0"/>
                        </a:rPr>
                        <a:t>F</a:t>
                      </a:r>
                      <a:r>
                        <a:rPr lang="en-US" sz="2800" dirty="0" smtClean="0">
                          <a:solidFill>
                            <a:srgbClr val="FF0000"/>
                          </a:solidFill>
                          <a:effectLst/>
                          <a:latin typeface="Times New Roman" panose="02020603050405020304" pitchFamily="18" charset="0"/>
                          <a:cs typeface="Times New Roman" panose="02020603050405020304" pitchFamily="18" charset="0"/>
                        </a:rPr>
                        <a:t>,</a:t>
                      </a:r>
                      <a:r>
                        <a:rPr lang="it-IT" sz="2800" dirty="0" smtClean="0">
                          <a:solidFill>
                            <a:srgbClr val="FF0000"/>
                          </a:solidFill>
                          <a:effectLst/>
                          <a:latin typeface="Times New Roman" panose="02020603050405020304" pitchFamily="18" charset="0"/>
                          <a:cs typeface="Times New Roman" panose="02020603050405020304" pitchFamily="18" charset="0"/>
                        </a:rPr>
                        <a:t>ở nửa cầu Bắc  hướng Đông</a:t>
                      </a:r>
                      <a:r>
                        <a:rPr lang="it-IT" sz="2800" baseline="0" dirty="0" smtClean="0">
                          <a:solidFill>
                            <a:srgbClr val="FF0000"/>
                          </a:solidFill>
                          <a:effectLst/>
                          <a:latin typeface="Times New Roman" panose="02020603050405020304" pitchFamily="18" charset="0"/>
                          <a:cs typeface="Times New Roman" panose="02020603050405020304" pitchFamily="18" charset="0"/>
                        </a:rPr>
                        <a:t> </a:t>
                      </a:r>
                      <a:r>
                        <a:rPr lang="it-IT" sz="2800" dirty="0" smtClean="0">
                          <a:solidFill>
                            <a:srgbClr val="FF0000"/>
                          </a:solidFill>
                          <a:effectLst/>
                          <a:latin typeface="Times New Roman" panose="02020603050405020304" pitchFamily="18" charset="0"/>
                          <a:cs typeface="Times New Roman" panose="02020603050405020304" pitchFamily="18" charset="0"/>
                        </a:rPr>
                        <a:t>Bắc, ở nửa cầu Nam  hướng Đông</a:t>
                      </a:r>
                      <a:r>
                        <a:rPr lang="it-IT" sz="2800" baseline="0" dirty="0" smtClean="0">
                          <a:solidFill>
                            <a:srgbClr val="FF0000"/>
                          </a:solidFill>
                          <a:effectLst/>
                          <a:latin typeface="Times New Roman" panose="02020603050405020304" pitchFamily="18" charset="0"/>
                          <a:cs typeface="Times New Roman" panose="02020603050405020304" pitchFamily="18" charset="0"/>
                        </a:rPr>
                        <a:t> </a:t>
                      </a:r>
                      <a:r>
                        <a:rPr lang="it-IT" sz="2800" dirty="0" smtClean="0">
                          <a:solidFill>
                            <a:srgbClr val="FF0000"/>
                          </a:solidFill>
                          <a:effectLst/>
                          <a:latin typeface="Times New Roman" panose="02020603050405020304" pitchFamily="18" charset="0"/>
                          <a:cs typeface="Times New Roman" panose="02020603050405020304" pitchFamily="18" charset="0"/>
                        </a:rPr>
                        <a:t>Nam</a:t>
                      </a:r>
                      <a:endParaRPr lang="x-none" sz="2800" dirty="0" smtClean="0">
                        <a:solidFill>
                          <a:srgbClr val="FF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047335703"/>
                  </a:ext>
                </a:extLst>
              </a:tr>
              <a:tr h="1360338">
                <a:tc>
                  <a:txBody>
                    <a:bodyPr/>
                    <a:lstStyle/>
                    <a:p>
                      <a:pPr algn="just">
                        <a:lnSpc>
                          <a:spcPct val="115000"/>
                        </a:lnSpc>
                        <a:spcAft>
                          <a:spcPts val="1000"/>
                        </a:spcAft>
                      </a:pPr>
                      <a:r>
                        <a:rPr lang="vi-VN" sz="2800" dirty="0" smtClean="0">
                          <a:solidFill>
                            <a:srgbClr val="002060"/>
                          </a:solidFill>
                          <a:effectLst/>
                          <a:latin typeface="Times New Roman" panose="02020603050405020304" pitchFamily="18" charset="0"/>
                          <a:cs typeface="Times New Roman" panose="02020603050405020304" pitchFamily="18" charset="0"/>
                        </a:rPr>
                        <a:t>2</a:t>
                      </a:r>
                      <a:r>
                        <a:rPr lang="en-US" sz="2800" dirty="0" err="1" smtClean="0">
                          <a:solidFill>
                            <a:srgbClr val="002060"/>
                          </a:solidFill>
                          <a:effectLst/>
                          <a:latin typeface="Times New Roman" panose="02020603050405020304" pitchFamily="18" charset="0"/>
                          <a:cs typeface="Times New Roman" panose="02020603050405020304" pitchFamily="18" charset="0"/>
                        </a:rPr>
                        <a:t>Mậu</a:t>
                      </a:r>
                      <a:r>
                        <a:rPr lang="en-US" sz="2800" baseline="0" dirty="0" smtClean="0">
                          <a:solidFill>
                            <a:srgbClr val="002060"/>
                          </a:solidFill>
                          <a:effectLst/>
                          <a:latin typeface="Times New Roman" panose="02020603050405020304" pitchFamily="18" charset="0"/>
                          <a:cs typeface="Times New Roman" panose="02020603050405020304" pitchFamily="18" charset="0"/>
                        </a:rPr>
                        <a:t> </a:t>
                      </a:r>
                      <a:r>
                        <a:rPr lang="en-US" sz="2800" baseline="0" dirty="0" err="1" smtClean="0">
                          <a:solidFill>
                            <a:srgbClr val="002060"/>
                          </a:solidFill>
                          <a:effectLst/>
                          <a:latin typeface="Times New Roman" panose="02020603050405020304" pitchFamily="18" charset="0"/>
                          <a:cs typeface="Times New Roman" panose="02020603050405020304" pitchFamily="18" charset="0"/>
                        </a:rPr>
                        <a:t>dịch</a:t>
                      </a:r>
                      <a:endParaRPr lang="x-none" sz="2800" dirty="0">
                        <a:solidFill>
                          <a:srgbClr val="002060"/>
                        </a:solidFill>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2060"/>
                          </a:solidFill>
                          <a:effectLst/>
                          <a:latin typeface="Times New Roman" panose="02020603050405020304" pitchFamily="18" charset="0"/>
                          <a:cs typeface="Times New Roman" panose="02020603050405020304" pitchFamily="18" charset="0"/>
                        </a:rPr>
                        <a:t> </a:t>
                      </a:r>
                      <a:endParaRPr lang="x-none"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n-US" sz="2800" dirty="0">
                          <a:solidFill>
                            <a:srgbClr val="002060"/>
                          </a:solidFill>
                          <a:effectLst/>
                          <a:latin typeface="Times New Roman" panose="02020603050405020304" pitchFamily="18" charset="0"/>
                          <a:cs typeface="Times New Roman" panose="02020603050405020304" pitchFamily="18" charset="0"/>
                        </a:rPr>
                        <a:t> </a:t>
                      </a:r>
                      <a:r>
                        <a:rPr lang="vi-VN" sz="2800" dirty="0" smtClean="0">
                          <a:solidFill>
                            <a:srgbClr val="002060"/>
                          </a:solidFill>
                          <a:effectLst/>
                          <a:latin typeface="Times New Roman" panose="02020603050405020304" pitchFamily="18" charset="0"/>
                          <a:cs typeface="Times New Roman" panose="02020603050405020304" pitchFamily="18" charset="0"/>
                        </a:rPr>
                        <a:t>a</a:t>
                      </a:r>
                      <a:r>
                        <a:rPr lang="en-US" sz="2800" dirty="0" smtClean="0">
                          <a:solidFill>
                            <a:srgbClr val="002060"/>
                          </a:solidFill>
                          <a:effectLst/>
                          <a:latin typeface="Times New Roman" panose="02020603050405020304" pitchFamily="18" charset="0"/>
                          <a:cs typeface="Times New Roman" panose="02020603050405020304" pitchFamily="18" charset="0"/>
                        </a:rPr>
                        <a:t>,</a:t>
                      </a:r>
                      <a:r>
                        <a:rPr lang="it-IT" sz="2800" dirty="0" smtClean="0">
                          <a:solidFill>
                            <a:srgbClr val="002060"/>
                          </a:solidFill>
                          <a:effectLst/>
                          <a:latin typeface="Times New Roman" panose="02020603050405020304" pitchFamily="18" charset="0"/>
                          <a:cs typeface="Times New Roman" panose="02020603050405020304" pitchFamily="18" charset="0"/>
                        </a:rPr>
                        <a:t>Từ khoảng các vĩ độ 30</a:t>
                      </a:r>
                      <a:r>
                        <a:rPr lang="it-IT" sz="2800" baseline="30000" dirty="0" smtClean="0">
                          <a:solidFill>
                            <a:srgbClr val="002060"/>
                          </a:solidFill>
                          <a:effectLst/>
                          <a:latin typeface="Times New Roman" panose="02020603050405020304" pitchFamily="18" charset="0"/>
                          <a:cs typeface="Times New Roman" panose="02020603050405020304" pitchFamily="18" charset="0"/>
                        </a:rPr>
                        <a:t>0</a:t>
                      </a:r>
                      <a:r>
                        <a:rPr lang="it-IT" sz="2800" dirty="0" smtClean="0">
                          <a:solidFill>
                            <a:srgbClr val="002060"/>
                          </a:solidFill>
                          <a:effectLst/>
                          <a:latin typeface="Times New Roman" panose="02020603050405020304" pitchFamily="18" charset="0"/>
                          <a:cs typeface="Times New Roman" panose="02020603050405020304" pitchFamily="18" charset="0"/>
                        </a:rPr>
                        <a:t>Bắc và Nam về Xích</a:t>
                      </a:r>
                      <a:r>
                        <a:rPr lang="it-IT" sz="2800" baseline="0" dirty="0" smtClean="0">
                          <a:solidFill>
                            <a:srgbClr val="002060"/>
                          </a:solidFill>
                          <a:effectLst/>
                          <a:latin typeface="Times New Roman" panose="02020603050405020304" pitchFamily="18" charset="0"/>
                          <a:cs typeface="Times New Roman" panose="02020603050405020304" pitchFamily="18" charset="0"/>
                        </a:rPr>
                        <a:t> đạo</a:t>
                      </a:r>
                      <a:endParaRPr lang="x-none" sz="28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x-none" sz="2800"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vi-VN" sz="2800" dirty="0" smtClean="0">
                          <a:solidFill>
                            <a:srgbClr val="002060"/>
                          </a:solidFill>
                          <a:effectLst/>
                          <a:latin typeface="Times New Roman" panose="02020603050405020304" pitchFamily="18" charset="0"/>
                          <a:cs typeface="Times New Roman" panose="02020603050405020304" pitchFamily="18" charset="0"/>
                        </a:rPr>
                        <a:t>E</a:t>
                      </a:r>
                      <a:r>
                        <a:rPr lang="en-US" sz="2800" dirty="0" smtClean="0">
                          <a:solidFill>
                            <a:srgbClr val="002060"/>
                          </a:solidFill>
                          <a:effectLst/>
                          <a:latin typeface="Times New Roman" panose="02020603050405020304" pitchFamily="18" charset="0"/>
                          <a:cs typeface="Times New Roman" panose="02020603050405020304" pitchFamily="18" charset="0"/>
                        </a:rPr>
                        <a:t>,ở </a:t>
                      </a:r>
                      <a:r>
                        <a:rPr lang="en-US" sz="2800" dirty="0" err="1" smtClean="0">
                          <a:solidFill>
                            <a:srgbClr val="002060"/>
                          </a:solidFill>
                          <a:effectLst/>
                          <a:latin typeface="Times New Roman" panose="02020603050405020304" pitchFamily="18" charset="0"/>
                          <a:cs typeface="Times New Roman" panose="02020603050405020304" pitchFamily="18" charset="0"/>
                        </a:rPr>
                        <a:t>nửa</a:t>
                      </a:r>
                      <a:r>
                        <a:rPr lang="en-US" sz="2800" dirty="0" smtClean="0">
                          <a:solidFill>
                            <a:srgbClr val="002060"/>
                          </a:solidFill>
                          <a:effectLst/>
                          <a:latin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cs typeface="Times New Roman" panose="02020603050405020304" pitchFamily="18" charset="0"/>
                        </a:rPr>
                        <a:t>cầu</a:t>
                      </a:r>
                      <a:r>
                        <a:rPr lang="en-US" sz="2800" dirty="0" smtClean="0">
                          <a:solidFill>
                            <a:srgbClr val="002060"/>
                          </a:solidFill>
                          <a:effectLst/>
                          <a:latin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cs typeface="Times New Roman" panose="02020603050405020304" pitchFamily="18" charset="0"/>
                        </a:rPr>
                        <a:t>Bắc</a:t>
                      </a:r>
                      <a:r>
                        <a:rPr lang="en-US" sz="2800" baseline="0" dirty="0" smtClean="0">
                          <a:solidFill>
                            <a:srgbClr val="002060"/>
                          </a:solidFill>
                          <a:effectLst/>
                          <a:latin typeface="Times New Roman" panose="02020603050405020304" pitchFamily="18" charset="0"/>
                          <a:cs typeface="Times New Roman" panose="02020603050405020304" pitchFamily="18" charset="0"/>
                        </a:rPr>
                        <a:t> -</a:t>
                      </a:r>
                      <a:r>
                        <a:rPr lang="en-US" sz="2800" dirty="0" smtClean="0">
                          <a:solidFill>
                            <a:srgbClr val="002060"/>
                          </a:solidFill>
                          <a:effectLst/>
                          <a:latin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cs typeface="Times New Roman" panose="02020603050405020304" pitchFamily="18" charset="0"/>
                        </a:rPr>
                        <a:t>gió</a:t>
                      </a:r>
                      <a:r>
                        <a:rPr lang="en-US" sz="2800" dirty="0" smtClean="0">
                          <a:solidFill>
                            <a:srgbClr val="002060"/>
                          </a:solidFill>
                          <a:effectLst/>
                          <a:latin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cs typeface="Times New Roman" panose="02020603050405020304" pitchFamily="18" charset="0"/>
                        </a:rPr>
                        <a:t>hướng</a:t>
                      </a:r>
                      <a:r>
                        <a:rPr lang="en-US" sz="2800" dirty="0" smtClean="0">
                          <a:solidFill>
                            <a:srgbClr val="002060"/>
                          </a:solidFill>
                          <a:effectLst/>
                          <a:latin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cs typeface="Times New Roman" panose="02020603050405020304" pitchFamily="18" charset="0"/>
                        </a:rPr>
                        <a:t>Tây</a:t>
                      </a:r>
                      <a:r>
                        <a:rPr lang="en-US" sz="2800" baseline="0" dirty="0" smtClean="0">
                          <a:solidFill>
                            <a:srgbClr val="002060"/>
                          </a:solidFill>
                          <a:effectLst/>
                          <a:latin typeface="Times New Roman" panose="02020603050405020304" pitchFamily="18" charset="0"/>
                          <a:cs typeface="Times New Roman" panose="02020603050405020304" pitchFamily="18" charset="0"/>
                        </a:rPr>
                        <a:t> </a:t>
                      </a:r>
                      <a:r>
                        <a:rPr lang="en-US" sz="2800" dirty="0" smtClean="0">
                          <a:solidFill>
                            <a:srgbClr val="002060"/>
                          </a:solidFill>
                          <a:effectLst/>
                          <a:latin typeface="Times New Roman" panose="02020603050405020304" pitchFamily="18" charset="0"/>
                          <a:cs typeface="Times New Roman" panose="02020603050405020304" pitchFamily="18" charset="0"/>
                        </a:rPr>
                        <a:t>Nam, ở </a:t>
                      </a:r>
                      <a:r>
                        <a:rPr lang="en-US" sz="2800" dirty="0" err="1" smtClean="0">
                          <a:solidFill>
                            <a:srgbClr val="002060"/>
                          </a:solidFill>
                          <a:effectLst/>
                          <a:latin typeface="Times New Roman" panose="02020603050405020304" pitchFamily="18" charset="0"/>
                          <a:cs typeface="Times New Roman" panose="02020603050405020304" pitchFamily="18" charset="0"/>
                        </a:rPr>
                        <a:t>nửa</a:t>
                      </a:r>
                      <a:r>
                        <a:rPr lang="en-US" sz="2800" dirty="0" smtClean="0">
                          <a:solidFill>
                            <a:srgbClr val="002060"/>
                          </a:solidFill>
                          <a:effectLst/>
                          <a:latin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cs typeface="Times New Roman" panose="02020603050405020304" pitchFamily="18" charset="0"/>
                        </a:rPr>
                        <a:t>cầu</a:t>
                      </a:r>
                      <a:r>
                        <a:rPr lang="en-US" sz="2800" dirty="0" smtClean="0">
                          <a:solidFill>
                            <a:srgbClr val="002060"/>
                          </a:solidFill>
                          <a:effectLst/>
                          <a:latin typeface="Times New Roman" panose="02020603050405020304" pitchFamily="18" charset="0"/>
                          <a:cs typeface="Times New Roman" panose="02020603050405020304" pitchFamily="18" charset="0"/>
                        </a:rPr>
                        <a:t> Nam - </a:t>
                      </a:r>
                      <a:r>
                        <a:rPr lang="en-US" sz="2800" dirty="0" err="1" smtClean="0">
                          <a:solidFill>
                            <a:srgbClr val="002060"/>
                          </a:solidFill>
                          <a:effectLst/>
                          <a:latin typeface="Times New Roman" panose="02020603050405020304" pitchFamily="18" charset="0"/>
                          <a:cs typeface="Times New Roman" panose="02020603050405020304" pitchFamily="18" charset="0"/>
                        </a:rPr>
                        <a:t>gió</a:t>
                      </a:r>
                      <a:r>
                        <a:rPr lang="en-US" sz="2800" dirty="0" smtClean="0">
                          <a:solidFill>
                            <a:srgbClr val="002060"/>
                          </a:solidFill>
                          <a:effectLst/>
                          <a:latin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cs typeface="Times New Roman" panose="02020603050405020304" pitchFamily="18" charset="0"/>
                        </a:rPr>
                        <a:t>hướng</a:t>
                      </a:r>
                      <a:r>
                        <a:rPr lang="en-US" sz="2800" dirty="0" smtClean="0">
                          <a:solidFill>
                            <a:srgbClr val="002060"/>
                          </a:solidFill>
                          <a:effectLst/>
                          <a:latin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cs typeface="Times New Roman" panose="02020603050405020304" pitchFamily="18" charset="0"/>
                        </a:rPr>
                        <a:t>Tây</a:t>
                      </a:r>
                      <a:r>
                        <a:rPr lang="en-US" sz="2800" baseline="0" dirty="0" smtClean="0">
                          <a:solidFill>
                            <a:srgbClr val="002060"/>
                          </a:solidFill>
                          <a:effectLst/>
                          <a:latin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cs typeface="Times New Roman" panose="02020603050405020304" pitchFamily="18" charset="0"/>
                        </a:rPr>
                        <a:t>Bắc</a:t>
                      </a:r>
                      <a:endParaRPr lang="x-none" sz="28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12082117"/>
                  </a:ext>
                </a:extLst>
              </a:tr>
              <a:tr h="1239928">
                <a:tc>
                  <a:txBody>
                    <a:bodyPr/>
                    <a:lstStyle/>
                    <a:p>
                      <a:pPr algn="just">
                        <a:lnSpc>
                          <a:spcPct val="115000"/>
                        </a:lnSpc>
                        <a:spcAft>
                          <a:spcPts val="1000"/>
                        </a:spcAft>
                      </a:pPr>
                      <a:r>
                        <a:rPr lang="vi-VN" sz="2800" dirty="0" smtClean="0">
                          <a:solidFill>
                            <a:srgbClr val="00B050"/>
                          </a:solidFill>
                          <a:effectLst/>
                          <a:latin typeface="Times New Roman" panose="02020603050405020304" pitchFamily="18" charset="0"/>
                          <a:cs typeface="Times New Roman" panose="02020603050405020304" pitchFamily="18" charset="0"/>
                        </a:rPr>
                        <a:t>3</a:t>
                      </a:r>
                      <a:r>
                        <a:rPr lang="en-US" sz="2800" dirty="0" smtClean="0">
                          <a:solidFill>
                            <a:srgbClr val="00B050"/>
                          </a:solidFill>
                          <a:effectLst/>
                          <a:latin typeface="Times New Roman" panose="02020603050405020304" pitchFamily="18" charset="0"/>
                          <a:cs typeface="Times New Roman" panose="02020603050405020304" pitchFamily="18" charset="0"/>
                        </a:rPr>
                        <a:t>,</a:t>
                      </a:r>
                      <a:r>
                        <a:rPr lang="en-US" sz="2800" dirty="0" err="1" smtClean="0">
                          <a:solidFill>
                            <a:srgbClr val="00B050"/>
                          </a:solidFill>
                          <a:effectLst/>
                          <a:latin typeface="Times New Roman" panose="02020603050405020304" pitchFamily="18" charset="0"/>
                          <a:cs typeface="Times New Roman" panose="02020603050405020304" pitchFamily="18" charset="0"/>
                        </a:rPr>
                        <a:t>Tây</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a:solidFill>
                            <a:srgbClr val="00B050"/>
                          </a:solidFill>
                          <a:effectLst/>
                          <a:latin typeface="Times New Roman" panose="02020603050405020304" pitchFamily="18" charset="0"/>
                          <a:cs typeface="Times New Roman" panose="02020603050405020304" pitchFamily="18" charset="0"/>
                        </a:rPr>
                        <a:t>ôn</a:t>
                      </a:r>
                      <a:r>
                        <a:rPr lang="en-US" sz="2800" dirty="0">
                          <a:solidFill>
                            <a:srgbClr val="00B050"/>
                          </a:solidFill>
                          <a:effectLst/>
                          <a:latin typeface="Times New Roman" panose="02020603050405020304" pitchFamily="18" charset="0"/>
                          <a:cs typeface="Times New Roman" panose="02020603050405020304" pitchFamily="18" charset="0"/>
                        </a:rPr>
                        <a:t> </a:t>
                      </a:r>
                      <a:r>
                        <a:rPr lang="en-US" sz="2800" dirty="0" err="1">
                          <a:solidFill>
                            <a:srgbClr val="00B050"/>
                          </a:solidFill>
                          <a:effectLst/>
                          <a:latin typeface="Times New Roman" panose="02020603050405020304" pitchFamily="18" charset="0"/>
                          <a:cs typeface="Times New Roman" panose="02020603050405020304" pitchFamily="18" charset="0"/>
                        </a:rPr>
                        <a:t>đới</a:t>
                      </a:r>
                      <a:endParaRPr lang="x-none" sz="2800" dirty="0">
                        <a:solidFill>
                          <a:srgbClr val="00B050"/>
                        </a:solidFill>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B050"/>
                          </a:solidFill>
                          <a:effectLst/>
                          <a:latin typeface="Times New Roman" panose="02020603050405020304" pitchFamily="18" charset="0"/>
                          <a:cs typeface="Times New Roman" panose="02020603050405020304" pitchFamily="18" charset="0"/>
                        </a:rPr>
                        <a:t> </a:t>
                      </a:r>
                      <a:endParaRPr lang="x-none"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vi-VN" sz="2800" dirty="0" smtClean="0">
                          <a:solidFill>
                            <a:srgbClr val="00B050"/>
                          </a:solidFill>
                          <a:effectLst/>
                          <a:latin typeface="Times New Roman" panose="02020603050405020304" pitchFamily="18" charset="0"/>
                          <a:cs typeface="Times New Roman" panose="02020603050405020304" pitchFamily="18" charset="0"/>
                        </a:rPr>
                        <a:t>c</a:t>
                      </a:r>
                      <a:r>
                        <a:rPr lang="en-US" sz="2800" dirty="0" smtClean="0">
                          <a:solidFill>
                            <a:srgbClr val="00B050"/>
                          </a:solidFill>
                          <a:effectLst/>
                          <a:latin typeface="Times New Roman" panose="02020603050405020304" pitchFamily="18" charset="0"/>
                          <a:cs typeface="Times New Roman" panose="02020603050405020304" pitchFamily="18" charset="0"/>
                        </a:rPr>
                        <a:t>,</a:t>
                      </a:r>
                      <a:r>
                        <a:rPr lang="en-US" sz="2800" dirty="0" err="1" smtClean="0">
                          <a:solidFill>
                            <a:srgbClr val="00B050"/>
                          </a:solidFill>
                          <a:effectLst/>
                          <a:latin typeface="Times New Roman" panose="02020603050405020304" pitchFamily="18" charset="0"/>
                          <a:cs typeface="Times New Roman" panose="02020603050405020304" pitchFamily="18" charset="0"/>
                        </a:rPr>
                        <a:t>Từ</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khoảng</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các</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vĩ</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độ</a:t>
                      </a:r>
                      <a:r>
                        <a:rPr lang="en-US" sz="2800" dirty="0" smtClean="0">
                          <a:solidFill>
                            <a:srgbClr val="00B050"/>
                          </a:solidFill>
                          <a:effectLst/>
                          <a:latin typeface="Times New Roman" panose="02020603050405020304" pitchFamily="18" charset="0"/>
                          <a:cs typeface="Times New Roman" panose="02020603050405020304" pitchFamily="18" charset="0"/>
                        </a:rPr>
                        <a:t> 30</a:t>
                      </a:r>
                      <a:r>
                        <a:rPr lang="en-US" sz="2800" baseline="30000" dirty="0" smtClean="0">
                          <a:solidFill>
                            <a:srgbClr val="00B050"/>
                          </a:solidFill>
                          <a:effectLst/>
                          <a:latin typeface="Times New Roman" panose="02020603050405020304" pitchFamily="18" charset="0"/>
                          <a:cs typeface="Times New Roman" panose="02020603050405020304" pitchFamily="18" charset="0"/>
                        </a:rPr>
                        <a:t>0</a:t>
                      </a:r>
                      <a:r>
                        <a:rPr lang="en-US" sz="2800" dirty="0" smtClean="0">
                          <a:solidFill>
                            <a:srgbClr val="00B050"/>
                          </a:solidFill>
                          <a:effectLst/>
                          <a:latin typeface="Times New Roman" panose="02020603050405020304" pitchFamily="18" charset="0"/>
                          <a:cs typeface="Times New Roman" panose="02020603050405020304" pitchFamily="18" charset="0"/>
                        </a:rPr>
                        <a:t>Bắc </a:t>
                      </a:r>
                      <a:r>
                        <a:rPr lang="en-US" sz="2800" dirty="0" err="1" smtClean="0">
                          <a:solidFill>
                            <a:srgbClr val="00B050"/>
                          </a:solidFill>
                          <a:effectLst/>
                          <a:latin typeface="Times New Roman" panose="02020603050405020304" pitchFamily="18" charset="0"/>
                          <a:cs typeface="Times New Roman" panose="02020603050405020304" pitchFamily="18" charset="0"/>
                        </a:rPr>
                        <a:t>và</a:t>
                      </a:r>
                      <a:r>
                        <a:rPr lang="en-US" sz="2800" dirty="0" smtClean="0">
                          <a:solidFill>
                            <a:srgbClr val="00B050"/>
                          </a:solidFill>
                          <a:effectLst/>
                          <a:latin typeface="Times New Roman" panose="02020603050405020304" pitchFamily="18" charset="0"/>
                          <a:cs typeface="Times New Roman" panose="02020603050405020304" pitchFamily="18" charset="0"/>
                        </a:rPr>
                        <a:t> Nam </a:t>
                      </a:r>
                      <a:r>
                        <a:rPr lang="en-US" sz="2800" dirty="0" err="1" smtClean="0">
                          <a:solidFill>
                            <a:srgbClr val="00B050"/>
                          </a:solidFill>
                          <a:effectLst/>
                          <a:latin typeface="Times New Roman" panose="02020603050405020304" pitchFamily="18" charset="0"/>
                          <a:cs typeface="Times New Roman" panose="02020603050405020304" pitchFamily="18" charset="0"/>
                        </a:rPr>
                        <a:t>lên</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khoảng</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các</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vĩ</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độ</a:t>
                      </a:r>
                      <a:r>
                        <a:rPr lang="en-US" sz="2800" dirty="0" smtClean="0">
                          <a:solidFill>
                            <a:srgbClr val="00B050"/>
                          </a:solidFill>
                          <a:effectLst/>
                          <a:latin typeface="Times New Roman" panose="02020603050405020304" pitchFamily="18" charset="0"/>
                          <a:cs typeface="Times New Roman" panose="02020603050405020304" pitchFamily="18" charset="0"/>
                        </a:rPr>
                        <a:t> 60</a:t>
                      </a:r>
                      <a:r>
                        <a:rPr lang="en-US" sz="2800" baseline="30000" dirty="0" smtClean="0">
                          <a:solidFill>
                            <a:srgbClr val="00B050"/>
                          </a:solidFill>
                          <a:effectLst/>
                          <a:latin typeface="Times New Roman" panose="02020603050405020304" pitchFamily="18" charset="0"/>
                          <a:cs typeface="Times New Roman" panose="02020603050405020304" pitchFamily="18" charset="0"/>
                        </a:rPr>
                        <a:t>0</a:t>
                      </a:r>
                      <a:r>
                        <a:rPr lang="en-US" sz="2800" dirty="0" smtClean="0">
                          <a:solidFill>
                            <a:srgbClr val="00B050"/>
                          </a:solidFill>
                          <a:effectLst/>
                          <a:latin typeface="Times New Roman" panose="02020603050405020304" pitchFamily="18" charset="0"/>
                          <a:cs typeface="Times New Roman" panose="02020603050405020304" pitchFamily="18" charset="0"/>
                        </a:rPr>
                        <a:t>Bắc </a:t>
                      </a:r>
                      <a:r>
                        <a:rPr lang="en-US" sz="2800" dirty="0" err="1" smtClean="0">
                          <a:solidFill>
                            <a:srgbClr val="00B050"/>
                          </a:solidFill>
                          <a:effectLst/>
                          <a:latin typeface="Times New Roman" panose="02020603050405020304" pitchFamily="18" charset="0"/>
                          <a:cs typeface="Times New Roman" panose="02020603050405020304" pitchFamily="18" charset="0"/>
                        </a:rPr>
                        <a:t>và</a:t>
                      </a:r>
                      <a:r>
                        <a:rPr lang="en-US" sz="2800" dirty="0" smtClean="0">
                          <a:solidFill>
                            <a:srgbClr val="00B050"/>
                          </a:solidFill>
                          <a:effectLst/>
                          <a:latin typeface="Times New Roman" panose="02020603050405020304" pitchFamily="18" charset="0"/>
                          <a:cs typeface="Times New Roman" panose="02020603050405020304" pitchFamily="18" charset="0"/>
                        </a:rPr>
                        <a:t> Nam</a:t>
                      </a:r>
                      <a:endParaRPr lang="x-none" sz="2800"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vi-VN" sz="2800" dirty="0" smtClean="0">
                          <a:solidFill>
                            <a:srgbClr val="00B050"/>
                          </a:solidFill>
                          <a:effectLst/>
                          <a:latin typeface="Times New Roman" panose="02020603050405020304" pitchFamily="18" charset="0"/>
                          <a:cs typeface="Times New Roman" panose="02020603050405020304" pitchFamily="18" charset="0"/>
                        </a:rPr>
                        <a:t>G</a:t>
                      </a:r>
                      <a:r>
                        <a:rPr lang="en-US" sz="2800" dirty="0" smtClean="0">
                          <a:solidFill>
                            <a:srgbClr val="00B050"/>
                          </a:solidFill>
                          <a:effectLst/>
                          <a:latin typeface="Times New Roman" panose="02020603050405020304" pitchFamily="18" charset="0"/>
                          <a:cs typeface="Times New Roman" panose="02020603050405020304" pitchFamily="18" charset="0"/>
                        </a:rPr>
                        <a:t>,ở </a:t>
                      </a:r>
                      <a:r>
                        <a:rPr lang="en-US" sz="2800" dirty="0" err="1" smtClean="0">
                          <a:solidFill>
                            <a:srgbClr val="00B050"/>
                          </a:solidFill>
                          <a:effectLst/>
                          <a:latin typeface="Times New Roman" panose="02020603050405020304" pitchFamily="18" charset="0"/>
                          <a:cs typeface="Times New Roman" panose="02020603050405020304" pitchFamily="18" charset="0"/>
                        </a:rPr>
                        <a:t>nửa</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cầu</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Bắc</a:t>
                      </a:r>
                      <a:r>
                        <a:rPr lang="en-US" sz="2800" baseline="0" dirty="0" smtClean="0">
                          <a:solidFill>
                            <a:srgbClr val="00B050"/>
                          </a:solidFill>
                          <a:effectLst/>
                          <a:latin typeface="Times New Roman" panose="02020603050405020304" pitchFamily="18" charset="0"/>
                          <a:cs typeface="Times New Roman" panose="02020603050405020304" pitchFamily="18" charset="0"/>
                        </a:rPr>
                        <a:t> -</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gió</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hướng</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Đông</a:t>
                      </a:r>
                      <a:r>
                        <a:rPr lang="en-US" sz="2800" baseline="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Bắc</a:t>
                      </a:r>
                      <a:r>
                        <a:rPr lang="en-US" sz="2800" dirty="0" smtClean="0">
                          <a:solidFill>
                            <a:srgbClr val="00B050"/>
                          </a:solidFill>
                          <a:effectLst/>
                          <a:latin typeface="Times New Roman" panose="02020603050405020304" pitchFamily="18" charset="0"/>
                          <a:cs typeface="Times New Roman" panose="02020603050405020304" pitchFamily="18" charset="0"/>
                        </a:rPr>
                        <a:t>, ở </a:t>
                      </a:r>
                      <a:r>
                        <a:rPr lang="en-US" sz="2800" dirty="0" err="1" smtClean="0">
                          <a:solidFill>
                            <a:srgbClr val="00B050"/>
                          </a:solidFill>
                          <a:effectLst/>
                          <a:latin typeface="Times New Roman" panose="02020603050405020304" pitchFamily="18" charset="0"/>
                          <a:cs typeface="Times New Roman" panose="02020603050405020304" pitchFamily="18" charset="0"/>
                        </a:rPr>
                        <a:t>nửa</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cầu</a:t>
                      </a:r>
                      <a:r>
                        <a:rPr lang="en-US" sz="2800" dirty="0" smtClean="0">
                          <a:solidFill>
                            <a:srgbClr val="00B050"/>
                          </a:solidFill>
                          <a:effectLst/>
                          <a:latin typeface="Times New Roman" panose="02020603050405020304" pitchFamily="18" charset="0"/>
                          <a:cs typeface="Times New Roman" panose="02020603050405020304" pitchFamily="18" charset="0"/>
                        </a:rPr>
                        <a:t> Nam</a:t>
                      </a:r>
                      <a:r>
                        <a:rPr lang="en-US" sz="2800" baseline="0" dirty="0" smtClean="0">
                          <a:solidFill>
                            <a:srgbClr val="00B050"/>
                          </a:solidFill>
                          <a:effectLst/>
                          <a:latin typeface="Times New Roman" panose="02020603050405020304" pitchFamily="18" charset="0"/>
                          <a:cs typeface="Times New Roman" panose="02020603050405020304" pitchFamily="18" charset="0"/>
                        </a:rPr>
                        <a:t> -</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gió</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hướng</a:t>
                      </a:r>
                      <a:r>
                        <a:rPr lang="en-US" sz="2800" dirty="0" smtClean="0">
                          <a:solidFill>
                            <a:srgbClr val="00B050"/>
                          </a:solidFill>
                          <a:effectLst/>
                          <a:latin typeface="Times New Roman" panose="02020603050405020304" pitchFamily="18" charset="0"/>
                          <a:cs typeface="Times New Roman" panose="02020603050405020304" pitchFamily="18" charset="0"/>
                        </a:rPr>
                        <a:t> </a:t>
                      </a:r>
                      <a:r>
                        <a:rPr lang="en-US" sz="2800" dirty="0" err="1" smtClean="0">
                          <a:solidFill>
                            <a:srgbClr val="00B050"/>
                          </a:solidFill>
                          <a:effectLst/>
                          <a:latin typeface="Times New Roman" panose="02020603050405020304" pitchFamily="18" charset="0"/>
                          <a:cs typeface="Times New Roman" panose="02020603050405020304" pitchFamily="18" charset="0"/>
                        </a:rPr>
                        <a:t>Đông</a:t>
                      </a:r>
                      <a:r>
                        <a:rPr lang="en-US" sz="2800" baseline="0" dirty="0" smtClean="0">
                          <a:solidFill>
                            <a:srgbClr val="00B050"/>
                          </a:solidFill>
                          <a:effectLst/>
                          <a:latin typeface="Times New Roman" panose="02020603050405020304" pitchFamily="18" charset="0"/>
                          <a:cs typeface="Times New Roman" panose="02020603050405020304" pitchFamily="18" charset="0"/>
                        </a:rPr>
                        <a:t> </a:t>
                      </a:r>
                      <a:r>
                        <a:rPr lang="en-US" sz="2800" dirty="0" smtClean="0">
                          <a:solidFill>
                            <a:srgbClr val="00B050"/>
                          </a:solidFill>
                          <a:effectLst/>
                          <a:latin typeface="Times New Roman" panose="02020603050405020304" pitchFamily="18" charset="0"/>
                          <a:cs typeface="Times New Roman" panose="02020603050405020304" pitchFamily="18" charset="0"/>
                        </a:rPr>
                        <a:t>Nam</a:t>
                      </a:r>
                      <a:endParaRPr lang="x-none" sz="2800"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73013197"/>
                  </a:ext>
                </a:extLst>
              </a:tr>
              <a:tr h="1239928">
                <a:tc gridSpan="3">
                  <a:txBody>
                    <a:bodyPr/>
                    <a:lstStyle/>
                    <a:p>
                      <a:pPr algn="just">
                        <a:lnSpc>
                          <a:spcPct val="115000"/>
                        </a:lnSpc>
                        <a:spcAft>
                          <a:spcPts val="1000"/>
                        </a:spcAft>
                      </a:pPr>
                      <a:r>
                        <a:rPr lang="vi-VN" sz="2500" b="1" dirty="0">
                          <a:effectLst/>
                          <a:latin typeface="+mj-lt"/>
                        </a:rPr>
                        <a:t>Gió </a:t>
                      </a:r>
                      <a:r>
                        <a:rPr lang="vi-VN" sz="2500" b="1" dirty="0" smtClean="0">
                          <a:effectLst/>
                          <a:latin typeface="+mj-lt"/>
                        </a:rPr>
                        <a:t>là</a:t>
                      </a:r>
                      <a:r>
                        <a:rPr lang="en-US" sz="2500" b="1" dirty="0" smtClean="0">
                          <a:effectLst/>
                          <a:latin typeface="+mj-lt"/>
                        </a:rPr>
                        <a:t>:</a:t>
                      </a:r>
                      <a:r>
                        <a:rPr lang="en-US" sz="2500" b="1" baseline="0" dirty="0" smtClean="0">
                          <a:effectLst/>
                          <a:latin typeface="+mj-lt"/>
                        </a:rPr>
                        <a:t> </a:t>
                      </a:r>
                      <a:r>
                        <a:rPr lang="en-US" sz="2500" baseline="0" dirty="0" err="1" smtClean="0">
                          <a:solidFill>
                            <a:srgbClr val="FF0000"/>
                          </a:solidFill>
                          <a:effectLst/>
                          <a:latin typeface="Times New Roman" panose="02020603050405020304" pitchFamily="18" charset="0"/>
                          <a:cs typeface="Times New Roman" panose="02020603050405020304" pitchFamily="18" charset="0"/>
                        </a:rPr>
                        <a:t>sự</a:t>
                      </a:r>
                      <a:r>
                        <a:rPr lang="en-US" sz="2500" baseline="0" dirty="0" smtClean="0">
                          <a:solidFill>
                            <a:srgbClr val="FF0000"/>
                          </a:solidFill>
                          <a:effectLst/>
                          <a:latin typeface="Times New Roman" panose="02020603050405020304" pitchFamily="18" charset="0"/>
                          <a:cs typeface="Times New Roman" panose="02020603050405020304" pitchFamily="18" charset="0"/>
                        </a:rPr>
                        <a:t> </a:t>
                      </a:r>
                      <a:r>
                        <a:rPr lang="en-US" sz="2500" baseline="0" dirty="0" err="1" smtClean="0">
                          <a:solidFill>
                            <a:srgbClr val="FF0000"/>
                          </a:solidFill>
                          <a:effectLst/>
                          <a:latin typeface="Times New Roman" panose="02020603050405020304" pitchFamily="18" charset="0"/>
                          <a:cs typeface="Times New Roman" panose="02020603050405020304" pitchFamily="18" charset="0"/>
                        </a:rPr>
                        <a:t>chuyển</a:t>
                      </a:r>
                      <a:r>
                        <a:rPr lang="en-US" sz="2500" baseline="0" dirty="0" smtClean="0">
                          <a:solidFill>
                            <a:srgbClr val="FF0000"/>
                          </a:solidFill>
                          <a:effectLst/>
                          <a:latin typeface="Times New Roman" panose="02020603050405020304" pitchFamily="18" charset="0"/>
                          <a:cs typeface="Times New Roman" panose="02020603050405020304" pitchFamily="18" charset="0"/>
                        </a:rPr>
                        <a:t> </a:t>
                      </a:r>
                      <a:r>
                        <a:rPr lang="en-US" sz="2500" baseline="0" dirty="0" err="1" smtClean="0">
                          <a:solidFill>
                            <a:srgbClr val="FF0000"/>
                          </a:solidFill>
                          <a:effectLst/>
                          <a:latin typeface="Times New Roman" panose="02020603050405020304" pitchFamily="18" charset="0"/>
                          <a:cs typeface="Times New Roman" panose="02020603050405020304" pitchFamily="18" charset="0"/>
                        </a:rPr>
                        <a:t>động</a:t>
                      </a:r>
                      <a:r>
                        <a:rPr lang="en-US" sz="2500" baseline="0" dirty="0" smtClean="0">
                          <a:solidFill>
                            <a:srgbClr val="FF0000"/>
                          </a:solidFill>
                          <a:effectLst/>
                          <a:latin typeface="Times New Roman" panose="02020603050405020304" pitchFamily="18" charset="0"/>
                          <a:cs typeface="Times New Roman" panose="02020603050405020304" pitchFamily="18" charset="0"/>
                        </a:rPr>
                        <a:t> </a:t>
                      </a:r>
                      <a:r>
                        <a:rPr lang="en-US" sz="2500" baseline="0" dirty="0" err="1" smtClean="0">
                          <a:solidFill>
                            <a:srgbClr val="FF0000"/>
                          </a:solidFill>
                          <a:effectLst/>
                          <a:latin typeface="Times New Roman" panose="02020603050405020304" pitchFamily="18" charset="0"/>
                          <a:cs typeface="Times New Roman" panose="02020603050405020304" pitchFamily="18" charset="0"/>
                        </a:rPr>
                        <a:t>của</a:t>
                      </a:r>
                      <a:r>
                        <a:rPr lang="en-US" sz="2500" baseline="0" dirty="0" smtClean="0">
                          <a:solidFill>
                            <a:srgbClr val="FF0000"/>
                          </a:solidFill>
                          <a:effectLst/>
                          <a:latin typeface="Times New Roman" panose="02020603050405020304" pitchFamily="18" charset="0"/>
                          <a:cs typeface="Times New Roman" panose="02020603050405020304" pitchFamily="18" charset="0"/>
                        </a:rPr>
                        <a:t> </a:t>
                      </a:r>
                      <a:r>
                        <a:rPr lang="en-US" sz="2500" baseline="0" dirty="0" err="1" smtClean="0">
                          <a:solidFill>
                            <a:srgbClr val="FF0000"/>
                          </a:solidFill>
                          <a:effectLst/>
                          <a:latin typeface="Times New Roman" panose="02020603050405020304" pitchFamily="18" charset="0"/>
                          <a:cs typeface="Times New Roman" panose="02020603050405020304" pitchFamily="18" charset="0"/>
                        </a:rPr>
                        <a:t>không</a:t>
                      </a:r>
                      <a:r>
                        <a:rPr lang="en-US" sz="2500" baseline="0" dirty="0" smtClean="0">
                          <a:solidFill>
                            <a:srgbClr val="FF0000"/>
                          </a:solidFill>
                          <a:effectLst/>
                          <a:latin typeface="Times New Roman" panose="02020603050405020304" pitchFamily="18" charset="0"/>
                          <a:cs typeface="Times New Roman" panose="02020603050405020304" pitchFamily="18" charset="0"/>
                        </a:rPr>
                        <a:t> </a:t>
                      </a:r>
                      <a:r>
                        <a:rPr lang="en-US" sz="2500" baseline="0" dirty="0" err="1" smtClean="0">
                          <a:solidFill>
                            <a:srgbClr val="FF0000"/>
                          </a:solidFill>
                          <a:effectLst/>
                          <a:latin typeface="Times New Roman" panose="02020603050405020304" pitchFamily="18" charset="0"/>
                          <a:cs typeface="Times New Roman" panose="02020603050405020304" pitchFamily="18" charset="0"/>
                        </a:rPr>
                        <a:t>khí</a:t>
                      </a:r>
                      <a:r>
                        <a:rPr lang="en-US" sz="2500" baseline="0" dirty="0" smtClean="0">
                          <a:solidFill>
                            <a:srgbClr val="FF0000"/>
                          </a:solidFill>
                          <a:effectLst/>
                          <a:latin typeface="Times New Roman" panose="02020603050405020304" pitchFamily="18" charset="0"/>
                          <a:cs typeface="Times New Roman" panose="02020603050405020304" pitchFamily="18" charset="0"/>
                        </a:rPr>
                        <a:t> </a:t>
                      </a:r>
                      <a:r>
                        <a:rPr lang="en-US" sz="2500" baseline="0" dirty="0" err="1" smtClean="0">
                          <a:solidFill>
                            <a:srgbClr val="FF0000"/>
                          </a:solidFill>
                          <a:effectLst/>
                          <a:latin typeface="Times New Roman" panose="02020603050405020304" pitchFamily="18" charset="0"/>
                          <a:cs typeface="Times New Roman" panose="02020603050405020304" pitchFamily="18" charset="0"/>
                        </a:rPr>
                        <a:t>từ</a:t>
                      </a:r>
                      <a:r>
                        <a:rPr lang="en-US" sz="2500" baseline="0" dirty="0" smtClean="0">
                          <a:solidFill>
                            <a:srgbClr val="FF0000"/>
                          </a:solidFill>
                          <a:effectLst/>
                          <a:latin typeface="Times New Roman" panose="02020603050405020304" pitchFamily="18" charset="0"/>
                          <a:cs typeface="Times New Roman" panose="02020603050405020304" pitchFamily="18" charset="0"/>
                        </a:rPr>
                        <a:t> </a:t>
                      </a:r>
                      <a:r>
                        <a:rPr lang="en-US" sz="2500" baseline="0" dirty="0" err="1" smtClean="0">
                          <a:solidFill>
                            <a:srgbClr val="FF0000"/>
                          </a:solidFill>
                          <a:effectLst/>
                          <a:latin typeface="Times New Roman" panose="02020603050405020304" pitchFamily="18" charset="0"/>
                          <a:cs typeface="Times New Roman" panose="02020603050405020304" pitchFamily="18" charset="0"/>
                        </a:rPr>
                        <a:t>nơi</a:t>
                      </a:r>
                      <a:r>
                        <a:rPr lang="en-US" sz="2500" baseline="0" dirty="0" smtClean="0">
                          <a:solidFill>
                            <a:srgbClr val="FF0000"/>
                          </a:solidFill>
                          <a:effectLst/>
                          <a:latin typeface="Times New Roman" panose="02020603050405020304" pitchFamily="18" charset="0"/>
                          <a:cs typeface="Times New Roman" panose="02020603050405020304" pitchFamily="18" charset="0"/>
                        </a:rPr>
                        <a:t> </a:t>
                      </a:r>
                      <a:r>
                        <a:rPr lang="en-US" sz="2500" baseline="0" dirty="0" err="1" smtClean="0">
                          <a:solidFill>
                            <a:srgbClr val="FF0000"/>
                          </a:solidFill>
                          <a:effectLst/>
                          <a:latin typeface="Times New Roman" panose="02020603050405020304" pitchFamily="18" charset="0"/>
                          <a:cs typeface="Times New Roman" panose="02020603050405020304" pitchFamily="18" charset="0"/>
                        </a:rPr>
                        <a:t>khí</a:t>
                      </a:r>
                      <a:r>
                        <a:rPr lang="en-US" sz="2500" baseline="0" dirty="0" smtClean="0">
                          <a:solidFill>
                            <a:srgbClr val="FF0000"/>
                          </a:solidFill>
                          <a:effectLst/>
                          <a:latin typeface="Times New Roman" panose="02020603050405020304" pitchFamily="18" charset="0"/>
                          <a:cs typeface="Times New Roman" panose="02020603050405020304" pitchFamily="18" charset="0"/>
                        </a:rPr>
                        <a:t> </a:t>
                      </a:r>
                      <a:r>
                        <a:rPr lang="en-US" sz="2500" baseline="0" dirty="0" err="1" smtClean="0">
                          <a:solidFill>
                            <a:srgbClr val="FF0000"/>
                          </a:solidFill>
                          <a:effectLst/>
                          <a:latin typeface="Times New Roman" panose="02020603050405020304" pitchFamily="18" charset="0"/>
                          <a:cs typeface="Times New Roman" panose="02020603050405020304" pitchFamily="18" charset="0"/>
                        </a:rPr>
                        <a:t>áp</a:t>
                      </a:r>
                      <a:r>
                        <a:rPr lang="en-US" sz="2500" baseline="0" dirty="0" smtClean="0">
                          <a:solidFill>
                            <a:srgbClr val="FF0000"/>
                          </a:solidFill>
                          <a:effectLst/>
                          <a:latin typeface="Times New Roman" panose="02020603050405020304" pitchFamily="18" charset="0"/>
                          <a:cs typeface="Times New Roman" panose="02020603050405020304" pitchFamily="18" charset="0"/>
                        </a:rPr>
                        <a:t> </a:t>
                      </a:r>
                      <a:r>
                        <a:rPr lang="en-US" sz="2500" baseline="0" dirty="0" err="1" smtClean="0">
                          <a:solidFill>
                            <a:srgbClr val="FF0000"/>
                          </a:solidFill>
                          <a:effectLst/>
                          <a:latin typeface="Times New Roman" panose="02020603050405020304" pitchFamily="18" charset="0"/>
                          <a:cs typeface="Times New Roman" panose="02020603050405020304" pitchFamily="18" charset="0"/>
                        </a:rPr>
                        <a:t>cao</a:t>
                      </a:r>
                      <a:r>
                        <a:rPr lang="en-US" sz="2500" baseline="0" dirty="0" smtClean="0">
                          <a:solidFill>
                            <a:srgbClr val="FF0000"/>
                          </a:solidFill>
                          <a:effectLst/>
                          <a:latin typeface="Times New Roman" panose="02020603050405020304" pitchFamily="18" charset="0"/>
                          <a:cs typeface="Times New Roman" panose="02020603050405020304" pitchFamily="18" charset="0"/>
                        </a:rPr>
                        <a:t> </a:t>
                      </a:r>
                      <a:r>
                        <a:rPr lang="en-US" sz="2500" baseline="0" dirty="0" err="1" smtClean="0">
                          <a:solidFill>
                            <a:srgbClr val="FF0000"/>
                          </a:solidFill>
                          <a:effectLst/>
                          <a:latin typeface="Times New Roman" panose="02020603050405020304" pitchFamily="18" charset="0"/>
                          <a:cs typeface="Times New Roman" panose="02020603050405020304" pitchFamily="18" charset="0"/>
                        </a:rPr>
                        <a:t>vê</a:t>
                      </a:r>
                      <a:r>
                        <a:rPr lang="en-US" sz="2500" baseline="0" dirty="0" smtClean="0">
                          <a:solidFill>
                            <a:srgbClr val="FF0000"/>
                          </a:solidFill>
                          <a:effectLst/>
                          <a:latin typeface="Times New Roman" panose="02020603050405020304" pitchFamily="18" charset="0"/>
                          <a:cs typeface="Times New Roman" panose="02020603050405020304" pitchFamily="18" charset="0"/>
                        </a:rPr>
                        <a:t> </a:t>
                      </a:r>
                      <a:r>
                        <a:rPr lang="en-US" sz="2500" baseline="0" dirty="0" err="1" smtClean="0">
                          <a:solidFill>
                            <a:srgbClr val="FF0000"/>
                          </a:solidFill>
                          <a:effectLst/>
                          <a:latin typeface="Times New Roman" panose="02020603050405020304" pitchFamily="18" charset="0"/>
                          <a:cs typeface="Times New Roman" panose="02020603050405020304" pitchFamily="18" charset="0"/>
                        </a:rPr>
                        <a:t>nới</a:t>
                      </a:r>
                      <a:r>
                        <a:rPr lang="en-US" sz="2500" baseline="0" dirty="0" smtClean="0">
                          <a:solidFill>
                            <a:srgbClr val="FF0000"/>
                          </a:solidFill>
                          <a:effectLst/>
                          <a:latin typeface="Times New Roman" panose="02020603050405020304" pitchFamily="18" charset="0"/>
                          <a:cs typeface="Times New Roman" panose="02020603050405020304" pitchFamily="18" charset="0"/>
                        </a:rPr>
                        <a:t> </a:t>
                      </a:r>
                      <a:r>
                        <a:rPr lang="en-US" sz="2500" baseline="0" dirty="0" err="1" smtClean="0">
                          <a:solidFill>
                            <a:srgbClr val="FF0000"/>
                          </a:solidFill>
                          <a:effectLst/>
                          <a:latin typeface="Times New Roman" panose="02020603050405020304" pitchFamily="18" charset="0"/>
                          <a:cs typeface="Times New Roman" panose="02020603050405020304" pitchFamily="18" charset="0"/>
                        </a:rPr>
                        <a:t>khí</a:t>
                      </a:r>
                      <a:r>
                        <a:rPr lang="en-US" sz="2500" baseline="0" dirty="0" smtClean="0">
                          <a:solidFill>
                            <a:srgbClr val="FF0000"/>
                          </a:solidFill>
                          <a:effectLst/>
                          <a:latin typeface="Times New Roman" panose="02020603050405020304" pitchFamily="18" charset="0"/>
                          <a:cs typeface="Times New Roman" panose="02020603050405020304" pitchFamily="18" charset="0"/>
                        </a:rPr>
                        <a:t> </a:t>
                      </a:r>
                      <a:r>
                        <a:rPr lang="en-US" sz="2500" baseline="0" dirty="0" err="1" smtClean="0">
                          <a:solidFill>
                            <a:srgbClr val="FF0000"/>
                          </a:solidFill>
                          <a:effectLst/>
                          <a:latin typeface="Times New Roman" panose="02020603050405020304" pitchFamily="18" charset="0"/>
                          <a:cs typeface="Times New Roman" panose="02020603050405020304" pitchFamily="18" charset="0"/>
                        </a:rPr>
                        <a:t>áp</a:t>
                      </a:r>
                      <a:r>
                        <a:rPr lang="en-US" sz="2500" baseline="0" dirty="0" smtClean="0">
                          <a:solidFill>
                            <a:srgbClr val="FF0000"/>
                          </a:solidFill>
                          <a:effectLst/>
                          <a:latin typeface="Times New Roman" panose="02020603050405020304" pitchFamily="18" charset="0"/>
                          <a:cs typeface="Times New Roman" panose="02020603050405020304" pitchFamily="18" charset="0"/>
                        </a:rPr>
                        <a:t> </a:t>
                      </a:r>
                      <a:r>
                        <a:rPr lang="en-US" sz="2500" baseline="0" dirty="0" err="1" smtClean="0">
                          <a:solidFill>
                            <a:srgbClr val="FF0000"/>
                          </a:solidFill>
                          <a:effectLst/>
                          <a:latin typeface="Times New Roman" panose="02020603050405020304" pitchFamily="18" charset="0"/>
                          <a:cs typeface="Times New Roman" panose="02020603050405020304" pitchFamily="18" charset="0"/>
                        </a:rPr>
                        <a:t>thấp</a:t>
                      </a:r>
                      <a:endParaRPr lang="en-US" sz="2500" baseline="0" dirty="0" smtClean="0">
                        <a:solidFill>
                          <a:srgbClr val="FF0000"/>
                        </a:solidFill>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25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5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5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đo</a:t>
                      </a:r>
                      <a:r>
                        <a:rPr lang="en-US" sz="25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5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m/s </a:t>
                      </a:r>
                      <a:r>
                        <a:rPr lang="en-US" sz="2500" baseline="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5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km/h )</a:t>
                      </a:r>
                      <a:endParaRPr lang="x-none"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xmlns="" val="1246532603"/>
                  </a:ext>
                </a:extLst>
              </a:tr>
            </a:tbl>
          </a:graphicData>
        </a:graphic>
      </p:graphicFrame>
    </p:spTree>
    <p:extLst>
      <p:ext uri="{BB962C8B-B14F-4D97-AF65-F5344CB8AC3E}">
        <p14:creationId xmlns:p14="http://schemas.microsoft.com/office/powerpoint/2010/main" val="2229914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Tai nguyen thiet ke tro choi\Khi con qua song\river-landscape-clipart-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803655" y="-510921"/>
            <a:ext cx="5791196" cy="27689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62401" y="859552"/>
            <a:ext cx="6584953" cy="913007"/>
          </a:xfrm>
          <a:prstGeom prst="rect">
            <a:avLst/>
          </a:prstGeom>
          <a:noFill/>
        </p:spPr>
        <p:txBody>
          <a:bodyPr wrap="square" rtlCol="0">
            <a:spAutoFit/>
          </a:bodyPr>
          <a:lstStyle/>
          <a:p>
            <a:r>
              <a:rPr lang="en-US" sz="5333" b="1" dirty="0">
                <a:solidFill>
                  <a:srgbClr val="C00000"/>
                </a:solidFill>
                <a:latin typeface="Arial" panose="020B0604020202020204" pitchFamily="34" charset="0"/>
                <a:cs typeface="Arial" panose="020B0604020202020204" pitchFamily="34" charset="0"/>
              </a:rPr>
              <a:t> AI NHANH HƠN</a:t>
            </a:r>
          </a:p>
        </p:txBody>
      </p:sp>
      <p:pic>
        <p:nvPicPr>
          <p:cNvPr id="14" name="Picture 2" descr="Hình ảnh có liên quan"/>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6242051" y="3005664"/>
            <a:ext cx="2832104" cy="3776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Desktop\512821722.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3352801" y="3283345"/>
            <a:ext cx="3092449" cy="3497579"/>
          </a:xfrm>
          <a:prstGeom prst="rect">
            <a:avLst/>
          </a:prstGeom>
          <a:noFill/>
          <a:extLst>
            <a:ext uri="{909E8E84-426E-40DD-AFC4-6F175D3DCCD1}">
              <a14:hiddenFill xmlns:a14="http://schemas.microsoft.com/office/drawing/2010/main">
                <a:solidFill>
                  <a:srgbClr val="FFFFFF"/>
                </a:solidFill>
              </a14:hiddenFill>
            </a:ext>
          </a:extLst>
        </p:spPr>
      </p:pic>
      <p:pic>
        <p:nvPicPr>
          <p:cNvPr id="3" name="Donkey Kong Theme s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541252" y="5531453"/>
            <a:ext cx="812800" cy="812800"/>
          </a:xfrm>
          <a:prstGeom prst="rect">
            <a:avLst/>
          </a:prstGeom>
        </p:spPr>
      </p:pic>
      <p:pic>
        <p:nvPicPr>
          <p:cNvPr id="11" name="Picture 10" descr="C:\Users\ADMIN\Desktop\Tai nguyen thiet ke tro choi\Angry birds epic birds\1505573783630 (2).png">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31124" y="2131427"/>
            <a:ext cx="1536257" cy="93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3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15"/>
                                        </p:tgtEl>
                                        <p:attrNameLst>
                                          <p:attrName>r</p:attrName>
                                        </p:attrNameLst>
                                      </p:cBhvr>
                                    </p:animRot>
                                    <p:animRot by="-240000">
                                      <p:cBhvr>
                                        <p:cTn id="9" dur="200" fill="hold">
                                          <p:stCondLst>
                                            <p:cond delay="200"/>
                                          </p:stCondLst>
                                        </p:cTn>
                                        <p:tgtEl>
                                          <p:spTgt spid="15"/>
                                        </p:tgtEl>
                                        <p:attrNameLst>
                                          <p:attrName>r</p:attrName>
                                        </p:attrNameLst>
                                      </p:cBhvr>
                                    </p:animRot>
                                    <p:animRot by="240000">
                                      <p:cBhvr>
                                        <p:cTn id="10" dur="200" fill="hold">
                                          <p:stCondLst>
                                            <p:cond delay="400"/>
                                          </p:stCondLst>
                                        </p:cTn>
                                        <p:tgtEl>
                                          <p:spTgt spid="15"/>
                                        </p:tgtEl>
                                        <p:attrNameLst>
                                          <p:attrName>r</p:attrName>
                                        </p:attrNameLst>
                                      </p:cBhvr>
                                    </p:animRot>
                                    <p:animRot by="-240000">
                                      <p:cBhvr>
                                        <p:cTn id="11" dur="200" fill="hold">
                                          <p:stCondLst>
                                            <p:cond delay="600"/>
                                          </p:stCondLst>
                                        </p:cTn>
                                        <p:tgtEl>
                                          <p:spTgt spid="15"/>
                                        </p:tgtEl>
                                        <p:attrNameLst>
                                          <p:attrName>r</p:attrName>
                                        </p:attrNameLst>
                                      </p:cBhvr>
                                    </p:animRot>
                                    <p:animRot by="120000">
                                      <p:cBhvr>
                                        <p:cTn id="12" dur="200" fill="hold">
                                          <p:stCondLst>
                                            <p:cond delay="8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par>
                                <p:cTn id="19" presetID="26"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30">
                <p:cTn id="55" repeatCount="indefinite" fill="hold" display="0">
                  <p:stCondLst>
                    <p:cond delay="indefinite"/>
                  </p:stCondLst>
                  <p:endCondLst>
                    <p:cond evt="onStopAudio" delay="0">
                      <p:tgtEl>
                        <p:sldTgt/>
                      </p:tgtEl>
                    </p:cond>
                  </p:endCondLst>
                </p:cTn>
                <p:tgtEl>
                  <p:spTgt spid="3"/>
                </p:tgtEl>
              </p:cMediaNode>
            </p:audio>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ADMIN\Desktop\canh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
            <a:ext cx="12166600" cy="681228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ADMIN\Desktop\11.png">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632930" y="4212948"/>
            <a:ext cx="1529647" cy="114723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ADMIN\Desktop\2.png">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616944" y="3290936"/>
            <a:ext cx="1415057" cy="106129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ADMIN\Desktop\3.png">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2184400" y="295656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C:\Users\ADMIN\Desktop\4.png">
            <a:hlinkClick r:id="rId12"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3657600" y="2757536"/>
            <a:ext cx="1422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7" descr="C:\Users\ADMIN\Desktop\5.png">
            <a:hlinkClick r:id="rId15" action="ppaction://hlinksldjump"/>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080000" y="2193570"/>
            <a:ext cx="1503912" cy="112793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512821722.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241472" y="5034141"/>
            <a:ext cx="1096168" cy="10331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DMIN\Desktop\11.png">
            <a:hlinkClick r:id="rId20"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4553654" y="5493668"/>
            <a:ext cx="1529647" cy="11472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DMIN\Desktop\2.png">
            <a:hlinkClick r:id="rId21"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6299201" y="5355505"/>
            <a:ext cx="1567457" cy="11755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ADMIN\Desktop\3.png">
            <a:hlinkClick r:id="rId22"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8013579" y="4776243"/>
            <a:ext cx="1544696" cy="11585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ADMIN\Desktop\4.png">
            <a:hlinkClick r:id="rId23"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8331201" y="3351710"/>
            <a:ext cx="1552980" cy="11647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ADMIN\Desktop\5.png">
            <a:hlinkClick r:id="" action="ppaction://noaction"/>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39051" y="2380607"/>
            <a:ext cx="1503912" cy="11279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ết quả hình ảnh cho FIREWORK 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413883" y="-130427"/>
            <a:ext cx="3919084" cy="34213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ết quả hình ảnh cho FIREWORK 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333942" y="-15274"/>
            <a:ext cx="3919084" cy="3421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ết quả hình ảnh cho bamboo cartoon 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rot="355512">
            <a:off x="9096723" y="-533399"/>
            <a:ext cx="2066504" cy="312780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Kết quả hình ảnh cho bamboo cartoon 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rot="194846" flipH="1">
            <a:off x="8044884" y="-771305"/>
            <a:ext cx="2231515" cy="31278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ình ảnh có liên quan"/>
          <p:cNvPicPr>
            <a:picLocks noChangeAspect="1" noChangeArrowheads="1"/>
          </p:cNvPicPr>
          <p:nvPr/>
        </p:nvPicPr>
        <p:blipFill>
          <a:blip r:embed="rId26" cstate="print">
            <a:extLst>
              <a:ext uri="{BEBA8EAE-BF5A-486C-A8C5-ECC9F3942E4B}">
                <a14:imgProps xmlns:a14="http://schemas.microsoft.com/office/drawing/2010/main">
                  <a14:imgLayer r:embed="rId27">
                    <a14:imgEffect>
                      <a14:backgroundRemoval t="0" b="100000" l="0" r="100000">
                        <a14:foregroundMark x1="16952" y1="13286" x2="66476" y2="90571"/>
                        <a14:foregroundMark x1="80000" y1="8429" x2="37524" y2="91714"/>
                        <a14:foregroundMark x1="33905" y1="15857" x2="41714" y2="42429"/>
                        <a14:foregroundMark x1="63619" y1="11714" x2="57905" y2="40286"/>
                        <a14:foregroundMark x1="60190" y1="10571" x2="48762" y2="30714"/>
                        <a14:foregroundMark x1="46667" y1="17000" x2="54476" y2="45000"/>
                        <a14:foregroundMark x1="14857" y1="12143" x2="32571" y2="21143"/>
                        <a14:foregroundMark x1="15619" y1="11143" x2="3619" y2="17429"/>
                        <a14:foregroundMark x1="6476" y1="16429" x2="14095" y2="26000"/>
                        <a14:foregroundMark x1="80571" y1="6429" x2="61524" y2="8429"/>
                        <a14:foregroundMark x1="82667" y1="4714" x2="82095" y2="16429"/>
                        <a14:foregroundMark x1="42476" y1="39714" x2="19048" y2="69429"/>
                        <a14:foregroundMark x1="51429" y1="42714" x2="52952" y2="43286"/>
                        <a14:backgroundMark x1="55810" y1="3143" x2="67238" y2="1571"/>
                      </a14:backgroundRemoval>
                    </a14:imgEffect>
                  </a14:imgLayer>
                </a14:imgProps>
              </a:ext>
              <a:ext uri="{28A0092B-C50C-407E-A947-70E740481C1C}">
                <a14:useLocalDpi xmlns:a14="http://schemas.microsoft.com/office/drawing/2010/main" val="0"/>
              </a:ext>
            </a:extLst>
          </a:blip>
          <a:srcRect/>
          <a:stretch>
            <a:fillRect/>
          </a:stretch>
        </p:blipFill>
        <p:spPr bwMode="auto">
          <a:xfrm>
            <a:off x="2575451" y="5408521"/>
            <a:ext cx="924287" cy="1232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Kết quả hình ảnh cho bamboo cartoon 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rot="355512">
            <a:off x="10285896" y="-757287"/>
            <a:ext cx="2066504" cy="312780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bamboo cartoon 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rot="739192">
            <a:off x="11133348" y="-367685"/>
            <a:ext cx="2066504" cy="312780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2539466" y="2311400"/>
            <a:ext cx="8040021" cy="1600438"/>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sp>
        <p:nvSpPr>
          <p:cNvPr id="30" name="Rectangle 29"/>
          <p:cNvSpPr/>
          <p:nvPr/>
        </p:nvSpPr>
        <p:spPr>
          <a:xfrm>
            <a:off x="2539467" y="2223897"/>
            <a:ext cx="8040021" cy="1600438"/>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31" name="Picture 4" descr="Hình ảnh có liên quan"/>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7188200" y="2680800"/>
            <a:ext cx="6350000" cy="56007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ình ảnh có liên quan"/>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7403953" y="2712864"/>
            <a:ext cx="6350000" cy="560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93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26"/>
                                        </p:tgtEl>
                                        <p:attrNameLst>
                                          <p:attrName>r</p:attrName>
                                        </p:attrNameLst>
                                      </p:cBhvr>
                                    </p:animRot>
                                    <p:animRot by="-240000">
                                      <p:cBhvr>
                                        <p:cTn id="13" dur="400" fill="hold">
                                          <p:stCondLst>
                                            <p:cond delay="400"/>
                                          </p:stCondLst>
                                        </p:cTn>
                                        <p:tgtEl>
                                          <p:spTgt spid="26"/>
                                        </p:tgtEl>
                                        <p:attrNameLst>
                                          <p:attrName>r</p:attrName>
                                        </p:attrNameLst>
                                      </p:cBhvr>
                                    </p:animRot>
                                    <p:animRot by="240000">
                                      <p:cBhvr>
                                        <p:cTn id="14" dur="400" fill="hold">
                                          <p:stCondLst>
                                            <p:cond delay="800"/>
                                          </p:stCondLst>
                                        </p:cTn>
                                        <p:tgtEl>
                                          <p:spTgt spid="26"/>
                                        </p:tgtEl>
                                        <p:attrNameLst>
                                          <p:attrName>r</p:attrName>
                                        </p:attrNameLst>
                                      </p:cBhvr>
                                    </p:animRot>
                                    <p:animRot by="-240000">
                                      <p:cBhvr>
                                        <p:cTn id="15" dur="400" fill="hold">
                                          <p:stCondLst>
                                            <p:cond delay="1200"/>
                                          </p:stCondLst>
                                        </p:cTn>
                                        <p:tgtEl>
                                          <p:spTgt spid="26"/>
                                        </p:tgtEl>
                                        <p:attrNameLst>
                                          <p:attrName>r</p:attrName>
                                        </p:attrNameLst>
                                      </p:cBhvr>
                                    </p:animRot>
                                    <p:animRot by="120000">
                                      <p:cBhvr>
                                        <p:cTn id="16" dur="400" fill="hold">
                                          <p:stCondLst>
                                            <p:cond delay="16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8"/>
                    </p:tgtEl>
                  </p:cond>
                </p:stCondLst>
                <p:endSync evt="end" delay="0">
                  <p:rtn val="all"/>
                </p:endSync>
                <p:childTnLst>
                  <p:par>
                    <p:cTn id="18" fill="hold">
                      <p:stCondLst>
                        <p:cond delay="0"/>
                      </p:stCondLst>
                      <p:childTnLst>
                        <p:par>
                          <p:cTn id="19" fill="hold">
                            <p:stCondLst>
                              <p:cond delay="0"/>
                            </p:stCondLst>
                            <p:childTnLst>
                              <p:par>
                                <p:cTn id="20" presetID="44" presetClass="path" presetSubtype="0" accel="50000" decel="50000" fill="hold" nodeType="clickEffect">
                                  <p:stCondLst>
                                    <p:cond delay="0"/>
                                  </p:stCondLst>
                                  <p:childTnLst>
                                    <p:animMotion origin="layout" path="M -0.01302 -0.06513 L -0.03316 -0.11883 C -0.03715 -0.12963 -0.03576 -0.14043 -0.03108 -0.14908 C -0.02413 -0.15864 -0.01441 -0.16235 -0.00226 -0.1605 L 0.05191 -0.15679 " pathEditMode="relative" rAng="-3854564" ptsTypes="FffFF">
                                      <p:cBhvr>
                                        <p:cTn id="21" dur="500" fill="hold"/>
                                        <p:tgtEl>
                                          <p:spTgt spid="58"/>
                                        </p:tgtEl>
                                        <p:attrNameLst>
                                          <p:attrName>ppt_x</p:attrName>
                                          <p:attrName>ppt_y</p:attrName>
                                        </p:attrNameLst>
                                      </p:cBhvr>
                                      <p:rCtr x="1493" y="-6080"/>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0.05156 -0.1571 L 0.04774 -0.29599 " pathEditMode="relative" rAng="0" ptsTypes="AA">
                                      <p:cBhvr>
                                        <p:cTn id="25" dur="500" fill="hold"/>
                                        <p:tgtEl>
                                          <p:spTgt spid="58"/>
                                        </p:tgtEl>
                                        <p:attrNameLst>
                                          <p:attrName>ppt_x</p:attrName>
                                          <p:attrName>ppt_y</p:attrName>
                                        </p:attrNameLst>
                                      </p:cBhvr>
                                      <p:rCtr x="-191" y="-6944"/>
                                    </p:animMotion>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nodeType="clickEffect">
                                  <p:stCondLst>
                                    <p:cond delay="0"/>
                                  </p:stCondLst>
                                  <p:childTnLst>
                                    <p:animMotion origin="layout" path="M 0.04774 -0.29599 L 0.17274 -0.35525 " pathEditMode="relative" rAng="0" ptsTypes="AA">
                                      <p:cBhvr>
                                        <p:cTn id="29" dur="500" fill="hold"/>
                                        <p:tgtEl>
                                          <p:spTgt spid="58"/>
                                        </p:tgtEl>
                                        <p:attrNameLst>
                                          <p:attrName>ppt_x</p:attrName>
                                          <p:attrName>ppt_y</p:attrName>
                                        </p:attrNameLst>
                                      </p:cBhvr>
                                      <p:rCtr x="6250" y="-2963"/>
                                    </p:animMotion>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nodeType="clickEffect">
                                  <p:stCondLst>
                                    <p:cond delay="0"/>
                                  </p:stCondLst>
                                  <p:childTnLst>
                                    <p:animMotion origin="layout" path="M 0.17274 -0.35524 L 0.29774 -0.38487 " pathEditMode="relative" rAng="0" ptsTypes="AA">
                                      <p:cBhvr>
                                        <p:cTn id="33" dur="500" fill="hold"/>
                                        <p:tgtEl>
                                          <p:spTgt spid="58"/>
                                        </p:tgtEl>
                                        <p:attrNameLst>
                                          <p:attrName>ppt_x</p:attrName>
                                          <p:attrName>ppt_y</p:attrName>
                                        </p:attrNameLst>
                                      </p:cBhvr>
                                      <p:rCtr x="6250" y="-1481"/>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29774 -0.38488 L 0.41441 -0.44414 " pathEditMode="relative" rAng="0" ptsTypes="AA">
                                      <p:cBhvr>
                                        <p:cTn id="37" dur="500" fill="hold"/>
                                        <p:tgtEl>
                                          <p:spTgt spid="58"/>
                                        </p:tgtEl>
                                        <p:attrNameLst>
                                          <p:attrName>ppt_x</p:attrName>
                                          <p:attrName>ppt_y</p:attrName>
                                        </p:attrNameLst>
                                      </p:cBhvr>
                                      <p:rCtr x="5833" y="-2963"/>
                                    </p:animMotion>
                                  </p:childTnLst>
                                </p:cTn>
                              </p:par>
                            </p:childTnLst>
                          </p:cTn>
                        </p:par>
                        <p:par>
                          <p:cTn id="38" fill="hold">
                            <p:stCondLst>
                              <p:cond delay="500"/>
                            </p:stCondLst>
                            <p:childTnLst>
                              <p:par>
                                <p:cTn id="39" presetID="63" presetClass="path" presetSubtype="0" accel="50000" decel="50000" fill="hold" nodeType="afterEffect">
                                  <p:stCondLst>
                                    <p:cond delay="0"/>
                                  </p:stCondLst>
                                  <p:childTnLst>
                                    <p:animMotion origin="layout" path="M 0.41441 -0.42932 L 0.33108 -0.54784 " pathEditMode="relative" rAng="0" ptsTypes="AA">
                                      <p:cBhvr>
                                        <p:cTn id="40" dur="500" fill="hold"/>
                                        <p:tgtEl>
                                          <p:spTgt spid="58"/>
                                        </p:tgtEl>
                                        <p:attrNameLst>
                                          <p:attrName>ppt_x</p:attrName>
                                          <p:attrName>ppt_y</p:attrName>
                                        </p:attrNameLst>
                                      </p:cBhvr>
                                      <p:rCtr x="-4167" y="-5926"/>
                                    </p:animMotion>
                                  </p:childTnLst>
                                </p:cTn>
                              </p:par>
                            </p:childTnLst>
                          </p:cTn>
                        </p:par>
                        <p:par>
                          <p:cTn id="41" fill="hold">
                            <p:stCondLst>
                              <p:cond delay="1000"/>
                            </p:stCondLst>
                            <p:childTnLst>
                              <p:par>
                                <p:cTn id="42" presetID="38" presetClass="path" presetSubtype="0" accel="50000" decel="50000" fill="hold" nodeType="afterEffect">
                                  <p:stCondLst>
                                    <p:cond delay="0"/>
                                  </p:stCondLst>
                                  <p:childTnLst>
                                    <p:animMotion origin="layout" path="M 0.33941 -0.65155 L 0.33507 -0.55278 L 0.33108 -0.65155 L 0.32691 -0.55278 L 0.32274 -0.65155 L 0.31875 -0.55278 L 0.31441 -0.65155 L 0.31042 -0.55278 L 0.30608 -0.65155 L 0.30174 -0.55278 L 0.29774 -0.65155 L 0.29358 -0.55278 L 0.28958 -0.65155 L 0.28542 -0.55278 L 0.28108 -0.65155 L 0.27708 -0.55278 L 0.27274 -0.65155 " pathEditMode="relative" rAng="0" ptsTypes="FFFFFFFFFFFFFFFFF">
                                      <p:cBhvr>
                                        <p:cTn id="43" dur="3000" fill="hold"/>
                                        <p:tgtEl>
                                          <p:spTgt spid="58"/>
                                        </p:tgtEl>
                                        <p:attrNameLst>
                                          <p:attrName>ppt_x</p:attrName>
                                          <p:attrName>ppt_y</p:attrName>
                                        </p:attrNameLst>
                                      </p:cBhvr>
                                      <p:rCtr x="-3333" y="4938"/>
                                    </p:animMotion>
                                  </p:childTnLst>
                                </p:cTn>
                              </p:par>
                              <p:par>
                                <p:cTn id="44" presetID="1"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par>
                                <p:cTn id="50" presetID="1" presetClass="exit" presetSubtype="0" fill="hold" nodeType="withEffect">
                                  <p:stCondLst>
                                    <p:cond delay="5000"/>
                                  </p:stCondLst>
                                  <p:childTnLst>
                                    <p:set>
                                      <p:cBhvr>
                                        <p:cTn id="51" dur="1" fill="hold">
                                          <p:stCondLst>
                                            <p:cond delay="0"/>
                                          </p:stCondLst>
                                        </p:cTn>
                                        <p:tgtEl>
                                          <p:spTgt spid="31"/>
                                        </p:tgtEl>
                                        <p:attrNameLst>
                                          <p:attrName>style.visibility</p:attrName>
                                        </p:attrNameLst>
                                      </p:cBhvr>
                                      <p:to>
                                        <p:strVal val="hidden"/>
                                      </p:to>
                                    </p:set>
                                  </p:childTnLst>
                                </p:cTn>
                              </p:par>
                              <p:par>
                                <p:cTn id="52" presetID="1" presetClass="exit" presetSubtype="0" fill="hold" nodeType="withEffect">
                                  <p:stCondLst>
                                    <p:cond delay="5000"/>
                                  </p:stCondLst>
                                  <p:childTnLst>
                                    <p:set>
                                      <p:cBhvr>
                                        <p:cTn id="53" dur="1" fill="hold">
                                          <p:stCondLst>
                                            <p:cond delay="0"/>
                                          </p:stCondLst>
                                        </p:cTn>
                                        <p:tgtEl>
                                          <p:spTgt spid="18"/>
                                        </p:tgtEl>
                                        <p:attrNameLst>
                                          <p:attrName>style.visibility</p:attrName>
                                        </p:attrNameLst>
                                      </p:cBhvr>
                                      <p:to>
                                        <p:strVal val="hidden"/>
                                      </p:to>
                                    </p:set>
                                  </p:childTnLst>
                                </p:cTn>
                              </p:par>
                              <p:par>
                                <p:cTn id="54" presetID="1" presetClass="exit" presetSubtype="0" fill="hold" grpId="1" nodeType="withEffect">
                                  <p:stCondLst>
                                    <p:cond delay="5000"/>
                                  </p:stCondLst>
                                  <p:childTnLst>
                                    <p:set>
                                      <p:cBhvr>
                                        <p:cTn id="55"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6" restart="whenNotActive" fill="hold" evtFilter="cancelBubble" nodeType="interactiveSeq">
                <p:stCondLst>
                  <p:cond evt="onClick" delay="0">
                    <p:tgtEl>
                      <p:spTgt spid="26"/>
                    </p:tgtEl>
                  </p:cond>
                </p:stCondLst>
                <p:endSync evt="end" delay="0">
                  <p:rtn val="all"/>
                </p:endSync>
                <p:childTnLst>
                  <p:par>
                    <p:cTn id="57" fill="hold">
                      <p:stCondLst>
                        <p:cond delay="0"/>
                      </p:stCondLst>
                      <p:childTnLst>
                        <p:par>
                          <p:cTn id="58" fill="hold">
                            <p:stCondLst>
                              <p:cond delay="0"/>
                            </p:stCondLst>
                            <p:childTnLst>
                              <p:par>
                                <p:cTn id="59" presetID="37" presetClass="path" presetSubtype="0" accel="50000" decel="50000" fill="hold" nodeType="clickEffect">
                                  <p:stCondLst>
                                    <p:cond delay="0"/>
                                  </p:stCondLst>
                                  <p:childTnLst>
                                    <p:animMotion origin="layout" path="M 0.01823 -0.01544 L 0.04705 -0.16359 C 0.05313 -0.1963 0.06476 -0.21667 0.07847 -0.22068 C 0.09427 -0.22531 0.10834 -0.21297 0.11962 -0.1855 L 0.17518 -0.06266 " pathEditMode="relative" rAng="-577008" ptsTypes="FffFF">
                                      <p:cBhvr>
                                        <p:cTn id="60" dur="1000" fill="hold"/>
                                        <p:tgtEl>
                                          <p:spTgt spid="26"/>
                                        </p:tgtEl>
                                        <p:attrNameLst>
                                          <p:attrName>ppt_x</p:attrName>
                                          <p:attrName>ppt_y</p:attrName>
                                        </p:attrNameLst>
                                      </p:cBhvr>
                                      <p:rCtr x="6979" y="-11451"/>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17517 -0.06265 L 0.32587 -0.08889 " pathEditMode="relative" rAng="0" ptsTypes="AA">
                                      <p:cBhvr>
                                        <p:cTn id="64" dur="1000" fill="hold"/>
                                        <p:tgtEl>
                                          <p:spTgt spid="26"/>
                                        </p:tgtEl>
                                        <p:attrNameLst>
                                          <p:attrName>ppt_x</p:attrName>
                                          <p:attrName>ppt_y</p:attrName>
                                        </p:attrNameLst>
                                      </p:cBhvr>
                                      <p:rCtr x="7535" y="-1327"/>
                                    </p:animMotion>
                                  </p:childTnLst>
                                </p:cTn>
                              </p:par>
                            </p:childTnLst>
                          </p:cTn>
                        </p:par>
                      </p:childTnLst>
                    </p:cTn>
                  </p:par>
                  <p:par>
                    <p:cTn id="65" fill="hold">
                      <p:stCondLst>
                        <p:cond delay="indefinite"/>
                      </p:stCondLst>
                      <p:childTnLst>
                        <p:par>
                          <p:cTn id="66" fill="hold">
                            <p:stCondLst>
                              <p:cond delay="0"/>
                            </p:stCondLst>
                            <p:childTnLst>
                              <p:par>
                                <p:cTn id="67" presetID="63" presetClass="path" presetSubtype="0" accel="50000" decel="50000" fill="hold" nodeType="clickEffect">
                                  <p:stCondLst>
                                    <p:cond delay="0"/>
                                  </p:stCondLst>
                                  <p:childTnLst>
                                    <p:animMotion origin="layout" path="M 0.32587 -0.08889 L 0.47587 -0.20741 " pathEditMode="relative" rAng="0" ptsTypes="AA">
                                      <p:cBhvr>
                                        <p:cTn id="68" dur="1000" fill="hold"/>
                                        <p:tgtEl>
                                          <p:spTgt spid="26"/>
                                        </p:tgtEl>
                                        <p:attrNameLst>
                                          <p:attrName>ppt_x</p:attrName>
                                          <p:attrName>ppt_y</p:attrName>
                                        </p:attrNameLst>
                                      </p:cBhvr>
                                      <p:rCtr x="7500" y="-5926"/>
                                    </p:animMotion>
                                  </p:childTnLst>
                                </p:cTn>
                              </p:par>
                            </p:childTnLst>
                          </p:cTn>
                        </p:par>
                      </p:childTnLst>
                    </p:cTn>
                  </p:par>
                  <p:par>
                    <p:cTn id="69" fill="hold">
                      <p:stCondLst>
                        <p:cond delay="indefinite"/>
                      </p:stCondLst>
                      <p:childTnLst>
                        <p:par>
                          <p:cTn id="70" fill="hold">
                            <p:stCondLst>
                              <p:cond delay="0"/>
                            </p:stCondLst>
                            <p:childTnLst>
                              <p:par>
                                <p:cTn id="71" presetID="63" presetClass="path" presetSubtype="0" accel="50000" decel="50000" fill="hold" nodeType="clickEffect">
                                  <p:stCondLst>
                                    <p:cond delay="0"/>
                                  </p:stCondLst>
                                  <p:childTnLst>
                                    <p:animMotion origin="layout" path="M 0.47587 -0.20741 L 0.4842 -0.40803 " pathEditMode="relative" rAng="0" ptsTypes="AA">
                                      <p:cBhvr>
                                        <p:cTn id="72" dur="1000" fill="hold"/>
                                        <p:tgtEl>
                                          <p:spTgt spid="26"/>
                                        </p:tgtEl>
                                        <p:attrNameLst>
                                          <p:attrName>ppt_x</p:attrName>
                                          <p:attrName>ppt_y</p:attrName>
                                        </p:attrNameLst>
                                      </p:cBhvr>
                                      <p:rCtr x="417" y="-10031"/>
                                    </p:animMotion>
                                  </p:childTnLst>
                                </p:cTn>
                              </p:par>
                            </p:childTnLst>
                          </p:cTn>
                        </p:par>
                      </p:childTnLst>
                    </p:cTn>
                  </p:par>
                  <p:par>
                    <p:cTn id="73" fill="hold">
                      <p:stCondLst>
                        <p:cond delay="indefinite"/>
                      </p:stCondLst>
                      <p:childTnLst>
                        <p:par>
                          <p:cTn id="74" fill="hold">
                            <p:stCondLst>
                              <p:cond delay="0"/>
                            </p:stCondLst>
                            <p:childTnLst>
                              <p:par>
                                <p:cTn id="75" presetID="63" presetClass="path" presetSubtype="0" accel="50000" decel="50000" fill="hold" nodeType="clickEffect">
                                  <p:stCondLst>
                                    <p:cond delay="0"/>
                                  </p:stCondLst>
                                  <p:childTnLst>
                                    <p:animMotion origin="layout" path="M 0.46754 -0.40802 L 0.4092 -0.55617 " pathEditMode="relative" rAng="0" ptsTypes="AA">
                                      <p:cBhvr>
                                        <p:cTn id="76" dur="1000" fill="hold"/>
                                        <p:tgtEl>
                                          <p:spTgt spid="26"/>
                                        </p:tgtEl>
                                        <p:attrNameLst>
                                          <p:attrName>ppt_x</p:attrName>
                                          <p:attrName>ppt_y</p:attrName>
                                        </p:attrNameLst>
                                      </p:cBhvr>
                                      <p:rCtr x="-2917" y="-7407"/>
                                    </p:animMotion>
                                  </p:childTnLst>
                                </p:cTn>
                              </p:par>
                            </p:childTnLst>
                          </p:cTn>
                        </p:par>
                        <p:par>
                          <p:cTn id="77" fill="hold">
                            <p:stCondLst>
                              <p:cond delay="1000"/>
                            </p:stCondLst>
                            <p:childTnLst>
                              <p:par>
                                <p:cTn id="78" presetID="45" presetClass="path" presetSubtype="0" accel="50000" decel="50000" fill="hold" nodeType="afterEffect">
                                  <p:stCondLst>
                                    <p:cond delay="0"/>
                                  </p:stCondLst>
                                  <p:childTnLst>
                                    <p:animMotion origin="layout" path="M 0.3342 -0.6213 L 0.34497 -0.6213 C 0.35 -0.6213 0.35573 -0.63612 0.36094 -0.63859 C 0.36459 -0.63859 0.3717 -0.6247 0.37483 -0.6247 C 0.37934 -0.6247 0.38368 -0.62902 0.39202 -0.62902 L 0.39775 -0.79321 L 0.40417 -0.59476 L 0.41181 -0.6213 L 0.41806 -0.62902 L 0.43351 -0.62254 C 0.44045 -0.62562 0.44618 -0.63951 0.45313 -0.64476 C 0.45573 -0.64599 0.46146 -0.64692 0.46528 -0.64476 C 0.4691 -0.6426 0.4724 -0.62778 0.47361 -0.62655 C 0.47552 -0.62254 0.47986 -0.62655 0.48247 -0.6247 L 0.48629 -0.6213 L 0.4934 -0.6213 " pathEditMode="relative" rAng="0" ptsTypes="FfffFFFFFffffFFF">
                                      <p:cBhvr>
                                        <p:cTn id="79" dur="1000" fill="hold"/>
                                        <p:tgtEl>
                                          <p:spTgt spid="26"/>
                                        </p:tgtEl>
                                        <p:attrNameLst>
                                          <p:attrName>ppt_x</p:attrName>
                                          <p:attrName>ppt_y</p:attrName>
                                        </p:attrNameLst>
                                      </p:cBhvr>
                                      <p:rCtr x="7951" y="-7284"/>
                                    </p:animMotion>
                                  </p:childTnLst>
                                </p:cTn>
                              </p:par>
                              <p:par>
                                <p:cTn id="80" presetID="1" presetClass="entr" presetSubtype="0"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32"/>
                                        </p:tgtEl>
                                        <p:attrNameLst>
                                          <p:attrName>style.visibility</p:attrName>
                                        </p:attrNameLst>
                                      </p:cBhvr>
                                      <p:to>
                                        <p:strVal val="visible"/>
                                      </p:to>
                                    </p:set>
                                  </p:childTnLst>
                                </p:cTn>
                              </p:par>
                              <p:par>
                                <p:cTn id="86" presetID="1" presetClass="exit" presetSubtype="0" fill="hold" nodeType="withEffect">
                                  <p:stCondLst>
                                    <p:cond delay="5000"/>
                                  </p:stCondLst>
                                  <p:childTnLst>
                                    <p:set>
                                      <p:cBhvr>
                                        <p:cTn id="87" dur="1" fill="hold">
                                          <p:stCondLst>
                                            <p:cond delay="0"/>
                                          </p:stCondLst>
                                        </p:cTn>
                                        <p:tgtEl>
                                          <p:spTgt spid="32"/>
                                        </p:tgtEl>
                                        <p:attrNameLst>
                                          <p:attrName>style.visibility</p:attrName>
                                        </p:attrNameLst>
                                      </p:cBhvr>
                                      <p:to>
                                        <p:strVal val="hidden"/>
                                      </p:to>
                                    </p:set>
                                  </p:childTnLst>
                                </p:cTn>
                              </p:par>
                              <p:par>
                                <p:cTn id="88" presetID="1" presetClass="exit" presetSubtype="0" fill="hold" grpId="1" nodeType="withEffect">
                                  <p:stCondLst>
                                    <p:cond delay="5000"/>
                                  </p:stCondLst>
                                  <p:childTnLst>
                                    <p:set>
                                      <p:cBhvr>
                                        <p:cTn id="89" dur="1" fill="hold">
                                          <p:stCondLst>
                                            <p:cond delay="0"/>
                                          </p:stCondLst>
                                        </p:cTn>
                                        <p:tgtEl>
                                          <p:spTgt spid="29"/>
                                        </p:tgtEl>
                                        <p:attrNameLst>
                                          <p:attrName>style.visibility</p:attrName>
                                        </p:attrNameLst>
                                      </p:cBhvr>
                                      <p:to>
                                        <p:strVal val="hidden"/>
                                      </p:to>
                                    </p:set>
                                  </p:childTnLst>
                                </p:cTn>
                              </p:par>
                              <p:par>
                                <p:cTn id="90" presetID="1" presetClass="exit" presetSubtype="0" fill="hold" nodeType="withEffect">
                                  <p:stCondLst>
                                    <p:cond delay="5000"/>
                                  </p:stCondLst>
                                  <p:childTnLst>
                                    <p:set>
                                      <p:cBhvr>
                                        <p:cTn id="9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9" grpId="0"/>
      <p:bldP spid="29" grpId="1"/>
      <p:bldP spid="30" grpId="0"/>
      <p:bldP spid="3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9" y="2545080"/>
            <a:ext cx="1309081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44381" y="4451329"/>
            <a:ext cx="5994400" cy="1815690"/>
          </a:xfrm>
          <a:prstGeom prst="rect">
            <a:avLst/>
          </a:prstGeom>
          <a:noFill/>
        </p:spPr>
        <p:txBody>
          <a:bodyPr wrap="square" rtlCol="0">
            <a:spAutoFit/>
          </a:bodyPr>
          <a:lstStyle/>
          <a:p>
            <a:pPr algn="ctr"/>
            <a:r>
              <a:rPr lang="en-US" sz="3733" dirty="0" err="1">
                <a:solidFill>
                  <a:srgbClr val="008000"/>
                </a:solidFill>
                <a:latin typeface="Arial" panose="020B0604020202020204" pitchFamily="34" charset="0"/>
                <a:cs typeface="Arial" panose="020B0604020202020204" pitchFamily="34" charset="0"/>
              </a:rPr>
              <a:t>Chất</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khí</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chiếm</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tỉ</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lệ</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lớn</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nhất</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trong</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thành</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phần</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của</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không</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khí</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là</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gì</a:t>
            </a:r>
            <a:r>
              <a:rPr lang="en-US" sz="3733" dirty="0">
                <a:solidFill>
                  <a:srgbClr val="008000"/>
                </a:solidFill>
                <a:latin typeface="Arial" panose="020B0604020202020204" pitchFamily="34" charset="0"/>
                <a:cs typeface="Arial" panose="020B0604020202020204" pitchFamily="34" charset="0"/>
              </a:rPr>
              <a:t>?</a:t>
            </a:r>
          </a:p>
        </p:txBody>
      </p:sp>
      <p:sp>
        <p:nvSpPr>
          <p:cNvPr id="11" name="TextBox 10"/>
          <p:cNvSpPr txBox="1"/>
          <p:nvPr/>
        </p:nvSpPr>
        <p:spPr>
          <a:xfrm>
            <a:off x="4304288" y="1084387"/>
            <a:ext cx="4165600" cy="666786"/>
          </a:xfrm>
          <a:prstGeom prst="rect">
            <a:avLst/>
          </a:prstGeom>
          <a:noFill/>
        </p:spPr>
        <p:txBody>
          <a:bodyPr wrap="square" rtlCol="0">
            <a:spAutoFit/>
          </a:bodyPr>
          <a:lstStyle/>
          <a:p>
            <a:pPr algn="ctr"/>
            <a:r>
              <a:rPr lang="en-US" sz="3733" dirty="0" err="1">
                <a:solidFill>
                  <a:srgbClr val="C00000"/>
                </a:solidFill>
                <a:latin typeface="Arial" panose="020B0604020202020204" pitchFamily="34" charset="0"/>
                <a:cs typeface="Arial" panose="020B0604020202020204" pitchFamily="34" charset="0"/>
              </a:rPr>
              <a:t>Khí</a:t>
            </a:r>
            <a:r>
              <a:rPr lang="en-US" sz="3733" dirty="0">
                <a:solidFill>
                  <a:srgbClr val="C00000"/>
                </a:solidFill>
                <a:latin typeface="Arial" panose="020B0604020202020204" pitchFamily="34" charset="0"/>
                <a:cs typeface="Arial" panose="020B0604020202020204" pitchFamily="34" charset="0"/>
              </a:rPr>
              <a:t> </a:t>
            </a:r>
            <a:r>
              <a:rPr lang="en-US" sz="3733" dirty="0" err="1">
                <a:solidFill>
                  <a:srgbClr val="C00000"/>
                </a:solidFill>
                <a:latin typeface="Arial" panose="020B0604020202020204" pitchFamily="34" charset="0"/>
                <a:cs typeface="Arial" panose="020B0604020202020204" pitchFamily="34" charset="0"/>
              </a:rPr>
              <a:t>Nitơ</a:t>
            </a:r>
            <a:r>
              <a:rPr lang="en-US" sz="3733" dirty="0">
                <a:solidFill>
                  <a:srgbClr val="C00000"/>
                </a:solidFill>
                <a:latin typeface="Arial" panose="020B0604020202020204" pitchFamily="34" charset="0"/>
                <a:cs typeface="Arial" panose="020B0604020202020204" pitchFamily="34" charset="0"/>
              </a:rPr>
              <a:t> 78%</a:t>
            </a:r>
          </a:p>
        </p:txBody>
      </p:sp>
      <p:pic>
        <p:nvPicPr>
          <p:cNvPr id="13"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1442" y="22448"/>
            <a:ext cx="2277359" cy="9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9" y="2545080"/>
            <a:ext cx="1309081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44381" y="4451328"/>
            <a:ext cx="5994400" cy="1241237"/>
          </a:xfrm>
          <a:prstGeom prst="rect">
            <a:avLst/>
          </a:prstGeom>
          <a:noFill/>
        </p:spPr>
        <p:txBody>
          <a:bodyPr wrap="square" rtlCol="0">
            <a:spAutoFit/>
          </a:bodyPr>
          <a:lstStyle/>
          <a:p>
            <a:pPr algn="ctr"/>
            <a:r>
              <a:rPr lang="en-US" sz="3733" dirty="0" err="1">
                <a:solidFill>
                  <a:srgbClr val="008000"/>
                </a:solidFill>
                <a:latin typeface="Arial" panose="020B0604020202020204" pitchFamily="34" charset="0"/>
                <a:cs typeface="Arial" panose="020B0604020202020204" pitchFamily="34" charset="0"/>
              </a:rPr>
              <a:t>Gió</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là</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sự</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chuyển</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động</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của</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không</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khí</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từ</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đâu</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đến</a:t>
            </a:r>
            <a:r>
              <a:rPr lang="en-US" sz="3733" dirty="0">
                <a:solidFill>
                  <a:srgbClr val="008000"/>
                </a:solidFill>
                <a:latin typeface="Arial" panose="020B0604020202020204" pitchFamily="34" charset="0"/>
                <a:cs typeface="Arial" panose="020B0604020202020204" pitchFamily="34" charset="0"/>
              </a:rPr>
              <a:t> </a:t>
            </a:r>
            <a:r>
              <a:rPr lang="en-US" sz="3733" dirty="0" err="1">
                <a:solidFill>
                  <a:srgbClr val="008000"/>
                </a:solidFill>
                <a:latin typeface="Arial" panose="020B0604020202020204" pitchFamily="34" charset="0"/>
                <a:cs typeface="Arial" panose="020B0604020202020204" pitchFamily="34" charset="0"/>
              </a:rPr>
              <a:t>đâu</a:t>
            </a:r>
            <a:r>
              <a:rPr lang="en-US" sz="3733" dirty="0">
                <a:solidFill>
                  <a:srgbClr val="008000"/>
                </a:solidFill>
                <a:latin typeface="Arial" panose="020B0604020202020204" pitchFamily="34" charset="0"/>
                <a:cs typeface="Arial" panose="020B0604020202020204" pitchFamily="34" charset="0"/>
              </a:rPr>
              <a:t>?</a:t>
            </a:r>
          </a:p>
        </p:txBody>
      </p:sp>
      <p:sp>
        <p:nvSpPr>
          <p:cNvPr id="11" name="TextBox 10"/>
          <p:cNvSpPr txBox="1"/>
          <p:nvPr/>
        </p:nvSpPr>
        <p:spPr>
          <a:xfrm>
            <a:off x="4282781" y="640079"/>
            <a:ext cx="4165600" cy="1241237"/>
          </a:xfrm>
          <a:prstGeom prst="rect">
            <a:avLst/>
          </a:prstGeom>
          <a:noFill/>
        </p:spPr>
        <p:txBody>
          <a:bodyPr wrap="square" rtlCol="0">
            <a:spAutoFit/>
          </a:bodyPr>
          <a:lstStyle/>
          <a:p>
            <a:pPr algn="ctr"/>
            <a:r>
              <a:rPr lang="en-US" sz="3733" dirty="0" err="1">
                <a:solidFill>
                  <a:srgbClr val="C00000"/>
                </a:solidFill>
                <a:latin typeface="Arial" panose="020B0604020202020204" pitchFamily="34" charset="0"/>
                <a:cs typeface="Arial" panose="020B0604020202020204" pitchFamily="34" charset="0"/>
              </a:rPr>
              <a:t>Từ</a:t>
            </a:r>
            <a:r>
              <a:rPr lang="en-US" sz="3733" dirty="0">
                <a:solidFill>
                  <a:srgbClr val="C00000"/>
                </a:solidFill>
                <a:latin typeface="Arial" panose="020B0604020202020204" pitchFamily="34" charset="0"/>
                <a:cs typeface="Arial" panose="020B0604020202020204" pitchFamily="34" charset="0"/>
              </a:rPr>
              <a:t> </a:t>
            </a:r>
            <a:r>
              <a:rPr lang="en-US" sz="3733" dirty="0" err="1">
                <a:solidFill>
                  <a:srgbClr val="C00000"/>
                </a:solidFill>
                <a:latin typeface="Arial" panose="020B0604020202020204" pitchFamily="34" charset="0"/>
                <a:cs typeface="Arial" panose="020B0604020202020204" pitchFamily="34" charset="0"/>
              </a:rPr>
              <a:t>nơi</a:t>
            </a:r>
            <a:r>
              <a:rPr lang="en-US" sz="3733" dirty="0">
                <a:solidFill>
                  <a:srgbClr val="C00000"/>
                </a:solidFill>
                <a:latin typeface="Arial" panose="020B0604020202020204" pitchFamily="34" charset="0"/>
                <a:cs typeface="Arial" panose="020B0604020202020204" pitchFamily="34" charset="0"/>
              </a:rPr>
              <a:t> </a:t>
            </a:r>
            <a:r>
              <a:rPr lang="en-US" sz="3733" dirty="0" err="1">
                <a:solidFill>
                  <a:srgbClr val="C00000"/>
                </a:solidFill>
                <a:latin typeface="Arial" panose="020B0604020202020204" pitchFamily="34" charset="0"/>
                <a:cs typeface="Arial" panose="020B0604020202020204" pitchFamily="34" charset="0"/>
              </a:rPr>
              <a:t>áp</a:t>
            </a:r>
            <a:r>
              <a:rPr lang="en-US" sz="3733" dirty="0">
                <a:solidFill>
                  <a:srgbClr val="C00000"/>
                </a:solidFill>
                <a:latin typeface="Arial" panose="020B0604020202020204" pitchFamily="34" charset="0"/>
                <a:cs typeface="Arial" panose="020B0604020202020204" pitchFamily="34" charset="0"/>
              </a:rPr>
              <a:t> </a:t>
            </a:r>
            <a:r>
              <a:rPr lang="en-US" sz="3733" dirty="0" err="1">
                <a:solidFill>
                  <a:srgbClr val="C00000"/>
                </a:solidFill>
                <a:latin typeface="Arial" panose="020B0604020202020204" pitchFamily="34" charset="0"/>
                <a:cs typeface="Arial" panose="020B0604020202020204" pitchFamily="34" charset="0"/>
              </a:rPr>
              <a:t>cao</a:t>
            </a:r>
            <a:r>
              <a:rPr lang="en-US" sz="3733" dirty="0">
                <a:solidFill>
                  <a:srgbClr val="C00000"/>
                </a:solidFill>
                <a:latin typeface="Arial" panose="020B0604020202020204" pitchFamily="34" charset="0"/>
                <a:cs typeface="Arial" panose="020B0604020202020204" pitchFamily="34" charset="0"/>
              </a:rPr>
              <a:t> </a:t>
            </a:r>
            <a:r>
              <a:rPr lang="en-US" sz="3733" dirty="0" err="1">
                <a:solidFill>
                  <a:srgbClr val="C00000"/>
                </a:solidFill>
                <a:latin typeface="Arial" panose="020B0604020202020204" pitchFamily="34" charset="0"/>
                <a:cs typeface="Arial" panose="020B0604020202020204" pitchFamily="34" charset="0"/>
              </a:rPr>
              <a:t>về</a:t>
            </a:r>
            <a:r>
              <a:rPr lang="en-US" sz="3733" dirty="0">
                <a:solidFill>
                  <a:srgbClr val="C00000"/>
                </a:solidFill>
                <a:latin typeface="Arial" panose="020B0604020202020204" pitchFamily="34" charset="0"/>
                <a:cs typeface="Arial" panose="020B0604020202020204" pitchFamily="34" charset="0"/>
              </a:rPr>
              <a:t> </a:t>
            </a:r>
            <a:r>
              <a:rPr lang="en-US" sz="3733" dirty="0" err="1">
                <a:solidFill>
                  <a:srgbClr val="C00000"/>
                </a:solidFill>
                <a:latin typeface="Arial" panose="020B0604020202020204" pitchFamily="34" charset="0"/>
                <a:cs typeface="Arial" panose="020B0604020202020204" pitchFamily="34" charset="0"/>
              </a:rPr>
              <a:t>nơi</a:t>
            </a:r>
            <a:r>
              <a:rPr lang="en-US" sz="3733" dirty="0">
                <a:solidFill>
                  <a:srgbClr val="C00000"/>
                </a:solidFill>
                <a:latin typeface="Arial" panose="020B0604020202020204" pitchFamily="34" charset="0"/>
                <a:cs typeface="Arial" panose="020B0604020202020204" pitchFamily="34" charset="0"/>
              </a:rPr>
              <a:t> </a:t>
            </a:r>
            <a:r>
              <a:rPr lang="en-US" sz="3733" dirty="0" err="1">
                <a:solidFill>
                  <a:srgbClr val="C00000"/>
                </a:solidFill>
                <a:latin typeface="Arial" panose="020B0604020202020204" pitchFamily="34" charset="0"/>
                <a:cs typeface="Arial" panose="020B0604020202020204" pitchFamily="34" charset="0"/>
              </a:rPr>
              <a:t>áp</a:t>
            </a:r>
            <a:r>
              <a:rPr lang="en-US" sz="3733" dirty="0">
                <a:solidFill>
                  <a:srgbClr val="C00000"/>
                </a:solidFill>
                <a:latin typeface="Arial" panose="020B0604020202020204" pitchFamily="34" charset="0"/>
                <a:cs typeface="Arial" panose="020B0604020202020204" pitchFamily="34" charset="0"/>
              </a:rPr>
              <a:t> </a:t>
            </a:r>
            <a:r>
              <a:rPr lang="en-US" sz="3733" dirty="0" err="1">
                <a:solidFill>
                  <a:srgbClr val="C00000"/>
                </a:solidFill>
                <a:latin typeface="Arial" panose="020B0604020202020204" pitchFamily="34" charset="0"/>
                <a:cs typeface="Arial" panose="020B0604020202020204" pitchFamily="34" charset="0"/>
              </a:rPr>
              <a:t>thấp</a:t>
            </a:r>
            <a:endParaRPr lang="en-US" sz="3733" dirty="0">
              <a:solidFill>
                <a:srgbClr val="C00000"/>
              </a:solidFill>
              <a:latin typeface="Arial" panose="020B0604020202020204" pitchFamily="34" charset="0"/>
              <a:cs typeface="Arial" panose="020B0604020202020204" pitchFamily="34" charset="0"/>
            </a:endParaRPr>
          </a:p>
        </p:txBody>
      </p:sp>
      <p:pic>
        <p:nvPicPr>
          <p:cNvPr id="13"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1442" y="22448"/>
            <a:ext cx="2277359" cy="9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5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04063637"/>
              </p:ext>
            </p:extLst>
          </p:nvPr>
        </p:nvGraphicFramePr>
        <p:xfrm>
          <a:off x="1840270" y="1439333"/>
          <a:ext cx="975196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995870" y="418500"/>
            <a:ext cx="5607423" cy="806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CÁC NỘI DUNG CHÍNH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462980" y="2162738"/>
            <a:ext cx="739367"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1</a:t>
            </a:r>
            <a:endParaRPr lang="en-US" sz="3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846437" y="3789968"/>
            <a:ext cx="721698"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2</a:t>
            </a:r>
            <a:endParaRPr lang="en-US" sz="3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391186" y="5530644"/>
            <a:ext cx="604684"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3</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9095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9" y="2545080"/>
            <a:ext cx="1309081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44381" y="4451328"/>
            <a:ext cx="5994400" cy="1898084"/>
          </a:xfrm>
          <a:prstGeom prst="rect">
            <a:avLst/>
          </a:prstGeom>
          <a:noFill/>
        </p:spPr>
        <p:txBody>
          <a:bodyPr wrap="square" rtlCol="0">
            <a:spAutoFit/>
          </a:bodyPr>
          <a:lstStyle/>
          <a:p>
            <a:pPr algn="ctr"/>
            <a:r>
              <a:rPr lang="en-US" sz="5867" dirty="0" err="1">
                <a:solidFill>
                  <a:srgbClr val="008000"/>
                </a:solidFill>
                <a:latin typeface="Arial" panose="020B0604020202020204" pitchFamily="34" charset="0"/>
                <a:cs typeface="Arial" panose="020B0604020202020204" pitchFamily="34" charset="0"/>
              </a:rPr>
              <a:t>Tầng</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đối</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lưu</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vị</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trí</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nằm</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ở</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đâu</a:t>
            </a:r>
            <a:r>
              <a:rPr lang="en-US" sz="5867" dirty="0">
                <a:solidFill>
                  <a:srgbClr val="008000"/>
                </a:solidFill>
                <a:latin typeface="Arial" panose="020B0604020202020204" pitchFamily="34" charset="0"/>
                <a:cs typeface="Arial" panose="020B0604020202020204" pitchFamily="34" charset="0"/>
              </a:rPr>
              <a:t>?</a:t>
            </a:r>
          </a:p>
        </p:txBody>
      </p:sp>
      <p:sp>
        <p:nvSpPr>
          <p:cNvPr id="11" name="TextBox 10"/>
          <p:cNvSpPr txBox="1"/>
          <p:nvPr/>
        </p:nvSpPr>
        <p:spPr>
          <a:xfrm>
            <a:off x="4245697" y="959281"/>
            <a:ext cx="4165600" cy="666786"/>
          </a:xfrm>
          <a:prstGeom prst="rect">
            <a:avLst/>
          </a:prstGeom>
          <a:noFill/>
        </p:spPr>
        <p:txBody>
          <a:bodyPr wrap="square" rtlCol="0">
            <a:spAutoFit/>
          </a:bodyPr>
          <a:lstStyle/>
          <a:p>
            <a:pPr algn="ctr"/>
            <a:r>
              <a:rPr lang="en-US" sz="3733" dirty="0">
                <a:solidFill>
                  <a:srgbClr val="C00000"/>
                </a:solidFill>
                <a:latin typeface="Arial" panose="020B0604020202020204" pitchFamily="34" charset="0"/>
                <a:cs typeface="Arial" panose="020B0604020202020204" pitchFamily="34" charset="0"/>
              </a:rPr>
              <a:t>0-16km</a:t>
            </a:r>
          </a:p>
        </p:txBody>
      </p:sp>
      <p:pic>
        <p:nvPicPr>
          <p:cNvPr id="13"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1442" y="22448"/>
            <a:ext cx="2277359" cy="9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72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9" y="2545080"/>
            <a:ext cx="1309081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20800" y="4451328"/>
            <a:ext cx="7315200" cy="1569660"/>
          </a:xfrm>
          <a:prstGeom prst="rect">
            <a:avLst/>
          </a:prstGeom>
          <a:noFill/>
        </p:spPr>
        <p:txBody>
          <a:bodyPr wrap="square" rtlCol="0">
            <a:spAutoFit/>
          </a:bodyPr>
          <a:lstStyle/>
          <a:p>
            <a:pPr algn="ctr"/>
            <a:r>
              <a:rPr lang="en-US" sz="4800" dirty="0" err="1">
                <a:solidFill>
                  <a:srgbClr val="008000"/>
                </a:solidFill>
                <a:latin typeface="Arial" panose="020B0604020202020204" pitchFamily="34" charset="0"/>
                <a:cs typeface="Arial" panose="020B0604020202020204" pitchFamily="34" charset="0"/>
              </a:rPr>
              <a:t>Khí</a:t>
            </a:r>
            <a:r>
              <a:rPr lang="en-US" sz="4800" dirty="0">
                <a:solidFill>
                  <a:srgbClr val="008000"/>
                </a:solidFill>
                <a:latin typeface="Arial" panose="020B0604020202020204" pitchFamily="34" charset="0"/>
                <a:cs typeface="Arial" panose="020B0604020202020204" pitchFamily="34" charset="0"/>
              </a:rPr>
              <a:t> </a:t>
            </a:r>
            <a:r>
              <a:rPr lang="en-US" sz="4800" dirty="0" err="1">
                <a:solidFill>
                  <a:srgbClr val="008000"/>
                </a:solidFill>
                <a:latin typeface="Arial" panose="020B0604020202020204" pitchFamily="34" charset="0"/>
                <a:cs typeface="Arial" panose="020B0604020202020204" pitchFamily="34" charset="0"/>
              </a:rPr>
              <a:t>ôxy</a:t>
            </a:r>
            <a:r>
              <a:rPr lang="en-US" sz="4800" dirty="0">
                <a:solidFill>
                  <a:srgbClr val="008000"/>
                </a:solidFill>
                <a:latin typeface="Arial" panose="020B0604020202020204" pitchFamily="34" charset="0"/>
                <a:cs typeface="Arial" panose="020B0604020202020204" pitchFamily="34" charset="0"/>
              </a:rPr>
              <a:t> </a:t>
            </a:r>
            <a:r>
              <a:rPr lang="en-US" sz="4800" dirty="0" err="1">
                <a:solidFill>
                  <a:srgbClr val="008000"/>
                </a:solidFill>
                <a:latin typeface="Arial" panose="020B0604020202020204" pitchFamily="34" charset="0"/>
                <a:cs typeface="Arial" panose="020B0604020202020204" pitchFamily="34" charset="0"/>
              </a:rPr>
              <a:t>chiếm</a:t>
            </a:r>
            <a:r>
              <a:rPr lang="en-US" sz="4800" dirty="0">
                <a:solidFill>
                  <a:srgbClr val="008000"/>
                </a:solidFill>
                <a:latin typeface="Arial" panose="020B0604020202020204" pitchFamily="34" charset="0"/>
                <a:cs typeface="Arial" panose="020B0604020202020204" pitchFamily="34" charset="0"/>
              </a:rPr>
              <a:t> bao </a:t>
            </a:r>
            <a:r>
              <a:rPr lang="en-US" sz="4800" dirty="0" err="1">
                <a:solidFill>
                  <a:srgbClr val="008000"/>
                </a:solidFill>
                <a:latin typeface="Arial" panose="020B0604020202020204" pitchFamily="34" charset="0"/>
                <a:cs typeface="Arial" panose="020B0604020202020204" pitchFamily="34" charset="0"/>
              </a:rPr>
              <a:t>nhiêu</a:t>
            </a:r>
            <a:r>
              <a:rPr lang="en-US" sz="4800" dirty="0">
                <a:solidFill>
                  <a:srgbClr val="008000"/>
                </a:solidFill>
                <a:latin typeface="Arial" panose="020B0604020202020204" pitchFamily="34" charset="0"/>
                <a:cs typeface="Arial" panose="020B0604020202020204" pitchFamily="34" charset="0"/>
              </a:rPr>
              <a:t> % </a:t>
            </a:r>
            <a:r>
              <a:rPr lang="en-US" sz="4800" dirty="0" err="1">
                <a:solidFill>
                  <a:srgbClr val="008000"/>
                </a:solidFill>
                <a:latin typeface="Arial" panose="020B0604020202020204" pitchFamily="34" charset="0"/>
                <a:cs typeface="Arial" panose="020B0604020202020204" pitchFamily="34" charset="0"/>
              </a:rPr>
              <a:t>trong</a:t>
            </a:r>
            <a:r>
              <a:rPr lang="en-US" sz="4800" dirty="0">
                <a:solidFill>
                  <a:srgbClr val="008000"/>
                </a:solidFill>
                <a:latin typeface="Arial" panose="020B0604020202020204" pitchFamily="34" charset="0"/>
                <a:cs typeface="Arial" panose="020B0604020202020204" pitchFamily="34" charset="0"/>
              </a:rPr>
              <a:t> </a:t>
            </a:r>
            <a:r>
              <a:rPr lang="en-US" sz="4800" dirty="0" err="1">
                <a:solidFill>
                  <a:srgbClr val="008000"/>
                </a:solidFill>
                <a:latin typeface="Arial" panose="020B0604020202020204" pitchFamily="34" charset="0"/>
                <a:cs typeface="Arial" panose="020B0604020202020204" pitchFamily="34" charset="0"/>
              </a:rPr>
              <a:t>không</a:t>
            </a:r>
            <a:r>
              <a:rPr lang="en-US" sz="4800" dirty="0">
                <a:solidFill>
                  <a:srgbClr val="008000"/>
                </a:solidFill>
                <a:latin typeface="Arial" panose="020B0604020202020204" pitchFamily="34" charset="0"/>
                <a:cs typeface="Arial" panose="020B0604020202020204" pitchFamily="34" charset="0"/>
              </a:rPr>
              <a:t> </a:t>
            </a:r>
            <a:r>
              <a:rPr lang="en-US" sz="4800" dirty="0" err="1">
                <a:solidFill>
                  <a:srgbClr val="008000"/>
                </a:solidFill>
                <a:latin typeface="Arial" panose="020B0604020202020204" pitchFamily="34" charset="0"/>
                <a:cs typeface="Arial" panose="020B0604020202020204" pitchFamily="34" charset="0"/>
              </a:rPr>
              <a:t>khí</a:t>
            </a:r>
            <a:endParaRPr lang="en-US" sz="4800"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4304288" y="1052317"/>
            <a:ext cx="4165600" cy="666786"/>
          </a:xfrm>
          <a:prstGeom prst="rect">
            <a:avLst/>
          </a:prstGeom>
          <a:noFill/>
        </p:spPr>
        <p:txBody>
          <a:bodyPr wrap="square" rtlCol="0">
            <a:spAutoFit/>
          </a:bodyPr>
          <a:lstStyle/>
          <a:p>
            <a:pPr algn="ctr"/>
            <a:r>
              <a:rPr lang="en-US" sz="3733" dirty="0">
                <a:solidFill>
                  <a:srgbClr val="C00000"/>
                </a:solidFill>
                <a:latin typeface="Arial" panose="020B0604020202020204" pitchFamily="34" charset="0"/>
                <a:cs typeface="Arial" panose="020B0604020202020204" pitchFamily="34" charset="0"/>
              </a:rPr>
              <a:t>21 %</a:t>
            </a:r>
          </a:p>
        </p:txBody>
      </p:sp>
      <p:pic>
        <p:nvPicPr>
          <p:cNvPr id="13"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1442" y="22448"/>
            <a:ext cx="2277359" cy="9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3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9" y="2545080"/>
            <a:ext cx="1309081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44381" y="4451328"/>
            <a:ext cx="5994400" cy="1898084"/>
          </a:xfrm>
          <a:prstGeom prst="rect">
            <a:avLst/>
          </a:prstGeom>
          <a:noFill/>
        </p:spPr>
        <p:txBody>
          <a:bodyPr wrap="square" rtlCol="0">
            <a:spAutoFit/>
          </a:bodyPr>
          <a:lstStyle/>
          <a:p>
            <a:pPr algn="ctr"/>
            <a:r>
              <a:rPr lang="en-US" sz="5867" dirty="0" err="1">
                <a:solidFill>
                  <a:srgbClr val="008000"/>
                </a:solidFill>
                <a:latin typeface="Arial" panose="020B0604020202020204" pitchFamily="34" charset="0"/>
                <a:cs typeface="Arial" panose="020B0604020202020204" pitchFamily="34" charset="0"/>
              </a:rPr>
              <a:t>Liệt</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kê</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các</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khối</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khí</a:t>
            </a:r>
            <a:endParaRPr lang="en-US" sz="5867"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4224195" y="534768"/>
            <a:ext cx="4673599" cy="2062103"/>
          </a:xfrm>
          <a:prstGeom prst="rect">
            <a:avLst/>
          </a:prstGeom>
          <a:noFill/>
        </p:spPr>
        <p:txBody>
          <a:bodyPr wrap="square" rtlCol="0">
            <a:spAutoFit/>
          </a:bodyPr>
          <a:lstStyle/>
          <a:p>
            <a:pPr marL="609585" indent="-609585">
              <a:buAutoNum type="arabicPeriod"/>
            </a:pPr>
            <a:r>
              <a:rPr lang="en-US" sz="3200" dirty="0" err="1">
                <a:solidFill>
                  <a:srgbClr val="C00000"/>
                </a:solidFill>
                <a:latin typeface="Arial" panose="020B0604020202020204" pitchFamily="34" charset="0"/>
                <a:cs typeface="Arial" panose="020B0604020202020204" pitchFamily="34" charset="0"/>
              </a:rPr>
              <a:t>Khối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khí</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nóng</a:t>
            </a:r>
            <a:endParaRPr lang="en-US" sz="3200" dirty="0">
              <a:solidFill>
                <a:srgbClr val="C00000"/>
              </a:solidFill>
              <a:latin typeface="Arial" panose="020B0604020202020204" pitchFamily="34" charset="0"/>
              <a:cs typeface="Arial" panose="020B0604020202020204" pitchFamily="34" charset="0"/>
            </a:endParaRPr>
          </a:p>
          <a:p>
            <a:pPr marL="609585" indent="-609585">
              <a:buAutoNum type="arabicPeriod"/>
            </a:pPr>
            <a:r>
              <a:rPr lang="en-US" sz="3200" dirty="0" err="1">
                <a:solidFill>
                  <a:srgbClr val="C00000"/>
                </a:solidFill>
                <a:latin typeface="Arial" panose="020B0604020202020204" pitchFamily="34" charset="0"/>
                <a:cs typeface="Arial" panose="020B0604020202020204" pitchFamily="34" charset="0"/>
              </a:rPr>
              <a:t>Khối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khí</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lạnh</a:t>
            </a:r>
            <a:endParaRPr lang="en-US" sz="3200" dirty="0">
              <a:solidFill>
                <a:srgbClr val="C00000"/>
              </a:solidFill>
              <a:latin typeface="Arial" panose="020B0604020202020204" pitchFamily="34" charset="0"/>
              <a:cs typeface="Arial" panose="020B0604020202020204" pitchFamily="34" charset="0"/>
            </a:endParaRPr>
          </a:p>
          <a:p>
            <a:pPr marL="609585" indent="-609585">
              <a:buAutoNum type="arabicPeriod"/>
            </a:pPr>
            <a:r>
              <a:rPr lang="en-US" sz="3200" dirty="0" err="1">
                <a:solidFill>
                  <a:srgbClr val="C00000"/>
                </a:solidFill>
                <a:latin typeface="Arial" panose="020B0604020202020204" pitchFamily="34" charset="0"/>
                <a:cs typeface="Arial" panose="020B0604020202020204" pitchFamily="34" charset="0"/>
              </a:rPr>
              <a:t>Khối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khí</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lục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địa</a:t>
            </a:r>
            <a:endParaRPr lang="en-US" sz="3200" dirty="0">
              <a:solidFill>
                <a:srgbClr val="C00000"/>
              </a:solidFill>
              <a:latin typeface="Arial" panose="020B0604020202020204" pitchFamily="34" charset="0"/>
              <a:cs typeface="Arial" panose="020B0604020202020204" pitchFamily="34" charset="0"/>
            </a:endParaRPr>
          </a:p>
          <a:p>
            <a:pPr marL="609585" indent="-609585">
              <a:buAutoNum type="arabicPeriod"/>
            </a:pPr>
            <a:r>
              <a:rPr lang="en-US" sz="3200" dirty="0" err="1">
                <a:solidFill>
                  <a:srgbClr val="C00000"/>
                </a:solidFill>
                <a:latin typeface="Arial" panose="020B0604020202020204" pitchFamily="34" charset="0"/>
                <a:cs typeface="Arial" panose="020B0604020202020204" pitchFamily="34" charset="0"/>
              </a:rPr>
              <a:t>Khối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khí</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đại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dương</a:t>
            </a:r>
            <a:endParaRPr lang="en-US" sz="3200" dirty="0">
              <a:solidFill>
                <a:srgbClr val="C00000"/>
              </a:solidFill>
              <a:latin typeface="Arial" panose="020B0604020202020204" pitchFamily="34" charset="0"/>
              <a:cs typeface="Arial" panose="020B0604020202020204" pitchFamily="34" charset="0"/>
            </a:endParaRPr>
          </a:p>
        </p:txBody>
      </p:sp>
      <p:pic>
        <p:nvPicPr>
          <p:cNvPr id="13"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1442" y="22448"/>
            <a:ext cx="2277359" cy="9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83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82781" y="640079"/>
            <a:ext cx="4165600" cy="1815690"/>
          </a:xfrm>
          <a:prstGeom prst="rect">
            <a:avLst/>
          </a:prstGeom>
          <a:noFill/>
        </p:spPr>
        <p:txBody>
          <a:bodyPr wrap="square" rtlCol="0">
            <a:spAutoFit/>
          </a:bodyPr>
          <a:lstStyle/>
          <a:p>
            <a:pPr marL="685783" indent="-685783" algn="ctr">
              <a:buAutoNum type="arabicPeriod"/>
            </a:pPr>
            <a:r>
              <a:rPr lang="en-US" sz="3733" dirty="0" err="1">
                <a:solidFill>
                  <a:srgbClr val="C00000"/>
                </a:solidFill>
                <a:latin typeface="Arial" panose="020B0604020202020204" pitchFamily="34" charset="0"/>
                <a:cs typeface="Arial" panose="020B0604020202020204" pitchFamily="34" charset="0"/>
              </a:rPr>
              <a:t>Tín</a:t>
            </a:r>
            <a:r>
              <a:rPr lang="en-US" sz="3733" dirty="0">
                <a:solidFill>
                  <a:srgbClr val="C00000"/>
                </a:solidFill>
                <a:latin typeface="Arial" panose="020B0604020202020204" pitchFamily="34" charset="0"/>
                <a:cs typeface="Arial" panose="020B0604020202020204" pitchFamily="34" charset="0"/>
              </a:rPr>
              <a:t> </a:t>
            </a:r>
            <a:r>
              <a:rPr lang="en-US" sz="3733" dirty="0" err="1">
                <a:solidFill>
                  <a:srgbClr val="C00000"/>
                </a:solidFill>
                <a:latin typeface="Arial" panose="020B0604020202020204" pitchFamily="34" charset="0"/>
                <a:cs typeface="Arial" panose="020B0604020202020204" pitchFamily="34" charset="0"/>
              </a:rPr>
              <a:t>phong</a:t>
            </a:r>
            <a:endParaRPr lang="en-US" sz="3733" dirty="0">
              <a:solidFill>
                <a:srgbClr val="C00000"/>
              </a:solidFill>
              <a:latin typeface="Arial" panose="020B0604020202020204" pitchFamily="34" charset="0"/>
              <a:cs typeface="Arial" panose="020B0604020202020204" pitchFamily="34" charset="0"/>
            </a:endParaRPr>
          </a:p>
          <a:p>
            <a:pPr marL="685783" indent="-685783" algn="ctr">
              <a:buAutoNum type="arabicPeriod"/>
            </a:pPr>
            <a:r>
              <a:rPr lang="en-US" sz="3733" dirty="0" err="1">
                <a:solidFill>
                  <a:srgbClr val="C00000"/>
                </a:solidFill>
                <a:latin typeface="Arial" panose="020B0604020202020204" pitchFamily="34" charset="0"/>
                <a:cs typeface="Arial" panose="020B0604020202020204" pitchFamily="34" charset="0"/>
              </a:rPr>
              <a:t>Tây</a:t>
            </a:r>
            <a:r>
              <a:rPr lang="en-US" sz="3733" dirty="0">
                <a:solidFill>
                  <a:srgbClr val="C00000"/>
                </a:solidFill>
                <a:latin typeface="Arial" panose="020B0604020202020204" pitchFamily="34" charset="0"/>
                <a:cs typeface="Arial" panose="020B0604020202020204" pitchFamily="34" charset="0"/>
              </a:rPr>
              <a:t> </a:t>
            </a:r>
            <a:r>
              <a:rPr lang="en-US" sz="3733" dirty="0" err="1">
                <a:solidFill>
                  <a:srgbClr val="C00000"/>
                </a:solidFill>
                <a:latin typeface="Arial" panose="020B0604020202020204" pitchFamily="34" charset="0"/>
                <a:cs typeface="Arial" panose="020B0604020202020204" pitchFamily="34" charset="0"/>
              </a:rPr>
              <a:t>ôn</a:t>
            </a:r>
            <a:r>
              <a:rPr lang="en-US" sz="3733" dirty="0">
                <a:solidFill>
                  <a:srgbClr val="C00000"/>
                </a:solidFill>
                <a:latin typeface="Arial" panose="020B0604020202020204" pitchFamily="34" charset="0"/>
                <a:cs typeface="Arial" panose="020B0604020202020204" pitchFamily="34" charset="0"/>
              </a:rPr>
              <a:t> </a:t>
            </a:r>
            <a:r>
              <a:rPr lang="en-US" sz="3733" dirty="0" err="1">
                <a:solidFill>
                  <a:srgbClr val="C00000"/>
                </a:solidFill>
                <a:latin typeface="Arial" panose="020B0604020202020204" pitchFamily="34" charset="0"/>
                <a:cs typeface="Arial" panose="020B0604020202020204" pitchFamily="34" charset="0"/>
              </a:rPr>
              <a:t>đới</a:t>
            </a:r>
            <a:endParaRPr lang="en-US" sz="3733" dirty="0">
              <a:solidFill>
                <a:srgbClr val="C00000"/>
              </a:solidFill>
              <a:latin typeface="Arial" panose="020B0604020202020204" pitchFamily="34" charset="0"/>
              <a:cs typeface="Arial" panose="020B0604020202020204" pitchFamily="34" charset="0"/>
            </a:endParaRPr>
          </a:p>
          <a:p>
            <a:pPr marL="685783" indent="-685783" algn="ctr">
              <a:buAutoNum type="arabicPeriod"/>
            </a:pPr>
            <a:r>
              <a:rPr lang="en-US" sz="3733" dirty="0" err="1">
                <a:solidFill>
                  <a:srgbClr val="C00000"/>
                </a:solidFill>
                <a:latin typeface="Arial" panose="020B0604020202020204" pitchFamily="34" charset="0"/>
                <a:cs typeface="Arial" panose="020B0604020202020204" pitchFamily="34" charset="0"/>
              </a:rPr>
              <a:t>Đông</a:t>
            </a:r>
            <a:r>
              <a:rPr lang="en-US" sz="3733" dirty="0">
                <a:solidFill>
                  <a:srgbClr val="C00000"/>
                </a:solidFill>
                <a:latin typeface="Arial" panose="020B0604020202020204" pitchFamily="34" charset="0"/>
                <a:cs typeface="Arial" panose="020B0604020202020204" pitchFamily="34" charset="0"/>
              </a:rPr>
              <a:t> </a:t>
            </a:r>
            <a:r>
              <a:rPr lang="en-US" sz="3733" dirty="0" err="1">
                <a:solidFill>
                  <a:srgbClr val="C00000"/>
                </a:solidFill>
                <a:latin typeface="Arial" panose="020B0604020202020204" pitchFamily="34" charset="0"/>
                <a:cs typeface="Arial" panose="020B0604020202020204" pitchFamily="34" charset="0"/>
              </a:rPr>
              <a:t>cực</a:t>
            </a:r>
            <a:endParaRPr lang="en-US" sz="3733" dirty="0">
              <a:solidFill>
                <a:srgbClr val="C00000"/>
              </a:solidFill>
              <a:latin typeface="Arial" panose="020B0604020202020204" pitchFamily="34" charset="0"/>
              <a:cs typeface="Arial" panose="020B0604020202020204" pitchFamily="34" charset="0"/>
            </a:endParaRPr>
          </a:p>
        </p:txBody>
      </p:sp>
      <p:pic>
        <p:nvPicPr>
          <p:cNvPr id="14" name="Picture 2" descr="C:\Users\ADMIN\Desktop\Giai cuu con vat\wooden-board-theme-image-1-vector-clip-art_csp973836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30400" y="4241800"/>
            <a:ext cx="5994400" cy="2308324"/>
          </a:xfrm>
          <a:prstGeom prst="rect">
            <a:avLst/>
          </a:prstGeom>
          <a:noFill/>
        </p:spPr>
        <p:txBody>
          <a:bodyPr wrap="square" rtlCol="0">
            <a:spAutoFit/>
          </a:bodyPr>
          <a:lstStyle/>
          <a:p>
            <a:pPr algn="ctr"/>
            <a:r>
              <a:rPr lang="en-US" sz="4800" dirty="0" err="1">
                <a:solidFill>
                  <a:srgbClr val="008000"/>
                </a:solidFill>
                <a:latin typeface="Arial" panose="020B0604020202020204" pitchFamily="34" charset="0"/>
                <a:cs typeface="Arial" panose="020B0604020202020204" pitchFamily="34" charset="0"/>
              </a:rPr>
              <a:t>Kể</a:t>
            </a:r>
            <a:r>
              <a:rPr lang="en-US" sz="4800" dirty="0">
                <a:solidFill>
                  <a:srgbClr val="008000"/>
                </a:solidFill>
                <a:latin typeface="Arial" panose="020B0604020202020204" pitchFamily="34" charset="0"/>
                <a:cs typeface="Arial" panose="020B0604020202020204" pitchFamily="34" charset="0"/>
              </a:rPr>
              <a:t> </a:t>
            </a:r>
            <a:r>
              <a:rPr lang="en-US" sz="4800" dirty="0" err="1">
                <a:solidFill>
                  <a:srgbClr val="008000"/>
                </a:solidFill>
                <a:latin typeface="Arial" panose="020B0604020202020204" pitchFamily="34" charset="0"/>
                <a:cs typeface="Arial" panose="020B0604020202020204" pitchFamily="34" charset="0"/>
              </a:rPr>
              <a:t>tên</a:t>
            </a:r>
            <a:r>
              <a:rPr lang="en-US" sz="4800" dirty="0">
                <a:solidFill>
                  <a:srgbClr val="008000"/>
                </a:solidFill>
                <a:latin typeface="Arial" panose="020B0604020202020204" pitchFamily="34" charset="0"/>
                <a:cs typeface="Arial" panose="020B0604020202020204" pitchFamily="34" charset="0"/>
              </a:rPr>
              <a:t> </a:t>
            </a:r>
            <a:r>
              <a:rPr lang="en-US" sz="4800" dirty="0" err="1">
                <a:solidFill>
                  <a:srgbClr val="008000"/>
                </a:solidFill>
                <a:latin typeface="Arial" panose="020B0604020202020204" pitchFamily="34" charset="0"/>
                <a:cs typeface="Arial" panose="020B0604020202020204" pitchFamily="34" charset="0"/>
              </a:rPr>
              <a:t>các</a:t>
            </a:r>
            <a:r>
              <a:rPr lang="en-US" sz="4800" dirty="0">
                <a:solidFill>
                  <a:srgbClr val="008000"/>
                </a:solidFill>
                <a:latin typeface="Arial" panose="020B0604020202020204" pitchFamily="34" charset="0"/>
                <a:cs typeface="Arial" panose="020B0604020202020204" pitchFamily="34" charset="0"/>
              </a:rPr>
              <a:t> </a:t>
            </a:r>
            <a:r>
              <a:rPr lang="en-US" sz="4800" dirty="0" err="1">
                <a:solidFill>
                  <a:srgbClr val="008000"/>
                </a:solidFill>
                <a:latin typeface="Arial" panose="020B0604020202020204" pitchFamily="34" charset="0"/>
                <a:cs typeface="Arial" panose="020B0604020202020204" pitchFamily="34" charset="0"/>
              </a:rPr>
              <a:t>loại</a:t>
            </a:r>
            <a:r>
              <a:rPr lang="en-US" sz="4800" dirty="0">
                <a:solidFill>
                  <a:srgbClr val="008000"/>
                </a:solidFill>
                <a:latin typeface="Arial" panose="020B0604020202020204" pitchFamily="34" charset="0"/>
                <a:cs typeface="Arial" panose="020B0604020202020204" pitchFamily="34" charset="0"/>
              </a:rPr>
              <a:t> </a:t>
            </a:r>
            <a:r>
              <a:rPr lang="en-US" sz="4800" dirty="0" err="1">
                <a:solidFill>
                  <a:srgbClr val="008000"/>
                </a:solidFill>
                <a:latin typeface="Arial" panose="020B0604020202020204" pitchFamily="34" charset="0"/>
                <a:cs typeface="Arial" panose="020B0604020202020204" pitchFamily="34" charset="0"/>
              </a:rPr>
              <a:t>gió</a:t>
            </a:r>
            <a:r>
              <a:rPr lang="en-US" sz="4800" dirty="0">
                <a:solidFill>
                  <a:srgbClr val="008000"/>
                </a:solidFill>
                <a:latin typeface="Arial" panose="020B0604020202020204" pitchFamily="34" charset="0"/>
                <a:cs typeface="Arial" panose="020B0604020202020204" pitchFamily="34" charset="0"/>
              </a:rPr>
              <a:t> </a:t>
            </a:r>
            <a:r>
              <a:rPr lang="en-US" sz="4800" dirty="0" err="1">
                <a:solidFill>
                  <a:srgbClr val="008000"/>
                </a:solidFill>
                <a:latin typeface="Arial" panose="020B0604020202020204" pitchFamily="34" charset="0"/>
                <a:cs typeface="Arial" panose="020B0604020202020204" pitchFamily="34" charset="0"/>
              </a:rPr>
              <a:t>thổi</a:t>
            </a:r>
            <a:r>
              <a:rPr lang="en-US" sz="4800" dirty="0">
                <a:solidFill>
                  <a:srgbClr val="008000"/>
                </a:solidFill>
                <a:latin typeface="Arial" panose="020B0604020202020204" pitchFamily="34" charset="0"/>
                <a:cs typeface="Arial" panose="020B0604020202020204" pitchFamily="34" charset="0"/>
              </a:rPr>
              <a:t> </a:t>
            </a:r>
            <a:r>
              <a:rPr lang="en-US" sz="4800" dirty="0" err="1">
                <a:solidFill>
                  <a:srgbClr val="008000"/>
                </a:solidFill>
                <a:latin typeface="Arial" panose="020B0604020202020204" pitchFamily="34" charset="0"/>
                <a:cs typeface="Arial" panose="020B0604020202020204" pitchFamily="34" charset="0"/>
              </a:rPr>
              <a:t>thường</a:t>
            </a:r>
            <a:r>
              <a:rPr lang="en-US" sz="4800" dirty="0">
                <a:solidFill>
                  <a:srgbClr val="008000"/>
                </a:solidFill>
                <a:latin typeface="Arial" panose="020B0604020202020204" pitchFamily="34" charset="0"/>
                <a:cs typeface="Arial" panose="020B0604020202020204" pitchFamily="34" charset="0"/>
              </a:rPr>
              <a:t> </a:t>
            </a:r>
            <a:r>
              <a:rPr lang="en-US" sz="4800" dirty="0" err="1">
                <a:solidFill>
                  <a:srgbClr val="008000"/>
                </a:solidFill>
                <a:latin typeface="Arial" panose="020B0604020202020204" pitchFamily="34" charset="0"/>
                <a:cs typeface="Arial" panose="020B0604020202020204" pitchFamily="34" charset="0"/>
              </a:rPr>
              <a:t>xuyên</a:t>
            </a:r>
            <a:r>
              <a:rPr lang="en-US" sz="4800" dirty="0">
                <a:solidFill>
                  <a:srgbClr val="008000"/>
                </a:solidFill>
                <a:latin typeface="Arial" panose="020B0604020202020204" pitchFamily="34" charset="0"/>
                <a:cs typeface="Arial" panose="020B0604020202020204" pitchFamily="34" charset="0"/>
              </a:rPr>
              <a:t> </a:t>
            </a:r>
            <a:r>
              <a:rPr lang="en-US" sz="4800" dirty="0" err="1">
                <a:solidFill>
                  <a:srgbClr val="008000"/>
                </a:solidFill>
                <a:latin typeface="Arial" panose="020B0604020202020204" pitchFamily="34" charset="0"/>
                <a:cs typeface="Arial" panose="020B0604020202020204" pitchFamily="34" charset="0"/>
              </a:rPr>
              <a:t>trên</a:t>
            </a:r>
            <a:r>
              <a:rPr lang="en-US" sz="4800" dirty="0">
                <a:solidFill>
                  <a:srgbClr val="008000"/>
                </a:solidFill>
                <a:latin typeface="Arial" panose="020B0604020202020204" pitchFamily="34" charset="0"/>
                <a:cs typeface="Arial" panose="020B0604020202020204" pitchFamily="34" charset="0"/>
              </a:rPr>
              <a:t> TĐ</a:t>
            </a:r>
          </a:p>
        </p:txBody>
      </p:sp>
      <p:pic>
        <p:nvPicPr>
          <p:cNvPr id="2" name="Picture 2" descr="Kết quả hình ảnh cho panda cartoon"/>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Desktop\Tai nguyen thiet ke tro choi\Bảng gỗ\Picture1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1442" y="22448"/>
            <a:ext cx="2277359" cy="9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82781" y="640079"/>
            <a:ext cx="4165600" cy="666786"/>
          </a:xfrm>
          <a:prstGeom prst="rect">
            <a:avLst/>
          </a:prstGeom>
          <a:noFill/>
        </p:spPr>
        <p:txBody>
          <a:bodyPr wrap="square" rtlCol="0">
            <a:spAutoFit/>
          </a:bodyPr>
          <a:lstStyle/>
          <a:p>
            <a:pPr algn="ctr"/>
            <a:r>
              <a:rPr lang="en-US" sz="3733" dirty="0" err="1">
                <a:solidFill>
                  <a:srgbClr val="C00000"/>
                </a:solidFill>
                <a:latin typeface="Arial" panose="020B0604020202020204" pitchFamily="34" charset="0"/>
                <a:cs typeface="Arial" panose="020B0604020202020204" pitchFamily="34" charset="0"/>
              </a:rPr>
              <a:t>Khí</a:t>
            </a:r>
            <a:r>
              <a:rPr lang="en-US" sz="3733" dirty="0">
                <a:solidFill>
                  <a:srgbClr val="C00000"/>
                </a:solidFill>
                <a:latin typeface="Arial" panose="020B0604020202020204" pitchFamily="34" charset="0"/>
                <a:cs typeface="Arial" panose="020B0604020202020204" pitchFamily="34" charset="0"/>
              </a:rPr>
              <a:t> </a:t>
            </a:r>
            <a:r>
              <a:rPr lang="en-US" sz="3733" dirty="0" err="1">
                <a:solidFill>
                  <a:srgbClr val="C00000"/>
                </a:solidFill>
                <a:latin typeface="Arial" panose="020B0604020202020204" pitchFamily="34" charset="0"/>
                <a:cs typeface="Arial" panose="020B0604020202020204" pitchFamily="34" charset="0"/>
              </a:rPr>
              <a:t>áp</a:t>
            </a:r>
            <a:r>
              <a:rPr lang="en-US" sz="3733" dirty="0">
                <a:solidFill>
                  <a:srgbClr val="C00000"/>
                </a:solidFill>
                <a:latin typeface="Arial" panose="020B0604020202020204" pitchFamily="34" charset="0"/>
                <a:cs typeface="Arial" panose="020B0604020202020204" pitchFamily="34" charset="0"/>
              </a:rPr>
              <a:t> </a:t>
            </a:r>
            <a:r>
              <a:rPr lang="en-US" sz="3733" dirty="0" err="1">
                <a:solidFill>
                  <a:srgbClr val="C00000"/>
                </a:solidFill>
                <a:latin typeface="Arial" panose="020B0604020202020204" pitchFamily="34" charset="0"/>
                <a:cs typeface="Arial" panose="020B0604020202020204" pitchFamily="34" charset="0"/>
              </a:rPr>
              <a:t>kế</a:t>
            </a:r>
            <a:endParaRPr lang="en-US" sz="3733" dirty="0">
              <a:solidFill>
                <a:srgbClr val="C00000"/>
              </a:solidFill>
              <a:latin typeface="Arial" panose="020B0604020202020204" pitchFamily="34" charset="0"/>
              <a:cs typeface="Arial" panose="020B0604020202020204" pitchFamily="34" charset="0"/>
            </a:endParaRPr>
          </a:p>
        </p:txBody>
      </p:sp>
      <p:pic>
        <p:nvPicPr>
          <p:cNvPr id="14" name="Picture 2" descr="C:\Users\ADMIN\Desktop\Giai cuu con vat\wooden-board-theme-image-1-vector-clip-art_csp973836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30400" y="4241800"/>
            <a:ext cx="5994400" cy="1898084"/>
          </a:xfrm>
          <a:prstGeom prst="rect">
            <a:avLst/>
          </a:prstGeom>
          <a:noFill/>
        </p:spPr>
        <p:txBody>
          <a:bodyPr wrap="square" rtlCol="0">
            <a:spAutoFit/>
          </a:bodyPr>
          <a:lstStyle/>
          <a:p>
            <a:pPr algn="ctr"/>
            <a:r>
              <a:rPr lang="en-US" sz="5867" dirty="0" err="1">
                <a:solidFill>
                  <a:srgbClr val="008000"/>
                </a:solidFill>
                <a:latin typeface="Arial" panose="020B0604020202020204" pitchFamily="34" charset="0"/>
                <a:cs typeface="Arial" panose="020B0604020202020204" pitchFamily="34" charset="0"/>
              </a:rPr>
              <a:t>Dụng</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cụ</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đo</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khí</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áp</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là</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gì</a:t>
            </a:r>
            <a:r>
              <a:rPr lang="en-US" sz="5867" dirty="0">
                <a:solidFill>
                  <a:srgbClr val="008000"/>
                </a:solidFill>
                <a:latin typeface="Arial" panose="020B0604020202020204" pitchFamily="34" charset="0"/>
                <a:cs typeface="Arial" panose="020B0604020202020204" pitchFamily="34" charset="0"/>
              </a:rPr>
              <a:t>?</a:t>
            </a:r>
          </a:p>
        </p:txBody>
      </p:sp>
      <p:pic>
        <p:nvPicPr>
          <p:cNvPr id="2" name="Picture 2" descr="Kết quả hình ảnh cho panda cartoon"/>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Desktop\Tai nguyen thiet ke tro choi\Bảng gỗ\Picture1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1442" y="22448"/>
            <a:ext cx="2277359" cy="9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27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82781" y="640079"/>
            <a:ext cx="4165600" cy="666786"/>
          </a:xfrm>
          <a:prstGeom prst="rect">
            <a:avLst/>
          </a:prstGeom>
          <a:noFill/>
        </p:spPr>
        <p:txBody>
          <a:bodyPr wrap="square" rtlCol="0">
            <a:spAutoFit/>
          </a:bodyPr>
          <a:lstStyle/>
          <a:p>
            <a:pPr algn="ctr"/>
            <a:r>
              <a:rPr lang="en-US" sz="3733" dirty="0">
                <a:solidFill>
                  <a:srgbClr val="C00000"/>
                </a:solidFill>
                <a:latin typeface="Arial" panose="020B0604020202020204" pitchFamily="34" charset="0"/>
                <a:cs typeface="Arial" panose="020B0604020202020204" pitchFamily="34" charset="0"/>
              </a:rPr>
              <a:t>MB (mi-li-</a:t>
            </a:r>
            <a:r>
              <a:rPr lang="en-US" sz="3733" dirty="0" err="1">
                <a:solidFill>
                  <a:srgbClr val="C00000"/>
                </a:solidFill>
                <a:latin typeface="Arial" panose="020B0604020202020204" pitchFamily="34" charset="0"/>
                <a:cs typeface="Arial" panose="020B0604020202020204" pitchFamily="34" charset="0"/>
              </a:rPr>
              <a:t>ba</a:t>
            </a:r>
            <a:r>
              <a:rPr lang="en-US" sz="3733" dirty="0">
                <a:solidFill>
                  <a:srgbClr val="C00000"/>
                </a:solidFill>
                <a:latin typeface="Arial" panose="020B0604020202020204" pitchFamily="34" charset="0"/>
                <a:cs typeface="Arial" panose="020B0604020202020204" pitchFamily="34" charset="0"/>
              </a:rPr>
              <a:t>)</a:t>
            </a:r>
          </a:p>
        </p:txBody>
      </p:sp>
      <p:pic>
        <p:nvPicPr>
          <p:cNvPr id="14" name="Picture 2" descr="C:\Users\ADMIN\Desktop\Giai cuu con vat\wooden-board-theme-image-1-vector-clip-art_csp973836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30400" y="4241800"/>
            <a:ext cx="5994400" cy="1898084"/>
          </a:xfrm>
          <a:prstGeom prst="rect">
            <a:avLst/>
          </a:prstGeom>
          <a:noFill/>
        </p:spPr>
        <p:txBody>
          <a:bodyPr wrap="square" rtlCol="0">
            <a:spAutoFit/>
          </a:bodyPr>
          <a:lstStyle/>
          <a:p>
            <a:pPr algn="ctr"/>
            <a:r>
              <a:rPr lang="en-US" sz="5867" dirty="0" err="1">
                <a:solidFill>
                  <a:srgbClr val="008000"/>
                </a:solidFill>
                <a:latin typeface="Arial" panose="020B0604020202020204" pitchFamily="34" charset="0"/>
                <a:cs typeface="Arial" panose="020B0604020202020204" pitchFamily="34" charset="0"/>
              </a:rPr>
              <a:t>Đơn</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vị</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đo</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khí</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áp</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là</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gì</a:t>
            </a:r>
            <a:r>
              <a:rPr lang="en-US" sz="5867" dirty="0">
                <a:solidFill>
                  <a:srgbClr val="008000"/>
                </a:solidFill>
                <a:latin typeface="Arial" panose="020B0604020202020204" pitchFamily="34" charset="0"/>
                <a:cs typeface="Arial" panose="020B0604020202020204" pitchFamily="34" charset="0"/>
              </a:rPr>
              <a:t>?</a:t>
            </a:r>
          </a:p>
        </p:txBody>
      </p:sp>
      <p:pic>
        <p:nvPicPr>
          <p:cNvPr id="2" name="Picture 2" descr="Kết quả hình ảnh cho panda cartoon"/>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Desktop\Tai nguyen thiet ke tro choi\Bảng gỗ\Picture1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1442" y="22448"/>
            <a:ext cx="2277359" cy="9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48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82781" y="640079"/>
            <a:ext cx="4165600" cy="666786"/>
          </a:xfrm>
          <a:prstGeom prst="rect">
            <a:avLst/>
          </a:prstGeom>
          <a:noFill/>
        </p:spPr>
        <p:txBody>
          <a:bodyPr wrap="square" rtlCol="0">
            <a:spAutoFit/>
          </a:bodyPr>
          <a:lstStyle/>
          <a:p>
            <a:pPr algn="ctr"/>
            <a:r>
              <a:rPr lang="en-US" sz="3733" dirty="0" err="1">
                <a:solidFill>
                  <a:srgbClr val="C00000"/>
                </a:solidFill>
                <a:latin typeface="Arial" panose="020B0604020202020204" pitchFamily="34" charset="0"/>
                <a:cs typeface="Arial" panose="020B0604020202020204" pitchFamily="34" charset="0"/>
              </a:rPr>
              <a:t>Tầng</a:t>
            </a:r>
            <a:r>
              <a:rPr lang="en-US" sz="3733" dirty="0">
                <a:solidFill>
                  <a:srgbClr val="C00000"/>
                </a:solidFill>
                <a:latin typeface="Arial" panose="020B0604020202020204" pitchFamily="34" charset="0"/>
                <a:cs typeface="Arial" panose="020B0604020202020204" pitchFamily="34" charset="0"/>
              </a:rPr>
              <a:t> </a:t>
            </a:r>
            <a:r>
              <a:rPr lang="en-US" sz="3733" dirty="0" err="1">
                <a:solidFill>
                  <a:srgbClr val="C00000"/>
                </a:solidFill>
                <a:latin typeface="Arial" panose="020B0604020202020204" pitchFamily="34" charset="0"/>
                <a:cs typeface="Arial" panose="020B0604020202020204" pitchFamily="34" charset="0"/>
              </a:rPr>
              <a:t>bình</a:t>
            </a:r>
            <a:r>
              <a:rPr lang="en-US" sz="3733" dirty="0">
                <a:solidFill>
                  <a:srgbClr val="C00000"/>
                </a:solidFill>
                <a:latin typeface="Arial" panose="020B0604020202020204" pitchFamily="34" charset="0"/>
                <a:cs typeface="Arial" panose="020B0604020202020204" pitchFamily="34" charset="0"/>
              </a:rPr>
              <a:t> </a:t>
            </a:r>
            <a:r>
              <a:rPr lang="en-US" sz="3733">
                <a:solidFill>
                  <a:srgbClr val="C00000"/>
                </a:solidFill>
                <a:latin typeface="Arial" panose="020B0604020202020204" pitchFamily="34" charset="0"/>
                <a:cs typeface="Arial" panose="020B0604020202020204" pitchFamily="34" charset="0"/>
              </a:rPr>
              <a:t>lưu</a:t>
            </a:r>
            <a:endParaRPr lang="en-US" sz="3733" dirty="0">
              <a:solidFill>
                <a:srgbClr val="C00000"/>
              </a:solidFill>
              <a:latin typeface="Arial" panose="020B0604020202020204" pitchFamily="34" charset="0"/>
              <a:cs typeface="Arial" panose="020B0604020202020204" pitchFamily="34" charset="0"/>
            </a:endParaRPr>
          </a:p>
        </p:txBody>
      </p:sp>
      <p:pic>
        <p:nvPicPr>
          <p:cNvPr id="14" name="Picture 2" descr="C:\Users\ADMIN\Desktop\Giai cuu con vat\wooden-board-theme-image-1-vector-clip-art_csp973836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30400" y="4241800"/>
            <a:ext cx="5994400" cy="1898084"/>
          </a:xfrm>
          <a:prstGeom prst="rect">
            <a:avLst/>
          </a:prstGeom>
          <a:noFill/>
        </p:spPr>
        <p:txBody>
          <a:bodyPr wrap="square" rtlCol="0">
            <a:spAutoFit/>
          </a:bodyPr>
          <a:lstStyle/>
          <a:p>
            <a:pPr algn="ctr"/>
            <a:r>
              <a:rPr lang="en-US" sz="5867" dirty="0" err="1">
                <a:solidFill>
                  <a:srgbClr val="008000"/>
                </a:solidFill>
                <a:latin typeface="Arial" panose="020B0604020202020204" pitchFamily="34" charset="0"/>
                <a:cs typeface="Arial" panose="020B0604020202020204" pitchFamily="34" charset="0"/>
              </a:rPr>
              <a:t>Lớp</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Ô</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dôn</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nằm</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ở</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tầng</a:t>
            </a:r>
            <a:r>
              <a:rPr lang="en-US" sz="5867" dirty="0">
                <a:solidFill>
                  <a:srgbClr val="008000"/>
                </a:solidFill>
                <a:latin typeface="Arial" panose="020B0604020202020204" pitchFamily="34" charset="0"/>
                <a:cs typeface="Arial" panose="020B0604020202020204" pitchFamily="34" charset="0"/>
              </a:rPr>
              <a:t> </a:t>
            </a:r>
            <a:r>
              <a:rPr lang="en-US" sz="5867" dirty="0" err="1">
                <a:solidFill>
                  <a:srgbClr val="008000"/>
                </a:solidFill>
                <a:latin typeface="Arial" panose="020B0604020202020204" pitchFamily="34" charset="0"/>
                <a:cs typeface="Arial" panose="020B0604020202020204" pitchFamily="34" charset="0"/>
              </a:rPr>
              <a:t>nào</a:t>
            </a:r>
            <a:r>
              <a:rPr lang="en-US" sz="5867" dirty="0">
                <a:solidFill>
                  <a:srgbClr val="008000"/>
                </a:solidFill>
                <a:latin typeface="Arial" panose="020B0604020202020204" pitchFamily="34" charset="0"/>
                <a:cs typeface="Arial" panose="020B0604020202020204" pitchFamily="34" charset="0"/>
              </a:rPr>
              <a:t>?</a:t>
            </a:r>
          </a:p>
        </p:txBody>
      </p:sp>
      <p:pic>
        <p:nvPicPr>
          <p:cNvPr id="2" name="Picture 2" descr="Kết quả hình ảnh cho panda cartoon"/>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Desktop\Tai nguyen thiet ke tro choi\Bảng gỗ\Picture1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1442" y="22448"/>
            <a:ext cx="2277359" cy="9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83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xmlns="" id="{1BE80D7E-4039-CA4B-AF96-2CC006927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7" y="-56375"/>
            <a:ext cx="12405353" cy="6970749"/>
          </a:xfrm>
          <a:prstGeom prst="rect">
            <a:avLst/>
          </a:prstGeom>
        </p:spPr>
      </p:pic>
      <p:sp>
        <p:nvSpPr>
          <p:cNvPr id="7" name="TextBox 6">
            <a:extLst>
              <a:ext uri="{FF2B5EF4-FFF2-40B4-BE49-F238E27FC236}">
                <a16:creationId xmlns:a16="http://schemas.microsoft.com/office/drawing/2014/main" xmlns="" id="{CC562979-49CF-2841-81E0-6FAD27BFF191}"/>
              </a:ext>
            </a:extLst>
          </p:cNvPr>
          <p:cNvSpPr txBox="1"/>
          <p:nvPr/>
        </p:nvSpPr>
        <p:spPr>
          <a:xfrm>
            <a:off x="1117600" y="762000"/>
            <a:ext cx="9144000" cy="1015663"/>
          </a:xfrm>
          <a:prstGeom prst="rect">
            <a:avLst/>
          </a:prstGeom>
          <a:noFill/>
        </p:spPr>
        <p:txBody>
          <a:bodyPr>
            <a:spAutoFit/>
            <a:scene3d>
              <a:camera prst="perspectiveLeft"/>
              <a:lightRig rig="contrasting" dir="t">
                <a:rot lat="0" lon="0" rev="4500000"/>
              </a:lightRig>
            </a:scene3d>
            <a:sp3d extrusionH="57150" contourW="6350" prstMaterial="metal">
              <a:bevelT w="127000" h="31750" prst="cross"/>
              <a:contourClr>
                <a:schemeClr val="accent1">
                  <a:shade val="75000"/>
                </a:schemeClr>
              </a:contourClr>
            </a:sp3d>
          </a:bodyPr>
          <a:lstStyle/>
          <a:p>
            <a:pPr algn="ctr" fontAlgn="auto">
              <a:spcBef>
                <a:spcPts val="0"/>
              </a:spcBef>
              <a:spcAft>
                <a:spcPts val="0"/>
              </a:spcAft>
              <a:defRPr/>
            </a:pP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Vận</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dung,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mở</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rộng</a:t>
            </a:r>
            <a:endPar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sp>
        <p:nvSpPr>
          <p:cNvPr id="8" name="TextBox 7">
            <a:extLst>
              <a:ext uri="{FF2B5EF4-FFF2-40B4-BE49-F238E27FC236}">
                <a16:creationId xmlns:a16="http://schemas.microsoft.com/office/drawing/2014/main" xmlns="" id="{459DC32C-3487-584C-BA3E-E3E347C87B79}"/>
              </a:ext>
            </a:extLst>
          </p:cNvPr>
          <p:cNvSpPr txBox="1"/>
          <p:nvPr/>
        </p:nvSpPr>
        <p:spPr>
          <a:xfrm>
            <a:off x="1523999" y="2596038"/>
            <a:ext cx="9144000" cy="2862322"/>
          </a:xfrm>
          <a:prstGeom prst="rect">
            <a:avLst/>
          </a:prstGeom>
          <a:noFill/>
        </p:spPr>
        <p:txBody>
          <a:bodyPr>
            <a:spAutoFit/>
            <a:scene3d>
              <a:camera prst="perspectiveLeft"/>
              <a:lightRig rig="contrasting" dir="t">
                <a:rot lat="0" lon="0" rev="4500000"/>
              </a:lightRig>
            </a:scene3d>
            <a:sp3d extrusionH="57150" contourW="6350" prstMaterial="metal">
              <a:bevelT w="127000" h="31750" prst="cross"/>
              <a:contourClr>
                <a:schemeClr val="accent1">
                  <a:shade val="75000"/>
                </a:schemeClr>
              </a:contourClr>
            </a:sp3d>
          </a:bodyPr>
          <a:lstStyle/>
          <a:p>
            <a:pPr algn="ctr" fontAlgn="auto">
              <a:spcBef>
                <a:spcPts val="0"/>
              </a:spcBef>
              <a:spcAft>
                <a:spcPts val="0"/>
              </a:spcAft>
              <a:defRPr/>
            </a:pP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Thu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thập</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thông</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tin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về</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hoạt</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động</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sản</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xuất</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điện</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US" sz="6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gió</a:t>
            </a:r>
            <a:endPar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spTree>
    <p:extLst>
      <p:ext uri="{BB962C8B-B14F-4D97-AF65-F5344CB8AC3E}">
        <p14:creationId xmlns:p14="http://schemas.microsoft.com/office/powerpoint/2010/main" val="2925204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2387" y="575187"/>
            <a:ext cx="7241458" cy="954107"/>
          </a:xfrm>
          <a:prstGeom prst="rect">
            <a:avLst/>
          </a:prstGeom>
          <a:noFill/>
        </p:spPr>
        <p:txBody>
          <a:bodyPr wrap="square" rtlCol="0">
            <a:spAutoFit/>
          </a:bodyPr>
          <a:lstStyle/>
          <a:p>
            <a:pPr lvl="0"/>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1. </a:t>
            </a:r>
            <a:r>
              <a:rPr lang="en-US" sz="2800" b="1" dirty="0" err="1" smtClean="0">
                <a:solidFill>
                  <a:schemeClr val="accent1">
                    <a:lumMod val="50000"/>
                  </a:schemeClr>
                </a:solidFill>
                <a:latin typeface="Times New Roman" panose="02020603050405020304" pitchFamily="18" charset="0"/>
                <a:cs typeface="Times New Roman" panose="02020603050405020304" pitchFamily="18" charset="0"/>
              </a:rPr>
              <a:t>Thành</a:t>
            </a: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phần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không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khí</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gần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bề</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mặt</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đất</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a:p>
            <a:endParaRPr lang="en-US" sz="2800" dirty="0"/>
          </a:p>
        </p:txBody>
      </p:sp>
      <p:sp>
        <p:nvSpPr>
          <p:cNvPr id="3" name="Rounded Rectangle 2"/>
          <p:cNvSpPr/>
          <p:nvPr/>
        </p:nvSpPr>
        <p:spPr>
          <a:xfrm>
            <a:off x="840658" y="560439"/>
            <a:ext cx="6975987" cy="737419"/>
          </a:xfrm>
          <a:prstGeom prst="roundRect">
            <a:avLst/>
          </a:prstGeom>
          <a:noFill/>
          <a:ln w="19050" cap="flat" cmpd="sng" algn="ctr">
            <a:solidFill>
              <a:srgbClr val="CC33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528143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a:extLst>
              <a:ext uri="{FF2B5EF4-FFF2-40B4-BE49-F238E27FC236}">
                <a16:creationId xmlns:a16="http://schemas.microsoft.com/office/drawing/2014/main" xmlns="" id="{18B00EF1-B901-0F43-A5A5-DF42FD071641}"/>
              </a:ext>
            </a:extLst>
          </p:cNvPr>
          <p:cNvSpPr txBox="1">
            <a:spLocks noChangeArrowheads="1"/>
          </p:cNvSpPr>
          <p:nvPr/>
        </p:nvSpPr>
        <p:spPr bwMode="auto">
          <a:xfrm>
            <a:off x="234950" y="230899"/>
            <a:ext cx="11722100" cy="685637"/>
          </a:xfrm>
          <a:prstGeom prst="rect">
            <a:avLst/>
          </a:prstGeom>
          <a:solidFill>
            <a:srgbClr val="FBFFEF"/>
          </a:solidFill>
          <a:ln w="9525">
            <a:solidFill>
              <a:srgbClr val="E1FF8B"/>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42000"/>
              </a:spcBef>
              <a:buNone/>
            </a:pPr>
            <a:r>
              <a:rPr lang="en-US" altLang="x-none" sz="2000" b="1" dirty="0" err="1">
                <a:solidFill>
                  <a:srgbClr val="FF0000"/>
                </a:solidFill>
                <a:latin typeface="Times New Roman" panose="02020603050405020304" pitchFamily="18" charset="0"/>
              </a:rPr>
              <a:t>Thảo</a:t>
            </a:r>
            <a:r>
              <a:rPr lang="en-US" altLang="x-none" sz="2000" b="1" dirty="0">
                <a:solidFill>
                  <a:srgbClr val="FF0000"/>
                </a:solidFill>
                <a:latin typeface="Times New Roman" panose="02020603050405020304" pitchFamily="18" charset="0"/>
              </a:rPr>
              <a:t> </a:t>
            </a:r>
            <a:r>
              <a:rPr lang="en-US" altLang="x-none" sz="2000" b="1" dirty="0" err="1">
                <a:solidFill>
                  <a:srgbClr val="FF0000"/>
                </a:solidFill>
                <a:latin typeface="Times New Roman" panose="02020603050405020304" pitchFamily="18" charset="0"/>
              </a:rPr>
              <a:t>luận</a:t>
            </a:r>
            <a:r>
              <a:rPr lang="en-US" altLang="x-none" sz="2000" b="1" dirty="0">
                <a:solidFill>
                  <a:srgbClr val="FF0000"/>
                </a:solidFill>
                <a:latin typeface="Times New Roman" panose="02020603050405020304" pitchFamily="18" charset="0"/>
              </a:rPr>
              <a:t> </a:t>
            </a:r>
            <a:r>
              <a:rPr lang="en-US" altLang="x-none" sz="2000" b="1" dirty="0" err="1">
                <a:solidFill>
                  <a:srgbClr val="FF0000"/>
                </a:solidFill>
                <a:latin typeface="Times New Roman" panose="02020603050405020304" pitchFamily="18" charset="0"/>
              </a:rPr>
              <a:t>theo</a:t>
            </a:r>
            <a:r>
              <a:rPr lang="en-US" altLang="x-none" sz="2000" b="1" dirty="0">
                <a:solidFill>
                  <a:srgbClr val="FF0000"/>
                </a:solidFill>
                <a:latin typeface="Times New Roman" panose="02020603050405020304" pitchFamily="18" charset="0"/>
              </a:rPr>
              <a:t> </a:t>
            </a:r>
            <a:r>
              <a:rPr lang="en-US" altLang="x-none" sz="2000" b="1" dirty="0" err="1">
                <a:solidFill>
                  <a:srgbClr val="FF0000"/>
                </a:solidFill>
                <a:latin typeface="Times New Roman" panose="02020603050405020304" pitchFamily="18" charset="0"/>
              </a:rPr>
              <a:t>cặp</a:t>
            </a:r>
            <a:r>
              <a:rPr lang="en-US" altLang="x-none" sz="2000" b="1" dirty="0">
                <a:solidFill>
                  <a:srgbClr val="FF0000"/>
                </a:solidFill>
                <a:latin typeface="Times New Roman" panose="02020603050405020304" pitchFamily="18" charset="0"/>
              </a:rPr>
              <a:t>: </a:t>
            </a:r>
          </a:p>
          <a:p>
            <a:pPr algn="ctr">
              <a:lnSpc>
                <a:spcPts val="1800"/>
              </a:lnSpc>
              <a:spcBef>
                <a:spcPct val="42000"/>
              </a:spcBef>
              <a:buNone/>
            </a:pPr>
            <a:r>
              <a:rPr lang="en-US" altLang="x-none" sz="2000" b="1" dirty="0" err="1">
                <a:solidFill>
                  <a:srgbClr val="FF0000"/>
                </a:solidFill>
                <a:latin typeface="Times New Roman" panose="02020603050405020304" pitchFamily="18" charset="0"/>
              </a:rPr>
              <a:t>Học</a:t>
            </a:r>
            <a:r>
              <a:rPr lang="en-US" altLang="x-none" sz="2000" b="1" dirty="0">
                <a:solidFill>
                  <a:srgbClr val="FF0000"/>
                </a:solidFill>
                <a:latin typeface="Times New Roman" panose="02020603050405020304" pitchFamily="18" charset="0"/>
              </a:rPr>
              <a:t> </a:t>
            </a:r>
            <a:r>
              <a:rPr lang="en-US" altLang="x-none" sz="2000" b="1" dirty="0" err="1">
                <a:solidFill>
                  <a:srgbClr val="FF0000"/>
                </a:solidFill>
                <a:latin typeface="Times New Roman" panose="02020603050405020304" pitchFamily="18" charset="0"/>
              </a:rPr>
              <a:t>sinh</a:t>
            </a:r>
            <a:r>
              <a:rPr lang="en-US" altLang="x-none" sz="2000" b="1" dirty="0">
                <a:solidFill>
                  <a:srgbClr val="FF0000"/>
                </a:solidFill>
                <a:latin typeface="Times New Roman" panose="02020603050405020304" pitchFamily="18" charset="0"/>
              </a:rPr>
              <a:t> </a:t>
            </a:r>
            <a:r>
              <a:rPr lang="en-US" altLang="x-none" sz="2000" b="1" dirty="0" err="1">
                <a:solidFill>
                  <a:srgbClr val="FF0000"/>
                </a:solidFill>
                <a:latin typeface="Times New Roman" panose="02020603050405020304" pitchFamily="18" charset="0"/>
              </a:rPr>
              <a:t>quan</a:t>
            </a:r>
            <a:r>
              <a:rPr lang="en-US" altLang="x-none" sz="2000" b="1" dirty="0">
                <a:solidFill>
                  <a:srgbClr val="FF0000"/>
                </a:solidFill>
                <a:latin typeface="Times New Roman" panose="02020603050405020304" pitchFamily="18" charset="0"/>
              </a:rPr>
              <a:t> </a:t>
            </a:r>
            <a:r>
              <a:rPr lang="en-US" altLang="x-none" sz="2000" b="1" dirty="0" err="1">
                <a:solidFill>
                  <a:srgbClr val="FF0000"/>
                </a:solidFill>
                <a:latin typeface="Times New Roman" panose="02020603050405020304" pitchFamily="18" charset="0"/>
              </a:rPr>
              <a:t>sát</a:t>
            </a:r>
            <a:r>
              <a:rPr lang="en-US" altLang="x-none" sz="2000" b="1" dirty="0">
                <a:solidFill>
                  <a:srgbClr val="FF0000"/>
                </a:solidFill>
                <a:latin typeface="Times New Roman" panose="02020603050405020304" pitchFamily="18" charset="0"/>
              </a:rPr>
              <a:t> SGK </a:t>
            </a:r>
            <a:r>
              <a:rPr lang="en-US" altLang="x-none" sz="2000" b="1" dirty="0" err="1">
                <a:solidFill>
                  <a:srgbClr val="FF0000"/>
                </a:solidFill>
                <a:latin typeface="Times New Roman" panose="02020603050405020304" pitchFamily="18" charset="0"/>
              </a:rPr>
              <a:t>và</a:t>
            </a:r>
            <a:r>
              <a:rPr lang="en-US" altLang="x-none" sz="2000" b="1" dirty="0">
                <a:solidFill>
                  <a:srgbClr val="FF0000"/>
                </a:solidFill>
                <a:latin typeface="Times New Roman" panose="02020603050405020304" pitchFamily="18" charset="0"/>
              </a:rPr>
              <a:t> </a:t>
            </a:r>
            <a:r>
              <a:rPr lang="en-US" altLang="x-none" sz="2000" b="1" dirty="0" err="1">
                <a:solidFill>
                  <a:srgbClr val="FF0000"/>
                </a:solidFill>
                <a:latin typeface="Times New Roman" panose="02020603050405020304" pitchFamily="18" charset="0"/>
              </a:rPr>
              <a:t>dựa</a:t>
            </a:r>
            <a:r>
              <a:rPr lang="en-US" altLang="x-none" sz="2000" b="1" dirty="0">
                <a:solidFill>
                  <a:srgbClr val="FF0000"/>
                </a:solidFill>
                <a:latin typeface="Times New Roman" panose="02020603050405020304" pitchFamily="18" charset="0"/>
              </a:rPr>
              <a:t> </a:t>
            </a:r>
            <a:r>
              <a:rPr lang="en-US" altLang="x-none" sz="2000" b="1" dirty="0" err="1">
                <a:solidFill>
                  <a:srgbClr val="FF0000"/>
                </a:solidFill>
                <a:latin typeface="Times New Roman" panose="02020603050405020304" pitchFamily="18" charset="0"/>
              </a:rPr>
              <a:t>vào</a:t>
            </a:r>
            <a:r>
              <a:rPr lang="en-US" altLang="x-none" sz="2000" b="1" dirty="0">
                <a:solidFill>
                  <a:srgbClr val="FF0000"/>
                </a:solidFill>
                <a:latin typeface="Times New Roman" panose="02020603050405020304" pitchFamily="18" charset="0"/>
              </a:rPr>
              <a:t> </a:t>
            </a:r>
            <a:r>
              <a:rPr lang="en-US" altLang="x-none" sz="2000" b="1" dirty="0" err="1">
                <a:solidFill>
                  <a:srgbClr val="FF0000"/>
                </a:solidFill>
                <a:latin typeface="Times New Roman" panose="02020603050405020304" pitchFamily="18" charset="0"/>
              </a:rPr>
              <a:t>kiến</a:t>
            </a:r>
            <a:r>
              <a:rPr lang="en-US" altLang="x-none" sz="2000" b="1" dirty="0">
                <a:solidFill>
                  <a:srgbClr val="FF0000"/>
                </a:solidFill>
                <a:latin typeface="Times New Roman" panose="02020603050405020304" pitchFamily="18" charset="0"/>
              </a:rPr>
              <a:t> </a:t>
            </a:r>
            <a:r>
              <a:rPr lang="en-US" altLang="x-none" sz="2000" b="1" dirty="0" err="1">
                <a:solidFill>
                  <a:srgbClr val="FF0000"/>
                </a:solidFill>
                <a:latin typeface="Times New Roman" panose="02020603050405020304" pitchFamily="18" charset="0"/>
              </a:rPr>
              <a:t>thức</a:t>
            </a:r>
            <a:r>
              <a:rPr lang="en-US" altLang="x-none" sz="2000" b="1" dirty="0">
                <a:solidFill>
                  <a:srgbClr val="FF0000"/>
                </a:solidFill>
                <a:latin typeface="Times New Roman" panose="02020603050405020304" pitchFamily="18" charset="0"/>
              </a:rPr>
              <a:t> </a:t>
            </a:r>
            <a:r>
              <a:rPr lang="en-US" altLang="x-none" sz="2000" b="1" dirty="0" err="1">
                <a:solidFill>
                  <a:srgbClr val="FF0000"/>
                </a:solidFill>
                <a:latin typeface="Times New Roman" panose="02020603050405020304" pitchFamily="18" charset="0"/>
              </a:rPr>
              <a:t>của</a:t>
            </a:r>
            <a:r>
              <a:rPr lang="en-US" altLang="x-none" sz="2000" b="1" dirty="0">
                <a:solidFill>
                  <a:srgbClr val="FF0000"/>
                </a:solidFill>
                <a:latin typeface="Times New Roman" panose="02020603050405020304" pitchFamily="18" charset="0"/>
              </a:rPr>
              <a:t> </a:t>
            </a:r>
            <a:r>
              <a:rPr lang="en-US" altLang="x-none" sz="2000" b="1" dirty="0" err="1">
                <a:solidFill>
                  <a:srgbClr val="FF0000"/>
                </a:solidFill>
                <a:latin typeface="Times New Roman" panose="02020603050405020304" pitchFamily="18" charset="0"/>
              </a:rPr>
              <a:t>bản</a:t>
            </a:r>
            <a:r>
              <a:rPr lang="en-US" altLang="x-none" sz="2000" b="1" dirty="0">
                <a:solidFill>
                  <a:srgbClr val="FF0000"/>
                </a:solidFill>
                <a:latin typeface="Times New Roman" panose="02020603050405020304" pitchFamily="18" charset="0"/>
              </a:rPr>
              <a:t> </a:t>
            </a:r>
            <a:r>
              <a:rPr lang="en-US" altLang="x-none" sz="2000" b="1" dirty="0" err="1">
                <a:solidFill>
                  <a:srgbClr val="FF0000"/>
                </a:solidFill>
                <a:latin typeface="Times New Roman" panose="02020603050405020304" pitchFamily="18" charset="0"/>
              </a:rPr>
              <a:t>thân</a:t>
            </a:r>
            <a:r>
              <a:rPr lang="en-US" altLang="x-none" sz="2000" b="1" dirty="0">
                <a:solidFill>
                  <a:srgbClr val="FF0000"/>
                </a:solidFill>
                <a:latin typeface="Times New Roman" panose="02020603050405020304" pitchFamily="18" charset="0"/>
              </a:rPr>
              <a:t> </a:t>
            </a:r>
            <a:r>
              <a:rPr lang="en-US" altLang="x-none" sz="2000" b="1" dirty="0" err="1">
                <a:solidFill>
                  <a:srgbClr val="FF0000"/>
                </a:solidFill>
                <a:latin typeface="Times New Roman" panose="02020603050405020304" pitchFamily="18" charset="0"/>
              </a:rPr>
              <a:t>hoàn</a:t>
            </a:r>
            <a:r>
              <a:rPr lang="en-US" altLang="x-none" sz="2000" b="1" dirty="0">
                <a:solidFill>
                  <a:srgbClr val="FF0000"/>
                </a:solidFill>
                <a:latin typeface="Times New Roman" panose="02020603050405020304" pitchFamily="18" charset="0"/>
              </a:rPr>
              <a:t> </a:t>
            </a:r>
            <a:r>
              <a:rPr lang="en-US" altLang="x-none" sz="2000" b="1" dirty="0" err="1">
                <a:solidFill>
                  <a:srgbClr val="FF0000"/>
                </a:solidFill>
                <a:latin typeface="Times New Roman" panose="02020603050405020304" pitchFamily="18" charset="0"/>
              </a:rPr>
              <a:t>thành</a:t>
            </a:r>
            <a:r>
              <a:rPr lang="en-US" altLang="x-none" sz="2000" b="1" dirty="0">
                <a:solidFill>
                  <a:srgbClr val="FF0000"/>
                </a:solidFill>
                <a:latin typeface="Times New Roman" panose="02020603050405020304" pitchFamily="18" charset="0"/>
              </a:rPr>
              <a:t> PHT </a:t>
            </a:r>
            <a:r>
              <a:rPr lang="en-US" altLang="x-none" sz="2000" b="1" dirty="0" err="1">
                <a:solidFill>
                  <a:srgbClr val="FF0000"/>
                </a:solidFill>
                <a:latin typeface="Times New Roman" panose="02020603050405020304" pitchFamily="18" charset="0"/>
              </a:rPr>
              <a:t>sau</a:t>
            </a:r>
            <a:endParaRPr lang="en-US" altLang="x-none" sz="2000" b="1" dirty="0">
              <a:solidFill>
                <a:srgbClr val="FF0000"/>
              </a:solidFill>
              <a:latin typeface="Times New Roman" panose="02020603050405020304" pitchFamily="18" charset="0"/>
            </a:endParaRPr>
          </a:p>
        </p:txBody>
      </p:sp>
      <p:sp>
        <p:nvSpPr>
          <p:cNvPr id="2" name="Rectangle 1">
            <a:extLst>
              <a:ext uri="{FF2B5EF4-FFF2-40B4-BE49-F238E27FC236}">
                <a16:creationId xmlns:a16="http://schemas.microsoft.com/office/drawing/2014/main" xmlns="" id="{FBD93A47-06AC-7143-8FA5-D67DE1B49489}"/>
              </a:ext>
            </a:extLst>
          </p:cNvPr>
          <p:cNvSpPr/>
          <p:nvPr/>
        </p:nvSpPr>
        <p:spPr>
          <a:xfrm>
            <a:off x="-1" y="976779"/>
            <a:ext cx="11957051" cy="5865388"/>
          </a:xfrm>
          <a:prstGeom prst="rect">
            <a:avLst/>
          </a:prstGeom>
        </p:spPr>
        <p:txBody>
          <a:bodyPr wrap="square">
            <a:spAutoFit/>
          </a:bodyPr>
          <a:lstStyle/>
          <a:p>
            <a:pPr algn="ctr">
              <a:lnSpc>
                <a:spcPct val="115000"/>
              </a:lnSpc>
              <a:spcAft>
                <a:spcPts val="100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PHIẾU HỌC TẬP SỐ 1</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vi-VN"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 vào hiểu biết của em và kiến thức SGK hoàn thành bài tập sau:</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nl-NL"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khí</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gồm</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phần</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nào</a:t>
            </a:r>
            <a:r>
              <a:rPr lang="nl-NL" sz="2400" dirty="0">
                <a:latin typeface="Times New Roman" panose="02020603050405020304" pitchFamily="18" charset="0"/>
                <a:ea typeface="Calibri" panose="020F0502020204030204" pitchFamily="34" charset="0"/>
                <a:cs typeface="Times New Roman" panose="02020603050405020304" pitchFamily="18" charset="0"/>
              </a:rPr>
              <a:t>?</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Mỗi</a:t>
            </a:r>
            <a:r>
              <a:rPr lang="vi-VN" sz="2400" dirty="0">
                <a:latin typeface="Times New Roman" panose="02020603050405020304" pitchFamily="18" charset="0"/>
                <a:ea typeface="Calibri" panose="020F0502020204030204" pitchFamily="34" charset="0"/>
                <a:cs typeface="Times New Roman" panose="02020603050405020304" pitchFamily="18" charset="0"/>
              </a:rPr>
              <a:t> thành phần chiếm tỉ lệ bao nhiêu?</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3.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Va</a:t>
            </a:r>
            <a:r>
              <a:rPr lang="vi-VN" sz="2400" dirty="0">
                <a:latin typeface="Times New Roman" panose="02020603050405020304" pitchFamily="18" charset="0"/>
                <a:ea typeface="Calibri" panose="020F0502020204030204" pitchFamily="34" charset="0"/>
                <a:cs typeface="Times New Roman" panose="02020603050405020304" pitchFamily="18" charset="0"/>
              </a:rPr>
              <a:t>i trò của ôxy, hơi nước và khí CO2 đối với tự nhiên vào đời sống?</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rPr>
              <a:t>……..………………………………………………………………………………………………………………………………………………………………………………………………….………………………..………………………………………………………………………………</a:t>
            </a:r>
            <a:endParaRPr lang="x-none"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BD93A47-06AC-7143-8FA5-D67DE1B49489}"/>
              </a:ext>
            </a:extLst>
          </p:cNvPr>
          <p:cNvSpPr/>
          <p:nvPr/>
        </p:nvSpPr>
        <p:spPr>
          <a:xfrm>
            <a:off x="0" y="0"/>
            <a:ext cx="11957051" cy="6548652"/>
          </a:xfrm>
          <a:prstGeom prst="rect">
            <a:avLst/>
          </a:prstGeom>
        </p:spPr>
        <p:txBody>
          <a:bodyPr wrap="square">
            <a:spAutoFit/>
          </a:bodyPr>
          <a:lstStyle/>
          <a:p>
            <a:pPr algn="ctr">
              <a:lnSpc>
                <a:spcPct val="115000"/>
              </a:lnSpc>
              <a:spcAft>
                <a:spcPts val="100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PHIẾU HỌC TẬP SỐ 1</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vi-VN"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 vào hiểu biết của em và kiến thức SGK hoàn thành bài tập sau:</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nl-NL"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khí</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gồm</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phần</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nào</a:t>
            </a:r>
            <a:r>
              <a:rPr lang="nl-NL" sz="2400" dirty="0">
                <a:latin typeface="Times New Roman" panose="02020603050405020304" pitchFamily="18" charset="0"/>
                <a:ea typeface="Calibri" panose="020F0502020204030204" pitchFamily="34" charset="0"/>
                <a:cs typeface="Times New Roman" panose="02020603050405020304" pitchFamily="18" charset="0"/>
              </a:rPr>
              <a:t>?</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b="1" dirty="0" smtClean="0">
                <a:solidFill>
                  <a:srgbClr val="FF0000"/>
                </a:solidFill>
                <a:latin typeface="Times New Roman" panose="02020603050405020304" pitchFamily="18" charset="0"/>
                <a:cs typeface="Times New Roman" panose="02020603050405020304" pitchFamily="18" charset="0"/>
              </a:rPr>
              <a:t>N</a:t>
            </a:r>
            <a:r>
              <a:rPr lang="vi-VN" sz="2400" b="1" dirty="0" smtClean="0">
                <a:solidFill>
                  <a:srgbClr val="FF0000"/>
                </a:solidFill>
                <a:latin typeface="Times New Roman" panose="02020603050405020304" pitchFamily="18" charset="0"/>
                <a:cs typeface="Times New Roman" panose="02020603050405020304" pitchFamily="18" charset="0"/>
              </a:rPr>
              <a:t>itơ </a:t>
            </a:r>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oxy </a:t>
            </a:r>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hơi </a:t>
            </a:r>
            <a:r>
              <a:rPr lang="vi-VN" sz="2400" b="1" dirty="0">
                <a:solidFill>
                  <a:srgbClr val="FF0000"/>
                </a:solidFill>
                <a:latin typeface="Times New Roman" panose="02020603050405020304" pitchFamily="18" charset="0"/>
                <a:cs typeface="Times New Roman" panose="02020603050405020304" pitchFamily="18" charset="0"/>
              </a:rPr>
              <a:t>nước và các khí khá</a:t>
            </a:r>
            <a:r>
              <a:rPr lang="en-US" sz="2400" b="1" dirty="0">
                <a:solidFill>
                  <a:srgbClr val="FF0000"/>
                </a:solidFill>
                <a:latin typeface="Times New Roman" panose="02020603050405020304" pitchFamily="18" charset="0"/>
                <a:cs typeface="Times New Roman" panose="02020603050405020304" pitchFamily="18" charset="0"/>
              </a:rPr>
              <a:t>c </a:t>
            </a:r>
          </a:p>
          <a:p>
            <a:pPr algn="just">
              <a:lnSpc>
                <a:spcPct val="115000"/>
              </a:lnSpc>
              <a:spcAft>
                <a:spcPts val="10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Mỗi</a:t>
            </a:r>
            <a:r>
              <a:rPr lang="vi-VN" sz="2400" dirty="0">
                <a:latin typeface="Times New Roman" panose="02020603050405020304" pitchFamily="18" charset="0"/>
                <a:ea typeface="Calibri" panose="020F0502020204030204" pitchFamily="34" charset="0"/>
                <a:cs typeface="Times New Roman" panose="02020603050405020304" pitchFamily="18" charset="0"/>
              </a:rPr>
              <a:t> thành phần chiếm tỉ lệ bao nhiêu?</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b="1" dirty="0" smtClean="0">
                <a:solidFill>
                  <a:srgbClr val="FF0000"/>
                </a:solidFill>
                <a:latin typeface="Times New Roman" panose="02020603050405020304" pitchFamily="18" charset="0"/>
                <a:cs typeface="Times New Roman" panose="02020603050405020304" pitchFamily="18" charset="0"/>
              </a:rPr>
              <a:t>N</a:t>
            </a:r>
            <a:r>
              <a:rPr lang="vi-VN" sz="2400" b="1" dirty="0" smtClean="0">
                <a:solidFill>
                  <a:srgbClr val="FF0000"/>
                </a:solidFill>
                <a:latin typeface="Times New Roman" panose="02020603050405020304" pitchFamily="18" charset="0"/>
                <a:cs typeface="Times New Roman" panose="02020603050405020304" pitchFamily="18" charset="0"/>
              </a:rPr>
              <a:t>itơ </a:t>
            </a:r>
            <a:r>
              <a:rPr lang="vi-VN" sz="2400" b="1" dirty="0">
                <a:solidFill>
                  <a:srgbClr val="FF0000"/>
                </a:solidFill>
                <a:latin typeface="Times New Roman" panose="02020603050405020304" pitchFamily="18" charset="0"/>
                <a:cs typeface="Times New Roman" panose="02020603050405020304" pitchFamily="18" charset="0"/>
              </a:rPr>
              <a:t>(78%), oxy (21%), hơi nước và các khí khá</a:t>
            </a:r>
            <a:r>
              <a:rPr lang="en-US" sz="2400" b="1" dirty="0">
                <a:solidFill>
                  <a:srgbClr val="FF0000"/>
                </a:solidFill>
                <a:latin typeface="Times New Roman" panose="02020603050405020304" pitchFamily="18" charset="0"/>
                <a:cs typeface="Times New Roman" panose="02020603050405020304" pitchFamily="18" charset="0"/>
              </a:rPr>
              <a:t>c (1%)</a:t>
            </a:r>
          </a:p>
          <a:p>
            <a:pPr algn="just">
              <a:lnSpc>
                <a:spcPct val="115000"/>
              </a:lnSpc>
              <a:spcAft>
                <a:spcPts val="10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3</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Va</a:t>
            </a:r>
            <a:r>
              <a:rPr lang="vi-VN" sz="2400" dirty="0">
                <a:latin typeface="Times New Roman" panose="02020603050405020304" pitchFamily="18" charset="0"/>
                <a:ea typeface="Calibri" panose="020F0502020204030204" pitchFamily="34" charset="0"/>
                <a:cs typeface="Times New Roman" panose="02020603050405020304" pitchFamily="18" charset="0"/>
              </a:rPr>
              <a:t>i trò của ôxy, hơi nước và khí CO2 đối với tự nhiên vào đời sống</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Oxy là chất khí giúp duy trì sự sống của con người và các loài sinh vật, là nguyên tố cấu tạo nên các tế bào và hợp chất quan trọng,...</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Hơi nước trong khí quyển có vai trò hết sức quan trọng, là cơ sở tạo ra lớp nước trên Trái Đất, hình thành nên sự sống của muôn loài,...</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Khí carbonic là chất khí tham gia vào quá trình quang hợp của thực vật, đồng thời là chất khí giúp giữ lại lượng nhiệt cần thiết cho Trái Đất đủ độ ấm, điều hoà đối với sự sống,...</a:t>
            </a:r>
          </a:p>
          <a:p>
            <a:pPr algn="just">
              <a:lnSpc>
                <a:spcPct val="115000"/>
              </a:lnSpc>
              <a:spcAft>
                <a:spcPts val="1000"/>
              </a:spcAft>
            </a:pPr>
            <a:endParaRPr lang="x-none"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0462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2387" y="575187"/>
            <a:ext cx="7241458" cy="1384995"/>
          </a:xfrm>
          <a:prstGeom prst="rect">
            <a:avLst/>
          </a:prstGeom>
          <a:noFill/>
        </p:spPr>
        <p:txBody>
          <a:bodyPr wrap="square" rtlCol="0">
            <a:spAutoFit/>
          </a:bodyPr>
          <a:lstStyle/>
          <a:p>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2.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tầng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khí</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quyển</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a:p>
            <a:pPr lvl="0"/>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a:p>
            <a:endParaRPr lang="en-US" sz="2800" dirty="0"/>
          </a:p>
        </p:txBody>
      </p:sp>
      <p:sp>
        <p:nvSpPr>
          <p:cNvPr id="3" name="Rounded Rectangle 2"/>
          <p:cNvSpPr/>
          <p:nvPr/>
        </p:nvSpPr>
        <p:spPr>
          <a:xfrm>
            <a:off x="840658" y="560439"/>
            <a:ext cx="6975987" cy="737419"/>
          </a:xfrm>
          <a:prstGeom prst="roundRect">
            <a:avLst/>
          </a:prstGeom>
          <a:noFill/>
          <a:ln w="19050" cap="flat" cmpd="sng" algn="ctr">
            <a:solidFill>
              <a:srgbClr val="CC33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339398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8A1BA83B-78F0-A943-B7AB-751CE69311E6}"/>
              </a:ext>
            </a:extLst>
          </p:cNvPr>
          <p:cNvGraphicFramePr>
            <a:graphicFrameLocks noGrp="1"/>
          </p:cNvGraphicFramePr>
          <p:nvPr>
            <p:extLst>
              <p:ext uri="{D42A27DB-BD31-4B8C-83A1-F6EECF244321}">
                <p14:modId xmlns:p14="http://schemas.microsoft.com/office/powerpoint/2010/main" val="922303565"/>
              </p:ext>
            </p:extLst>
          </p:nvPr>
        </p:nvGraphicFramePr>
        <p:xfrm>
          <a:off x="12703" y="1524920"/>
          <a:ext cx="12166595" cy="5111854"/>
        </p:xfrm>
        <a:graphic>
          <a:graphicData uri="http://schemas.openxmlformats.org/drawingml/2006/table">
            <a:tbl>
              <a:tblPr>
                <a:tableStyleId>{5C22544A-7EE6-4342-B048-85BDC9FD1C3A}</a:tableStyleId>
              </a:tblPr>
              <a:tblGrid>
                <a:gridCol w="1610431">
                  <a:extLst>
                    <a:ext uri="{9D8B030D-6E8A-4147-A177-3AD203B41FA5}">
                      <a16:colId xmlns:a16="http://schemas.microsoft.com/office/drawing/2014/main" xmlns="" val="1966246879"/>
                    </a:ext>
                  </a:extLst>
                </a:gridCol>
                <a:gridCol w="4028567">
                  <a:extLst>
                    <a:ext uri="{9D8B030D-6E8A-4147-A177-3AD203B41FA5}">
                      <a16:colId xmlns:a16="http://schemas.microsoft.com/office/drawing/2014/main" xmlns="" val="883784690"/>
                    </a:ext>
                  </a:extLst>
                </a:gridCol>
                <a:gridCol w="3176059">
                  <a:extLst>
                    <a:ext uri="{9D8B030D-6E8A-4147-A177-3AD203B41FA5}">
                      <a16:colId xmlns:a16="http://schemas.microsoft.com/office/drawing/2014/main" xmlns="" val="2523583580"/>
                    </a:ext>
                  </a:extLst>
                </a:gridCol>
                <a:gridCol w="3351538">
                  <a:extLst>
                    <a:ext uri="{9D8B030D-6E8A-4147-A177-3AD203B41FA5}">
                      <a16:colId xmlns:a16="http://schemas.microsoft.com/office/drawing/2014/main" xmlns="" val="3090641989"/>
                    </a:ext>
                  </a:extLst>
                </a:gridCol>
              </a:tblGrid>
              <a:tr h="594235">
                <a:tc>
                  <a:txBody>
                    <a:bodyPr/>
                    <a:lstStyle/>
                    <a:p>
                      <a:pPr algn="ctr">
                        <a:lnSpc>
                          <a:spcPct val="115000"/>
                        </a:lnSpc>
                        <a:spcAft>
                          <a:spcPts val="1000"/>
                        </a:spcAft>
                      </a:pPr>
                      <a:r>
                        <a:rPr lang="nl-NL" sz="2800">
                          <a:effectLst/>
                          <a:latin typeface="Times New Roman" panose="02020603050405020304" pitchFamily="18" charset="0"/>
                          <a:cs typeface="Times New Roman" panose="02020603050405020304" pitchFamily="18" charset="0"/>
                        </a:rPr>
                        <a:t> </a:t>
                      </a:r>
                      <a:endParaRPr lang="x-none"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nl-NL" sz="2800">
                          <a:effectLst/>
                          <a:latin typeface="Times New Roman" panose="02020603050405020304" pitchFamily="18" charset="0"/>
                          <a:cs typeface="Times New Roman" panose="02020603050405020304" pitchFamily="18" charset="0"/>
                        </a:rPr>
                        <a:t>Đối lưu</a:t>
                      </a:r>
                      <a:endParaRPr lang="x-none"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nl-NL" sz="2800">
                          <a:effectLst/>
                          <a:latin typeface="Times New Roman" panose="02020603050405020304" pitchFamily="18" charset="0"/>
                          <a:cs typeface="Times New Roman" panose="02020603050405020304" pitchFamily="18" charset="0"/>
                        </a:rPr>
                        <a:t>Bình lưu</a:t>
                      </a:r>
                      <a:endParaRPr lang="x-none"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vi-VN" sz="2800">
                          <a:effectLst/>
                          <a:latin typeface="Times New Roman" panose="02020603050405020304" pitchFamily="18" charset="0"/>
                          <a:cs typeface="Times New Roman" panose="02020603050405020304" pitchFamily="18" charset="0"/>
                        </a:rPr>
                        <a:t>Các tầng cao</a:t>
                      </a:r>
                      <a:endParaRPr lang="x-none"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xmlns="" val="1820010014"/>
                  </a:ext>
                </a:extLst>
              </a:tr>
              <a:tr h="4517619">
                <a:tc>
                  <a:txBody>
                    <a:bodyPr/>
                    <a:lstStyle/>
                    <a:p>
                      <a:pPr algn="ctr">
                        <a:lnSpc>
                          <a:spcPct val="115000"/>
                        </a:lnSpc>
                        <a:spcAft>
                          <a:spcPts val="1000"/>
                        </a:spcAft>
                      </a:pPr>
                      <a:r>
                        <a:rPr lang="nl-NL" sz="2800" dirty="0">
                          <a:effectLst/>
                          <a:latin typeface="Times New Roman" panose="02020603050405020304" pitchFamily="18" charset="0"/>
                          <a:cs typeface="Times New Roman" panose="02020603050405020304" pitchFamily="18" charset="0"/>
                        </a:rPr>
                        <a:t>Đặc điểm</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nl-NL" sz="2800" dirty="0">
                          <a:effectLst/>
                          <a:latin typeface="Times New Roman" panose="02020603050405020304" pitchFamily="18" charset="0"/>
                          <a:cs typeface="Times New Roman" panose="02020603050405020304" pitchFamily="18" charset="0"/>
                        </a:rPr>
                        <a:t> </a:t>
                      </a:r>
                      <a:endParaRPr lang="x-none" sz="2800" dirty="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nl-NL" sz="2800" dirty="0">
                          <a:effectLst/>
                          <a:latin typeface="Times New Roman" panose="02020603050405020304" pitchFamily="18" charset="0"/>
                          <a:cs typeface="Times New Roman" panose="02020603050405020304" pitchFamily="18" charset="0"/>
                        </a:rPr>
                        <a:t> </a:t>
                      </a:r>
                      <a:endParaRPr lang="x-none" sz="2800" dirty="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nl-NL" sz="2800" dirty="0">
                          <a:effectLst/>
                          <a:latin typeface="Times New Roman" panose="02020603050405020304" pitchFamily="18" charset="0"/>
                          <a:cs typeface="Times New Roman" panose="02020603050405020304" pitchFamily="18" charset="0"/>
                        </a:rPr>
                        <a:t> </a:t>
                      </a:r>
                      <a:endParaRPr lang="x-none" sz="2800" dirty="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nl-NL" sz="2800" dirty="0">
                          <a:effectLst/>
                          <a:latin typeface="Times New Roman" panose="02020603050405020304" pitchFamily="18" charset="0"/>
                          <a:cs typeface="Times New Roman" panose="02020603050405020304" pitchFamily="18" charset="0"/>
                        </a:rPr>
                        <a:t> </a:t>
                      </a:r>
                      <a:endParaRPr lang="x-none" sz="2800" dirty="0">
                        <a:effectLst/>
                        <a:latin typeface="Times New Roman" panose="02020603050405020304" pitchFamily="18" charset="0"/>
                        <a:cs typeface="Times New Roman" panose="02020603050405020304" pitchFamily="18" charset="0"/>
                      </a:endParaRPr>
                    </a:p>
                    <a:p>
                      <a:pPr algn="ctr">
                        <a:lnSpc>
                          <a:spcPct val="115000"/>
                        </a:lnSpc>
                        <a:spcAft>
                          <a:spcPts val="1000"/>
                        </a:spcAft>
                      </a:pPr>
                      <a:endParaRPr lang="x-none" sz="2800" dirty="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nl-NL" sz="2800" dirty="0">
                          <a:effectLst/>
                          <a:latin typeface="Times New Roman" panose="02020603050405020304" pitchFamily="18" charset="0"/>
                          <a:cs typeface="Times New Roman" panose="02020603050405020304" pitchFamily="18" charset="0"/>
                        </a:rPr>
                        <a:t> </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nl-NL" sz="2800" dirty="0">
                          <a:effectLst/>
                          <a:latin typeface="Times New Roman" panose="02020603050405020304" pitchFamily="18" charset="0"/>
                          <a:cs typeface="Times New Roman" panose="02020603050405020304" pitchFamily="18" charset="0"/>
                        </a:rPr>
                        <a:t> </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nl-NL" sz="2800" dirty="0">
                          <a:effectLst/>
                          <a:latin typeface="Times New Roman" panose="02020603050405020304" pitchFamily="18" charset="0"/>
                          <a:cs typeface="Times New Roman" panose="02020603050405020304" pitchFamily="18" charset="0"/>
                        </a:rPr>
                        <a:t> </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xmlns="" val="2082528320"/>
                  </a:ext>
                </a:extLst>
              </a:tr>
            </a:tbl>
          </a:graphicData>
        </a:graphic>
      </p:graphicFrame>
      <p:sp>
        <p:nvSpPr>
          <p:cNvPr id="10" name="Rectangle 3">
            <a:extLst>
              <a:ext uri="{FF2B5EF4-FFF2-40B4-BE49-F238E27FC236}">
                <a16:creationId xmlns:a16="http://schemas.microsoft.com/office/drawing/2014/main" xmlns="" id="{4EC67F5A-3DBB-1D42-B298-248F8E0EE0C2}"/>
              </a:ext>
            </a:extLst>
          </p:cNvPr>
          <p:cNvSpPr>
            <a:spLocks noChangeArrowheads="1"/>
          </p:cNvSpPr>
          <p:nvPr/>
        </p:nvSpPr>
        <p:spPr bwMode="auto">
          <a:xfrm>
            <a:off x="-132736" y="-384720"/>
            <a:ext cx="12179297"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x-none" sz="25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x-none"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HĐ </a:t>
            </a:r>
            <a:r>
              <a:rPr lang="en-US" altLang="x-none" sz="2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altLang="x-none"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 </a:t>
            </a:r>
            <a:r>
              <a:rPr lang="en-US" altLang="x-none" sz="2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phút</a:t>
            </a:r>
            <a:r>
              <a:rPr lang="en-US" altLang="x-none"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altLang="x-none" sz="2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a:t>
            </a:r>
            <a:r>
              <a:rPr lang="en-US" altLang="x-none"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2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altLang="x-none"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1p – </a:t>
            </a:r>
            <a:r>
              <a:rPr lang="en-US" altLang="x-none" sz="2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altLang="x-none"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x-none" sz="2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altLang="x-none"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3p)</a:t>
            </a:r>
            <a:endParaRPr lang="en-US" altLang="x-none"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x-none" sz="25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a:t>
            </a:r>
            <a:r>
              <a:rPr kumimoji="0" lang="vi-VN" altLang="x-none" sz="25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 TẬP SỐ 2</a:t>
            </a:r>
            <a:endParaRPr kumimoji="0" lang="vi-VN" altLang="x-none" sz="2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x-none" sz="25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r>
              <a:rPr kumimoji="0" lang="vi-VN" altLang="x-none" sz="25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altLang="x-none" sz="25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tập 1: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Đọc</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thông</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tin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mục</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t>
            </a:r>
            <a:r>
              <a:rPr kumimoji="0" lang="nl-NL" altLang="x-none" sz="25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quan</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t>
            </a:r>
            <a:r>
              <a:rPr kumimoji="0" lang="nl-NL" altLang="x-none" sz="25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nl-NL" altLang="x-none" sz="25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1, 2,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vi-VN"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ho</a:t>
            </a:r>
            <a:r>
              <a:rPr kumimoji="0" lang="vi-VN" altLang="x-none" sz="25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th</a:t>
            </a:r>
            <a:r>
              <a:rPr kumimoji="0" lang="vi-VN" altLang="x-none" sz="25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 bảng sau đây</a:t>
            </a:r>
            <a:endParaRPr kumimoji="0" lang="vi-VN" altLang="x-none" sz="2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vi-VN" altLang="x-none" sz="25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8A1BA83B-78F0-A943-B7AB-751CE69311E6}"/>
              </a:ext>
            </a:extLst>
          </p:cNvPr>
          <p:cNvGraphicFramePr>
            <a:graphicFrameLocks noGrp="1"/>
          </p:cNvGraphicFramePr>
          <p:nvPr>
            <p:extLst>
              <p:ext uri="{D42A27DB-BD31-4B8C-83A1-F6EECF244321}">
                <p14:modId xmlns:p14="http://schemas.microsoft.com/office/powerpoint/2010/main" val="3638485384"/>
              </p:ext>
            </p:extLst>
          </p:nvPr>
        </p:nvGraphicFramePr>
        <p:xfrm>
          <a:off x="-29497" y="1266218"/>
          <a:ext cx="12221497" cy="5396529"/>
        </p:xfrm>
        <a:graphic>
          <a:graphicData uri="http://schemas.openxmlformats.org/drawingml/2006/table">
            <a:tbl>
              <a:tblPr>
                <a:tableStyleId>{5C22544A-7EE6-4342-B048-85BDC9FD1C3A}</a:tableStyleId>
              </a:tblPr>
              <a:tblGrid>
                <a:gridCol w="1617698">
                  <a:extLst>
                    <a:ext uri="{9D8B030D-6E8A-4147-A177-3AD203B41FA5}">
                      <a16:colId xmlns:a16="http://schemas.microsoft.com/office/drawing/2014/main" xmlns="" val="1966246879"/>
                    </a:ext>
                  </a:extLst>
                </a:gridCol>
                <a:gridCol w="4046746">
                  <a:extLst>
                    <a:ext uri="{9D8B030D-6E8A-4147-A177-3AD203B41FA5}">
                      <a16:colId xmlns:a16="http://schemas.microsoft.com/office/drawing/2014/main" xmlns="" val="883784690"/>
                    </a:ext>
                  </a:extLst>
                </a:gridCol>
                <a:gridCol w="3190391">
                  <a:extLst>
                    <a:ext uri="{9D8B030D-6E8A-4147-A177-3AD203B41FA5}">
                      <a16:colId xmlns:a16="http://schemas.microsoft.com/office/drawing/2014/main" xmlns="" val="2523583580"/>
                    </a:ext>
                  </a:extLst>
                </a:gridCol>
                <a:gridCol w="3366662">
                  <a:extLst>
                    <a:ext uri="{9D8B030D-6E8A-4147-A177-3AD203B41FA5}">
                      <a16:colId xmlns:a16="http://schemas.microsoft.com/office/drawing/2014/main" xmlns="" val="3090641989"/>
                    </a:ext>
                  </a:extLst>
                </a:gridCol>
              </a:tblGrid>
              <a:tr h="488585">
                <a:tc>
                  <a:txBody>
                    <a:bodyPr/>
                    <a:lstStyle/>
                    <a:p>
                      <a:pPr algn="ctr">
                        <a:lnSpc>
                          <a:spcPct val="115000"/>
                        </a:lnSpc>
                        <a:spcAft>
                          <a:spcPts val="1000"/>
                        </a:spcAft>
                      </a:pPr>
                      <a:r>
                        <a:rPr lang="nl-NL" sz="2800" dirty="0">
                          <a:effectLst/>
                          <a:latin typeface="Times New Roman" panose="02020603050405020304" pitchFamily="18" charset="0"/>
                          <a:cs typeface="Times New Roman" panose="02020603050405020304" pitchFamily="18" charset="0"/>
                        </a:rPr>
                        <a:t> </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nl-NL" sz="2800" dirty="0">
                          <a:effectLst/>
                          <a:latin typeface="Times New Roman" panose="02020603050405020304" pitchFamily="18" charset="0"/>
                          <a:cs typeface="Times New Roman" panose="02020603050405020304" pitchFamily="18" charset="0"/>
                        </a:rPr>
                        <a:t>Đối lưu</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nl-NL" sz="2800">
                          <a:effectLst/>
                          <a:latin typeface="Times New Roman" panose="02020603050405020304" pitchFamily="18" charset="0"/>
                          <a:cs typeface="Times New Roman" panose="02020603050405020304" pitchFamily="18" charset="0"/>
                        </a:rPr>
                        <a:t>Bình lưu</a:t>
                      </a:r>
                      <a:endParaRPr lang="x-none"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vi-VN" sz="2800">
                          <a:effectLst/>
                          <a:latin typeface="Times New Roman" panose="02020603050405020304" pitchFamily="18" charset="0"/>
                          <a:cs typeface="Times New Roman" panose="02020603050405020304" pitchFamily="18" charset="0"/>
                        </a:rPr>
                        <a:t>Các tầng cao</a:t>
                      </a:r>
                      <a:endParaRPr lang="x-none"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xmlns="" val="1820010014"/>
                  </a:ext>
                </a:extLst>
              </a:tr>
              <a:tr h="4905801">
                <a:tc>
                  <a:txBody>
                    <a:bodyPr/>
                    <a:lstStyle/>
                    <a:p>
                      <a:pPr algn="ctr">
                        <a:lnSpc>
                          <a:spcPct val="115000"/>
                        </a:lnSpc>
                        <a:spcAft>
                          <a:spcPts val="1000"/>
                        </a:spcAft>
                      </a:pPr>
                      <a:r>
                        <a:rPr lang="nl-NL" sz="2800" dirty="0">
                          <a:effectLst/>
                          <a:latin typeface="Times New Roman" panose="02020603050405020304" pitchFamily="18" charset="0"/>
                          <a:cs typeface="Times New Roman" panose="02020603050405020304" pitchFamily="18" charset="0"/>
                        </a:rPr>
                        <a:t>Đặc điểm</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400" b="1" dirty="0" smtClean="0">
                          <a:solidFill>
                            <a:srgbClr val="C00000"/>
                          </a:solidFill>
                          <a:latin typeface="Times New Roman" panose="02020603050405020304" pitchFamily="18" charset="0"/>
                          <a:cs typeface="Times New Roman" panose="02020603050405020304" pitchFamily="18" charset="0"/>
                        </a:rPr>
                        <a:t>-</a:t>
                      </a:r>
                      <a:r>
                        <a:rPr lang="en-US" sz="2400" b="1" baseline="0" dirty="0" smtClean="0">
                          <a:solidFill>
                            <a:srgbClr val="C00000"/>
                          </a:solidFill>
                          <a:latin typeface="Times New Roman" panose="02020603050405020304" pitchFamily="18" charset="0"/>
                          <a:cs typeface="Times New Roman" panose="02020603050405020304" pitchFamily="18" charset="0"/>
                        </a:rPr>
                        <a:t> N</a:t>
                      </a:r>
                      <a:r>
                        <a:rPr lang="vi-VN" sz="2400" b="1" dirty="0" smtClean="0">
                          <a:solidFill>
                            <a:srgbClr val="C00000"/>
                          </a:solidFill>
                          <a:latin typeface="Times New Roman" panose="02020603050405020304" pitchFamily="18" charset="0"/>
                          <a:cs typeface="Times New Roman" panose="02020603050405020304" pitchFamily="18" charset="0"/>
                        </a:rPr>
                        <a:t>hiệt độ giảm theo độ cao(trung bình c</a:t>
                      </a:r>
                      <a:r>
                        <a:rPr lang="en-US" sz="2400" b="1" dirty="0" smtClean="0">
                          <a:solidFill>
                            <a:srgbClr val="C00000"/>
                          </a:solidFill>
                          <a:latin typeface="Times New Roman" panose="02020603050405020304" pitchFamily="18" charset="0"/>
                          <a:cs typeface="Times New Roman" panose="02020603050405020304" pitchFamily="18" charset="0"/>
                        </a:rPr>
                        <a:t>ứ</a:t>
                      </a:r>
                      <a:r>
                        <a:rPr lang="vi-VN" sz="2400" b="1" dirty="0" smtClean="0">
                          <a:solidFill>
                            <a:srgbClr val="C00000"/>
                          </a:solidFill>
                          <a:latin typeface="Times New Roman" panose="02020603050405020304" pitchFamily="18" charset="0"/>
                          <a:cs typeface="Times New Roman" panose="02020603050405020304" pitchFamily="18" charset="0"/>
                        </a:rPr>
                        <a:t> lên cao 100 m, nhiệt độ lại giảm 0,6</a:t>
                      </a:r>
                      <a:r>
                        <a:rPr lang="vi-VN" sz="2400" b="1" baseline="30000" dirty="0" smtClean="0">
                          <a:solidFill>
                            <a:srgbClr val="C00000"/>
                          </a:solidFill>
                          <a:latin typeface="Times New Roman" panose="02020603050405020304" pitchFamily="18" charset="0"/>
                          <a:cs typeface="Times New Roman" panose="02020603050405020304" pitchFamily="18" charset="0"/>
                        </a:rPr>
                        <a:t>o</a:t>
                      </a:r>
                      <a:r>
                        <a:rPr lang="vi-VN" sz="2400" b="1" dirty="0" smtClean="0">
                          <a:solidFill>
                            <a:srgbClr val="C00000"/>
                          </a:solidFill>
                          <a:latin typeface="Times New Roman" panose="02020603050405020304" pitchFamily="18" charset="0"/>
                          <a:cs typeface="Times New Roman" panose="02020603050405020304" pitchFamily="18" charset="0"/>
                        </a:rPr>
                        <a:t>C),</a:t>
                      </a:r>
                      <a:endParaRPr lang="en-US" sz="2400" b="1" dirty="0" smtClean="0">
                        <a:solidFill>
                          <a:srgbClr val="C00000"/>
                        </a:solidFill>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2400" b="1" dirty="0" smtClean="0">
                          <a:solidFill>
                            <a:srgbClr val="C00000"/>
                          </a:solidFill>
                          <a:latin typeface="Times New Roman" panose="02020603050405020304" pitchFamily="18" charset="0"/>
                          <a:cs typeface="Times New Roman" panose="02020603050405020304" pitchFamily="18" charset="0"/>
                        </a:rPr>
                        <a:t>-</a:t>
                      </a:r>
                      <a:r>
                        <a:rPr lang="en-US" sz="2400" b="1" baseline="0" dirty="0" smtClean="0">
                          <a:solidFill>
                            <a:srgbClr val="C00000"/>
                          </a:solidFill>
                          <a:latin typeface="Times New Roman" panose="02020603050405020304" pitchFamily="18" charset="0"/>
                          <a:cs typeface="Times New Roman" panose="02020603050405020304" pitchFamily="18" charset="0"/>
                        </a:rPr>
                        <a:t> K</a:t>
                      </a:r>
                      <a:r>
                        <a:rPr lang="vi-VN" sz="2400" b="1" dirty="0" smtClean="0">
                          <a:solidFill>
                            <a:srgbClr val="C00000"/>
                          </a:solidFill>
                          <a:latin typeface="Times New Roman" panose="02020603050405020304" pitchFamily="18" charset="0"/>
                          <a:cs typeface="Times New Roman" panose="02020603050405020304" pitchFamily="18" charset="0"/>
                        </a:rPr>
                        <a:t>hông khí luôn luôn chuyển động theo chiều thẳng đứng</a:t>
                      </a:r>
                      <a:endParaRPr lang="en-US" sz="2400" b="1" dirty="0" smtClean="0">
                        <a:solidFill>
                          <a:srgbClr val="C00000"/>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15000"/>
                        </a:lnSpc>
                        <a:spcBef>
                          <a:spcPts val="0"/>
                        </a:spcBef>
                        <a:spcAft>
                          <a:spcPts val="1000"/>
                        </a:spcAft>
                        <a:buClrTx/>
                        <a:buSzTx/>
                        <a:buFontTx/>
                        <a:buNone/>
                        <a:tabLst/>
                        <a:defRPr/>
                      </a:pPr>
                      <a:r>
                        <a:rPr lang="en-US" sz="2400" b="1" dirty="0" smtClean="0">
                          <a:solidFill>
                            <a:srgbClr val="C00000"/>
                          </a:solidFill>
                          <a:latin typeface="Times New Roman" panose="02020603050405020304" pitchFamily="18" charset="0"/>
                          <a:cs typeface="Times New Roman" panose="02020603050405020304" pitchFamily="18" charset="0"/>
                        </a:rPr>
                        <a:t>-</a:t>
                      </a:r>
                      <a:r>
                        <a:rPr lang="en-US" sz="2400" b="1" baseline="0" dirty="0" smtClean="0">
                          <a:solidFill>
                            <a:srgbClr val="C00000"/>
                          </a:solidFill>
                          <a:latin typeface="Times New Roman" panose="02020603050405020304" pitchFamily="18" charset="0"/>
                          <a:cs typeface="Times New Roman" panose="02020603050405020304" pitchFamily="18" charset="0"/>
                        </a:rPr>
                        <a:t> L</a:t>
                      </a:r>
                      <a:r>
                        <a:rPr lang="vi-VN" sz="2400" b="1" dirty="0" smtClean="0">
                          <a:solidFill>
                            <a:srgbClr val="C00000"/>
                          </a:solidFill>
                          <a:latin typeface="Times New Roman" panose="02020603050405020304" pitchFamily="18" charset="0"/>
                          <a:cs typeface="Times New Roman" panose="02020603050405020304" pitchFamily="18" charset="0"/>
                        </a:rPr>
                        <a:t>à nơi sinh ra các hiện tượng thời tiết như mây</a:t>
                      </a:r>
                      <a:r>
                        <a:rPr lang="vi-VN" sz="2400" b="1" smtClean="0">
                          <a:solidFill>
                            <a:srgbClr val="C00000"/>
                          </a:solidFill>
                          <a:latin typeface="Times New Roman" panose="02020603050405020304" pitchFamily="18" charset="0"/>
                          <a:cs typeface="Times New Roman" panose="02020603050405020304" pitchFamily="18" charset="0"/>
                        </a:rPr>
                        <a:t>, </a:t>
                      </a:r>
                      <a:r>
                        <a:rPr lang="vi-VN" sz="2400" b="1" smtClean="0">
                          <a:solidFill>
                            <a:srgbClr val="C00000"/>
                          </a:solidFill>
                          <a:latin typeface="Times New Roman" panose="02020603050405020304" pitchFamily="18" charset="0"/>
                          <a:cs typeface="Times New Roman" panose="02020603050405020304" pitchFamily="18" charset="0"/>
                        </a:rPr>
                        <a:t>m</a:t>
                      </a:r>
                      <a:r>
                        <a:rPr lang="en-US" sz="2400" b="1" smtClean="0">
                          <a:solidFill>
                            <a:srgbClr val="C00000"/>
                          </a:solidFill>
                          <a:latin typeface="Times New Roman" panose="02020603050405020304" pitchFamily="18" charset="0"/>
                          <a:cs typeface="Times New Roman" panose="02020603050405020304" pitchFamily="18" charset="0"/>
                        </a:rPr>
                        <a:t>ư</a:t>
                      </a:r>
                      <a:r>
                        <a:rPr lang="vi-VN" sz="2400" b="1" smtClean="0">
                          <a:solidFill>
                            <a:srgbClr val="C00000"/>
                          </a:solidFill>
                          <a:latin typeface="Times New Roman" panose="02020603050405020304" pitchFamily="18" charset="0"/>
                          <a:cs typeface="Times New Roman" panose="02020603050405020304" pitchFamily="18" charset="0"/>
                        </a:rPr>
                        <a:t>a</a:t>
                      </a:r>
                      <a:r>
                        <a:rPr lang="vi-VN" sz="2400" b="1" dirty="0" smtClean="0">
                          <a:solidFill>
                            <a:srgbClr val="C00000"/>
                          </a:solidFill>
                          <a:latin typeface="Times New Roman" panose="02020603050405020304" pitchFamily="18" charset="0"/>
                          <a:cs typeface="Times New Roman" panose="02020603050405020304" pitchFamily="18" charset="0"/>
                        </a:rPr>
                        <a:t>, sấm sét,...</a:t>
                      </a:r>
                      <a:endParaRPr lang="en-US" sz="2400" b="1" dirty="0" smtClean="0">
                        <a:solidFill>
                          <a:srgbClr val="C00000"/>
                        </a:solidFill>
                        <a:latin typeface="Times New Roman" panose="02020603050405020304" pitchFamily="18" charset="0"/>
                        <a:cs typeface="Times New Roman" panose="02020603050405020304" pitchFamily="18" charset="0"/>
                      </a:endParaRPr>
                    </a:p>
                    <a:p>
                      <a:pPr algn="ctr">
                        <a:lnSpc>
                          <a:spcPct val="115000"/>
                        </a:lnSpc>
                        <a:spcAft>
                          <a:spcPts val="1000"/>
                        </a:spcAft>
                      </a:pPr>
                      <a:r>
                        <a:rPr lang="nl-NL" sz="2800" dirty="0">
                          <a:effectLst/>
                          <a:latin typeface="Times New Roman" panose="02020603050405020304" pitchFamily="18" charset="0"/>
                          <a:cs typeface="Times New Roman" panose="02020603050405020304" pitchFamily="18" charset="0"/>
                        </a:rPr>
                        <a:t> </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n-US" sz="2400" b="1" dirty="0" smtClean="0">
                          <a:solidFill>
                            <a:srgbClr val="C00000"/>
                          </a:solidFill>
                          <a:latin typeface="Times New Roman" panose="02020603050405020304" pitchFamily="18" charset="0"/>
                          <a:cs typeface="Times New Roman" panose="02020603050405020304" pitchFamily="18" charset="0"/>
                        </a:rPr>
                        <a:t>-</a:t>
                      </a:r>
                      <a:r>
                        <a:rPr lang="en-US" sz="2400" b="1" baseline="0" dirty="0" smtClean="0">
                          <a:solidFill>
                            <a:srgbClr val="C00000"/>
                          </a:solidFill>
                          <a:latin typeface="Times New Roman" panose="02020603050405020304" pitchFamily="18" charset="0"/>
                          <a:cs typeface="Times New Roman" panose="02020603050405020304" pitchFamily="18" charset="0"/>
                        </a:rPr>
                        <a:t> N</a:t>
                      </a:r>
                      <a:r>
                        <a:rPr lang="vi-VN" sz="2400" b="1" dirty="0" smtClean="0">
                          <a:solidFill>
                            <a:srgbClr val="C00000"/>
                          </a:solidFill>
                          <a:latin typeface="Times New Roman" panose="02020603050405020304" pitchFamily="18" charset="0"/>
                          <a:cs typeface="Times New Roman" panose="02020603050405020304" pitchFamily="18" charset="0"/>
                        </a:rPr>
                        <a:t>hiệt độ tăng theo độ cao</a:t>
                      </a:r>
                      <a:endParaRPr lang="en-US" sz="2400" b="1" dirty="0" smtClean="0">
                        <a:solidFill>
                          <a:srgbClr val="C00000"/>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15000"/>
                        </a:lnSpc>
                        <a:spcBef>
                          <a:spcPts val="0"/>
                        </a:spcBef>
                        <a:spcAft>
                          <a:spcPts val="1000"/>
                        </a:spcAft>
                        <a:buClrTx/>
                        <a:buSzTx/>
                        <a:buFontTx/>
                        <a:buNone/>
                        <a:tabLst/>
                        <a:defRPr/>
                      </a:pPr>
                      <a:r>
                        <a:rPr lang="en-US" sz="2400" b="1" dirty="0" smtClean="0">
                          <a:solidFill>
                            <a:srgbClr val="C00000"/>
                          </a:solidFill>
                          <a:latin typeface="Times New Roman" panose="02020603050405020304" pitchFamily="18" charset="0"/>
                          <a:cs typeface="Times New Roman" panose="02020603050405020304" pitchFamily="18" charset="0"/>
                        </a:rPr>
                        <a:t>-K</a:t>
                      </a:r>
                      <a:r>
                        <a:rPr lang="vi-VN" sz="2400" b="1" dirty="0" smtClean="0">
                          <a:solidFill>
                            <a:srgbClr val="C00000"/>
                          </a:solidFill>
                          <a:latin typeface="Times New Roman" panose="02020603050405020304" pitchFamily="18" charset="0"/>
                          <a:cs typeface="Times New Roman" panose="02020603050405020304" pitchFamily="18" charset="0"/>
                        </a:rPr>
                        <a:t>hông khí luôn luôn chuyển động ngang. </a:t>
                      </a:r>
                      <a:endParaRPr lang="en-US" sz="2400" b="1" dirty="0" smtClean="0">
                        <a:solidFill>
                          <a:srgbClr val="C00000"/>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15000"/>
                        </a:lnSpc>
                        <a:spcBef>
                          <a:spcPts val="0"/>
                        </a:spcBef>
                        <a:spcAft>
                          <a:spcPts val="1000"/>
                        </a:spcAft>
                        <a:buClrTx/>
                        <a:buSzTx/>
                        <a:buFontTx/>
                        <a:buNone/>
                        <a:tabLst/>
                        <a:defRPr/>
                      </a:pPr>
                      <a:r>
                        <a:rPr lang="en-US" sz="2400" b="1" dirty="0" smtClean="0">
                          <a:solidFill>
                            <a:srgbClr val="C00000"/>
                          </a:solidFill>
                          <a:latin typeface="Times New Roman" panose="02020603050405020304" pitchFamily="18" charset="0"/>
                          <a:cs typeface="Times New Roman" panose="02020603050405020304" pitchFamily="18" charset="0"/>
                        </a:rPr>
                        <a:t>- </a:t>
                      </a:r>
                      <a:r>
                        <a:rPr lang="vi-VN" sz="2400" b="1" dirty="0" smtClean="0">
                          <a:solidFill>
                            <a:srgbClr val="C00000"/>
                          </a:solidFill>
                          <a:latin typeface="Times New Roman" panose="02020603050405020304" pitchFamily="18" charset="0"/>
                          <a:cs typeface="Times New Roman" panose="02020603050405020304" pitchFamily="18" charset="0"/>
                        </a:rPr>
                        <a:t>Lớp ôzôn giúp hấp thụ phần lớn bức xạ cực tím, bảo vệ sự sống trên Trái Đất.</a:t>
                      </a:r>
                      <a:endParaRPr lang="en-US" sz="2400" b="1" dirty="0" smtClean="0">
                        <a:solidFill>
                          <a:srgbClr val="C00000"/>
                        </a:solidFill>
                        <a:latin typeface="Times New Roman" panose="02020603050405020304" pitchFamily="18" charset="0"/>
                        <a:cs typeface="Times New Roman" panose="02020603050405020304" pitchFamily="18" charset="0"/>
                      </a:endParaRPr>
                    </a:p>
                    <a:p>
                      <a:pPr algn="just">
                        <a:lnSpc>
                          <a:spcPct val="115000"/>
                        </a:lnSpc>
                        <a:spcAft>
                          <a:spcPts val="1000"/>
                        </a:spcAft>
                      </a:pPr>
                      <a:r>
                        <a:rPr lang="nl-NL" sz="2400" b="1" dirty="0">
                          <a:effectLst/>
                          <a:latin typeface="Times New Roman" panose="02020603050405020304" pitchFamily="18" charset="0"/>
                          <a:cs typeface="Times New Roman" panose="02020603050405020304" pitchFamily="18" charset="0"/>
                        </a:rPr>
                        <a:t> </a:t>
                      </a:r>
                      <a:endParaRPr lang="x-none"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indent="-342900" algn="just">
                        <a:buFontTx/>
                        <a:buChar char="-"/>
                      </a:pPr>
                      <a:r>
                        <a:rPr lang="en-US" sz="2400" b="1" baseline="0" dirty="0" smtClean="0">
                          <a:solidFill>
                            <a:srgbClr val="C00000"/>
                          </a:solidFill>
                          <a:latin typeface="Times New Roman" panose="02020603050405020304" pitchFamily="18" charset="0"/>
                          <a:cs typeface="Times New Roman" panose="02020603050405020304" pitchFamily="18" charset="0"/>
                        </a:rPr>
                        <a:t>C</a:t>
                      </a:r>
                      <a:r>
                        <a:rPr lang="vi-VN" sz="2400" b="1" dirty="0" smtClean="0">
                          <a:solidFill>
                            <a:srgbClr val="C00000"/>
                          </a:solidFill>
                          <a:latin typeface="Times New Roman" panose="02020603050405020304" pitchFamily="18" charset="0"/>
                          <a:cs typeface="Times New Roman" panose="02020603050405020304" pitchFamily="18" charset="0"/>
                        </a:rPr>
                        <a:t>àng lên cao không </a:t>
                      </a:r>
                      <a:endParaRPr lang="en-US" sz="2400" b="1" dirty="0" smtClean="0">
                        <a:solidFill>
                          <a:srgbClr val="C00000"/>
                        </a:solidFill>
                        <a:latin typeface="Times New Roman" panose="02020603050405020304" pitchFamily="18" charset="0"/>
                        <a:cs typeface="Times New Roman" panose="02020603050405020304" pitchFamily="18" charset="0"/>
                      </a:endParaRPr>
                    </a:p>
                    <a:p>
                      <a:pPr marL="0" indent="0" algn="just">
                        <a:buFontTx/>
                        <a:buNone/>
                      </a:pPr>
                      <a:r>
                        <a:rPr lang="vi-VN" sz="2400" b="1" dirty="0" smtClean="0">
                          <a:solidFill>
                            <a:srgbClr val="C00000"/>
                          </a:solidFill>
                          <a:latin typeface="Times New Roman" panose="02020603050405020304" pitchFamily="18" charset="0"/>
                          <a:cs typeface="Times New Roman" panose="02020603050405020304" pitchFamily="18" charset="0"/>
                        </a:rPr>
                        <a:t>khí càng loãng.</a:t>
                      </a:r>
                    </a:p>
                    <a:p>
                      <a:pPr algn="just"/>
                      <a:endParaRPr lang="en-US" sz="2400" b="1" dirty="0" smtClean="0">
                        <a:latin typeface="Times New Roman" panose="02020603050405020304" pitchFamily="18" charset="0"/>
                        <a:cs typeface="Times New Roman" panose="02020603050405020304" pitchFamily="18" charset="0"/>
                      </a:endParaRPr>
                    </a:p>
                    <a:p>
                      <a:pPr algn="just">
                        <a:lnSpc>
                          <a:spcPct val="115000"/>
                        </a:lnSpc>
                        <a:spcAft>
                          <a:spcPts val="1000"/>
                        </a:spcAft>
                      </a:pPr>
                      <a:r>
                        <a:rPr lang="nl-NL" sz="2400" b="1" dirty="0">
                          <a:effectLst/>
                          <a:latin typeface="Times New Roman" panose="02020603050405020304" pitchFamily="18" charset="0"/>
                          <a:cs typeface="Times New Roman" panose="02020603050405020304" pitchFamily="18" charset="0"/>
                        </a:rPr>
                        <a:t> </a:t>
                      </a:r>
                      <a:endParaRPr lang="x-none"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xmlns="" val="2082528320"/>
                  </a:ext>
                </a:extLst>
              </a:tr>
            </a:tbl>
          </a:graphicData>
        </a:graphic>
      </p:graphicFrame>
      <p:sp>
        <p:nvSpPr>
          <p:cNvPr id="10" name="Rectangle 3">
            <a:extLst>
              <a:ext uri="{FF2B5EF4-FFF2-40B4-BE49-F238E27FC236}">
                <a16:creationId xmlns:a16="http://schemas.microsoft.com/office/drawing/2014/main" xmlns="" id="{4EC67F5A-3DBB-1D42-B298-248F8E0EE0C2}"/>
              </a:ext>
            </a:extLst>
          </p:cNvPr>
          <p:cNvSpPr>
            <a:spLocks noChangeArrowheads="1"/>
          </p:cNvSpPr>
          <p:nvPr/>
        </p:nvSpPr>
        <p:spPr bwMode="auto">
          <a:xfrm>
            <a:off x="0" y="132707"/>
            <a:ext cx="12179297"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x-none" sz="25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kumimoji="0" lang="vi-VN" altLang="x-none" sz="2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x-none" sz="25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r>
              <a:rPr kumimoji="0" lang="vi-VN" altLang="x-none" sz="25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altLang="x-none" sz="25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tập 1: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Đọc</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thông</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tin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mục</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t>
            </a:r>
            <a:r>
              <a:rPr kumimoji="0" lang="nl-NL" altLang="x-none" sz="25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quan</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t>
            </a:r>
            <a:r>
              <a:rPr kumimoji="0" lang="nl-NL" altLang="x-none" sz="25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nl-NL" altLang="x-none" sz="25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1, 2,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nl-NL"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nl-NL" altLang="x-none" sz="25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vi-VN"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ho</a:t>
            </a:r>
            <a:r>
              <a:rPr kumimoji="0" lang="vi-VN" altLang="x-none" sz="25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th</a:t>
            </a:r>
            <a:r>
              <a:rPr kumimoji="0" lang="vi-VN" altLang="x-none" sz="25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altLang="x-none" sz="25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 bảng sau đây</a:t>
            </a:r>
            <a:endParaRPr kumimoji="0" lang="vi-VN" altLang="x-none" sz="2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vi-VN" altLang="x-none" sz="25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3689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2387" y="575187"/>
            <a:ext cx="7241458" cy="954107"/>
          </a:xfrm>
          <a:prstGeom prst="rect">
            <a:avLst/>
          </a:prstGeom>
          <a:noFill/>
        </p:spPr>
        <p:txBody>
          <a:bodyPr wrap="square" rtlCol="0">
            <a:spAutoFit/>
          </a:bodyPr>
          <a:lstStyle/>
          <a:p>
            <a:r>
              <a:rPr lang="en-US" sz="2800" b="1" dirty="0">
                <a:solidFill>
                  <a:schemeClr val="accent1">
                    <a:lumMod val="50000"/>
                  </a:schemeClr>
                </a:solidFill>
                <a:latin typeface="Times New Roman" panose="02020603050405020304" pitchFamily="18" charset="0"/>
                <a:cs typeface="Times New Roman" panose="02020603050405020304" pitchFamily="18" charset="0"/>
              </a:rPr>
              <a:t>3</a:t>
            </a: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cs typeface="Times New Roman" panose="02020603050405020304" pitchFamily="18" charset="0"/>
              </a:rPr>
              <a:t>Các</a:t>
            </a: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cs typeface="Times New Roman" panose="02020603050405020304" pitchFamily="18" charset="0"/>
              </a:rPr>
              <a:t>khối</a:t>
            </a: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cs typeface="Times New Roman" panose="02020603050405020304" pitchFamily="18" charset="0"/>
              </a:rPr>
              <a:t>khí</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a:p>
            <a:endParaRPr lang="en-US" sz="2800" dirty="0"/>
          </a:p>
        </p:txBody>
      </p:sp>
      <p:sp>
        <p:nvSpPr>
          <p:cNvPr id="3" name="Rounded Rectangle 2"/>
          <p:cNvSpPr/>
          <p:nvPr/>
        </p:nvSpPr>
        <p:spPr>
          <a:xfrm>
            <a:off x="840658" y="560439"/>
            <a:ext cx="6975987" cy="737419"/>
          </a:xfrm>
          <a:prstGeom prst="roundRect">
            <a:avLst/>
          </a:prstGeom>
          <a:noFill/>
          <a:ln w="19050" cap="flat" cmpd="sng" algn="ctr">
            <a:solidFill>
              <a:srgbClr val="CC33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768382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4012</TotalTime>
  <Words>1343</Words>
  <Application>Microsoft Office PowerPoint</Application>
  <PresentationFormat>Widescreen</PresentationFormat>
  <Paragraphs>189</Paragraphs>
  <Slides>27</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270</cp:revision>
  <dcterms:created xsi:type="dcterms:W3CDTF">2021-06-18T15:04:24Z</dcterms:created>
  <dcterms:modified xsi:type="dcterms:W3CDTF">2023-01-12T00:47:25Z</dcterms:modified>
</cp:coreProperties>
</file>