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6.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3" r:id="rId5"/>
    <p:sldMasterId id="2147484002" r:id="rId6"/>
    <p:sldMasterId id="2147484015" r:id="rId7"/>
  </p:sldMasterIdLst>
  <p:notesMasterIdLst>
    <p:notesMasterId r:id="rId50"/>
  </p:notesMasterIdLst>
  <p:sldIdLst>
    <p:sldId id="257" r:id="rId8"/>
    <p:sldId id="258" r:id="rId9"/>
    <p:sldId id="259" r:id="rId10"/>
    <p:sldId id="260" r:id="rId11"/>
    <p:sldId id="261" r:id="rId12"/>
    <p:sldId id="263" r:id="rId13"/>
    <p:sldId id="264" r:id="rId14"/>
    <p:sldId id="265" r:id="rId15"/>
    <p:sldId id="266" r:id="rId16"/>
    <p:sldId id="267" r:id="rId17"/>
    <p:sldId id="304" r:id="rId18"/>
    <p:sldId id="305" r:id="rId19"/>
    <p:sldId id="306" r:id="rId20"/>
    <p:sldId id="307" r:id="rId21"/>
    <p:sldId id="309" r:id="rId22"/>
    <p:sldId id="310" r:id="rId23"/>
    <p:sldId id="275" r:id="rId24"/>
    <p:sldId id="277" r:id="rId25"/>
    <p:sldId id="278" r:id="rId26"/>
    <p:sldId id="279" r:id="rId27"/>
    <p:sldId id="280" r:id="rId28"/>
    <p:sldId id="281" r:id="rId29"/>
    <p:sldId id="282" r:id="rId30"/>
    <p:sldId id="283" r:id="rId31"/>
    <p:sldId id="284" r:id="rId32"/>
    <p:sldId id="285" r:id="rId33"/>
    <p:sldId id="286"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0"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t>14/12/2022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t>‹#›</a:t>
            </a:fld>
            <a:endParaRPr lang="en-US"/>
          </a:p>
        </p:txBody>
      </p:sp>
    </p:spTree>
    <p:extLst>
      <p:ext uri="{BB962C8B-B14F-4D97-AF65-F5344CB8AC3E}">
        <p14:creationId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5</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 xmlns:a16="http://schemas.microsoft.com/office/drawing/2014/main" id="{929DF570-901B-469F-A7EE-ED58B5A4D05E}"/>
              </a:ext>
            </a:extLst>
          </p:cNvPr>
          <p:cNvSpPr>
            <a:spLocks noGrp="1" noRot="1" noChangeAspect="1" noTextEdit="1"/>
          </p:cNvSpPr>
          <p:nvPr>
            <p:ph type="sldImg"/>
          </p:nvPr>
        </p:nvSpPr>
        <p:spPr>
          <a:xfrm>
            <a:off x="1371600" y="1143000"/>
            <a:ext cx="4114800" cy="3086100"/>
          </a:xfrm>
          <a:ln/>
        </p:spPr>
      </p:sp>
      <p:sp>
        <p:nvSpPr>
          <p:cNvPr id="57347" name="Notes Placeholder 2">
            <a:extLst>
              <a:ext uri="{FF2B5EF4-FFF2-40B4-BE49-F238E27FC236}">
                <a16:creationId xmlns="" xmlns:a16="http://schemas.microsoft.com/office/drawing/2014/main"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 xmlns:a16="http://schemas.microsoft.com/office/drawing/2014/main"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9</a:t>
            </a:fld>
            <a:endParaRPr lang="en-US" altLang="en-US">
              <a:solidFill>
                <a:srgbClr val="000000"/>
              </a:solidFill>
            </a:endParaRPr>
          </a:p>
        </p:txBody>
      </p:sp>
    </p:spTree>
    <p:extLst>
      <p:ext uri="{BB962C8B-B14F-4D97-AF65-F5344CB8AC3E}">
        <p14:creationId xmlns:p14="http://schemas.microsoft.com/office/powerpoint/2010/main" val="387425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 xmlns:a16="http://schemas.microsoft.com/office/drawing/2014/main"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13</a:t>
            </a:fld>
            <a:endParaRPr lang="en-US" altLang="en-US">
              <a:solidFill>
                <a:srgbClr val="000000"/>
              </a:solidFill>
            </a:endParaRPr>
          </a:p>
        </p:txBody>
      </p:sp>
    </p:spTree>
    <p:extLst>
      <p:ext uri="{BB962C8B-B14F-4D97-AF65-F5344CB8AC3E}">
        <p14:creationId xmlns:p14="http://schemas.microsoft.com/office/powerpoint/2010/main" val="153358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 xmlns:a16="http://schemas.microsoft.com/office/drawing/2014/main"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 xmlns:a16="http://schemas.microsoft.com/office/drawing/2014/main"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 xmlns:a16="http://schemas.microsoft.com/office/drawing/2014/main"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14</a:t>
            </a:fld>
            <a:endParaRPr lang="en-US" altLang="en-US">
              <a:solidFill>
                <a:srgbClr val="000000"/>
              </a:solidFill>
            </a:endParaRPr>
          </a:p>
        </p:txBody>
      </p:sp>
    </p:spTree>
    <p:extLst>
      <p:ext uri="{BB962C8B-B14F-4D97-AF65-F5344CB8AC3E}">
        <p14:creationId xmlns:p14="http://schemas.microsoft.com/office/powerpoint/2010/main" val="7479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18</a:t>
            </a:fld>
            <a:endParaRPr lang="vi-VN">
              <a:solidFill>
                <a:prstClr val="black"/>
              </a:solidFill>
            </a:endParaRPr>
          </a:p>
        </p:txBody>
      </p:sp>
    </p:spTree>
    <p:extLst>
      <p:ext uri="{BB962C8B-B14F-4D97-AF65-F5344CB8AC3E}">
        <p14:creationId xmlns:p14="http://schemas.microsoft.com/office/powerpoint/2010/main" val="304101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295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2202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64641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03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53960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426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3700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204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76002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402356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85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8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7857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709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879594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236308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5512"/>
      </p:ext>
    </p:extLst>
  </p:cSld>
  <p:clrMapOvr>
    <a:masterClrMapping/>
  </p:clrMapOvr>
  <p:transition spd="slow" advClick="0" advTm="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91230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943587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061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98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2467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621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0796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7452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2173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2022/12/14</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847582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2022/12/14</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33886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506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35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0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2612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509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235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932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22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72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907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042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8521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0950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136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401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3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36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78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256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674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23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806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9381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613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24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69897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788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95752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811716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32091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70855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69765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7391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2327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75312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45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66932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381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90242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749768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737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756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566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520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5803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75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4026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25939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2079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 xmlns:a16="http://schemas.microsoft.com/office/drawing/2014/main"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 xmlns:a16="http://schemas.microsoft.com/office/drawing/2014/main"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38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83185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536390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9877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952602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4671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35378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795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23081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8383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66926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764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5352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34419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711640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955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581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62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208214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192868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81949"/>
      </p:ext>
    </p:extLst>
  </p:cSld>
  <p:clrMapOvr>
    <a:masterClrMapping/>
  </p:clrMapOvr>
  <p:transition spd="slow" advClick="0" advTm="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4837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 xmlns:a16="http://schemas.microsoft.com/office/drawing/2014/main"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 xmlns:a16="http://schemas.microsoft.com/office/drawing/2014/main"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24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2022/12/14</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54298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668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2022/12/14</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970390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555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2022/12/14</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510078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170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2022/12/14</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306729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007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2022/12/14</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49796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1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1307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5892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1481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951285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3661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78842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564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164490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53921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263571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85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34705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2237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221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00053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0074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14173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551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227604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383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906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2035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3106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955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8466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11843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86950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75616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912437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2093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670767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77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97776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1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4678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729723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02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833780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0789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16399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751946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9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740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7937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790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5508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17398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894581"/>
      </p:ext>
    </p:extLst>
  </p:cSld>
  <p:clrMapOvr>
    <a:masterClrMapping/>
  </p:clrMapOvr>
  <p:transition spd="slow" advClick="0" advTm="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978417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16086248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557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852773900"/>
      </p:ext>
    </p:extLst>
  </p:cSld>
  <p:clrMapOvr>
    <a:masterClrMapping/>
  </p:clrMapOvr>
  <p:transition spd="slow" advTm="3000">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96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517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95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734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498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7648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2469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1385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854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55576365"/>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676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9355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1525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8736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76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1886206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598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657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07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27624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336987"/>
      </p:ext>
    </p:extLst>
  </p:cSld>
  <p:clrMapOvr>
    <a:masterClrMapping/>
  </p:clrMapOvr>
  <p:transition spd="slow" advClick="0" advTm="4000">
    <p:comb/>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14484"/>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230548764"/>
      </p:ext>
    </p:extLst>
  </p:cSld>
  <p:clrMapOvr>
    <a:masterClrMapping/>
  </p:clrMapOvr>
  <p:transition spd="slow"/>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524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5398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229734585"/>
      </p:ext>
    </p:extLst>
  </p:cSld>
  <p:clrMapOvr>
    <a:masterClrMapping/>
  </p:clrMapOvr>
  <p:transition spd="slow"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17180844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384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3089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4122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436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80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49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301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0742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43444856"/>
      </p:ext>
    </p:extLst>
  </p:cSld>
  <p:clrMapOvr>
    <a:masterClrMapping/>
  </p:clrMapOvr>
  <p:transition spd="slow" advTm="3000">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40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7099615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6325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214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028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8663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035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587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249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555239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85308"/>
      </p:ext>
    </p:extLst>
  </p:cSld>
  <p:clrMapOvr>
    <a:masterClrMapping/>
  </p:clrMapOvr>
  <p:transition spd="slow" advClick="0" advTm="4000">
    <p:comb/>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7632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36028703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936405369"/>
      </p:ext>
    </p:extLst>
  </p:cSld>
  <p:clrMapOvr>
    <a:masterClrMapping/>
  </p:clrMapOvr>
  <p:transition spd="slow"/>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5904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50204774"/>
      </p:ext>
    </p:extLst>
  </p:cSld>
  <p:clrMapOvr>
    <a:masterClrMapping/>
  </p:clrMapOvr>
  <p:transition spd="slow" advTm="3000">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1651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8991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053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5776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964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8010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96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174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6336643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6235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18910407"/>
      </p:ext>
    </p:extLst>
  </p:cSld>
  <p:clrMapOvr>
    <a:masterClrMapping/>
  </p:clrMapOvr>
  <p:transition spd="slow" advTm="3000">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855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420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676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24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85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80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3763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4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40322535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8220236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548803"/>
      </p:ext>
    </p:extLst>
  </p:cSld>
  <p:clrMapOvr>
    <a:masterClrMapping/>
  </p:clrMapOvr>
  <p:transition spd="slow" advClick="0" advTm="4000">
    <p:comb/>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213394"/>
      </p:ext>
    </p:extLst>
  </p:cSld>
  <p:clrMapOvr>
    <a:masterClrMapping/>
  </p:clrMapOvr>
  <p:transition spd="slow"/>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790252863"/>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72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43873"/>
      </p:ext>
    </p:extLst>
  </p:cSld>
  <p:clrMapOvr>
    <a:masterClrMapping/>
  </p:clrMapOvr>
  <p:transition spd="slow" advTm="3000">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8407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5320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021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21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9399275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1743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2944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132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540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92363881"/>
      </p:ext>
    </p:extLst>
  </p:cSld>
  <p:clrMapOvr>
    <a:masterClrMapping/>
  </p:clrMapOvr>
  <p:transition spd="slow" advTm="3000">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875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086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222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9795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995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7521283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5501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540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3829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140853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91522"/>
      </p:ext>
    </p:extLst>
  </p:cSld>
  <p:clrMapOvr>
    <a:masterClrMapping/>
  </p:clrMapOvr>
  <p:transition spd="slow" advClick="0" advTm="4000">
    <p:comb/>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13424"/>
      </p:ext>
    </p:extLst>
  </p:cSld>
  <p:clrMapOvr>
    <a:masterClrMapping/>
  </p:clrMapOvr>
  <p:transition spd="slow"/>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239991287"/>
      </p:ext>
    </p:extLst>
  </p:cSld>
  <p:clrMapOvr>
    <a:masterClrMapping/>
  </p:clrMapOvr>
  <p:transition spd="slow"/>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2022/12/14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332673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6479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8526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5425906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287486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35628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3316873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3457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22208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45748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4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73803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97798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813397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6822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7738999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D9839-9F0E-459F-B628-143F160DEC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837039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5B02E-9D7D-428C-9376-D03487235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812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E49C6E-0C9E-4E60-A898-11CEEDB30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92847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B60ECC-1513-4422-9871-880722EDE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32778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2B99D-D31A-444C-8BE7-019560BA26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11904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F1C3BA-18DF-4DC2-89A7-1BE24FD01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5559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F775F9-409F-4AA2-848A-5F9F7BAD8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1246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833A7D-67B2-4FA3-851C-0A06C54F2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202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05E751-0DEB-4249-B8C6-2993B9A20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7193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D9DBD3-F949-4188-B6CD-5AFF9315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11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61516066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A6BE61-91F2-4B59-924A-43B7E27B06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823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7630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22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218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35644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57842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16223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79608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3074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77834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4557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9996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5434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6037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9409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976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82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09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58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4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4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2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0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3967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5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01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7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8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169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78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74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72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56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1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3209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49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14/12/2022</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327467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25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0320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7045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2485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4522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1979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70377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354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12758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89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93775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1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14452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26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26156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2530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840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16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02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14/12/2022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6173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01153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2191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81760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43626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9023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4792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83311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09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2022/12/14</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14190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38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66.xml"/><Relationship Id="rId21" Type="http://schemas.openxmlformats.org/officeDocument/2006/relationships/slideLayout" Target="../slideLayouts/slideLayout70.xml"/><Relationship Id="rId63" Type="http://schemas.openxmlformats.org/officeDocument/2006/relationships/slideLayout" Target="../slideLayouts/slideLayout112.xml"/><Relationship Id="rId159" Type="http://schemas.openxmlformats.org/officeDocument/2006/relationships/slideLayout" Target="../slideLayouts/slideLayout208.xml"/><Relationship Id="rId170" Type="http://schemas.openxmlformats.org/officeDocument/2006/relationships/slideLayout" Target="../slideLayouts/slideLayout219.xml"/><Relationship Id="rId226" Type="http://schemas.openxmlformats.org/officeDocument/2006/relationships/slideLayout" Target="../slideLayouts/slideLayout275.xml"/><Relationship Id="rId268" Type="http://schemas.openxmlformats.org/officeDocument/2006/relationships/slideLayout" Target="../slideLayouts/slideLayout317.xml"/><Relationship Id="rId32" Type="http://schemas.openxmlformats.org/officeDocument/2006/relationships/slideLayout" Target="../slideLayouts/slideLayout81.xml"/><Relationship Id="rId74" Type="http://schemas.openxmlformats.org/officeDocument/2006/relationships/slideLayout" Target="../slideLayouts/slideLayout123.xml"/><Relationship Id="rId128" Type="http://schemas.openxmlformats.org/officeDocument/2006/relationships/slideLayout" Target="../slideLayouts/slideLayout177.xml"/><Relationship Id="rId5" Type="http://schemas.openxmlformats.org/officeDocument/2006/relationships/slideLayout" Target="../slideLayouts/slideLayout54.xml"/><Relationship Id="rId181" Type="http://schemas.openxmlformats.org/officeDocument/2006/relationships/slideLayout" Target="../slideLayouts/slideLayout230.xml"/><Relationship Id="rId237" Type="http://schemas.openxmlformats.org/officeDocument/2006/relationships/slideLayout" Target="../slideLayouts/slideLayout286.xml"/><Relationship Id="rId279" Type="http://schemas.openxmlformats.org/officeDocument/2006/relationships/slideLayout" Target="../slideLayouts/slideLayout328.xml"/><Relationship Id="rId43" Type="http://schemas.openxmlformats.org/officeDocument/2006/relationships/slideLayout" Target="../slideLayouts/slideLayout92.xml"/><Relationship Id="rId139" Type="http://schemas.openxmlformats.org/officeDocument/2006/relationships/slideLayout" Target="../slideLayouts/slideLayout188.xml"/><Relationship Id="rId290" Type="http://schemas.openxmlformats.org/officeDocument/2006/relationships/image" Target="../media/image1.emf"/><Relationship Id="rId85" Type="http://schemas.openxmlformats.org/officeDocument/2006/relationships/slideLayout" Target="../slideLayouts/slideLayout134.xml"/><Relationship Id="rId150" Type="http://schemas.openxmlformats.org/officeDocument/2006/relationships/slideLayout" Target="../slideLayouts/slideLayout199.xml"/><Relationship Id="rId192" Type="http://schemas.openxmlformats.org/officeDocument/2006/relationships/slideLayout" Target="../slideLayouts/slideLayout241.xml"/><Relationship Id="rId206" Type="http://schemas.openxmlformats.org/officeDocument/2006/relationships/slideLayout" Target="../slideLayouts/slideLayout255.xml"/><Relationship Id="rId248" Type="http://schemas.openxmlformats.org/officeDocument/2006/relationships/slideLayout" Target="../slideLayouts/slideLayout297.xml"/><Relationship Id="rId12" Type="http://schemas.openxmlformats.org/officeDocument/2006/relationships/slideLayout" Target="../slideLayouts/slideLayout61.xml"/><Relationship Id="rId33" Type="http://schemas.openxmlformats.org/officeDocument/2006/relationships/slideLayout" Target="../slideLayouts/slideLayout82.xml"/><Relationship Id="rId108" Type="http://schemas.openxmlformats.org/officeDocument/2006/relationships/slideLayout" Target="../slideLayouts/slideLayout157.xml"/><Relationship Id="rId129" Type="http://schemas.openxmlformats.org/officeDocument/2006/relationships/slideLayout" Target="../slideLayouts/slideLayout178.xml"/><Relationship Id="rId280" Type="http://schemas.openxmlformats.org/officeDocument/2006/relationships/slideLayout" Target="../slideLayouts/slideLayout329.xml"/><Relationship Id="rId54" Type="http://schemas.openxmlformats.org/officeDocument/2006/relationships/slideLayout" Target="../slideLayouts/slideLayout103.xml"/><Relationship Id="rId75" Type="http://schemas.openxmlformats.org/officeDocument/2006/relationships/slideLayout" Target="../slideLayouts/slideLayout124.xml"/><Relationship Id="rId96" Type="http://schemas.openxmlformats.org/officeDocument/2006/relationships/slideLayout" Target="../slideLayouts/slideLayout145.xml"/><Relationship Id="rId140" Type="http://schemas.openxmlformats.org/officeDocument/2006/relationships/slideLayout" Target="../slideLayouts/slideLayout189.xml"/><Relationship Id="rId161" Type="http://schemas.openxmlformats.org/officeDocument/2006/relationships/slideLayout" Target="../slideLayouts/slideLayout210.xml"/><Relationship Id="rId182" Type="http://schemas.openxmlformats.org/officeDocument/2006/relationships/slideLayout" Target="../slideLayouts/slideLayout231.xml"/><Relationship Id="rId217" Type="http://schemas.openxmlformats.org/officeDocument/2006/relationships/slideLayout" Target="../slideLayouts/slideLayout266.xml"/><Relationship Id="rId6" Type="http://schemas.openxmlformats.org/officeDocument/2006/relationships/slideLayout" Target="../slideLayouts/slideLayout55.xml"/><Relationship Id="rId238" Type="http://schemas.openxmlformats.org/officeDocument/2006/relationships/slideLayout" Target="../slideLayouts/slideLayout287.xml"/><Relationship Id="rId259" Type="http://schemas.openxmlformats.org/officeDocument/2006/relationships/slideLayout" Target="../slideLayouts/slideLayout308.xml"/><Relationship Id="rId23" Type="http://schemas.openxmlformats.org/officeDocument/2006/relationships/slideLayout" Target="../slideLayouts/slideLayout72.xml"/><Relationship Id="rId119" Type="http://schemas.openxmlformats.org/officeDocument/2006/relationships/slideLayout" Target="../slideLayouts/slideLayout168.xml"/><Relationship Id="rId270" Type="http://schemas.openxmlformats.org/officeDocument/2006/relationships/slideLayout" Target="../slideLayouts/slideLayout319.xml"/><Relationship Id="rId291" Type="http://schemas.openxmlformats.org/officeDocument/2006/relationships/image" Target="../media/image2.emf"/><Relationship Id="rId44" Type="http://schemas.openxmlformats.org/officeDocument/2006/relationships/slideLayout" Target="../slideLayouts/slideLayout93.xml"/><Relationship Id="rId65" Type="http://schemas.openxmlformats.org/officeDocument/2006/relationships/slideLayout" Target="../slideLayouts/slideLayout114.xml"/><Relationship Id="rId86" Type="http://schemas.openxmlformats.org/officeDocument/2006/relationships/slideLayout" Target="../slideLayouts/slideLayout135.xml"/><Relationship Id="rId130" Type="http://schemas.openxmlformats.org/officeDocument/2006/relationships/slideLayout" Target="../slideLayouts/slideLayout179.xml"/><Relationship Id="rId151" Type="http://schemas.openxmlformats.org/officeDocument/2006/relationships/slideLayout" Target="../slideLayouts/slideLayout200.xml"/><Relationship Id="rId172" Type="http://schemas.openxmlformats.org/officeDocument/2006/relationships/slideLayout" Target="../slideLayouts/slideLayout221.xml"/><Relationship Id="rId193" Type="http://schemas.openxmlformats.org/officeDocument/2006/relationships/slideLayout" Target="../slideLayouts/slideLayout242.xml"/><Relationship Id="rId207" Type="http://schemas.openxmlformats.org/officeDocument/2006/relationships/slideLayout" Target="../slideLayouts/slideLayout256.xml"/><Relationship Id="rId228" Type="http://schemas.openxmlformats.org/officeDocument/2006/relationships/slideLayout" Target="../slideLayouts/slideLayout277.xml"/><Relationship Id="rId249" Type="http://schemas.openxmlformats.org/officeDocument/2006/relationships/slideLayout" Target="../slideLayouts/slideLayout298.xml"/><Relationship Id="rId13" Type="http://schemas.openxmlformats.org/officeDocument/2006/relationships/slideLayout" Target="../slideLayouts/slideLayout62.xml"/><Relationship Id="rId109" Type="http://schemas.openxmlformats.org/officeDocument/2006/relationships/slideLayout" Target="../slideLayouts/slideLayout158.xml"/><Relationship Id="rId260" Type="http://schemas.openxmlformats.org/officeDocument/2006/relationships/slideLayout" Target="../slideLayouts/slideLayout309.xml"/><Relationship Id="rId281" Type="http://schemas.openxmlformats.org/officeDocument/2006/relationships/slideLayout" Target="../slideLayouts/slideLayout330.xml"/><Relationship Id="rId34" Type="http://schemas.openxmlformats.org/officeDocument/2006/relationships/slideLayout" Target="../slideLayouts/slideLayout83.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97" Type="http://schemas.openxmlformats.org/officeDocument/2006/relationships/slideLayout" Target="../slideLayouts/slideLayout146.xml"/><Relationship Id="rId120" Type="http://schemas.openxmlformats.org/officeDocument/2006/relationships/slideLayout" Target="../slideLayouts/slideLayout169.xml"/><Relationship Id="rId141" Type="http://schemas.openxmlformats.org/officeDocument/2006/relationships/slideLayout" Target="../slideLayouts/slideLayout190.xml"/><Relationship Id="rId7" Type="http://schemas.openxmlformats.org/officeDocument/2006/relationships/slideLayout" Target="../slideLayouts/slideLayout56.xml"/><Relationship Id="rId162" Type="http://schemas.openxmlformats.org/officeDocument/2006/relationships/slideLayout" Target="../slideLayouts/slideLayout211.xml"/><Relationship Id="rId183" Type="http://schemas.openxmlformats.org/officeDocument/2006/relationships/slideLayout" Target="../slideLayouts/slideLayout232.xml"/><Relationship Id="rId218" Type="http://schemas.openxmlformats.org/officeDocument/2006/relationships/slideLayout" Target="../slideLayouts/slideLayout267.xml"/><Relationship Id="rId239" Type="http://schemas.openxmlformats.org/officeDocument/2006/relationships/slideLayout" Target="../slideLayouts/slideLayout288.xml"/><Relationship Id="rId250" Type="http://schemas.openxmlformats.org/officeDocument/2006/relationships/slideLayout" Target="../slideLayouts/slideLayout299.xml"/><Relationship Id="rId271" Type="http://schemas.openxmlformats.org/officeDocument/2006/relationships/slideLayout" Target="../slideLayouts/slideLayout320.xml"/><Relationship Id="rId292" Type="http://schemas.openxmlformats.org/officeDocument/2006/relationships/image" Target="../media/image3.png"/><Relationship Id="rId24" Type="http://schemas.openxmlformats.org/officeDocument/2006/relationships/slideLayout" Target="../slideLayouts/slideLayout73.xml"/><Relationship Id="rId45" Type="http://schemas.openxmlformats.org/officeDocument/2006/relationships/slideLayout" Target="../slideLayouts/slideLayout94.xml"/><Relationship Id="rId66" Type="http://schemas.openxmlformats.org/officeDocument/2006/relationships/slideLayout" Target="../slideLayouts/slideLayout115.xml"/><Relationship Id="rId87" Type="http://schemas.openxmlformats.org/officeDocument/2006/relationships/slideLayout" Target="../slideLayouts/slideLayout136.xml"/><Relationship Id="rId110" Type="http://schemas.openxmlformats.org/officeDocument/2006/relationships/slideLayout" Target="../slideLayouts/slideLayout159.xml"/><Relationship Id="rId131" Type="http://schemas.openxmlformats.org/officeDocument/2006/relationships/slideLayout" Target="../slideLayouts/slideLayout180.xml"/><Relationship Id="rId152" Type="http://schemas.openxmlformats.org/officeDocument/2006/relationships/slideLayout" Target="../slideLayouts/slideLayout201.xml"/><Relationship Id="rId173" Type="http://schemas.openxmlformats.org/officeDocument/2006/relationships/slideLayout" Target="../slideLayouts/slideLayout222.xml"/><Relationship Id="rId194" Type="http://schemas.openxmlformats.org/officeDocument/2006/relationships/slideLayout" Target="../slideLayouts/slideLayout243.xml"/><Relationship Id="rId208" Type="http://schemas.openxmlformats.org/officeDocument/2006/relationships/slideLayout" Target="../slideLayouts/slideLayout257.xml"/><Relationship Id="rId229" Type="http://schemas.openxmlformats.org/officeDocument/2006/relationships/slideLayout" Target="../slideLayouts/slideLayout278.xml"/><Relationship Id="rId240" Type="http://schemas.openxmlformats.org/officeDocument/2006/relationships/slideLayout" Target="../slideLayouts/slideLayout289.xml"/><Relationship Id="rId261" Type="http://schemas.openxmlformats.org/officeDocument/2006/relationships/slideLayout" Target="../slideLayouts/slideLayout310.xml"/><Relationship Id="rId14" Type="http://schemas.openxmlformats.org/officeDocument/2006/relationships/slideLayout" Target="../slideLayouts/slideLayout63.xml"/><Relationship Id="rId35" Type="http://schemas.openxmlformats.org/officeDocument/2006/relationships/slideLayout" Target="../slideLayouts/slideLayout84.xml"/><Relationship Id="rId56" Type="http://schemas.openxmlformats.org/officeDocument/2006/relationships/slideLayout" Target="../slideLayouts/slideLayout105.xml"/><Relationship Id="rId77" Type="http://schemas.openxmlformats.org/officeDocument/2006/relationships/slideLayout" Target="../slideLayouts/slideLayout126.xml"/><Relationship Id="rId100" Type="http://schemas.openxmlformats.org/officeDocument/2006/relationships/slideLayout" Target="../slideLayouts/slideLayout149.xml"/><Relationship Id="rId282" Type="http://schemas.openxmlformats.org/officeDocument/2006/relationships/slideLayout" Target="../slideLayouts/slideLayout331.xml"/><Relationship Id="rId8" Type="http://schemas.openxmlformats.org/officeDocument/2006/relationships/slideLayout" Target="../slideLayouts/slideLayout57.xml"/><Relationship Id="rId98" Type="http://schemas.openxmlformats.org/officeDocument/2006/relationships/slideLayout" Target="../slideLayouts/slideLayout147.xml"/><Relationship Id="rId121" Type="http://schemas.openxmlformats.org/officeDocument/2006/relationships/slideLayout" Target="../slideLayouts/slideLayout170.xml"/><Relationship Id="rId142" Type="http://schemas.openxmlformats.org/officeDocument/2006/relationships/slideLayout" Target="../slideLayouts/slideLayout191.xml"/><Relationship Id="rId163" Type="http://schemas.openxmlformats.org/officeDocument/2006/relationships/slideLayout" Target="../slideLayouts/slideLayout212.xml"/><Relationship Id="rId184" Type="http://schemas.openxmlformats.org/officeDocument/2006/relationships/slideLayout" Target="../slideLayouts/slideLayout233.xml"/><Relationship Id="rId219" Type="http://schemas.openxmlformats.org/officeDocument/2006/relationships/slideLayout" Target="../slideLayouts/slideLayout268.xml"/><Relationship Id="rId230" Type="http://schemas.openxmlformats.org/officeDocument/2006/relationships/slideLayout" Target="../slideLayouts/slideLayout279.xml"/><Relationship Id="rId251" Type="http://schemas.openxmlformats.org/officeDocument/2006/relationships/slideLayout" Target="../slideLayouts/slideLayout300.xml"/><Relationship Id="rId25" Type="http://schemas.openxmlformats.org/officeDocument/2006/relationships/slideLayout" Target="../slideLayouts/slideLayout74.xml"/><Relationship Id="rId46" Type="http://schemas.openxmlformats.org/officeDocument/2006/relationships/slideLayout" Target="../slideLayouts/slideLayout95.xml"/><Relationship Id="rId67" Type="http://schemas.openxmlformats.org/officeDocument/2006/relationships/slideLayout" Target="../slideLayouts/slideLayout116.xml"/><Relationship Id="rId272" Type="http://schemas.openxmlformats.org/officeDocument/2006/relationships/slideLayout" Target="../slideLayouts/slideLayout321.xml"/><Relationship Id="rId293" Type="http://schemas.openxmlformats.org/officeDocument/2006/relationships/image" Target="../media/image4.emf"/><Relationship Id="rId88" Type="http://schemas.openxmlformats.org/officeDocument/2006/relationships/slideLayout" Target="../slideLayouts/slideLayout137.xml"/><Relationship Id="rId111" Type="http://schemas.openxmlformats.org/officeDocument/2006/relationships/slideLayout" Target="../slideLayouts/slideLayout160.xml"/><Relationship Id="rId132" Type="http://schemas.openxmlformats.org/officeDocument/2006/relationships/slideLayout" Target="../slideLayouts/slideLayout181.xml"/><Relationship Id="rId153" Type="http://schemas.openxmlformats.org/officeDocument/2006/relationships/slideLayout" Target="../slideLayouts/slideLayout202.xml"/><Relationship Id="rId174" Type="http://schemas.openxmlformats.org/officeDocument/2006/relationships/slideLayout" Target="../slideLayouts/slideLayout223.xml"/><Relationship Id="rId195" Type="http://schemas.openxmlformats.org/officeDocument/2006/relationships/slideLayout" Target="../slideLayouts/slideLayout244.xml"/><Relationship Id="rId209" Type="http://schemas.openxmlformats.org/officeDocument/2006/relationships/slideLayout" Target="../slideLayouts/slideLayout258.xml"/><Relationship Id="rId220" Type="http://schemas.openxmlformats.org/officeDocument/2006/relationships/slideLayout" Target="../slideLayouts/slideLayout269.xml"/><Relationship Id="rId241" Type="http://schemas.openxmlformats.org/officeDocument/2006/relationships/slideLayout" Target="../slideLayouts/slideLayout290.xml"/><Relationship Id="rId15" Type="http://schemas.openxmlformats.org/officeDocument/2006/relationships/slideLayout" Target="../slideLayouts/slideLayout64.xml"/><Relationship Id="rId36" Type="http://schemas.openxmlformats.org/officeDocument/2006/relationships/slideLayout" Target="../slideLayouts/slideLayout85.xml"/><Relationship Id="rId57" Type="http://schemas.openxmlformats.org/officeDocument/2006/relationships/slideLayout" Target="../slideLayouts/slideLayout106.xml"/><Relationship Id="rId262" Type="http://schemas.openxmlformats.org/officeDocument/2006/relationships/slideLayout" Target="../slideLayouts/slideLayout311.xml"/><Relationship Id="rId283" Type="http://schemas.openxmlformats.org/officeDocument/2006/relationships/slideLayout" Target="../slideLayouts/slideLayout332.xml"/><Relationship Id="rId78" Type="http://schemas.openxmlformats.org/officeDocument/2006/relationships/slideLayout" Target="../slideLayouts/slideLayout127.xml"/><Relationship Id="rId99" Type="http://schemas.openxmlformats.org/officeDocument/2006/relationships/slideLayout" Target="../slideLayouts/slideLayout148.xml"/><Relationship Id="rId101" Type="http://schemas.openxmlformats.org/officeDocument/2006/relationships/slideLayout" Target="../slideLayouts/slideLayout150.xml"/><Relationship Id="rId122" Type="http://schemas.openxmlformats.org/officeDocument/2006/relationships/slideLayout" Target="../slideLayouts/slideLayout171.xml"/><Relationship Id="rId143" Type="http://schemas.openxmlformats.org/officeDocument/2006/relationships/slideLayout" Target="../slideLayouts/slideLayout192.xml"/><Relationship Id="rId164" Type="http://schemas.openxmlformats.org/officeDocument/2006/relationships/slideLayout" Target="../slideLayouts/slideLayout213.xml"/><Relationship Id="rId185" Type="http://schemas.openxmlformats.org/officeDocument/2006/relationships/slideLayout" Target="../slideLayouts/slideLayout234.xml"/><Relationship Id="rId9" Type="http://schemas.openxmlformats.org/officeDocument/2006/relationships/slideLayout" Target="../slideLayouts/slideLayout58.xml"/><Relationship Id="rId210" Type="http://schemas.openxmlformats.org/officeDocument/2006/relationships/slideLayout" Target="../slideLayouts/slideLayout259.xml"/><Relationship Id="rId26" Type="http://schemas.openxmlformats.org/officeDocument/2006/relationships/slideLayout" Target="../slideLayouts/slideLayout75.xml"/><Relationship Id="rId231" Type="http://schemas.openxmlformats.org/officeDocument/2006/relationships/slideLayout" Target="../slideLayouts/slideLayout280.xml"/><Relationship Id="rId252" Type="http://schemas.openxmlformats.org/officeDocument/2006/relationships/slideLayout" Target="../slideLayouts/slideLayout301.xml"/><Relationship Id="rId273" Type="http://schemas.openxmlformats.org/officeDocument/2006/relationships/slideLayout" Target="../slideLayouts/slideLayout322.xml"/><Relationship Id="rId294" Type="http://schemas.openxmlformats.org/officeDocument/2006/relationships/image" Target="../media/image5.emf"/><Relationship Id="rId47" Type="http://schemas.openxmlformats.org/officeDocument/2006/relationships/slideLayout" Target="../slideLayouts/slideLayout96.xml"/><Relationship Id="rId68" Type="http://schemas.openxmlformats.org/officeDocument/2006/relationships/slideLayout" Target="../slideLayouts/slideLayout117.xml"/><Relationship Id="rId89" Type="http://schemas.openxmlformats.org/officeDocument/2006/relationships/slideLayout" Target="../slideLayouts/slideLayout138.xml"/><Relationship Id="rId112" Type="http://schemas.openxmlformats.org/officeDocument/2006/relationships/slideLayout" Target="../slideLayouts/slideLayout161.xml"/><Relationship Id="rId133" Type="http://schemas.openxmlformats.org/officeDocument/2006/relationships/slideLayout" Target="../slideLayouts/slideLayout182.xml"/><Relationship Id="rId154" Type="http://schemas.openxmlformats.org/officeDocument/2006/relationships/slideLayout" Target="../slideLayouts/slideLayout203.xml"/><Relationship Id="rId175" Type="http://schemas.openxmlformats.org/officeDocument/2006/relationships/slideLayout" Target="../slideLayouts/slideLayout224.xml"/><Relationship Id="rId196" Type="http://schemas.openxmlformats.org/officeDocument/2006/relationships/slideLayout" Target="../slideLayouts/slideLayout245.xml"/><Relationship Id="rId200" Type="http://schemas.openxmlformats.org/officeDocument/2006/relationships/slideLayout" Target="../slideLayouts/slideLayout249.xml"/><Relationship Id="rId16" Type="http://schemas.openxmlformats.org/officeDocument/2006/relationships/slideLayout" Target="../slideLayouts/slideLayout65.xml"/><Relationship Id="rId221" Type="http://schemas.openxmlformats.org/officeDocument/2006/relationships/slideLayout" Target="../slideLayouts/slideLayout270.xml"/><Relationship Id="rId242" Type="http://schemas.openxmlformats.org/officeDocument/2006/relationships/slideLayout" Target="../slideLayouts/slideLayout291.xml"/><Relationship Id="rId263" Type="http://schemas.openxmlformats.org/officeDocument/2006/relationships/slideLayout" Target="../slideLayouts/slideLayout312.xml"/><Relationship Id="rId284" Type="http://schemas.openxmlformats.org/officeDocument/2006/relationships/slideLayout" Target="../slideLayouts/slideLayout333.xml"/><Relationship Id="rId37" Type="http://schemas.openxmlformats.org/officeDocument/2006/relationships/slideLayout" Target="../slideLayouts/slideLayout86.xml"/><Relationship Id="rId58" Type="http://schemas.openxmlformats.org/officeDocument/2006/relationships/slideLayout" Target="../slideLayouts/slideLayout107.xml"/><Relationship Id="rId79" Type="http://schemas.openxmlformats.org/officeDocument/2006/relationships/slideLayout" Target="../slideLayouts/slideLayout128.xml"/><Relationship Id="rId102" Type="http://schemas.openxmlformats.org/officeDocument/2006/relationships/slideLayout" Target="../slideLayouts/slideLayout151.xml"/><Relationship Id="rId123" Type="http://schemas.openxmlformats.org/officeDocument/2006/relationships/slideLayout" Target="../slideLayouts/slideLayout172.xml"/><Relationship Id="rId144" Type="http://schemas.openxmlformats.org/officeDocument/2006/relationships/slideLayout" Target="../slideLayouts/slideLayout193.xml"/><Relationship Id="rId90" Type="http://schemas.openxmlformats.org/officeDocument/2006/relationships/slideLayout" Target="../slideLayouts/slideLayout139.xml"/><Relationship Id="rId165" Type="http://schemas.openxmlformats.org/officeDocument/2006/relationships/slideLayout" Target="../slideLayouts/slideLayout214.xml"/><Relationship Id="rId186" Type="http://schemas.openxmlformats.org/officeDocument/2006/relationships/slideLayout" Target="../slideLayouts/slideLayout235.xml"/><Relationship Id="rId211" Type="http://schemas.openxmlformats.org/officeDocument/2006/relationships/slideLayout" Target="../slideLayouts/slideLayout260.xml"/><Relationship Id="rId232" Type="http://schemas.openxmlformats.org/officeDocument/2006/relationships/slideLayout" Target="../slideLayouts/slideLayout281.xml"/><Relationship Id="rId253" Type="http://schemas.openxmlformats.org/officeDocument/2006/relationships/slideLayout" Target="../slideLayouts/slideLayout302.xml"/><Relationship Id="rId274" Type="http://schemas.openxmlformats.org/officeDocument/2006/relationships/slideLayout" Target="../slideLayouts/slideLayout323.xml"/><Relationship Id="rId295" Type="http://schemas.openxmlformats.org/officeDocument/2006/relationships/image" Target="../media/image6.emf"/><Relationship Id="rId27" Type="http://schemas.openxmlformats.org/officeDocument/2006/relationships/slideLayout" Target="../slideLayouts/slideLayout76.xml"/><Relationship Id="rId48" Type="http://schemas.openxmlformats.org/officeDocument/2006/relationships/slideLayout" Target="../slideLayouts/slideLayout97.xml"/><Relationship Id="rId69" Type="http://schemas.openxmlformats.org/officeDocument/2006/relationships/slideLayout" Target="../slideLayouts/slideLayout118.xml"/><Relationship Id="rId113" Type="http://schemas.openxmlformats.org/officeDocument/2006/relationships/slideLayout" Target="../slideLayouts/slideLayout162.xml"/><Relationship Id="rId134" Type="http://schemas.openxmlformats.org/officeDocument/2006/relationships/slideLayout" Target="../slideLayouts/slideLayout183.xml"/><Relationship Id="rId80" Type="http://schemas.openxmlformats.org/officeDocument/2006/relationships/slideLayout" Target="../slideLayouts/slideLayout129.xml"/><Relationship Id="rId155" Type="http://schemas.openxmlformats.org/officeDocument/2006/relationships/slideLayout" Target="../slideLayouts/slideLayout204.xml"/><Relationship Id="rId176" Type="http://schemas.openxmlformats.org/officeDocument/2006/relationships/slideLayout" Target="../slideLayouts/slideLayout225.xml"/><Relationship Id="rId197" Type="http://schemas.openxmlformats.org/officeDocument/2006/relationships/slideLayout" Target="../slideLayouts/slideLayout246.xml"/><Relationship Id="rId201" Type="http://schemas.openxmlformats.org/officeDocument/2006/relationships/slideLayout" Target="../slideLayouts/slideLayout250.xml"/><Relationship Id="rId222" Type="http://schemas.openxmlformats.org/officeDocument/2006/relationships/slideLayout" Target="../slideLayouts/slideLayout271.xml"/><Relationship Id="rId243" Type="http://schemas.openxmlformats.org/officeDocument/2006/relationships/slideLayout" Target="../slideLayouts/slideLayout292.xml"/><Relationship Id="rId264" Type="http://schemas.openxmlformats.org/officeDocument/2006/relationships/slideLayout" Target="../slideLayouts/slideLayout313.xml"/><Relationship Id="rId285" Type="http://schemas.openxmlformats.org/officeDocument/2006/relationships/slideLayout" Target="../slideLayouts/slideLayout334.xml"/><Relationship Id="rId17" Type="http://schemas.openxmlformats.org/officeDocument/2006/relationships/slideLayout" Target="../slideLayouts/slideLayout66.xml"/><Relationship Id="rId38" Type="http://schemas.openxmlformats.org/officeDocument/2006/relationships/slideLayout" Target="../slideLayouts/slideLayout87.xml"/><Relationship Id="rId59" Type="http://schemas.openxmlformats.org/officeDocument/2006/relationships/slideLayout" Target="../slideLayouts/slideLayout108.xml"/><Relationship Id="rId103" Type="http://schemas.openxmlformats.org/officeDocument/2006/relationships/slideLayout" Target="../slideLayouts/slideLayout152.xml"/><Relationship Id="rId124" Type="http://schemas.openxmlformats.org/officeDocument/2006/relationships/slideLayout" Target="../slideLayouts/slideLayout173.xml"/><Relationship Id="rId70" Type="http://schemas.openxmlformats.org/officeDocument/2006/relationships/slideLayout" Target="../slideLayouts/slideLayout119.xml"/><Relationship Id="rId91" Type="http://schemas.openxmlformats.org/officeDocument/2006/relationships/slideLayout" Target="../slideLayouts/slideLayout140.xml"/><Relationship Id="rId145" Type="http://schemas.openxmlformats.org/officeDocument/2006/relationships/slideLayout" Target="../slideLayouts/slideLayout194.xml"/><Relationship Id="rId166" Type="http://schemas.openxmlformats.org/officeDocument/2006/relationships/slideLayout" Target="../slideLayouts/slideLayout215.xml"/><Relationship Id="rId187" Type="http://schemas.openxmlformats.org/officeDocument/2006/relationships/slideLayout" Target="../slideLayouts/slideLayout236.xml"/><Relationship Id="rId1" Type="http://schemas.openxmlformats.org/officeDocument/2006/relationships/slideLayout" Target="../slideLayouts/slideLayout50.xml"/><Relationship Id="rId212" Type="http://schemas.openxmlformats.org/officeDocument/2006/relationships/slideLayout" Target="../slideLayouts/slideLayout261.xml"/><Relationship Id="rId233" Type="http://schemas.openxmlformats.org/officeDocument/2006/relationships/slideLayout" Target="../slideLayouts/slideLayout282.xml"/><Relationship Id="rId254" Type="http://schemas.openxmlformats.org/officeDocument/2006/relationships/slideLayout" Target="../slideLayouts/slideLayout303.xml"/><Relationship Id="rId28" Type="http://schemas.openxmlformats.org/officeDocument/2006/relationships/slideLayout" Target="../slideLayouts/slideLayout77.xml"/><Relationship Id="rId49" Type="http://schemas.openxmlformats.org/officeDocument/2006/relationships/slideLayout" Target="../slideLayouts/slideLayout98.xml"/><Relationship Id="rId114" Type="http://schemas.openxmlformats.org/officeDocument/2006/relationships/slideLayout" Target="../slideLayouts/slideLayout163.xml"/><Relationship Id="rId275" Type="http://schemas.openxmlformats.org/officeDocument/2006/relationships/slideLayout" Target="../slideLayouts/slideLayout324.xml"/><Relationship Id="rId296" Type="http://schemas.openxmlformats.org/officeDocument/2006/relationships/image" Target="../media/image7.emf"/><Relationship Id="rId60" Type="http://schemas.openxmlformats.org/officeDocument/2006/relationships/slideLayout" Target="../slideLayouts/slideLayout109.xml"/><Relationship Id="rId81" Type="http://schemas.openxmlformats.org/officeDocument/2006/relationships/slideLayout" Target="../slideLayouts/slideLayout130.xml"/><Relationship Id="rId135" Type="http://schemas.openxmlformats.org/officeDocument/2006/relationships/slideLayout" Target="../slideLayouts/slideLayout184.xml"/><Relationship Id="rId156" Type="http://schemas.openxmlformats.org/officeDocument/2006/relationships/slideLayout" Target="../slideLayouts/slideLayout205.xml"/><Relationship Id="rId177" Type="http://schemas.openxmlformats.org/officeDocument/2006/relationships/slideLayout" Target="../slideLayouts/slideLayout226.xml"/><Relationship Id="rId198" Type="http://schemas.openxmlformats.org/officeDocument/2006/relationships/slideLayout" Target="../slideLayouts/slideLayout247.xml"/><Relationship Id="rId202" Type="http://schemas.openxmlformats.org/officeDocument/2006/relationships/slideLayout" Target="../slideLayouts/slideLayout251.xml"/><Relationship Id="rId223" Type="http://schemas.openxmlformats.org/officeDocument/2006/relationships/slideLayout" Target="../slideLayouts/slideLayout272.xml"/><Relationship Id="rId244" Type="http://schemas.openxmlformats.org/officeDocument/2006/relationships/slideLayout" Target="../slideLayouts/slideLayout293.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265" Type="http://schemas.openxmlformats.org/officeDocument/2006/relationships/slideLayout" Target="../slideLayouts/slideLayout314.xml"/><Relationship Id="rId286" Type="http://schemas.openxmlformats.org/officeDocument/2006/relationships/slideLayout" Target="../slideLayouts/slideLayout335.xml"/><Relationship Id="rId50" Type="http://schemas.openxmlformats.org/officeDocument/2006/relationships/slideLayout" Target="../slideLayouts/slideLayout99.xml"/><Relationship Id="rId104" Type="http://schemas.openxmlformats.org/officeDocument/2006/relationships/slideLayout" Target="../slideLayouts/slideLayout153.xml"/><Relationship Id="rId125" Type="http://schemas.openxmlformats.org/officeDocument/2006/relationships/slideLayout" Target="../slideLayouts/slideLayout174.xml"/><Relationship Id="rId146" Type="http://schemas.openxmlformats.org/officeDocument/2006/relationships/slideLayout" Target="../slideLayouts/slideLayout195.xml"/><Relationship Id="rId167" Type="http://schemas.openxmlformats.org/officeDocument/2006/relationships/slideLayout" Target="../slideLayouts/slideLayout216.xml"/><Relationship Id="rId188" Type="http://schemas.openxmlformats.org/officeDocument/2006/relationships/slideLayout" Target="../slideLayouts/slideLayout237.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213" Type="http://schemas.openxmlformats.org/officeDocument/2006/relationships/slideLayout" Target="../slideLayouts/slideLayout262.xml"/><Relationship Id="rId234" Type="http://schemas.openxmlformats.org/officeDocument/2006/relationships/slideLayout" Target="../slideLayouts/slideLayout283.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55" Type="http://schemas.openxmlformats.org/officeDocument/2006/relationships/slideLayout" Target="../slideLayouts/slideLayout304.xml"/><Relationship Id="rId276" Type="http://schemas.openxmlformats.org/officeDocument/2006/relationships/slideLayout" Target="../slideLayouts/slideLayout325.xml"/><Relationship Id="rId40" Type="http://schemas.openxmlformats.org/officeDocument/2006/relationships/slideLayout" Target="../slideLayouts/slideLayout89.xml"/><Relationship Id="rId115" Type="http://schemas.openxmlformats.org/officeDocument/2006/relationships/slideLayout" Target="../slideLayouts/slideLayout164.xml"/><Relationship Id="rId136" Type="http://schemas.openxmlformats.org/officeDocument/2006/relationships/slideLayout" Target="../slideLayouts/slideLayout185.xml"/><Relationship Id="rId157" Type="http://schemas.openxmlformats.org/officeDocument/2006/relationships/slideLayout" Target="../slideLayouts/slideLayout206.xml"/><Relationship Id="rId178" Type="http://schemas.openxmlformats.org/officeDocument/2006/relationships/slideLayout" Target="../slideLayouts/slideLayout227.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199" Type="http://schemas.openxmlformats.org/officeDocument/2006/relationships/slideLayout" Target="../slideLayouts/slideLayout248.xml"/><Relationship Id="rId203" Type="http://schemas.openxmlformats.org/officeDocument/2006/relationships/slideLayout" Target="../slideLayouts/slideLayout252.xml"/><Relationship Id="rId19" Type="http://schemas.openxmlformats.org/officeDocument/2006/relationships/slideLayout" Target="../slideLayouts/slideLayout68.xml"/><Relationship Id="rId224" Type="http://schemas.openxmlformats.org/officeDocument/2006/relationships/slideLayout" Target="../slideLayouts/slideLayout273.xml"/><Relationship Id="rId245" Type="http://schemas.openxmlformats.org/officeDocument/2006/relationships/slideLayout" Target="../slideLayouts/slideLayout294.xml"/><Relationship Id="rId266" Type="http://schemas.openxmlformats.org/officeDocument/2006/relationships/slideLayout" Target="../slideLayouts/slideLayout315.xml"/><Relationship Id="rId287" Type="http://schemas.openxmlformats.org/officeDocument/2006/relationships/slideLayout" Target="../slideLayouts/slideLayout336.xml"/><Relationship Id="rId30" Type="http://schemas.openxmlformats.org/officeDocument/2006/relationships/slideLayout" Target="../slideLayouts/slideLayout79.xml"/><Relationship Id="rId105" Type="http://schemas.openxmlformats.org/officeDocument/2006/relationships/slideLayout" Target="../slideLayouts/slideLayout154.xml"/><Relationship Id="rId126" Type="http://schemas.openxmlformats.org/officeDocument/2006/relationships/slideLayout" Target="../slideLayouts/slideLayout175.xml"/><Relationship Id="rId147" Type="http://schemas.openxmlformats.org/officeDocument/2006/relationships/slideLayout" Target="../slideLayouts/slideLayout196.xml"/><Relationship Id="rId168" Type="http://schemas.openxmlformats.org/officeDocument/2006/relationships/slideLayout" Target="../slideLayouts/slideLayout21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93" Type="http://schemas.openxmlformats.org/officeDocument/2006/relationships/slideLayout" Target="../slideLayouts/slideLayout142.xml"/><Relationship Id="rId189" Type="http://schemas.openxmlformats.org/officeDocument/2006/relationships/slideLayout" Target="../slideLayouts/slideLayout238.xml"/><Relationship Id="rId3" Type="http://schemas.openxmlformats.org/officeDocument/2006/relationships/slideLayout" Target="../slideLayouts/slideLayout52.xml"/><Relationship Id="rId214" Type="http://schemas.openxmlformats.org/officeDocument/2006/relationships/slideLayout" Target="../slideLayouts/slideLayout263.xml"/><Relationship Id="rId235" Type="http://schemas.openxmlformats.org/officeDocument/2006/relationships/slideLayout" Target="../slideLayouts/slideLayout284.xml"/><Relationship Id="rId256" Type="http://schemas.openxmlformats.org/officeDocument/2006/relationships/slideLayout" Target="../slideLayouts/slideLayout305.xml"/><Relationship Id="rId277" Type="http://schemas.openxmlformats.org/officeDocument/2006/relationships/slideLayout" Target="../slideLayouts/slideLayout326.xml"/><Relationship Id="rId116" Type="http://schemas.openxmlformats.org/officeDocument/2006/relationships/slideLayout" Target="../slideLayouts/slideLayout165.xml"/><Relationship Id="rId137" Type="http://schemas.openxmlformats.org/officeDocument/2006/relationships/slideLayout" Target="../slideLayouts/slideLayout186.xml"/><Relationship Id="rId158" Type="http://schemas.openxmlformats.org/officeDocument/2006/relationships/slideLayout" Target="../slideLayouts/slideLayout207.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62" Type="http://schemas.openxmlformats.org/officeDocument/2006/relationships/slideLayout" Target="../slideLayouts/slideLayout111.xml"/><Relationship Id="rId83" Type="http://schemas.openxmlformats.org/officeDocument/2006/relationships/slideLayout" Target="../slideLayouts/slideLayout132.xml"/><Relationship Id="rId179" Type="http://schemas.openxmlformats.org/officeDocument/2006/relationships/slideLayout" Target="../slideLayouts/slideLayout228.xml"/><Relationship Id="rId190" Type="http://schemas.openxmlformats.org/officeDocument/2006/relationships/slideLayout" Target="../slideLayouts/slideLayout239.xml"/><Relationship Id="rId204" Type="http://schemas.openxmlformats.org/officeDocument/2006/relationships/slideLayout" Target="../slideLayouts/slideLayout253.xml"/><Relationship Id="rId225" Type="http://schemas.openxmlformats.org/officeDocument/2006/relationships/slideLayout" Target="../slideLayouts/slideLayout274.xml"/><Relationship Id="rId246" Type="http://schemas.openxmlformats.org/officeDocument/2006/relationships/slideLayout" Target="../slideLayouts/slideLayout295.xml"/><Relationship Id="rId267" Type="http://schemas.openxmlformats.org/officeDocument/2006/relationships/slideLayout" Target="../slideLayouts/slideLayout316.xml"/><Relationship Id="rId288" Type="http://schemas.openxmlformats.org/officeDocument/2006/relationships/slideLayout" Target="../slideLayouts/slideLayout337.xml"/><Relationship Id="rId106" Type="http://schemas.openxmlformats.org/officeDocument/2006/relationships/slideLayout" Target="../slideLayouts/slideLayout155.xml"/><Relationship Id="rId127" Type="http://schemas.openxmlformats.org/officeDocument/2006/relationships/slideLayout" Target="../slideLayouts/slideLayout17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52" Type="http://schemas.openxmlformats.org/officeDocument/2006/relationships/slideLayout" Target="../slideLayouts/slideLayout101.xml"/><Relationship Id="rId73" Type="http://schemas.openxmlformats.org/officeDocument/2006/relationships/slideLayout" Target="../slideLayouts/slideLayout122.xml"/><Relationship Id="rId94" Type="http://schemas.openxmlformats.org/officeDocument/2006/relationships/slideLayout" Target="../slideLayouts/slideLayout143.xml"/><Relationship Id="rId148" Type="http://schemas.openxmlformats.org/officeDocument/2006/relationships/slideLayout" Target="../slideLayouts/slideLayout197.xml"/><Relationship Id="rId169" Type="http://schemas.openxmlformats.org/officeDocument/2006/relationships/slideLayout" Target="../slideLayouts/slideLayout218.xml"/><Relationship Id="rId4" Type="http://schemas.openxmlformats.org/officeDocument/2006/relationships/slideLayout" Target="../slideLayouts/slideLayout53.xml"/><Relationship Id="rId180" Type="http://schemas.openxmlformats.org/officeDocument/2006/relationships/slideLayout" Target="../slideLayouts/slideLayout229.xml"/><Relationship Id="rId215" Type="http://schemas.openxmlformats.org/officeDocument/2006/relationships/slideLayout" Target="../slideLayouts/slideLayout264.xml"/><Relationship Id="rId236" Type="http://schemas.openxmlformats.org/officeDocument/2006/relationships/slideLayout" Target="../slideLayouts/slideLayout285.xml"/><Relationship Id="rId257" Type="http://schemas.openxmlformats.org/officeDocument/2006/relationships/slideLayout" Target="../slideLayouts/slideLayout306.xml"/><Relationship Id="rId278" Type="http://schemas.openxmlformats.org/officeDocument/2006/relationships/slideLayout" Target="../slideLayouts/slideLayout327.xml"/><Relationship Id="rId42" Type="http://schemas.openxmlformats.org/officeDocument/2006/relationships/slideLayout" Target="../slideLayouts/slideLayout91.xml"/><Relationship Id="rId84" Type="http://schemas.openxmlformats.org/officeDocument/2006/relationships/slideLayout" Target="../slideLayouts/slideLayout133.xml"/><Relationship Id="rId138" Type="http://schemas.openxmlformats.org/officeDocument/2006/relationships/slideLayout" Target="../slideLayouts/slideLayout187.xml"/><Relationship Id="rId191" Type="http://schemas.openxmlformats.org/officeDocument/2006/relationships/slideLayout" Target="../slideLayouts/slideLayout240.xml"/><Relationship Id="rId205" Type="http://schemas.openxmlformats.org/officeDocument/2006/relationships/slideLayout" Target="../slideLayouts/slideLayout254.xml"/><Relationship Id="rId247" Type="http://schemas.openxmlformats.org/officeDocument/2006/relationships/slideLayout" Target="../slideLayouts/slideLayout296.xml"/><Relationship Id="rId107" Type="http://schemas.openxmlformats.org/officeDocument/2006/relationships/slideLayout" Target="../slideLayouts/slideLayout156.xml"/><Relationship Id="rId289" Type="http://schemas.openxmlformats.org/officeDocument/2006/relationships/theme" Target="../theme/theme5.xml"/><Relationship Id="rId11" Type="http://schemas.openxmlformats.org/officeDocument/2006/relationships/slideLayout" Target="../slideLayouts/slideLayout60.xml"/><Relationship Id="rId53" Type="http://schemas.openxmlformats.org/officeDocument/2006/relationships/slideLayout" Target="../slideLayouts/slideLayout102.xml"/><Relationship Id="rId149" Type="http://schemas.openxmlformats.org/officeDocument/2006/relationships/slideLayout" Target="../slideLayouts/slideLayout198.xml"/><Relationship Id="rId95" Type="http://schemas.openxmlformats.org/officeDocument/2006/relationships/slideLayout" Target="../slideLayouts/slideLayout144.xml"/><Relationship Id="rId160" Type="http://schemas.openxmlformats.org/officeDocument/2006/relationships/slideLayout" Target="../slideLayouts/slideLayout209.xml"/><Relationship Id="rId216" Type="http://schemas.openxmlformats.org/officeDocument/2006/relationships/slideLayout" Target="../slideLayouts/slideLayout265.xml"/><Relationship Id="rId258" Type="http://schemas.openxmlformats.org/officeDocument/2006/relationships/slideLayout" Target="../slideLayouts/slideLayout307.xml"/><Relationship Id="rId22" Type="http://schemas.openxmlformats.org/officeDocument/2006/relationships/slideLayout" Target="../slideLayouts/slideLayout71.xml"/><Relationship Id="rId64" Type="http://schemas.openxmlformats.org/officeDocument/2006/relationships/slideLayout" Target="../slideLayouts/slideLayout113.xml"/><Relationship Id="rId118" Type="http://schemas.openxmlformats.org/officeDocument/2006/relationships/slideLayout" Target="../slideLayouts/slideLayout167.xml"/><Relationship Id="rId171" Type="http://schemas.openxmlformats.org/officeDocument/2006/relationships/slideLayout" Target="../slideLayouts/slideLayout220.xml"/><Relationship Id="rId227" Type="http://schemas.openxmlformats.org/officeDocument/2006/relationships/slideLayout" Target="../slideLayouts/slideLayout276.xml"/><Relationship Id="rId269" Type="http://schemas.openxmlformats.org/officeDocument/2006/relationships/slideLayout" Target="../slideLayouts/slideLayout3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6.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7.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14/12/2022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9855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D5EA7F4F-5431-4BAE-AFDB-2E2EA54A90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9AC9923D-EDCB-48E4-BDA3-6435CDDDED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 xmlns:a16="http://schemas.microsoft.com/office/drawing/2014/main" id="{EA1B207A-BEE9-4D68-9C4A-059EA8E248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 xmlns:a16="http://schemas.microsoft.com/office/drawing/2014/main" id="{9073B236-F336-474C-8D91-918B4ED443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476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D0DF8AB3-2DD9-4CA7-95AE-3F60014DC59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F369038F-D7BC-45C5-9FE6-46922B6759A6}"/>
              </a:ext>
            </a:extLst>
          </p:cNvPr>
          <p:cNvSpPr>
            <a:spLocks noGrp="1"/>
          </p:cNvSpPr>
          <p:nvPr>
            <p:ph type="dt" sz="half" idx="2"/>
          </p:nvPr>
        </p:nvSpPr>
        <p:spPr>
          <a:xfrm>
            <a:off x="457200" y="635638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 xmlns:a16="http://schemas.microsoft.com/office/drawing/2014/main" id="{1E362686-067F-490A-A0DC-A667DAEA8400}"/>
              </a:ext>
            </a:extLst>
          </p:cNvPr>
          <p:cNvSpPr>
            <a:spLocks noGrp="1"/>
          </p:cNvSpPr>
          <p:nvPr>
            <p:ph type="ftr" sz="quarter" idx="3"/>
          </p:nvPr>
        </p:nvSpPr>
        <p:spPr>
          <a:xfrm>
            <a:off x="3124200" y="63563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 xmlns:a16="http://schemas.microsoft.com/office/drawing/2014/main" id="{BC67A6AE-F192-41A1-8EDA-461BBC8C8650}"/>
              </a:ext>
            </a:extLst>
          </p:cNvPr>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31890577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14/12/2022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55423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 id="2147483819" r:id="rId106"/>
    <p:sldLayoutId id="2147483820" r:id="rId107"/>
    <p:sldLayoutId id="2147483821" r:id="rId108"/>
    <p:sldLayoutId id="2147483822" r:id="rId109"/>
    <p:sldLayoutId id="2147483823" r:id="rId110"/>
    <p:sldLayoutId id="2147483824" r:id="rId111"/>
    <p:sldLayoutId id="2147483825" r:id="rId112"/>
    <p:sldLayoutId id="2147483826" r:id="rId113"/>
    <p:sldLayoutId id="2147483827" r:id="rId114"/>
    <p:sldLayoutId id="2147483828" r:id="rId115"/>
    <p:sldLayoutId id="2147483829" r:id="rId116"/>
    <p:sldLayoutId id="2147483830" r:id="rId117"/>
    <p:sldLayoutId id="2147483831" r:id="rId118"/>
    <p:sldLayoutId id="2147483832" r:id="rId119"/>
    <p:sldLayoutId id="2147483833" r:id="rId120"/>
    <p:sldLayoutId id="2147483834" r:id="rId121"/>
    <p:sldLayoutId id="2147483835" r:id="rId122"/>
    <p:sldLayoutId id="2147483836" r:id="rId123"/>
    <p:sldLayoutId id="2147483837" r:id="rId124"/>
    <p:sldLayoutId id="2147483838" r:id="rId125"/>
    <p:sldLayoutId id="2147483839" r:id="rId126"/>
    <p:sldLayoutId id="2147483840" r:id="rId127"/>
    <p:sldLayoutId id="2147483841" r:id="rId128"/>
    <p:sldLayoutId id="2147483842" r:id="rId129"/>
    <p:sldLayoutId id="2147483843" r:id="rId130"/>
    <p:sldLayoutId id="2147483844" r:id="rId131"/>
    <p:sldLayoutId id="2147483845" r:id="rId132"/>
    <p:sldLayoutId id="2147483846" r:id="rId133"/>
    <p:sldLayoutId id="2147483847" r:id="rId134"/>
    <p:sldLayoutId id="2147483848" r:id="rId135"/>
    <p:sldLayoutId id="2147483849" r:id="rId136"/>
    <p:sldLayoutId id="2147483850" r:id="rId137"/>
    <p:sldLayoutId id="2147483851" r:id="rId138"/>
    <p:sldLayoutId id="2147483852" r:id="rId139"/>
    <p:sldLayoutId id="2147483853" r:id="rId140"/>
    <p:sldLayoutId id="2147483854" r:id="rId141"/>
    <p:sldLayoutId id="2147483855" r:id="rId142"/>
    <p:sldLayoutId id="2147483856" r:id="rId143"/>
    <p:sldLayoutId id="2147483857" r:id="rId144"/>
    <p:sldLayoutId id="2147483858" r:id="rId145"/>
    <p:sldLayoutId id="2147483859" r:id="rId146"/>
    <p:sldLayoutId id="2147483860" r:id="rId147"/>
    <p:sldLayoutId id="2147483861" r:id="rId148"/>
    <p:sldLayoutId id="2147483862" r:id="rId149"/>
    <p:sldLayoutId id="2147483863" r:id="rId150"/>
    <p:sldLayoutId id="2147483864" r:id="rId151"/>
    <p:sldLayoutId id="2147483865" r:id="rId152"/>
    <p:sldLayoutId id="2147483866" r:id="rId153"/>
    <p:sldLayoutId id="2147483867" r:id="rId154"/>
    <p:sldLayoutId id="2147483868" r:id="rId155"/>
    <p:sldLayoutId id="2147483869" r:id="rId156"/>
    <p:sldLayoutId id="2147483870" r:id="rId157"/>
    <p:sldLayoutId id="2147483871" r:id="rId158"/>
    <p:sldLayoutId id="2147483872" r:id="rId159"/>
    <p:sldLayoutId id="2147483873" r:id="rId160"/>
    <p:sldLayoutId id="2147483874" r:id="rId161"/>
    <p:sldLayoutId id="2147483875" r:id="rId162"/>
    <p:sldLayoutId id="2147483876" r:id="rId163"/>
    <p:sldLayoutId id="2147483877" r:id="rId164"/>
    <p:sldLayoutId id="2147483878" r:id="rId165"/>
    <p:sldLayoutId id="2147483879" r:id="rId166"/>
    <p:sldLayoutId id="2147483880" r:id="rId167"/>
    <p:sldLayoutId id="2147483881" r:id="rId168"/>
    <p:sldLayoutId id="2147483882" r:id="rId169"/>
    <p:sldLayoutId id="2147483883" r:id="rId170"/>
    <p:sldLayoutId id="2147483884" r:id="rId171"/>
    <p:sldLayoutId id="2147483885" r:id="rId172"/>
    <p:sldLayoutId id="2147483886" r:id="rId173"/>
    <p:sldLayoutId id="2147483887" r:id="rId174"/>
    <p:sldLayoutId id="2147483888" r:id="rId175"/>
    <p:sldLayoutId id="2147483889" r:id="rId176"/>
    <p:sldLayoutId id="2147483890" r:id="rId177"/>
    <p:sldLayoutId id="2147483891" r:id="rId178"/>
    <p:sldLayoutId id="2147483892" r:id="rId179"/>
    <p:sldLayoutId id="2147483893" r:id="rId180"/>
    <p:sldLayoutId id="2147483894" r:id="rId181"/>
    <p:sldLayoutId id="2147483895" r:id="rId182"/>
    <p:sldLayoutId id="2147483896" r:id="rId183"/>
    <p:sldLayoutId id="2147483897" r:id="rId184"/>
    <p:sldLayoutId id="2147483898" r:id="rId185"/>
    <p:sldLayoutId id="2147483899" r:id="rId186"/>
    <p:sldLayoutId id="2147483900" r:id="rId187"/>
    <p:sldLayoutId id="2147483901" r:id="rId188"/>
    <p:sldLayoutId id="2147483902" r:id="rId189"/>
    <p:sldLayoutId id="2147483903" r:id="rId190"/>
    <p:sldLayoutId id="2147483904" r:id="rId191"/>
    <p:sldLayoutId id="2147483905" r:id="rId192"/>
    <p:sldLayoutId id="2147483906" r:id="rId193"/>
    <p:sldLayoutId id="2147483907" r:id="rId194"/>
    <p:sldLayoutId id="2147483908" r:id="rId195"/>
    <p:sldLayoutId id="2147483909" r:id="rId196"/>
    <p:sldLayoutId id="2147483910" r:id="rId197"/>
    <p:sldLayoutId id="2147483911" r:id="rId198"/>
    <p:sldLayoutId id="2147483912" r:id="rId199"/>
    <p:sldLayoutId id="2147483913" r:id="rId200"/>
    <p:sldLayoutId id="2147483914" r:id="rId201"/>
    <p:sldLayoutId id="2147483915" r:id="rId202"/>
    <p:sldLayoutId id="2147483916" r:id="rId203"/>
    <p:sldLayoutId id="2147483917" r:id="rId204"/>
    <p:sldLayoutId id="2147483918" r:id="rId205"/>
    <p:sldLayoutId id="2147483919" r:id="rId206"/>
    <p:sldLayoutId id="2147483920" r:id="rId207"/>
    <p:sldLayoutId id="2147483921" r:id="rId208"/>
    <p:sldLayoutId id="2147483922" r:id="rId209"/>
    <p:sldLayoutId id="2147483923" r:id="rId210"/>
    <p:sldLayoutId id="2147483924" r:id="rId211"/>
    <p:sldLayoutId id="2147483925" r:id="rId212"/>
    <p:sldLayoutId id="2147483926" r:id="rId213"/>
    <p:sldLayoutId id="2147483927" r:id="rId214"/>
    <p:sldLayoutId id="2147483928" r:id="rId215"/>
    <p:sldLayoutId id="2147483929" r:id="rId216"/>
    <p:sldLayoutId id="2147483930" r:id="rId217"/>
    <p:sldLayoutId id="2147483931" r:id="rId218"/>
    <p:sldLayoutId id="2147483932" r:id="rId219"/>
    <p:sldLayoutId id="2147483933" r:id="rId220"/>
    <p:sldLayoutId id="2147483934" r:id="rId221"/>
    <p:sldLayoutId id="2147483935" r:id="rId222"/>
    <p:sldLayoutId id="2147483936" r:id="rId223"/>
    <p:sldLayoutId id="2147483937" r:id="rId224"/>
    <p:sldLayoutId id="2147483938" r:id="rId225"/>
    <p:sldLayoutId id="2147483939" r:id="rId226"/>
    <p:sldLayoutId id="2147483940" r:id="rId227"/>
    <p:sldLayoutId id="2147483941" r:id="rId228"/>
    <p:sldLayoutId id="2147483942" r:id="rId229"/>
    <p:sldLayoutId id="2147483943" r:id="rId230"/>
    <p:sldLayoutId id="2147483944" r:id="rId231"/>
    <p:sldLayoutId id="2147483945" r:id="rId232"/>
    <p:sldLayoutId id="2147483946" r:id="rId233"/>
    <p:sldLayoutId id="2147483947" r:id="rId234"/>
    <p:sldLayoutId id="2147483948" r:id="rId235"/>
    <p:sldLayoutId id="2147483949" r:id="rId236"/>
    <p:sldLayoutId id="2147483950" r:id="rId237"/>
    <p:sldLayoutId id="2147483951" r:id="rId238"/>
    <p:sldLayoutId id="2147483952" r:id="rId239"/>
    <p:sldLayoutId id="2147483953" r:id="rId240"/>
    <p:sldLayoutId id="2147483954" r:id="rId241"/>
    <p:sldLayoutId id="2147483955" r:id="rId242"/>
    <p:sldLayoutId id="2147483956" r:id="rId243"/>
    <p:sldLayoutId id="2147483957" r:id="rId244"/>
    <p:sldLayoutId id="2147483958" r:id="rId245"/>
    <p:sldLayoutId id="2147483959" r:id="rId246"/>
    <p:sldLayoutId id="2147483960" r:id="rId247"/>
    <p:sldLayoutId id="2147483961" r:id="rId248"/>
    <p:sldLayoutId id="2147483962" r:id="rId249"/>
    <p:sldLayoutId id="2147483963" r:id="rId250"/>
    <p:sldLayoutId id="2147483964" r:id="rId251"/>
    <p:sldLayoutId id="2147483965" r:id="rId252"/>
    <p:sldLayoutId id="2147483966" r:id="rId253"/>
    <p:sldLayoutId id="2147483967" r:id="rId254"/>
    <p:sldLayoutId id="2147483968" r:id="rId255"/>
    <p:sldLayoutId id="2147483969" r:id="rId256"/>
    <p:sldLayoutId id="2147483970" r:id="rId257"/>
    <p:sldLayoutId id="2147483971" r:id="rId258"/>
    <p:sldLayoutId id="2147483972" r:id="rId259"/>
    <p:sldLayoutId id="2147483973" r:id="rId260"/>
    <p:sldLayoutId id="2147483974" r:id="rId261"/>
    <p:sldLayoutId id="2147483975" r:id="rId262"/>
    <p:sldLayoutId id="2147483976" r:id="rId263"/>
    <p:sldLayoutId id="2147483977" r:id="rId264"/>
    <p:sldLayoutId id="2147483978" r:id="rId265"/>
    <p:sldLayoutId id="2147483979" r:id="rId266"/>
    <p:sldLayoutId id="2147483980" r:id="rId267"/>
    <p:sldLayoutId id="2147483981" r:id="rId268"/>
    <p:sldLayoutId id="2147483982" r:id="rId269"/>
    <p:sldLayoutId id="2147483983" r:id="rId270"/>
    <p:sldLayoutId id="2147483984" r:id="rId271"/>
    <p:sldLayoutId id="2147483985" r:id="rId272"/>
    <p:sldLayoutId id="2147483986" r:id="rId273"/>
    <p:sldLayoutId id="2147483987" r:id="rId274"/>
    <p:sldLayoutId id="2147483988" r:id="rId275"/>
    <p:sldLayoutId id="2147483989" r:id="rId276"/>
    <p:sldLayoutId id="2147483990" r:id="rId277"/>
    <p:sldLayoutId id="2147483991" r:id="rId278"/>
    <p:sldLayoutId id="2147483992" r:id="rId279"/>
    <p:sldLayoutId id="2147483993" r:id="rId280"/>
    <p:sldLayoutId id="2147483994" r:id="rId281"/>
    <p:sldLayoutId id="2147483995" r:id="rId282"/>
    <p:sldLayoutId id="2147483996" r:id="rId283"/>
    <p:sldLayoutId id="2147483997" r:id="rId284"/>
    <p:sldLayoutId id="2147483998" r:id="rId285"/>
    <p:sldLayoutId id="2147483999" r:id="rId286"/>
    <p:sldLayoutId id="2147484000" r:id="rId287"/>
    <p:sldLayoutId id="2147484001"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14/12/2022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827456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A827FB-E2E2-4484-94B2-D2227AC4737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877001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wmf"/><Relationship Id="rId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6.xml"/><Relationship Id="rId1" Type="http://schemas.openxmlformats.org/officeDocument/2006/relationships/video" Target="file:///D:\136.avi" TargetMode="Externa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6.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5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2.xml"/><Relationship Id="rId5" Type="http://schemas.openxmlformats.org/officeDocument/2006/relationships/slide" Target="slide38.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6.xml"/></Relationships>
</file>

<file path=ppt/slides/_rels/slide3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74.jpeg"/><Relationship Id="rId1" Type="http://schemas.openxmlformats.org/officeDocument/2006/relationships/slideLayout" Target="../slideLayouts/slideLayout115.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2.xml"/><Relationship Id="rId5" Type="http://schemas.openxmlformats.org/officeDocument/2006/relationships/slide" Target="slide38.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jpeg"/><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EARTH3"/>
          <p:cNvPicPr>
            <a:picLocks noChangeAspect="1" noChangeArrowheads="1" noCrop="1"/>
          </p:cNvPicPr>
          <p:nvPr/>
        </p:nvPicPr>
        <p:blipFill>
          <a:blip r:embed="rId2"/>
          <a:srcRect/>
          <a:stretch>
            <a:fillRect/>
          </a:stretch>
        </p:blipFill>
        <p:spPr bwMode="auto">
          <a:xfrm>
            <a:off x="3924302" y="4343428"/>
            <a:ext cx="1476375" cy="1633537"/>
          </a:xfrm>
          <a:prstGeom prst="rect">
            <a:avLst/>
          </a:prstGeom>
          <a:noFill/>
          <a:ln w="9525">
            <a:noFill/>
            <a:miter lim="800000"/>
            <a:headEnd/>
            <a:tailEnd/>
          </a:ln>
        </p:spPr>
      </p:pic>
      <p:sp>
        <p:nvSpPr>
          <p:cNvPr id="2057" name="WordArt 9"/>
          <p:cNvSpPr>
            <a:spLocks noChangeArrowheads="1" noChangeShapeType="1" noTextEdit="1"/>
          </p:cNvSpPr>
          <p:nvPr/>
        </p:nvSpPr>
        <p:spPr bwMode="auto">
          <a:xfrm>
            <a:off x="2800350" y="2971800"/>
            <a:ext cx="3714750" cy="15240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sp3d>
          </a:bodyPr>
          <a:lstStyle/>
          <a:p>
            <a:pPr algn="ct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Địa</a:t>
            </a:r>
            <a:r>
              <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 </a:t>
            </a: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lý</a:t>
            </a:r>
            <a:endPar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endParaRPr>
          </a:p>
        </p:txBody>
      </p:sp>
      <p:pic>
        <p:nvPicPr>
          <p:cNvPr id="2052" name="Picture 10" descr="BOOK1"/>
          <p:cNvPicPr>
            <a:picLocks noChangeAspect="1" noChangeArrowheads="1"/>
          </p:cNvPicPr>
          <p:nvPr/>
        </p:nvPicPr>
        <p:blipFill>
          <a:blip r:embed="rId3"/>
          <a:srcRect/>
          <a:stretch>
            <a:fillRect/>
          </a:stretch>
        </p:blipFill>
        <p:spPr bwMode="auto">
          <a:xfrm>
            <a:off x="3143250" y="5861050"/>
            <a:ext cx="3028950" cy="996950"/>
          </a:xfrm>
          <a:prstGeom prst="rect">
            <a:avLst/>
          </a:prstGeom>
          <a:noFill/>
          <a:ln w="9525">
            <a:noFill/>
            <a:miter lim="800000"/>
            <a:headEnd/>
            <a:tailEnd/>
          </a:ln>
        </p:spPr>
      </p:pic>
      <p:pic>
        <p:nvPicPr>
          <p:cNvPr id="2053" name="Picture 11" descr="image"/>
          <p:cNvPicPr>
            <a:picLocks noChangeAspect="1" noChangeArrowheads="1" noCrop="1"/>
          </p:cNvPicPr>
          <p:nvPr/>
        </p:nvPicPr>
        <p:blipFill>
          <a:blip r:embed="rId4"/>
          <a:srcRect/>
          <a:stretch>
            <a:fillRect/>
          </a:stretch>
        </p:blipFill>
        <p:spPr bwMode="auto">
          <a:xfrm>
            <a:off x="942976" y="4876800"/>
            <a:ext cx="1032272" cy="1981200"/>
          </a:xfrm>
          <a:prstGeom prst="rect">
            <a:avLst/>
          </a:prstGeom>
          <a:noFill/>
          <a:ln w="9525">
            <a:noFill/>
            <a:miter lim="800000"/>
            <a:headEnd/>
            <a:tailEnd/>
          </a:ln>
        </p:spPr>
      </p:pic>
      <p:pic>
        <p:nvPicPr>
          <p:cNvPr id="2054" name="Picture 12" descr="POINSET3"/>
          <p:cNvPicPr>
            <a:picLocks noChangeAspect="1" noChangeArrowheads="1"/>
          </p:cNvPicPr>
          <p:nvPr/>
        </p:nvPicPr>
        <p:blipFill>
          <a:blip r:embed="rId5"/>
          <a:srcRect/>
          <a:stretch>
            <a:fillRect/>
          </a:stretch>
        </p:blipFill>
        <p:spPr bwMode="auto">
          <a:xfrm>
            <a:off x="5886450" y="4276753"/>
            <a:ext cx="2114550" cy="2581275"/>
          </a:xfrm>
          <a:prstGeom prst="rect">
            <a:avLst/>
          </a:prstGeom>
          <a:noFill/>
          <a:ln w="9525">
            <a:noFill/>
            <a:miter lim="800000"/>
            <a:headEnd/>
            <a:tailEnd/>
          </a:ln>
        </p:spPr>
      </p:pic>
      <p:pic>
        <p:nvPicPr>
          <p:cNvPr id="2061" name="Picture 13" descr="DSTARS-P"/>
          <p:cNvPicPr>
            <a:picLocks noChangeAspect="1" noChangeArrowheads="1" noCrop="1"/>
          </p:cNvPicPr>
          <p:nvPr/>
        </p:nvPicPr>
        <p:blipFill>
          <a:blip r:embed="rId6"/>
          <a:srcRect/>
          <a:stretch>
            <a:fillRect/>
          </a:stretch>
        </p:blipFill>
        <p:spPr bwMode="auto">
          <a:xfrm>
            <a:off x="4867277" y="2667028"/>
            <a:ext cx="771525" cy="688975"/>
          </a:xfrm>
          <a:prstGeom prst="rect">
            <a:avLst/>
          </a:prstGeom>
          <a:noFill/>
          <a:ln w="9525">
            <a:noFill/>
            <a:miter lim="800000"/>
            <a:headEnd/>
            <a:tailEnd/>
          </a:ln>
        </p:spPr>
      </p:pic>
      <p:pic>
        <p:nvPicPr>
          <p:cNvPr id="2062" name="Picture 14" descr="DSTARS-P"/>
          <p:cNvPicPr>
            <a:picLocks noChangeAspect="1" noChangeArrowheads="1" noCrop="1"/>
          </p:cNvPicPr>
          <p:nvPr/>
        </p:nvPicPr>
        <p:blipFill>
          <a:blip r:embed="rId6"/>
          <a:srcRect/>
          <a:stretch>
            <a:fillRect/>
          </a:stretch>
        </p:blipFill>
        <p:spPr bwMode="auto">
          <a:xfrm>
            <a:off x="6505577" y="673104"/>
            <a:ext cx="771525" cy="688975"/>
          </a:xfrm>
          <a:prstGeom prst="rect">
            <a:avLst/>
          </a:prstGeom>
          <a:noFill/>
          <a:ln w="9525">
            <a:noFill/>
            <a:miter lim="800000"/>
            <a:headEnd/>
            <a:tailEnd/>
          </a:ln>
        </p:spPr>
      </p:pic>
      <p:pic>
        <p:nvPicPr>
          <p:cNvPr id="2063" name="Picture 15" descr="DSTARS-P"/>
          <p:cNvPicPr>
            <a:picLocks noChangeAspect="1" noChangeArrowheads="1" noCrop="1"/>
          </p:cNvPicPr>
          <p:nvPr/>
        </p:nvPicPr>
        <p:blipFill>
          <a:blip r:embed="rId6"/>
          <a:srcRect/>
          <a:stretch>
            <a:fillRect/>
          </a:stretch>
        </p:blipFill>
        <p:spPr bwMode="auto">
          <a:xfrm>
            <a:off x="1485902" y="2743200"/>
            <a:ext cx="1514475" cy="1352550"/>
          </a:xfrm>
          <a:prstGeom prst="rect">
            <a:avLst/>
          </a:prstGeom>
          <a:noFill/>
          <a:ln w="9525">
            <a:noFill/>
            <a:miter lim="800000"/>
            <a:headEnd/>
            <a:tailEnd/>
          </a:ln>
        </p:spPr>
      </p:pic>
      <p:pic>
        <p:nvPicPr>
          <p:cNvPr id="2064" name="Picture 16" descr="DSTARS-P"/>
          <p:cNvPicPr>
            <a:picLocks noChangeAspect="1" noChangeArrowheads="1" noCrop="1"/>
          </p:cNvPicPr>
          <p:nvPr/>
        </p:nvPicPr>
        <p:blipFill>
          <a:blip r:embed="rId6"/>
          <a:srcRect/>
          <a:stretch>
            <a:fillRect/>
          </a:stretch>
        </p:blipFill>
        <p:spPr bwMode="auto">
          <a:xfrm>
            <a:off x="6915152" y="3200404"/>
            <a:ext cx="771525" cy="688975"/>
          </a:xfrm>
          <a:prstGeom prst="rect">
            <a:avLst/>
          </a:prstGeom>
          <a:noFill/>
          <a:ln w="9525">
            <a:noFill/>
            <a:miter lim="800000"/>
            <a:headEnd/>
            <a:tailEnd/>
          </a:ln>
        </p:spPr>
      </p:pic>
      <p:pic>
        <p:nvPicPr>
          <p:cNvPr id="2065" name="Picture 17" descr="DSTARS-P"/>
          <p:cNvPicPr>
            <a:picLocks noChangeAspect="1" noChangeArrowheads="1" noCrop="1"/>
          </p:cNvPicPr>
          <p:nvPr/>
        </p:nvPicPr>
        <p:blipFill>
          <a:blip r:embed="rId6"/>
          <a:srcRect/>
          <a:stretch>
            <a:fillRect/>
          </a:stretch>
        </p:blipFill>
        <p:spPr bwMode="auto">
          <a:xfrm>
            <a:off x="2457452" y="4876828"/>
            <a:ext cx="771525" cy="688975"/>
          </a:xfrm>
          <a:prstGeom prst="rect">
            <a:avLst/>
          </a:prstGeom>
          <a:noFill/>
          <a:ln w="9525">
            <a:noFill/>
            <a:miter lim="800000"/>
            <a:headEnd/>
            <a:tailEnd/>
          </a:ln>
        </p:spPr>
      </p:pic>
      <p:pic>
        <p:nvPicPr>
          <p:cNvPr id="2066" name="Picture 18" descr="DSTARS-P"/>
          <p:cNvPicPr>
            <a:picLocks noChangeAspect="1" noChangeArrowheads="1" noCrop="1"/>
          </p:cNvPicPr>
          <p:nvPr/>
        </p:nvPicPr>
        <p:blipFill>
          <a:blip r:embed="rId6"/>
          <a:srcRect/>
          <a:stretch>
            <a:fillRect/>
          </a:stretch>
        </p:blipFill>
        <p:spPr bwMode="auto">
          <a:xfrm>
            <a:off x="6057902" y="5105428"/>
            <a:ext cx="771525" cy="688975"/>
          </a:xfrm>
          <a:prstGeom prst="rect">
            <a:avLst/>
          </a:prstGeom>
          <a:noFill/>
          <a:ln w="9525">
            <a:noFill/>
            <a:miter lim="800000"/>
            <a:headEnd/>
            <a:tailEnd/>
          </a:ln>
        </p:spPr>
      </p:pic>
      <p:pic>
        <p:nvPicPr>
          <p:cNvPr id="2" name="Picture 26" descr="DSTARS-P"/>
          <p:cNvPicPr>
            <a:picLocks noChangeAspect="1" noChangeArrowheads="1" noCrop="1"/>
          </p:cNvPicPr>
          <p:nvPr/>
        </p:nvPicPr>
        <p:blipFill>
          <a:blip r:embed="rId6"/>
          <a:srcRect/>
          <a:stretch>
            <a:fillRect/>
          </a:stretch>
        </p:blipFill>
        <p:spPr bwMode="auto">
          <a:xfrm>
            <a:off x="5029202" y="2882928"/>
            <a:ext cx="771525" cy="688975"/>
          </a:xfrm>
          <a:prstGeom prst="rect">
            <a:avLst/>
          </a:prstGeom>
          <a:noFill/>
          <a:ln w="9525">
            <a:noFill/>
            <a:miter lim="800000"/>
            <a:headEnd/>
            <a:tailEnd/>
          </a:ln>
        </p:spPr>
      </p:pic>
      <p:pic>
        <p:nvPicPr>
          <p:cNvPr id="3" name="Picture 27" descr="DSTARS-P"/>
          <p:cNvPicPr>
            <a:picLocks noChangeAspect="1" noChangeArrowheads="1" noCrop="1"/>
          </p:cNvPicPr>
          <p:nvPr/>
        </p:nvPicPr>
        <p:blipFill>
          <a:blip r:embed="rId6"/>
          <a:srcRect/>
          <a:stretch>
            <a:fillRect/>
          </a:stretch>
        </p:blipFill>
        <p:spPr bwMode="auto">
          <a:xfrm>
            <a:off x="6667502" y="889028"/>
            <a:ext cx="771525" cy="688975"/>
          </a:xfrm>
          <a:prstGeom prst="rect">
            <a:avLst/>
          </a:prstGeom>
          <a:noFill/>
          <a:ln w="9525">
            <a:noFill/>
            <a:miter lim="800000"/>
            <a:headEnd/>
            <a:tailEnd/>
          </a:ln>
        </p:spPr>
      </p:pic>
      <p:pic>
        <p:nvPicPr>
          <p:cNvPr id="4" name="Picture 28" descr="DSTARS-P"/>
          <p:cNvPicPr>
            <a:picLocks noChangeAspect="1" noChangeArrowheads="1" noCrop="1"/>
          </p:cNvPicPr>
          <p:nvPr/>
        </p:nvPicPr>
        <p:blipFill>
          <a:blip r:embed="rId6"/>
          <a:srcRect/>
          <a:stretch>
            <a:fillRect/>
          </a:stretch>
        </p:blipFill>
        <p:spPr bwMode="auto">
          <a:xfrm>
            <a:off x="1647827" y="2959100"/>
            <a:ext cx="1514475" cy="1352550"/>
          </a:xfrm>
          <a:prstGeom prst="rect">
            <a:avLst/>
          </a:prstGeom>
          <a:noFill/>
          <a:ln w="9525">
            <a:noFill/>
            <a:miter lim="800000"/>
            <a:headEnd/>
            <a:tailEnd/>
          </a:ln>
        </p:spPr>
      </p:pic>
      <p:pic>
        <p:nvPicPr>
          <p:cNvPr id="5" name="Picture 29" descr="DSTARS-P"/>
          <p:cNvPicPr>
            <a:picLocks noChangeAspect="1" noChangeArrowheads="1" noCrop="1"/>
          </p:cNvPicPr>
          <p:nvPr/>
        </p:nvPicPr>
        <p:blipFill>
          <a:blip r:embed="rId6"/>
          <a:srcRect/>
          <a:stretch>
            <a:fillRect/>
          </a:stretch>
        </p:blipFill>
        <p:spPr bwMode="auto">
          <a:xfrm>
            <a:off x="7077077" y="3416301"/>
            <a:ext cx="771525" cy="688975"/>
          </a:xfrm>
          <a:prstGeom prst="rect">
            <a:avLst/>
          </a:prstGeom>
          <a:noFill/>
          <a:ln w="9525">
            <a:noFill/>
            <a:miter lim="800000"/>
            <a:headEnd/>
            <a:tailEnd/>
          </a:ln>
        </p:spPr>
      </p:pic>
      <p:pic>
        <p:nvPicPr>
          <p:cNvPr id="6" name="Picture 30" descr="DSTARS-P"/>
          <p:cNvPicPr>
            <a:picLocks noChangeAspect="1" noChangeArrowheads="1" noCrop="1"/>
          </p:cNvPicPr>
          <p:nvPr/>
        </p:nvPicPr>
        <p:blipFill>
          <a:blip r:embed="rId6"/>
          <a:srcRect/>
          <a:stretch>
            <a:fillRect/>
          </a:stretch>
        </p:blipFill>
        <p:spPr bwMode="auto">
          <a:xfrm>
            <a:off x="2619377" y="5092728"/>
            <a:ext cx="771525" cy="688975"/>
          </a:xfrm>
          <a:prstGeom prst="rect">
            <a:avLst/>
          </a:prstGeom>
          <a:noFill/>
          <a:ln w="9525">
            <a:noFill/>
            <a:miter lim="800000"/>
            <a:headEnd/>
            <a:tailEnd/>
          </a:ln>
        </p:spPr>
      </p:pic>
      <p:pic>
        <p:nvPicPr>
          <p:cNvPr id="7" name="Picture 31" descr="DSTARS-P"/>
          <p:cNvPicPr>
            <a:picLocks noChangeAspect="1" noChangeArrowheads="1" noCrop="1"/>
          </p:cNvPicPr>
          <p:nvPr/>
        </p:nvPicPr>
        <p:blipFill>
          <a:blip r:embed="rId6"/>
          <a:srcRect/>
          <a:stretch>
            <a:fillRect/>
          </a:stretch>
        </p:blipFill>
        <p:spPr bwMode="auto">
          <a:xfrm>
            <a:off x="6219827" y="5321328"/>
            <a:ext cx="771525" cy="688975"/>
          </a:xfrm>
          <a:prstGeom prst="rect">
            <a:avLst/>
          </a:prstGeom>
          <a:noFill/>
          <a:ln w="9525">
            <a:noFill/>
            <a:miter lim="800000"/>
            <a:headEnd/>
            <a:tailEnd/>
          </a:ln>
        </p:spPr>
      </p:pic>
      <p:sp>
        <p:nvSpPr>
          <p:cNvPr id="2067" name="WordArt 32"/>
          <p:cNvSpPr>
            <a:spLocks noChangeArrowheads="1" noChangeShapeType="1" noTextEdit="1"/>
          </p:cNvSpPr>
          <p:nvPr/>
        </p:nvSpPr>
        <p:spPr bwMode="auto">
          <a:xfrm>
            <a:off x="1485900" y="1257300"/>
            <a:ext cx="6229350" cy="1397000"/>
          </a:xfrm>
          <a:prstGeom prst="rect">
            <a:avLst/>
          </a:prstGeom>
        </p:spPr>
        <p:txBody>
          <a:bodyPr wrap="none" fromWordArt="1">
            <a:prstTxWarp prst="textPlain">
              <a:avLst>
                <a:gd name="adj" fmla="val 50000"/>
              </a:avLst>
            </a:prstTxWarp>
          </a:bodyPr>
          <a:lstStyle/>
          <a:p>
            <a:pPr algn="ct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Chào mừng các thầy, cô giáo đến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giờ</a:t>
            </a:r>
            <a:r>
              <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học</a:t>
            </a: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endPar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89833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checkerboard(across)">
                                      <p:cBhvr>
                                        <p:cTn id="7" dur="500"/>
                                        <p:tgtEl>
                                          <p:spTgt spid="2057"/>
                                        </p:tgtEl>
                                      </p:cBhvr>
                                    </p:animEffect>
                                  </p:childTnLst>
                                </p:cTn>
                              </p:par>
                              <p:par>
                                <p:cTn id="8" presetID="23" presetClass="entr" presetSubtype="16" fill="hold" nodeType="withEffect">
                                  <p:stCondLst>
                                    <p:cond delay="0"/>
                                  </p:stCondLst>
                                  <p:childTnLst>
                                    <p:set>
                                      <p:cBhvr>
                                        <p:cTn id="9" dur="1" fill="hold">
                                          <p:stCondLst>
                                            <p:cond delay="0"/>
                                          </p:stCondLst>
                                        </p:cTn>
                                        <p:tgtEl>
                                          <p:spTgt spid="2065"/>
                                        </p:tgtEl>
                                        <p:attrNameLst>
                                          <p:attrName>style.visibility</p:attrName>
                                        </p:attrNameLst>
                                      </p:cBhvr>
                                      <p:to>
                                        <p:strVal val="visible"/>
                                      </p:to>
                                    </p:set>
                                    <p:anim calcmode="lin" valueType="num">
                                      <p:cBhvr>
                                        <p:cTn id="10" dur="500" fill="hold"/>
                                        <p:tgtEl>
                                          <p:spTgt spid="2065"/>
                                        </p:tgtEl>
                                        <p:attrNameLst>
                                          <p:attrName>ppt_w</p:attrName>
                                        </p:attrNameLst>
                                      </p:cBhvr>
                                      <p:tavLst>
                                        <p:tav tm="0">
                                          <p:val>
                                            <p:fltVal val="0"/>
                                          </p:val>
                                        </p:tav>
                                        <p:tav tm="100000">
                                          <p:val>
                                            <p:strVal val="#ppt_w"/>
                                          </p:val>
                                        </p:tav>
                                      </p:tavLst>
                                    </p:anim>
                                    <p:anim calcmode="lin" valueType="num">
                                      <p:cBhvr>
                                        <p:cTn id="11" dur="500" fill="hold"/>
                                        <p:tgtEl>
                                          <p:spTgt spid="206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063"/>
                                        </p:tgtEl>
                                        <p:attrNameLst>
                                          <p:attrName>style.visibility</p:attrName>
                                        </p:attrNameLst>
                                      </p:cBhvr>
                                      <p:to>
                                        <p:strVal val="visible"/>
                                      </p:to>
                                    </p:set>
                                    <p:anim calcmode="lin" valueType="num">
                                      <p:cBhvr>
                                        <p:cTn id="14" dur="500" fill="hold"/>
                                        <p:tgtEl>
                                          <p:spTgt spid="2063"/>
                                        </p:tgtEl>
                                        <p:attrNameLst>
                                          <p:attrName>ppt_w</p:attrName>
                                        </p:attrNameLst>
                                      </p:cBhvr>
                                      <p:tavLst>
                                        <p:tav tm="0">
                                          <p:val>
                                            <p:fltVal val="0"/>
                                          </p:val>
                                        </p:tav>
                                        <p:tav tm="100000">
                                          <p:val>
                                            <p:strVal val="#ppt_w"/>
                                          </p:val>
                                        </p:tav>
                                      </p:tavLst>
                                    </p:anim>
                                    <p:anim calcmode="lin" valueType="num">
                                      <p:cBhvr>
                                        <p:cTn id="15" dur="500" fill="hold"/>
                                        <p:tgtEl>
                                          <p:spTgt spid="2063"/>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062"/>
                                        </p:tgtEl>
                                        <p:attrNameLst>
                                          <p:attrName>style.visibility</p:attrName>
                                        </p:attrNameLst>
                                      </p:cBhvr>
                                      <p:to>
                                        <p:strVal val="visible"/>
                                      </p:to>
                                    </p:set>
                                    <p:anim calcmode="lin" valueType="num">
                                      <p:cBhvr>
                                        <p:cTn id="18" dur="500" fill="hold"/>
                                        <p:tgtEl>
                                          <p:spTgt spid="2062"/>
                                        </p:tgtEl>
                                        <p:attrNameLst>
                                          <p:attrName>ppt_w</p:attrName>
                                        </p:attrNameLst>
                                      </p:cBhvr>
                                      <p:tavLst>
                                        <p:tav tm="0">
                                          <p:val>
                                            <p:fltVal val="0"/>
                                          </p:val>
                                        </p:tav>
                                        <p:tav tm="100000">
                                          <p:val>
                                            <p:strVal val="#ppt_w"/>
                                          </p:val>
                                        </p:tav>
                                      </p:tavLst>
                                    </p:anim>
                                    <p:anim calcmode="lin" valueType="num">
                                      <p:cBhvr>
                                        <p:cTn id="19" dur="500" fill="hold"/>
                                        <p:tgtEl>
                                          <p:spTgt spid="2062"/>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064"/>
                                        </p:tgtEl>
                                        <p:attrNameLst>
                                          <p:attrName>style.visibility</p:attrName>
                                        </p:attrNameLst>
                                      </p:cBhvr>
                                      <p:to>
                                        <p:strVal val="visible"/>
                                      </p:to>
                                    </p:set>
                                    <p:anim calcmode="lin" valueType="num">
                                      <p:cBhvr>
                                        <p:cTn id="22" dur="500" fill="hold"/>
                                        <p:tgtEl>
                                          <p:spTgt spid="2064"/>
                                        </p:tgtEl>
                                        <p:attrNameLst>
                                          <p:attrName>ppt_w</p:attrName>
                                        </p:attrNameLst>
                                      </p:cBhvr>
                                      <p:tavLst>
                                        <p:tav tm="0">
                                          <p:val>
                                            <p:fltVal val="0"/>
                                          </p:val>
                                        </p:tav>
                                        <p:tav tm="100000">
                                          <p:val>
                                            <p:strVal val="#ppt_w"/>
                                          </p:val>
                                        </p:tav>
                                      </p:tavLst>
                                    </p:anim>
                                    <p:anim calcmode="lin" valueType="num">
                                      <p:cBhvr>
                                        <p:cTn id="23" dur="500" fill="hold"/>
                                        <p:tgtEl>
                                          <p:spTgt spid="206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061"/>
                                        </p:tgtEl>
                                        <p:attrNameLst>
                                          <p:attrName>style.visibility</p:attrName>
                                        </p:attrNameLst>
                                      </p:cBhvr>
                                      <p:to>
                                        <p:strVal val="visible"/>
                                      </p:to>
                                    </p:set>
                                    <p:anim calcmode="lin" valueType="num">
                                      <p:cBhvr>
                                        <p:cTn id="26" dur="500" fill="hold"/>
                                        <p:tgtEl>
                                          <p:spTgt spid="2061"/>
                                        </p:tgtEl>
                                        <p:attrNameLst>
                                          <p:attrName>ppt_w</p:attrName>
                                        </p:attrNameLst>
                                      </p:cBhvr>
                                      <p:tavLst>
                                        <p:tav tm="0">
                                          <p:val>
                                            <p:fltVal val="0"/>
                                          </p:val>
                                        </p:tav>
                                        <p:tav tm="100000">
                                          <p:val>
                                            <p:strVal val="#ppt_w"/>
                                          </p:val>
                                        </p:tav>
                                      </p:tavLst>
                                    </p:anim>
                                    <p:anim calcmode="lin" valueType="num">
                                      <p:cBhvr>
                                        <p:cTn id="27" dur="500" fill="hold"/>
                                        <p:tgtEl>
                                          <p:spTgt spid="206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066"/>
                                        </p:tgtEl>
                                        <p:attrNameLst>
                                          <p:attrName>style.visibility</p:attrName>
                                        </p:attrNameLst>
                                      </p:cBhvr>
                                      <p:to>
                                        <p:strVal val="visible"/>
                                      </p:to>
                                    </p:set>
                                    <p:anim calcmode="lin" valueType="num">
                                      <p:cBhvr>
                                        <p:cTn id="30" dur="500" fill="hold"/>
                                        <p:tgtEl>
                                          <p:spTgt spid="2066"/>
                                        </p:tgtEl>
                                        <p:attrNameLst>
                                          <p:attrName>ppt_w</p:attrName>
                                        </p:attrNameLst>
                                      </p:cBhvr>
                                      <p:tavLst>
                                        <p:tav tm="0">
                                          <p:val>
                                            <p:fltVal val="0"/>
                                          </p:val>
                                        </p:tav>
                                        <p:tav tm="100000">
                                          <p:val>
                                            <p:strVal val="#ppt_w"/>
                                          </p:val>
                                        </p:tav>
                                      </p:tavLst>
                                    </p:anim>
                                    <p:anim calcmode="lin" valueType="num">
                                      <p:cBhvr>
                                        <p:cTn id="31" dur="500" fill="hold"/>
                                        <p:tgtEl>
                                          <p:spTgt spid="20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 xmlns:a16="http://schemas.microsoft.com/office/drawing/2014/main" id="{91E764E2-C92D-4985-8666-0F553B3F4C45}"/>
              </a:ext>
            </a:extLst>
          </p:cNvPr>
          <p:cNvSpPr txBox="1">
            <a:spLocks noChangeArrowheads="1"/>
          </p:cNvSpPr>
          <p:nvPr/>
        </p:nvSpPr>
        <p:spPr bwMode="auto">
          <a:xfrm>
            <a:off x="3486166" y="2686065"/>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5"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0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15" y="30146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65" y="27860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65" y="2938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62" y="457227"/>
            <a:ext cx="1311593" cy="8125301"/>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a:solidFill>
                <a:prstClr val="black"/>
              </a:solidFill>
            </a:endParaRPr>
          </a:p>
        </p:txBody>
      </p:sp>
    </p:spTree>
    <p:extLst>
      <p:ext uri="{BB962C8B-B14F-4D97-AF65-F5344CB8AC3E}">
        <p14:creationId xmlns:p14="http://schemas.microsoft.com/office/powerpoint/2010/main" val="320566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2088572" y="194888"/>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ea typeface="Times New Roman" panose="02020603050405020304" pitchFamily="18" charset="0"/>
              </a:rPr>
              <a:t>NHÓM 4,5,6</a:t>
            </a:r>
            <a:r>
              <a:rPr lang="en-US" sz="2800" b="1" dirty="0">
                <a:solidFill>
                  <a:schemeClr val="tx1"/>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a:stCxn id="6" idx="2"/>
          </p:cNvCxnSpPr>
          <p:nvPr/>
        </p:nvCxnSpPr>
        <p:spPr>
          <a:xfrm>
            <a:off x="4671752" y="980728"/>
            <a:ext cx="2260415" cy="641853"/>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481737" y="1622581"/>
            <a:ext cx="3963287" cy="271938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smtClean="0">
              <a:solidFill>
                <a:prstClr val="black"/>
              </a:solidFill>
              <a:latin typeface="Times New Roman" pitchFamily="18" charset="0"/>
              <a:cs typeface="Times New Roman" pitchFamily="18" charset="0"/>
            </a:endParaRPr>
          </a:p>
          <a:p>
            <a:r>
              <a:rPr lang="en-US" sz="2800" smtClean="0">
                <a:solidFill>
                  <a:prstClr val="black"/>
                </a:solidFill>
                <a:latin typeface="Times New Roman" pitchFamily="18" charset="0"/>
                <a:cs typeface="Times New Roman" pitchFamily="18" charset="0"/>
              </a:rPr>
              <a:t>T</a:t>
            </a:r>
            <a:r>
              <a:rPr lang="vi-VN" sz="2800">
                <a:solidFill>
                  <a:prstClr val="black"/>
                </a:solidFill>
                <a:latin typeface="Times New Roman" pitchFamily="18" charset="0"/>
                <a:cs typeface="Times New Roman" pitchFamily="18" charset="0"/>
              </a:rPr>
              <a:t>ại sao ở những khu vực núi lửa ngừng hoạt động lại có sức hấp dẫ</a:t>
            </a:r>
            <a:r>
              <a:rPr lang="en-US" sz="2800">
                <a:solidFill>
                  <a:prstClr val="black"/>
                </a:solidFill>
                <a:latin typeface="Times New Roman" pitchFamily="18" charset="0"/>
                <a:cs typeface="Times New Roman" pitchFamily="18" charset="0"/>
              </a:rPr>
              <a:t>n</a:t>
            </a:r>
            <a:r>
              <a:rPr lang="vi-VN" sz="2800">
                <a:solidFill>
                  <a:prstClr val="black"/>
                </a:solidFill>
                <a:latin typeface="Times New Roman" pitchFamily="18" charset="0"/>
                <a:cs typeface="Times New Roman" pitchFamily="18" charset="0"/>
              </a:rPr>
              <a:t> lớn đối với dân cư? Liên hệ với Việt Nam?</a:t>
            </a:r>
            <a:endParaRPr lang="en-US" sz="28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536704" y="4629728"/>
            <a:ext cx="3526675"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5074921" y="4725144"/>
            <a:ext cx="3714492" cy="20266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flipH="1">
            <a:off x="2189538" y="980728"/>
            <a:ext cx="2533650" cy="660400"/>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 xmlns:a16="http://schemas.microsoft.com/office/drawing/2014/main" id="{F00E3249-ACD5-4D11-8D94-2D016D6532E8}"/>
              </a:ext>
            </a:extLst>
          </p:cNvPr>
          <p:cNvSpPr/>
          <p:nvPr/>
        </p:nvSpPr>
        <p:spPr>
          <a:xfrm>
            <a:off x="4860032" y="1622581"/>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Núi lửa phun trào gây ra những hậu quả nghiêm trọng như thế nào đối với người dân?</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2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48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86076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 xmlns:a16="http://schemas.microsoft.com/office/drawing/2014/main" id="{EA5C9977-C351-4C17-BB37-E8C028CD5B82}"/>
              </a:ext>
            </a:extLst>
          </p:cNvPr>
          <p:cNvPicPr/>
          <p:nvPr/>
        </p:nvPicPr>
        <p:blipFill>
          <a:blip r:embed="rId2"/>
          <a:stretch>
            <a:fillRect/>
          </a:stretch>
        </p:blipFill>
        <p:spPr>
          <a:xfrm>
            <a:off x="680928" y="2132857"/>
            <a:ext cx="3528391" cy="4214934"/>
          </a:xfrm>
          <a:prstGeom prst="rect">
            <a:avLst/>
          </a:prstGeom>
        </p:spPr>
      </p:pic>
      <p:pic>
        <p:nvPicPr>
          <p:cNvPr id="7" name="Hình ảnh 12">
            <a:extLst>
              <a:ext uri="{FF2B5EF4-FFF2-40B4-BE49-F238E27FC236}">
                <a16:creationId xmlns="" xmlns:a16="http://schemas.microsoft.com/office/drawing/2014/main" id="{8E101355-8FFC-43CB-966F-D586FD4B1C4E}"/>
              </a:ext>
            </a:extLst>
          </p:cNvPr>
          <p:cNvPicPr/>
          <p:nvPr/>
        </p:nvPicPr>
        <p:blipFill>
          <a:blip r:embed="rId3"/>
          <a:stretch>
            <a:fillRect/>
          </a:stretch>
        </p:blipFill>
        <p:spPr>
          <a:xfrm>
            <a:off x="4651529" y="2132857"/>
            <a:ext cx="3528391" cy="4214933"/>
          </a:xfrm>
          <a:prstGeom prst="rect">
            <a:avLst/>
          </a:prstGeom>
        </p:spPr>
      </p:pic>
      <p:sp>
        <p:nvSpPr>
          <p:cNvPr id="2" name="TextBox 1"/>
          <p:cNvSpPr txBox="1"/>
          <p:nvPr/>
        </p:nvSpPr>
        <p:spPr>
          <a:xfrm>
            <a:off x="680913" y="187569"/>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gần núi lử có thể xây dựng các nhà máy điện địa nhiệtvà có thể khai thác nguồn nước </a:t>
            </a:r>
            <a:r>
              <a:rPr lang="en-US" sz="2400" smtClean="0">
                <a:solidFill>
                  <a:prstClr val="black"/>
                </a:solidFill>
                <a:latin typeface="Times New Roman" pitchFamily="18" charset="0"/>
                <a:cs typeface="Times New Roman" pitchFamily="18" charset="0"/>
              </a:rPr>
              <a:t>khoáng nóng </a:t>
            </a:r>
            <a:r>
              <a:rPr lang="en-US" sz="2400">
                <a:solidFill>
                  <a:prstClr val="black"/>
                </a:solidFill>
                <a:latin typeface="Times New Roman" pitchFamily="18" charset="0"/>
                <a:cs typeface="Times New Roman" pitchFamily="18" charset="0"/>
              </a:rPr>
              <a:t>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36954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
            <a:ext cx="6858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 xmlns:a16="http://schemas.microsoft.com/office/drawing/2014/main" id="{D5E13E5D-6700-4FFD-9FD5-DBCEE5DF6B87}"/>
              </a:ext>
            </a:extLst>
          </p:cNvPr>
          <p:cNvSpPr txBox="1">
            <a:spLocks noChangeArrowheads="1"/>
          </p:cNvSpPr>
          <p:nvPr/>
        </p:nvSpPr>
        <p:spPr bwMode="auto">
          <a:xfrm>
            <a:off x="240201" y="2540"/>
            <a:ext cx="8637104"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a:t>
            </a:r>
            <a:r>
              <a:rPr lang="vi-VN" altLang="en-US">
                <a:solidFill>
                  <a:srgbClr val="000000"/>
                </a:solidFill>
                <a:latin typeface="Times New Roman" panose="02020603050405020304" pitchFamily="18" charset="0"/>
                <a:cs typeface="Times New Roman" panose="02020603050405020304" pitchFamily="18" charset="0"/>
              </a:rPr>
              <a:t>dan </a:t>
            </a:r>
            <a:r>
              <a:rPr lang="en-US" altLang="en-US" smtClean="0">
                <a:solidFill>
                  <a:srgbClr val="000000"/>
                </a:solidFill>
                <a:latin typeface="Times New Roman" panose="02020603050405020304" pitchFamily="18" charset="0"/>
                <a:cs typeface="Times New Roman" panose="02020603050405020304" pitchFamily="18" charset="0"/>
              </a:rPr>
              <a:t>có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806835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 xmlns:a16="http://schemas.microsoft.com/office/drawing/2014/main"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30"/>
            <a:ext cx="35433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 xmlns:a16="http://schemas.microsoft.com/office/drawing/2014/main" id="{873BAEE3-76C7-4635-9CE5-082591FC1F8F}"/>
              </a:ext>
            </a:extLst>
          </p:cNvPr>
          <p:cNvSpPr txBox="1">
            <a:spLocks noChangeArrowheads="1"/>
          </p:cNvSpPr>
          <p:nvPr/>
        </p:nvSpPr>
        <p:spPr bwMode="auto">
          <a:xfrm>
            <a:off x="771525" y="332656"/>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 xmlns:a16="http://schemas.microsoft.com/office/drawing/2014/main"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0"/>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051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56"/>
            <a:ext cx="389499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68"/>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38949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377" y="3657600"/>
            <a:ext cx="43697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Hậu quả núi lửa phun</a:t>
            </a:r>
            <a:endParaRPr lang="en-US"/>
          </a:p>
        </p:txBody>
      </p:sp>
    </p:spTree>
    <p:extLst>
      <p:ext uri="{BB962C8B-B14F-4D97-AF65-F5344CB8AC3E}">
        <p14:creationId xmlns:p14="http://schemas.microsoft.com/office/powerpoint/2010/main" val="663032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671841" y="2076896"/>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28449" y="1682713"/>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a:solidFill>
                  <a:srgbClr val="66FF99"/>
                </a:solidFill>
                <a:latin typeface="Times New Roman" pitchFamily="18" charset="0"/>
                <a:cs typeface="Times New Roman" pitchFamily="18" charset="0"/>
              </a:rPr>
              <a:t>Núi lửa</a:t>
            </a:r>
            <a:endParaRPr lang="en-US" sz="1016">
              <a:solidFill>
                <a:prstClr val="white"/>
              </a:solidFill>
            </a:endParaRPr>
          </a:p>
        </p:txBody>
      </p:sp>
      <p:cxnSp>
        <p:nvCxnSpPr>
          <p:cNvPr id="22" name="Straight Connector 21"/>
          <p:cNvCxnSpPr/>
          <p:nvPr/>
        </p:nvCxnSpPr>
        <p:spPr>
          <a:xfrm flipV="1">
            <a:off x="1471247" y="2924227"/>
            <a:ext cx="286638"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1743861" y="1344521"/>
            <a:ext cx="14039" cy="529543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74386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70431" y="1315706"/>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789228"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034315" y="136627"/>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ea typeface="Times New Roman" pitchFamily="18" charset="0"/>
                <a:cs typeface="Times New Roman" pitchFamily="18" charset="0"/>
              </a:rPr>
              <a:t>Khái niệm</a:t>
            </a:r>
            <a:endParaRPr lang="en-US" sz="2800">
              <a:solidFill>
                <a:prstClr val="black"/>
              </a:solidFill>
              <a:latin typeface="Times New Roman" pitchFamily="18" charset="0"/>
              <a:ea typeface="Calibri" panose="020F0502020204030204" pitchFamily="34" charset="0"/>
              <a:cs typeface="Times New Roman" pitchFamily="18" charset="0"/>
            </a:endParaRPr>
          </a:p>
          <a:p>
            <a:pPr algn="ctr" defTabSz="816368">
              <a:defRPr/>
            </a:pPr>
            <a:endParaRPr lang="en-US" sz="1016">
              <a:solidFill>
                <a:prstClr val="white"/>
              </a:solidFill>
            </a:endParaRPr>
          </a:p>
        </p:txBody>
      </p:sp>
      <p:sp>
        <p:nvSpPr>
          <p:cNvPr id="41" name="Rounded Rectangle 40"/>
          <p:cNvSpPr/>
          <p:nvPr/>
        </p:nvSpPr>
        <p:spPr>
          <a:xfrm>
            <a:off x="2151599" y="1984855"/>
            <a:ext cx="2118381" cy="1503775"/>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Cấu tạo</a:t>
            </a:r>
          </a:p>
        </p:txBody>
      </p:sp>
      <p:sp>
        <p:nvSpPr>
          <p:cNvPr id="45" name="Rounded Rectangle 44"/>
          <p:cNvSpPr/>
          <p:nvPr/>
        </p:nvSpPr>
        <p:spPr>
          <a:xfrm>
            <a:off x="2172491" y="3709767"/>
            <a:ext cx="2179431"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Nguyên  nhân hình thành</a:t>
            </a:r>
          </a:p>
        </p:txBody>
      </p:sp>
      <p:sp>
        <p:nvSpPr>
          <p:cNvPr id="26" name="Rounded Rectangle 25"/>
          <p:cNvSpPr/>
          <p:nvPr/>
        </p:nvSpPr>
        <p:spPr>
          <a:xfrm>
            <a:off x="4478975" y="128672"/>
            <a:ext cx="4578881"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0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915078"/>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3" y="27713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69980" y="4436600"/>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49687" y="3488600"/>
            <a:ext cx="4478424" cy="156170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panose="02020603050405020304" pitchFamily="18" charset="0"/>
              <a:cs typeface="Times New Roman" panose="02020603050405020304" pitchFamily="18" charset="0"/>
            </a:endParaRPr>
          </a:p>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24" name="Rounded Rectangle 23"/>
          <p:cNvSpPr/>
          <p:nvPr/>
        </p:nvSpPr>
        <p:spPr>
          <a:xfrm>
            <a:off x="2066486" y="5328871"/>
            <a:ext cx="2179431" cy="1311111"/>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Hậu quả</a:t>
            </a:r>
          </a:p>
        </p:txBody>
      </p:sp>
      <p:sp>
        <p:nvSpPr>
          <p:cNvPr id="25" name="Rounded Rectangle 24"/>
          <p:cNvSpPr/>
          <p:nvPr/>
        </p:nvSpPr>
        <p:spPr>
          <a:xfrm>
            <a:off x="4579417" y="5328871"/>
            <a:ext cx="4478424" cy="156403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a:endParaRPr>
          </a:p>
          <a:p>
            <a:pPr algn="ctr" defTabSz="816368">
              <a:defRPr/>
            </a:pPr>
            <a:r>
              <a:rPr lang="vi-VN" sz="2800">
                <a:solidFill>
                  <a:prstClr val="black"/>
                </a:solidFill>
                <a:latin typeface="Times New Roman"/>
                <a:ea typeface="Times New Roman"/>
              </a:rPr>
              <a:t>Vùi lấp các thành thị, làng mạc, ruộng nương, gây thiệt hại lớn về người và tài sản.</a:t>
            </a:r>
            <a:endParaRPr lang="en-US" sz="2800">
              <a:solidFill>
                <a:prstClr val="black"/>
              </a:solidFill>
              <a:latin typeface="Times New Roman"/>
              <a:ea typeface="Times New Roman"/>
            </a:endParaRPr>
          </a:p>
          <a:p>
            <a:pPr algn="ctr" defTabSz="816368">
              <a:defRPr/>
            </a:pPr>
            <a:endParaRPr lang="en-US" sz="2800">
              <a:solidFill>
                <a:prstClr val="white"/>
              </a:solidFill>
              <a:latin typeface="Calibri Light"/>
            </a:endParaRPr>
          </a:p>
        </p:txBody>
      </p:sp>
      <p:sp>
        <p:nvSpPr>
          <p:cNvPr id="27" name="Right Arrow 26"/>
          <p:cNvSpPr/>
          <p:nvPr/>
        </p:nvSpPr>
        <p:spPr>
          <a:xfrm flipV="1">
            <a:off x="4297787" y="5876983"/>
            <a:ext cx="281645"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1724746"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21565170"/>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39D1C87-CDF4-4F43-8BBF-5CD12F024A2C}"/>
              </a:ext>
            </a:extLst>
          </p:cNvPr>
          <p:cNvSpPr txBox="1"/>
          <p:nvPr/>
        </p:nvSpPr>
        <p:spPr>
          <a:xfrm>
            <a:off x="357809" y="516866"/>
            <a:ext cx="8257554" cy="1200329"/>
          </a:xfrm>
          <a:prstGeom prst="rect">
            <a:avLst/>
          </a:prstGeom>
          <a:solidFill>
            <a:schemeClr val="accent6">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 xmlns:a16="http://schemas.microsoft.com/office/drawing/2014/main" id="{FE6F1AD9-3D33-45D7-99BA-B1A24D835613}"/>
              </a:ext>
            </a:extLst>
          </p:cNvPr>
          <p:cNvSpPr txBox="1"/>
          <p:nvPr/>
        </p:nvSpPr>
        <p:spPr>
          <a:xfrm>
            <a:off x="397565" y="2367171"/>
            <a:ext cx="8217798" cy="2308324"/>
          </a:xfrm>
          <a:prstGeom prst="rect">
            <a:avLst/>
          </a:prstGeom>
          <a:solidFill>
            <a:schemeClr val="accent3">
              <a:lumMod val="60000"/>
              <a:lumOff val="4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2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1804035" y="1401104"/>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636" y="257176"/>
            <a:ext cx="8641897" cy="1077218"/>
          </a:xfrm>
          <a:prstGeom prst="rect">
            <a:avLst/>
          </a:prstGeom>
          <a:noFill/>
        </p:spPr>
        <p:txBody>
          <a:bodyPr wrap="square" rtlCol="0">
            <a:spAutoFit/>
          </a:bodyPr>
          <a:lstStyle/>
          <a:p>
            <a:pPr algn="ctr">
              <a:defRPr/>
            </a:pPr>
            <a:r>
              <a:rPr lang="vi-VN" sz="2800" b="1" dirty="0">
                <a:solidFill>
                  <a:srgbClr val="FF0066"/>
                </a:solidFill>
                <a:latin typeface="Times New Roman" panose="02020603050405020304" pitchFamily="18" charset="0"/>
                <a:cs typeface="Times New Roman" panose="02020603050405020304" pitchFamily="18" charset="0"/>
              </a:rPr>
              <a:t>B</a:t>
            </a:r>
            <a:r>
              <a:rPr lang="en-US" sz="2800" b="1" dirty="0">
                <a:solidFill>
                  <a:srgbClr val="FF0066"/>
                </a:solidFill>
                <a:latin typeface="Times New Roman" panose="02020603050405020304" pitchFamily="18" charset="0"/>
                <a:cs typeface="Times New Roman" panose="02020603050405020304" pitchFamily="18" charset="0"/>
              </a:rPr>
              <a:t>ÀI</a:t>
            </a:r>
            <a:r>
              <a:rPr lang="vi-VN" sz="2800" b="1" dirty="0">
                <a:solidFill>
                  <a:srgbClr val="FF0066"/>
                </a:solidFill>
                <a:latin typeface="Times New Roman" panose="02020603050405020304" pitchFamily="18" charset="0"/>
                <a:cs typeface="Times New Roman" panose="02020603050405020304" pitchFamily="18" charset="0"/>
              </a:rPr>
              <a:t> 1</a:t>
            </a:r>
            <a:r>
              <a:rPr lang="en-US" sz="2800" b="1" dirty="0">
                <a:solidFill>
                  <a:srgbClr val="FF0066"/>
                </a:solidFill>
                <a:latin typeface="Times New Roman" panose="02020603050405020304" pitchFamily="18" charset="0"/>
                <a:cs typeface="Times New Roman" panose="02020603050405020304" pitchFamily="18" charset="0"/>
              </a:rPr>
              <a:t>2: </a:t>
            </a:r>
            <a:r>
              <a:rPr lang="en-US" sz="28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28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CB623E62-DAB6-4B1E-8A18-6DBC42ED7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74" y="1249570"/>
            <a:ext cx="985124" cy="1010954"/>
          </a:xfrm>
          <a:prstGeom prst="rect">
            <a:avLst/>
          </a:prstGeom>
          <a:noFill/>
          <a:ln>
            <a:noFill/>
          </a:ln>
        </p:spPr>
      </p:pic>
    </p:spTree>
    <p:extLst>
      <p:ext uri="{BB962C8B-B14F-4D97-AF65-F5344CB8AC3E}">
        <p14:creationId xmlns:p14="http://schemas.microsoft.com/office/powerpoint/2010/main" val="18171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F5A235E2-1C6B-45B8-A71A-DB71019545AC}"/>
              </a:ext>
            </a:extLst>
          </p:cNvPr>
          <p:cNvSpPr txBox="1"/>
          <p:nvPr/>
        </p:nvSpPr>
        <p:spPr>
          <a:xfrm>
            <a:off x="1083366" y="775061"/>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TextBox 7"/>
          <p:cNvSpPr txBox="1"/>
          <p:nvPr/>
        </p:nvSpPr>
        <p:spPr>
          <a:xfrm>
            <a:off x="107504" y="251841"/>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2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18509A8-CA01-4E3C-9CB1-069B35D462EC}"/>
              </a:ext>
            </a:extLst>
          </p:cNvPr>
          <p:cNvSpPr txBox="1"/>
          <p:nvPr/>
        </p:nvSpPr>
        <p:spPr>
          <a:xfrm>
            <a:off x="815009" y="437348"/>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 xmlns:a16="http://schemas.microsoft.com/office/drawing/2014/main"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p14="http://schemas.microsoft.com/office/powerpoint/2010/main" val="2297424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23930"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57475" y="3773684"/>
            <a:ext cx="3188970" cy="238178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2831318" y="4137756"/>
            <a:ext cx="2957513"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cxnSp>
        <p:nvCxnSpPr>
          <p:cNvPr id="5" name="Straight Arrow Connector 4"/>
          <p:cNvCxnSpPr/>
          <p:nvPr/>
        </p:nvCxnSpPr>
        <p:spPr>
          <a:xfrm>
            <a:off x="4057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84202" y="31592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12420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F5A235E2-1C6B-45B8-A71A-DB71019545AC}"/>
              </a:ext>
            </a:extLst>
          </p:cNvPr>
          <p:cNvSpPr txBox="1"/>
          <p:nvPr/>
        </p:nvSpPr>
        <p:spPr>
          <a:xfrm>
            <a:off x="1006215" y="451734"/>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5973"/>
            <a:ext cx="5824330" cy="4081669"/>
          </a:xfrm>
          <a:prstGeom prst="rect">
            <a:avLst/>
          </a:prstGeom>
          <a:noFill/>
          <a:ln>
            <a:noFill/>
          </a:ln>
        </p:spPr>
      </p:pic>
      <p:sp>
        <p:nvSpPr>
          <p:cNvPr id="7" name="TextBox 6">
            <a:extLst>
              <a:ext uri="{FF2B5EF4-FFF2-40B4-BE49-F238E27FC236}">
                <a16:creationId xmlns="" xmlns:a16="http://schemas.microsoft.com/office/drawing/2014/main" id="{B6B9280F-F17D-4EB3-9EB3-96849DA52DCF}"/>
              </a:ext>
            </a:extLst>
          </p:cNvPr>
          <p:cNvSpPr txBox="1"/>
          <p:nvPr/>
        </p:nvSpPr>
        <p:spPr>
          <a:xfrm>
            <a:off x="775254" y="5449668"/>
            <a:ext cx="7464286" cy="1014380"/>
          </a:xfrm>
          <a:prstGeom prst="rect">
            <a:avLst/>
          </a:prstGeom>
          <a:noFill/>
        </p:spPr>
        <p:txBody>
          <a:bodyPr wrap="square">
            <a:spAutoFit/>
          </a:bodyPr>
          <a:lstStyle/>
          <a:p>
            <a:pPr algn="just">
              <a:lnSpc>
                <a:spcPct val="107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556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361157" y="1791041"/>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965759" y="1816736"/>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075783"/>
            <a:ext cx="2747533"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1" y="3281366"/>
            <a:ext cx="2774198"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361146" y="2040236"/>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805827" y="3402784"/>
            <a:ext cx="242279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2800" smtClean="0">
                <a:solidFill>
                  <a:prstClr val="black"/>
                </a:solidFill>
                <a:latin typeface="Times New Roman"/>
              </a:rPr>
              <a:t>Động </a:t>
            </a:r>
            <a:r>
              <a:rPr lang="vi-VN" sz="2800">
                <a:solidFill>
                  <a:prstClr val="black"/>
                </a:solidFill>
                <a:latin typeface="Times New Roman"/>
              </a:rPr>
              <a:t>đất là những rung chuyển đột ngột mạnh mẽ của vỏ Trái Đất.</a:t>
            </a:r>
            <a:endParaRPr lang="en-US" sz="2800" b="1">
              <a:solidFill>
                <a:srgbClr val="000000"/>
              </a:solidFill>
              <a:latin typeface="Times New Roman" pitchFamily="18" charset="0"/>
            </a:endParaRPr>
          </a:p>
        </p:txBody>
      </p:sp>
      <p:sp>
        <p:nvSpPr>
          <p:cNvPr id="26647" name="Rectangle 23"/>
          <p:cNvSpPr>
            <a:spLocks noChangeArrowheads="1"/>
          </p:cNvSpPr>
          <p:nvPr/>
        </p:nvSpPr>
        <p:spPr bwMode="auto">
          <a:xfrm>
            <a:off x="5315796" y="2040259"/>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4931923" y="353148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974658" y="1155723"/>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68" y="292188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4037" y="27925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4" y="746084"/>
            <a:ext cx="3086245" cy="3331624"/>
          </a:xfrm>
          <a:prstGeom prst="rect">
            <a:avLst/>
          </a:prstGeom>
          <a:noFill/>
          <a:ln>
            <a:noFill/>
          </a:ln>
        </p:spPr>
      </p:pic>
      <p:sp>
        <p:nvSpPr>
          <p:cNvPr id="5" name="TextBox 4">
            <a:extLst>
              <a:ext uri="{FF2B5EF4-FFF2-40B4-BE49-F238E27FC236}">
                <a16:creationId xmlns="" xmlns:a16="http://schemas.microsoft.com/office/drawing/2014/main" id="{245C86E2-B3B0-441F-A332-6CC602813EAB}"/>
              </a:ext>
            </a:extLst>
          </p:cNvPr>
          <p:cNvSpPr txBox="1"/>
          <p:nvPr/>
        </p:nvSpPr>
        <p:spPr>
          <a:xfrm>
            <a:off x="854767" y="31194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16"/>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866"/>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DAB4C95F-BCBB-4AF6-93DA-6D8107C3DE15}"/>
              </a:ext>
            </a:extLst>
          </p:cNvPr>
          <p:cNvPicPr>
            <a:picLocks noChangeAspect="1"/>
          </p:cNvPicPr>
          <p:nvPr/>
        </p:nvPicPr>
        <p:blipFill>
          <a:blip r:embed="rId6"/>
          <a:stretch>
            <a:fillRect/>
          </a:stretch>
        </p:blipFill>
        <p:spPr>
          <a:xfrm>
            <a:off x="4163874" y="4368865"/>
            <a:ext cx="3608526" cy="2177237"/>
          </a:xfrm>
          <a:prstGeom prst="rect">
            <a:avLst/>
          </a:prstGeom>
        </p:spPr>
      </p:pic>
    </p:spTree>
    <p:extLst>
      <p:ext uri="{BB962C8B-B14F-4D97-AF65-F5344CB8AC3E}">
        <p14:creationId xmlns:p14="http://schemas.microsoft.com/office/powerpoint/2010/main" val="2866765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 xmlns:a16="http://schemas.microsoft.com/office/drawing/2014/main" id="{1BF2800F-8A1A-4347-9512-29E5DE0A2690}"/>
              </a:ext>
            </a:extLst>
          </p:cNvPr>
          <p:cNvSpPr txBox="1">
            <a:spLocks noChangeArrowheads="1"/>
          </p:cNvSpPr>
          <p:nvPr/>
        </p:nvSpPr>
        <p:spPr bwMode="auto">
          <a:xfrm>
            <a:off x="1627585" y="330676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00"/>
            <a:ext cx="3429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2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78"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570734" y="1887294"/>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877"/>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1837917" y="3281254"/>
            <a:ext cx="2448334"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3" y="3243600"/>
            <a:ext cx="1618744"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00"/>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10728" y="3317887"/>
            <a:ext cx="165296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sp>
        <p:nvSpPr>
          <p:cNvPr id="26647" name="Rectangle 23"/>
          <p:cNvSpPr>
            <a:spLocks noChangeArrowheads="1"/>
          </p:cNvSpPr>
          <p:nvPr/>
        </p:nvSpPr>
        <p:spPr bwMode="auto">
          <a:xfrm>
            <a:off x="2738449" y="192883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1862140" y="340680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5950746" y="2016125"/>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0"/>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31" y="286387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897" y="1201763"/>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13"/>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86113" y="2797175"/>
            <a:ext cx="2381" cy="609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40314" y="3472055"/>
            <a:ext cx="2134509" cy="3041483"/>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44" y="3410451"/>
            <a:ext cx="2234897" cy="310306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462600" y="2743225"/>
            <a:ext cx="1265635" cy="7080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58" y="2767013"/>
            <a:ext cx="1282304" cy="622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51C5536-BBAE-4B02-829A-F6889887C0BE}"/>
              </a:ext>
            </a:extLst>
          </p:cNvPr>
          <p:cNvSpPr txBox="1"/>
          <p:nvPr/>
        </p:nvSpPr>
        <p:spPr>
          <a:xfrm>
            <a:off x="457212" y="225313"/>
            <a:ext cx="7851913" cy="2350131"/>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Cường độ động đất được tính bằng thang Richter, được phân loại như thế nào?</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Kể tên một số trận động đất lớn trong lịch sử?</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Hình ảnh 26">
            <a:extLst>
              <a:ext uri="{FF2B5EF4-FFF2-40B4-BE49-F238E27FC236}">
                <a16:creationId xmlns="" xmlns:a16="http://schemas.microsoft.com/office/drawing/2014/main"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7895" y="2544014"/>
            <a:ext cx="7538572" cy="4314011"/>
          </a:xfrm>
          <a:prstGeom prst="rect">
            <a:avLst/>
          </a:prstGeom>
          <a:noFill/>
        </p:spPr>
      </p:pic>
    </p:spTree>
    <p:extLst>
      <p:ext uri="{BB962C8B-B14F-4D97-AF65-F5344CB8AC3E}">
        <p14:creationId xmlns:p14="http://schemas.microsoft.com/office/powerpoint/2010/main" val="31240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37CF1BD-E17C-45AE-BF2B-5324E0DD9DC4}"/>
              </a:ext>
            </a:extLst>
          </p:cNvPr>
          <p:cNvSpPr txBox="1"/>
          <p:nvPr/>
        </p:nvSpPr>
        <p:spPr>
          <a:xfrm>
            <a:off x="844828" y="68292"/>
            <a:ext cx="7414592" cy="1014380"/>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r>
              <a:rPr lang="vi-VN" sz="2800" dirty="0">
                <a:solidFill>
                  <a:prstClr val="black"/>
                </a:solidFill>
                <a:latin typeface="Times New Roman"/>
                <a:ea typeface="Calibri" panose="020F0502020204030204" pitchFamily="34" charset="0"/>
                <a:cs typeface="Times New Roman" panose="02020603050405020304" pitchFamily="18" charset="0"/>
              </a:rPr>
              <a:t>Quan sát hình ảnh và cho biết đây là quốc gia nào</a:t>
            </a:r>
            <a:r>
              <a:rPr lang="en-US" sz="2800" dirty="0">
                <a:solidFill>
                  <a:prstClr val="black"/>
                </a:solidFill>
                <a:latin typeface="Calibri Light"/>
                <a:ea typeface="Calibri" panose="020F0502020204030204" pitchFamily="34" charset="0"/>
                <a:cs typeface="Times New Roman" panose="02020603050405020304" pitchFamily="18" charset="0"/>
              </a:rPr>
              <a:t>? </a:t>
            </a:r>
            <a:endParaRPr lang="en-US" dirty="0">
              <a:solidFill>
                <a:prstClr val="black"/>
              </a:solidFill>
            </a:endParaRPr>
          </a:p>
        </p:txBody>
      </p:sp>
      <p:pic>
        <p:nvPicPr>
          <p:cNvPr id="7" name="Hình ảnh 27">
            <a:extLst>
              <a:ext uri="{FF2B5EF4-FFF2-40B4-BE49-F238E27FC236}">
                <a16:creationId xmlns="" xmlns:a16="http://schemas.microsoft.com/office/drawing/2014/main" id="{48346EBC-F915-41EE-AC3A-50236D389F6C}"/>
              </a:ext>
            </a:extLst>
          </p:cNvPr>
          <p:cNvPicPr/>
          <p:nvPr/>
        </p:nvPicPr>
        <p:blipFill>
          <a:blip r:embed="rId2"/>
          <a:stretch>
            <a:fillRect/>
          </a:stretch>
        </p:blipFill>
        <p:spPr>
          <a:xfrm>
            <a:off x="1202636" y="1582107"/>
            <a:ext cx="4104861" cy="4937967"/>
          </a:xfrm>
          <a:prstGeom prst="rect">
            <a:avLst/>
          </a:prstGeom>
        </p:spPr>
      </p:pic>
      <p:pic>
        <p:nvPicPr>
          <p:cNvPr id="8" name="Hình ảnh 29">
            <a:extLst>
              <a:ext uri="{FF2B5EF4-FFF2-40B4-BE49-F238E27FC236}">
                <a16:creationId xmlns="" xmlns:a16="http://schemas.microsoft.com/office/drawing/2014/main" id="{1E439F17-C31F-4ADD-9028-6E0CA434D5D4}"/>
              </a:ext>
            </a:extLst>
          </p:cNvPr>
          <p:cNvPicPr/>
          <p:nvPr/>
        </p:nvPicPr>
        <p:blipFill>
          <a:blip r:embed="rId3"/>
          <a:stretch>
            <a:fillRect/>
          </a:stretch>
        </p:blipFill>
        <p:spPr>
          <a:xfrm>
            <a:off x="5307508" y="2275285"/>
            <a:ext cx="3409121" cy="4244809"/>
          </a:xfrm>
          <a:prstGeom prst="rect">
            <a:avLst/>
          </a:prstGeom>
        </p:spPr>
      </p:pic>
      <p:sp>
        <p:nvSpPr>
          <p:cNvPr id="6" name="TextBox 5">
            <a:extLst>
              <a:ext uri="{FF2B5EF4-FFF2-40B4-BE49-F238E27FC236}">
                <a16:creationId xmlns="" xmlns:a16="http://schemas.microsoft.com/office/drawing/2014/main" id="{2DFDF4F3-2611-4469-B7C3-3175D5F66FEC}"/>
              </a:ext>
            </a:extLst>
          </p:cNvPr>
          <p:cNvSpPr txBox="1"/>
          <p:nvPr/>
        </p:nvSpPr>
        <p:spPr>
          <a:xfrm>
            <a:off x="4572013"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 xmlns:a16="http://schemas.microsoft.com/office/drawing/2014/main" id="{D1A86E41-D795-4044-B0FC-C8907C44B05D}"/>
              </a:ext>
            </a:extLst>
          </p:cNvPr>
          <p:cNvSpPr txBox="1"/>
          <p:nvPr/>
        </p:nvSpPr>
        <p:spPr>
          <a:xfrm>
            <a:off x="924339" y="887921"/>
            <a:ext cx="5327374"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28902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CBE3979-B03B-4462-AFC2-AC7A8B9BE561}"/>
              </a:ext>
            </a:extLst>
          </p:cNvPr>
          <p:cNvSpPr txBox="1"/>
          <p:nvPr/>
        </p:nvSpPr>
        <p:spPr>
          <a:xfrm>
            <a:off x="735508" y="387339"/>
            <a:ext cx="7026965" cy="1569660"/>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
        <p:nvSpPr>
          <p:cNvPr id="5" name="TextBox 4">
            <a:extLst>
              <a:ext uri="{FF2B5EF4-FFF2-40B4-BE49-F238E27FC236}">
                <a16:creationId xmlns="" xmlns:a16="http://schemas.microsoft.com/office/drawing/2014/main" id="{240233EE-7F4F-4B6A-A58C-B5BE4BF1A19D}"/>
              </a:ext>
            </a:extLst>
          </p:cNvPr>
          <p:cNvSpPr txBox="1"/>
          <p:nvPr/>
        </p:nvSpPr>
        <p:spPr>
          <a:xfrm>
            <a:off x="735508" y="2116046"/>
            <a:ext cx="7921487" cy="1846659"/>
          </a:xfrm>
          <a:prstGeom prst="rect">
            <a:avLst/>
          </a:prstGeom>
          <a:noFill/>
        </p:spPr>
        <p:txBody>
          <a:bodyPr wrap="square" rtlCol="0">
            <a:spAutoFit/>
          </a:bodyPr>
          <a:lstStyle/>
          <a:p>
            <a:pPr>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endParaRPr>
          </a:p>
        </p:txBody>
      </p:sp>
    </p:spTree>
    <p:extLst>
      <p:ext uri="{BB962C8B-B14F-4D97-AF65-F5344CB8AC3E}">
        <p14:creationId xmlns:p14="http://schemas.microsoft.com/office/powerpoint/2010/main" val="3032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692696"/>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600" b="1">
                <a:solidFill>
                  <a:schemeClr val="tx1"/>
                </a:solidFill>
                <a:latin typeface="Times New Roman" pitchFamily="18" charset="0"/>
                <a:cs typeface="Times New Roman" pitchFamily="18" charset="0"/>
              </a:rPr>
              <a:t>Câu hỏi thảo luận nhóm : 3 phút</a:t>
            </a:r>
            <a:endParaRPr lang="en-US" sz="3600">
              <a:solidFill>
                <a:schemeClr val="tx1"/>
              </a:solidFill>
              <a:latin typeface="Times New Roman" pitchFamily="18" charset="0"/>
              <a:cs typeface="Times New Roman" pitchFamily="18" charset="0"/>
            </a:endParaRPr>
          </a:p>
          <a:p>
            <a:pPr lvl="0" algn="just">
              <a:lnSpc>
                <a:spcPct val="115000"/>
              </a:lnSpc>
            </a:pPr>
            <a:r>
              <a:rPr lang="en-US" sz="3600" i="1">
                <a:solidFill>
                  <a:schemeClr val="tx1"/>
                </a:solidFill>
                <a:latin typeface="Times New Roman" pitchFamily="18" charset="0"/>
                <a:cs typeface="Times New Roman" pitchFamily="18" charset="0"/>
              </a:rPr>
              <a:t>Nêu các biện pháp phòng tránh khi có động đất xảy ra.   </a:t>
            </a:r>
            <a:endParaRPr lang="en-US" sz="36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36390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A0AA7A9-FF87-407C-BCC0-7F102C363E88}"/>
              </a:ext>
            </a:extLst>
          </p:cNvPr>
          <p:cNvSpPr txBox="1"/>
          <p:nvPr/>
        </p:nvSpPr>
        <p:spPr>
          <a:xfrm>
            <a:off x="675863" y="265071"/>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 xmlns:a16="http://schemas.microsoft.com/office/drawing/2014/main" id="{CB623E62-DAB6-4B1E-8A18-6DBC42ED7D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59" y="1741840"/>
            <a:ext cx="3376354" cy="3863837"/>
          </a:xfrm>
          <a:prstGeom prst="rect">
            <a:avLst/>
          </a:prstGeom>
          <a:noFill/>
          <a:ln>
            <a:noFill/>
          </a:ln>
        </p:spPr>
      </p:pic>
      <p:pic>
        <p:nvPicPr>
          <p:cNvPr id="6" name="Hình ảnh 6">
            <a:extLst>
              <a:ext uri="{FF2B5EF4-FFF2-40B4-BE49-F238E27FC236}">
                <a16:creationId xmlns="" xmlns:a16="http://schemas.microsoft.com/office/drawing/2014/main"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4721089" y="1587845"/>
            <a:ext cx="3548268" cy="4017824"/>
          </a:xfrm>
          <a:prstGeom prst="rect">
            <a:avLst/>
          </a:prstGeom>
        </p:spPr>
      </p:pic>
      <p:sp>
        <p:nvSpPr>
          <p:cNvPr id="7" name="Rounded Rectangle 19">
            <a:extLst>
              <a:ext uri="{FF2B5EF4-FFF2-40B4-BE49-F238E27FC236}">
                <a16:creationId xmlns="" xmlns:a16="http://schemas.microsoft.com/office/drawing/2014/main" id="{01D2B95E-C709-4DE1-B4E9-7ECAC2012F25}"/>
              </a:ext>
            </a:extLst>
          </p:cNvPr>
          <p:cNvSpPr/>
          <p:nvPr/>
        </p:nvSpPr>
        <p:spPr>
          <a:xfrm>
            <a:off x="1865845"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 xmlns:a16="http://schemas.microsoft.com/office/drawing/2014/main" id="{99706C73-9527-4C28-9DF6-BAD04671B5C6}"/>
              </a:ext>
            </a:extLst>
          </p:cNvPr>
          <p:cNvSpPr/>
          <p:nvPr/>
        </p:nvSpPr>
        <p:spPr>
          <a:xfrm>
            <a:off x="5958510"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a16="http://schemas.microsoft.com/office/drawing/2014/main" xmlns=""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a16="http://schemas.microsoft.com/office/drawing/2014/main" xmlns=""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77072"/>
            <a:ext cx="3086100" cy="249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xmlns=""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583E2895-0FF7-40FC-8491-F406A80C17C1}"/>
              </a:ext>
            </a:extLst>
          </p:cNvPr>
          <p:cNvSpPr txBox="1">
            <a:spLocks noChangeArrowheads="1"/>
          </p:cNvSpPr>
          <p:nvPr/>
        </p:nvSpPr>
        <p:spPr bwMode="auto">
          <a:xfrm>
            <a:off x="4572000" y="3257550"/>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a16="http://schemas.microsoft.com/office/drawing/2014/main" xmlns=""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49080"/>
            <a:ext cx="3257550" cy="24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C515D66-5BE3-4B9F-90F4-A350307091B9}"/>
              </a:ext>
            </a:extLst>
          </p:cNvPr>
          <p:cNvSpPr txBox="1"/>
          <p:nvPr/>
        </p:nvSpPr>
        <p:spPr>
          <a:xfrm>
            <a:off x="785192" y="188640"/>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 xmlns:a16="http://schemas.microsoft.com/office/drawing/2014/main" id="{CF4F4154-945D-4214-B0BA-B636EAFB7577}"/>
              </a:ext>
            </a:extLst>
          </p:cNvPr>
          <p:cNvSpPr txBox="1"/>
          <p:nvPr/>
        </p:nvSpPr>
        <p:spPr>
          <a:xfrm>
            <a:off x="785192" y="141974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2627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22"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22"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3186114"/>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2333643"/>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226" y="301629"/>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301643"/>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227" y="301643"/>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876" y="120668"/>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 y="1805006"/>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04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686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1454944" y="2743215"/>
            <a:ext cx="6172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Có 4 chiếc hộp với các màu sắc khác nhau. Mỗi đội có 1 lượt chọn và trả lời câu hỏi.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đội có 10 giây suy nghĩ để đưa ra câu trả lời.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câu hỏi trả lời đúng đạt 10 điểm, trả lời sai không có điểm.</a:t>
            </a:r>
          </a:p>
        </p:txBody>
      </p:sp>
      <p:sp>
        <p:nvSpPr>
          <p:cNvPr id="132100" name="TextBox 4"/>
          <p:cNvSpPr txBox="1">
            <a:spLocks noChangeArrowheads="1"/>
          </p:cNvSpPr>
          <p:nvPr/>
        </p:nvSpPr>
        <p:spPr bwMode="auto">
          <a:xfrm>
            <a:off x="3543302" y="762009"/>
            <a:ext cx="248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LUẬT CHƠI</a:t>
            </a:r>
          </a:p>
        </p:txBody>
      </p:sp>
      <p:pic>
        <p:nvPicPr>
          <p:cNvPr id="132101" name="Picture 8" descr="http://az616578.vo.msecnd.net/files/2016/03/14/635935204327573244-1084282554_Home.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322" y="5334017"/>
            <a:ext cx="12573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164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859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1714508" y="69269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Núi lửa và động đất là hệ quả của:</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984743" y="2444334"/>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chuyển động của Trái Đất quanh Mặt Trời</a:t>
            </a:r>
          </a:p>
          <a:p>
            <a:endParaRPr lang="en-US" sz="2800">
              <a:solidFill>
                <a:srgbClr val="5F5F5F"/>
              </a:solidFill>
            </a:endParaRPr>
          </a:p>
        </p:txBody>
      </p:sp>
      <p:sp>
        <p:nvSpPr>
          <p:cNvPr id="76" name="TextBox 75"/>
          <p:cNvSpPr txBox="1"/>
          <p:nvPr/>
        </p:nvSpPr>
        <p:spPr>
          <a:xfrm>
            <a:off x="984743" y="3086405"/>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B. Lực Cô - ri - Ô - lít</a:t>
            </a:r>
          </a:p>
          <a:p>
            <a:endParaRPr lang="en-US" sz="2800">
              <a:solidFill>
                <a:srgbClr val="5F5F5F"/>
              </a:solidFill>
            </a:endParaRPr>
          </a:p>
        </p:txBody>
      </p:sp>
      <p:sp>
        <p:nvSpPr>
          <p:cNvPr id="77" name="TextBox 76"/>
          <p:cNvSpPr txBox="1"/>
          <p:nvPr/>
        </p:nvSpPr>
        <p:spPr>
          <a:xfrm>
            <a:off x="984742" y="3767920"/>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C. Sự di chuyển của các địa mảng</a:t>
            </a:r>
          </a:p>
          <a:p>
            <a:endParaRPr lang="en-US" sz="2800">
              <a:solidFill>
                <a:srgbClr val="5F5F5F"/>
              </a:solidFill>
            </a:endParaRPr>
          </a:p>
        </p:txBody>
      </p:sp>
      <p:sp>
        <p:nvSpPr>
          <p:cNvPr id="78" name="TextBox 77"/>
          <p:cNvSpPr txBox="1"/>
          <p:nvPr/>
        </p:nvSpPr>
        <p:spPr>
          <a:xfrm>
            <a:off x="984743" y="4383310"/>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endParaRPr>
          </a:p>
        </p:txBody>
      </p:sp>
      <p:sp>
        <p:nvSpPr>
          <p:cNvPr id="79" name="Oval 78"/>
          <p:cNvSpPr/>
          <p:nvPr/>
        </p:nvSpPr>
        <p:spPr>
          <a:xfrm>
            <a:off x="984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68"/>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7063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6911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6911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6911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1547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1116632"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76" y="3297917"/>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8255318" y="410326"/>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268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08"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791316"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756129" y="4411635"/>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5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350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424362" y="351694"/>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896816"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8" y="2442703"/>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336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27"/>
            <a:ext cx="9286875" cy="9286875"/>
          </a:xfrm>
          <a:prstGeom prst="rect">
            <a:avLst/>
          </a:prstGeom>
        </p:spPr>
      </p:pic>
      <p:sp>
        <p:nvSpPr>
          <p:cNvPr id="8" name="TextBox 7"/>
          <p:cNvSpPr txBox="1"/>
          <p:nvPr/>
        </p:nvSpPr>
        <p:spPr>
          <a:xfrm>
            <a:off x="13" y="1273628"/>
            <a:ext cx="8641897" cy="1323439"/>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974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02785E0-B4F2-4169-AF28-960F7EE78AA6}"/>
              </a:ext>
            </a:extLst>
          </p:cNvPr>
          <p:cNvSpPr txBox="1"/>
          <p:nvPr/>
        </p:nvSpPr>
        <p:spPr>
          <a:xfrm>
            <a:off x="1820774" y="444010"/>
            <a:ext cx="5456583" cy="800219"/>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a:p>
            <a:pPr algn="ctr"/>
            <a:endParaRPr lang="en-US" dirty="0">
              <a:solidFill>
                <a:prstClr val="black"/>
              </a:solidFill>
            </a:endParaRPr>
          </a:p>
        </p:txBody>
      </p:sp>
      <p:sp>
        <p:nvSpPr>
          <p:cNvPr id="2" name="TextBox 1"/>
          <p:cNvSpPr txBox="1"/>
          <p:nvPr/>
        </p:nvSpPr>
        <p:spPr>
          <a:xfrm>
            <a:off x="545132" y="1711569"/>
            <a:ext cx="7746023" cy="1231106"/>
          </a:xfrm>
          <a:prstGeom prst="rect">
            <a:avLst/>
          </a:prstGeom>
          <a:noFill/>
        </p:spPr>
        <p:txBody>
          <a:bodyPr wrap="square" rtlCol="0">
            <a:spAutoFit/>
          </a:bodyPr>
          <a:lstStyle/>
          <a:p>
            <a:r>
              <a:rPr lang="en-US" sz="2800" i="1">
                <a:solidFill>
                  <a:prstClr val="black"/>
                </a:solidFill>
                <a:latin typeface="Times New Roman" pitchFamily="18" charset="0"/>
                <a:cs typeface="Times New Roman" pitchFamily="18" charset="0"/>
              </a:rPr>
              <a:t>Em hãy tìm hiểu thông tin về một trận động đất hoặc núi lửa gây ra trên Thế Giới và chia sẻ trước lớp</a:t>
            </a:r>
            <a:endParaRPr lang="en-US" sz="2800">
              <a:solidFill>
                <a:prstClr val="black"/>
              </a:solidFill>
              <a:latin typeface="Times New Roman" pitchFamily="18" charset="0"/>
              <a:cs typeface="Times New Roman" pitchFamily="18" charset="0"/>
            </a:endParaRPr>
          </a:p>
          <a:p>
            <a:endParaRPr lang="en-US">
              <a:solidFill>
                <a:prstClr val="black"/>
              </a:solidFill>
            </a:endParaRPr>
          </a:p>
        </p:txBody>
      </p:sp>
    </p:spTree>
    <p:extLst>
      <p:ext uri="{BB962C8B-B14F-4D97-AF65-F5344CB8AC3E}">
        <p14:creationId xmlns:p14="http://schemas.microsoft.com/office/powerpoint/2010/main" val="22823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41</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457200" y="531830"/>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3"/>
            <a:ext cx="17716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smtClean="0">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2114550" y="3457577"/>
            <a:ext cx="5829300" cy="196977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nắm</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vững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nội</a:t>
            </a:r>
            <a:r>
              <a:rPr lang="en-US" sz="2800" dirty="0">
                <a:solidFill>
                  <a:srgbClr val="5F5F5F"/>
                </a:solidFill>
                <a:latin typeface="Times New Roman" pitchFamily="18" charset="0"/>
                <a:cs typeface="Times New Roman" pitchFamily="18" charset="0"/>
              </a:rPr>
              <a:t> dung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smtClean="0">
                <a:solidFill>
                  <a:srgbClr val="5F5F5F"/>
                </a:solidFill>
                <a:latin typeface="Times New Roman" pitchFamily="18" charset="0"/>
                <a:cs typeface="Times New Roman" pitchFamily="18" charset="0"/>
              </a:rPr>
              <a:t>.</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buFontTx/>
              <a:buChar char="-"/>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Hoàn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smtClean="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bài</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mới:Bài 13: Các dạng địa hình trên Trái Đất. Khoáng sản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 </a:t>
            </a:r>
            <a:r>
              <a:rPr lang="en-US" sz="4000" dirty="0" err="1">
                <a:solidFill>
                  <a:srgbClr val="FF0066"/>
                </a:solidFill>
                <a:latin typeface="Times New Roman" panose="02020603050405020304" pitchFamily="18" charset="0"/>
                <a:cs typeface="Times New Roman" panose="02020603050405020304" pitchFamily="18" charset="0"/>
              </a:rPr>
              <a:t>Động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đất</a:t>
            </a:r>
            <a:endParaRPr lang="en-US" sz="40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8" y="2192655"/>
            <a:ext cx="3120887" cy="3545536"/>
          </a:xfrm>
          <a:prstGeom prst="rect">
            <a:avLst/>
          </a:prstGeom>
          <a:noFill/>
          <a:ln>
            <a:noFill/>
          </a:ln>
        </p:spPr>
      </p:pic>
      <p:sp>
        <p:nvSpPr>
          <p:cNvPr id="5" name="TextBox 4">
            <a:extLst>
              <a:ext uri="{FF2B5EF4-FFF2-40B4-BE49-F238E27FC236}">
                <a16:creationId xmlns="" xmlns:a16="http://schemas.microsoft.com/office/drawing/2014/main" id="{7EB20C17-1589-48FB-9139-1F953B3905A9}"/>
              </a:ext>
            </a:extLst>
          </p:cNvPr>
          <p:cNvSpPr txBox="1"/>
          <p:nvPr/>
        </p:nvSpPr>
        <p:spPr>
          <a:xfrm>
            <a:off x="710646" y="1052736"/>
            <a:ext cx="7404653" cy="530594"/>
          </a:xfrm>
          <a:prstGeom prst="rect">
            <a:avLst/>
          </a:prstGeom>
          <a:noFill/>
        </p:spPr>
        <p:txBody>
          <a:bodyPr wrap="square" rtlCol="0">
            <a:spAutoFit/>
          </a:bodyPr>
          <a:lstStyle/>
          <a:p>
            <a:pPr algn="just">
              <a:lnSpc>
                <a:spcPct val="107000"/>
              </a:lnSpc>
            </a:pP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48"/>
            <a:ext cx="4099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28447" y="2147037"/>
            <a:ext cx="1715411"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a:solidFill>
                  <a:schemeClr val="tx1"/>
                </a:solidFill>
                <a:latin typeface="Times New Roman" pitchFamily="18" charset="0"/>
                <a:cs typeface="Times New Roman" pitchFamily="18" charset="0"/>
              </a:rPr>
              <a:t>Nhóm 1</a:t>
            </a:r>
            <a:endParaRPr lang="en-US" sz="3600" b="1" dirty="0">
              <a:solidFill>
                <a:schemeClr val="tx1"/>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tạocủa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992"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4611135" y="913632"/>
            <a:ext cx="4348840"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13435" y="4774303"/>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4701026" y="4914892"/>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3" name="TextBox 2"/>
          <p:cNvSpPr txBox="1">
            <a:spLocks noChangeArrowheads="1"/>
          </p:cNvSpPr>
          <p:nvPr/>
        </p:nvSpPr>
        <p:spPr bwMode="auto">
          <a:xfrm>
            <a:off x="4399" y="-40475"/>
            <a:ext cx="1530080" cy="1384995"/>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NHÓM</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093236" y="1007908"/>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 xmlns:a16="http://schemas.microsoft.com/office/drawing/2014/main" id="{C25FFEBF-8D23-4830-9F27-A4D2E4963A41}"/>
              </a:ext>
            </a:extLst>
          </p:cNvPr>
          <p:cNvSpPr txBox="1"/>
          <p:nvPr/>
        </p:nvSpPr>
        <p:spPr>
          <a:xfrm>
            <a:off x="1534479" y="128815"/>
            <a:ext cx="7762462" cy="954107"/>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cặp, để hoàn thiện nội dung phiếu học tập.</a:t>
            </a:r>
            <a:endParaRPr lang="en-US" sz="2800" dirty="0">
              <a:solidFill>
                <a:prstClr val="black"/>
              </a:solidFill>
            </a:endParaRPr>
          </a:p>
        </p:txBody>
      </p:sp>
      <p:sp>
        <p:nvSpPr>
          <p:cNvPr id="29" name="TextBox 28"/>
          <p:cNvSpPr txBox="1">
            <a:spLocks noChangeArrowheads="1"/>
          </p:cNvSpPr>
          <p:nvPr/>
        </p:nvSpPr>
        <p:spPr bwMode="auto">
          <a:xfrm>
            <a:off x="4806070" y="2907748"/>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1743858"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43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43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369733"/>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a:t>
            </a:r>
            <a:r>
              <a:rPr lang="en-US"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iệng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4399" y="2107665"/>
            <a:ext cx="1401194"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b="1" smtClean="0">
                <a:solidFill>
                  <a:prstClr val="white"/>
                </a:solidFill>
                <a:latin typeface="Times New Roman" pitchFamily="18" charset="0"/>
                <a:cs typeface="Times New Roman" pitchFamily="18" charset="0"/>
              </a:rPr>
              <a:t>NHÓM 1,2,3</a:t>
            </a:r>
            <a:endParaRPr lang="en-US" sz="2400" b="1">
              <a:solidFill>
                <a:prstClr val="white"/>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478972" y="404664"/>
            <a:ext cx="4578881"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512978" y="4365104"/>
            <a:ext cx="4478424"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43" name="TextBox 2"/>
          <p:cNvSpPr txBox="1">
            <a:spLocks noChangeArrowheads="1"/>
          </p:cNvSpPr>
          <p:nvPr/>
        </p:nvSpPr>
        <p:spPr bwMode="auto">
          <a:xfrm>
            <a:off x="4399" y="116632"/>
            <a:ext cx="1530080" cy="954107"/>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115593" y="836323"/>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453310"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53310"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53310" y="2743585"/>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 xmlns:a16="http://schemas.microsoft.com/office/drawing/2014/main" id="{9FB07B2A-EF50-4EDD-99D1-9672A49E5C51}"/>
              </a:ext>
            </a:extLst>
          </p:cNvPr>
          <p:cNvSpPr txBox="1">
            <a:spLocks noChangeArrowheads="1"/>
          </p:cNvSpPr>
          <p:nvPr/>
        </p:nvSpPr>
        <p:spPr bwMode="auto">
          <a:xfrm>
            <a:off x="6743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 xmlns:a16="http://schemas.microsoft.com/office/drawing/2014/main" id="{1B52EB1E-EB31-47C7-9725-DADE0AC37EB4}"/>
              </a:ext>
            </a:extLst>
          </p:cNvPr>
          <p:cNvSpPr txBox="1">
            <a:spLocks noChangeArrowheads="1"/>
          </p:cNvSpPr>
          <p:nvPr/>
        </p:nvSpPr>
        <p:spPr bwMode="auto">
          <a:xfrm>
            <a:off x="6515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 xmlns:a16="http://schemas.microsoft.com/office/drawing/2014/main"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4008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 xmlns:a16="http://schemas.microsoft.com/office/drawing/2014/main" id="{C3504508-A15B-4B69-B062-6F6EF3D92905}"/>
              </a:ext>
            </a:extLst>
          </p:cNvPr>
          <p:cNvSpPr txBox="1">
            <a:spLocks noChangeArrowheads="1"/>
          </p:cNvSpPr>
          <p:nvPr/>
        </p:nvSpPr>
        <p:spPr bwMode="auto">
          <a:xfrm>
            <a:off x="6858000" y="1905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8" name="Text Box 6">
            <a:extLst>
              <a:ext uri="{FF2B5EF4-FFF2-40B4-BE49-F238E27FC236}">
                <a16:creationId xmlns="" xmlns:a16="http://schemas.microsoft.com/office/drawing/2014/main" id="{5DA7F8E4-4313-4C52-8F60-CE440C3876F7}"/>
              </a:ext>
            </a:extLst>
          </p:cNvPr>
          <p:cNvSpPr txBox="1">
            <a:spLocks noChangeArrowheads="1"/>
          </p:cNvSpPr>
          <p:nvPr/>
        </p:nvSpPr>
        <p:spPr bwMode="auto">
          <a:xfrm>
            <a:off x="6915150" y="838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9" name="Text Box 7">
            <a:extLst>
              <a:ext uri="{FF2B5EF4-FFF2-40B4-BE49-F238E27FC236}">
                <a16:creationId xmlns="" xmlns:a16="http://schemas.microsoft.com/office/drawing/2014/main" id="{E1632821-EA65-4FBD-AC50-E8E9A85EA1C8}"/>
              </a:ext>
            </a:extLst>
          </p:cNvPr>
          <p:cNvSpPr txBox="1">
            <a:spLocks noChangeArrowheads="1"/>
          </p:cNvSpPr>
          <p:nvPr/>
        </p:nvSpPr>
        <p:spPr bwMode="auto">
          <a:xfrm>
            <a:off x="6972315" y="1676400"/>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0" name="Text Box 8">
            <a:extLst>
              <a:ext uri="{FF2B5EF4-FFF2-40B4-BE49-F238E27FC236}">
                <a16:creationId xmlns="" xmlns:a16="http://schemas.microsoft.com/office/drawing/2014/main" id="{9075B408-E6D3-4414-95E8-CDA943A07B9A}"/>
              </a:ext>
            </a:extLst>
          </p:cNvPr>
          <p:cNvSpPr txBox="1">
            <a:spLocks noChangeArrowheads="1"/>
          </p:cNvSpPr>
          <p:nvPr/>
        </p:nvSpPr>
        <p:spPr bwMode="auto">
          <a:xfrm>
            <a:off x="6572250" y="3540125"/>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1" name="Text Box 9">
            <a:extLst>
              <a:ext uri="{FF2B5EF4-FFF2-40B4-BE49-F238E27FC236}">
                <a16:creationId xmlns="" xmlns:a16="http://schemas.microsoft.com/office/drawing/2014/main" id="{625B4D68-2AE1-405D-A90E-31C13F409CD2}"/>
              </a:ext>
            </a:extLst>
          </p:cNvPr>
          <p:cNvSpPr txBox="1">
            <a:spLocks noChangeArrowheads="1"/>
          </p:cNvSpPr>
          <p:nvPr/>
        </p:nvSpPr>
        <p:spPr bwMode="auto">
          <a:xfrm flipH="1">
            <a:off x="6343650"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2" name="Text Box 10">
            <a:extLst>
              <a:ext uri="{FF2B5EF4-FFF2-40B4-BE49-F238E27FC236}">
                <a16:creationId xmlns="" xmlns:a16="http://schemas.microsoft.com/office/drawing/2014/main" id="{F5958625-3AEB-4D61-AABF-7E7E63B341A6}"/>
              </a:ext>
            </a:extLst>
          </p:cNvPr>
          <p:cNvSpPr txBox="1">
            <a:spLocks noChangeArrowheads="1"/>
          </p:cNvSpPr>
          <p:nvPr/>
        </p:nvSpPr>
        <p:spPr bwMode="auto">
          <a:xfrm>
            <a:off x="1771650" y="2590800"/>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3" name="Rectangle 11">
            <a:extLst>
              <a:ext uri="{FF2B5EF4-FFF2-40B4-BE49-F238E27FC236}">
                <a16:creationId xmlns="" xmlns:a16="http://schemas.microsoft.com/office/drawing/2014/main" id="{46BC83BF-7EB6-4CE7-9BE0-EB321C18455F}"/>
              </a:ext>
            </a:extLst>
          </p:cNvPr>
          <p:cNvSpPr>
            <a:spLocks noChangeArrowheads="1"/>
          </p:cNvSpPr>
          <p:nvPr/>
        </p:nvSpPr>
        <p:spPr bwMode="auto">
          <a:xfrm>
            <a:off x="6858000" y="26670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64" name="Rectangle 12">
            <a:extLst>
              <a:ext uri="{FF2B5EF4-FFF2-40B4-BE49-F238E27FC236}">
                <a16:creationId xmlns="" xmlns:a16="http://schemas.microsoft.com/office/drawing/2014/main" id="{2B2111F6-0894-4E4A-9E95-ECB4D9DF325E}"/>
              </a:ext>
            </a:extLst>
          </p:cNvPr>
          <p:cNvSpPr>
            <a:spLocks noChangeArrowheads="1"/>
          </p:cNvSpPr>
          <p:nvPr/>
        </p:nvSpPr>
        <p:spPr bwMode="auto">
          <a:xfrm>
            <a:off x="1393031" y="1371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5" name="Text Box 13">
            <a:extLst>
              <a:ext uri="{FF2B5EF4-FFF2-40B4-BE49-F238E27FC236}">
                <a16:creationId xmlns="" xmlns:a16="http://schemas.microsoft.com/office/drawing/2014/main" id="{A1E70447-8D4D-4BE1-80BB-7BBDCE059215}"/>
              </a:ext>
            </a:extLst>
          </p:cNvPr>
          <p:cNvSpPr txBox="1">
            <a:spLocks noChangeArrowheads="1"/>
          </p:cNvSpPr>
          <p:nvPr/>
        </p:nvSpPr>
        <p:spPr bwMode="auto">
          <a:xfrm>
            <a:off x="16002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6" name="Text Box 14">
            <a:extLst>
              <a:ext uri="{FF2B5EF4-FFF2-40B4-BE49-F238E27FC236}">
                <a16:creationId xmlns="" xmlns:a16="http://schemas.microsoft.com/office/drawing/2014/main" id="{ACF43CDC-A684-46B5-A7D6-422FD2067BA1}"/>
              </a:ext>
            </a:extLst>
          </p:cNvPr>
          <p:cNvSpPr txBox="1">
            <a:spLocks noChangeArrowheads="1"/>
          </p:cNvSpPr>
          <p:nvPr/>
        </p:nvSpPr>
        <p:spPr bwMode="auto">
          <a:xfrm>
            <a:off x="1885950" y="2743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7" name="Rectangle 15">
            <a:extLst>
              <a:ext uri="{FF2B5EF4-FFF2-40B4-BE49-F238E27FC236}">
                <a16:creationId xmlns="" xmlns:a16="http://schemas.microsoft.com/office/drawing/2014/main" id="{E045CAF8-0668-436E-828F-40E88CE50976}"/>
              </a:ext>
            </a:extLst>
          </p:cNvPr>
          <p:cNvSpPr>
            <a:spLocks noChangeArrowheads="1"/>
          </p:cNvSpPr>
          <p:nvPr/>
        </p:nvSpPr>
        <p:spPr bwMode="auto">
          <a:xfrm>
            <a:off x="2114550" y="3276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8" name="Text Box 16">
            <a:extLst>
              <a:ext uri="{FF2B5EF4-FFF2-40B4-BE49-F238E27FC236}">
                <a16:creationId xmlns="" xmlns:a16="http://schemas.microsoft.com/office/drawing/2014/main" id="{522DC1C2-DF72-4926-8EFD-6659EC96E292}"/>
              </a:ext>
            </a:extLst>
          </p:cNvPr>
          <p:cNvSpPr txBox="1">
            <a:spLocks noChangeArrowheads="1"/>
          </p:cNvSpPr>
          <p:nvPr/>
        </p:nvSpPr>
        <p:spPr bwMode="auto">
          <a:xfrm>
            <a:off x="2343150" y="3886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9" name="Rectangle 17">
            <a:extLst>
              <a:ext uri="{FF2B5EF4-FFF2-40B4-BE49-F238E27FC236}">
                <a16:creationId xmlns="" xmlns:a16="http://schemas.microsoft.com/office/drawing/2014/main" id="{24FB9903-2F5F-4EDE-9D29-0B3365A9DBB5}"/>
              </a:ext>
            </a:extLst>
          </p:cNvPr>
          <p:cNvSpPr>
            <a:spLocks noChangeArrowheads="1"/>
          </p:cNvSpPr>
          <p:nvPr/>
        </p:nvSpPr>
        <p:spPr bwMode="auto">
          <a:xfrm>
            <a:off x="2426494" y="48625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70" name="Text Box 18">
            <a:extLst>
              <a:ext uri="{FF2B5EF4-FFF2-40B4-BE49-F238E27FC236}">
                <a16:creationId xmlns="" xmlns:a16="http://schemas.microsoft.com/office/drawing/2014/main" id="{84213366-5F4E-4D85-B3CC-26553A9CF3F5}"/>
              </a:ext>
            </a:extLst>
          </p:cNvPr>
          <p:cNvSpPr txBox="1">
            <a:spLocks noChangeArrowheads="1"/>
          </p:cNvSpPr>
          <p:nvPr/>
        </p:nvSpPr>
        <p:spPr bwMode="auto">
          <a:xfrm>
            <a:off x="2343150" y="41148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1" name="Text Box 19">
            <a:extLst>
              <a:ext uri="{FF2B5EF4-FFF2-40B4-BE49-F238E27FC236}">
                <a16:creationId xmlns="" xmlns:a16="http://schemas.microsoft.com/office/drawing/2014/main" id="{6F45FFE2-69B7-4563-8E92-C6DFAB3AA83F}"/>
              </a:ext>
            </a:extLst>
          </p:cNvPr>
          <p:cNvSpPr txBox="1">
            <a:spLocks noChangeArrowheads="1"/>
          </p:cNvSpPr>
          <p:nvPr/>
        </p:nvSpPr>
        <p:spPr bwMode="auto">
          <a:xfrm>
            <a:off x="7029450" y="914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 xmlns:a16="http://schemas.microsoft.com/office/drawing/2014/main" id="{D357C834-CA34-48E4-B8AF-FDA386FF324C}"/>
              </a:ext>
            </a:extLst>
          </p:cNvPr>
          <p:cNvSpPr>
            <a:spLocks noChangeArrowheads="1"/>
          </p:cNvSpPr>
          <p:nvPr/>
        </p:nvSpPr>
        <p:spPr bwMode="auto">
          <a:xfrm>
            <a:off x="1371600" y="6969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3" name="Rectangle 21">
            <a:extLst>
              <a:ext uri="{FF2B5EF4-FFF2-40B4-BE49-F238E27FC236}">
                <a16:creationId xmlns="" xmlns:a16="http://schemas.microsoft.com/office/drawing/2014/main" id="{E4B5A284-E687-4E6E-8245-92B76D385190}"/>
              </a:ext>
            </a:extLst>
          </p:cNvPr>
          <p:cNvSpPr>
            <a:spLocks noChangeArrowheads="1"/>
          </p:cNvSpPr>
          <p:nvPr/>
        </p:nvSpPr>
        <p:spPr bwMode="auto">
          <a:xfrm>
            <a:off x="1308497" y="522922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 xmlns:a16="http://schemas.microsoft.com/office/drawing/2014/main" id="{54EE4420-8246-42FA-ABF5-64A92AE7002E}"/>
              </a:ext>
            </a:extLst>
          </p:cNvPr>
          <p:cNvSpPr txBox="1">
            <a:spLocks noChangeArrowheads="1"/>
          </p:cNvSpPr>
          <p:nvPr/>
        </p:nvSpPr>
        <p:spPr bwMode="auto">
          <a:xfrm>
            <a:off x="1143000" y="5943630"/>
            <a:ext cx="68580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 xmlns:a16="http://schemas.microsoft.com/office/drawing/2014/main" id="{E5E0CCEA-91B0-4D30-A81D-27F10FDEB461}"/>
              </a:ext>
            </a:extLst>
          </p:cNvPr>
          <p:cNvSpPr txBox="1">
            <a:spLocks noChangeArrowheads="1"/>
          </p:cNvSpPr>
          <p:nvPr/>
        </p:nvSpPr>
        <p:spPr bwMode="auto">
          <a:xfrm>
            <a:off x="17145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6" name="Text Box 24">
            <a:extLst>
              <a:ext uri="{FF2B5EF4-FFF2-40B4-BE49-F238E27FC236}">
                <a16:creationId xmlns="" xmlns:a16="http://schemas.microsoft.com/office/drawing/2014/main" id="{9393206A-ACDC-47AE-AC4D-A80BD6B9988D}"/>
              </a:ext>
            </a:extLst>
          </p:cNvPr>
          <p:cNvSpPr txBox="1">
            <a:spLocks noChangeArrowheads="1"/>
          </p:cNvSpPr>
          <p:nvPr/>
        </p:nvSpPr>
        <p:spPr bwMode="auto">
          <a:xfrm>
            <a:off x="4429125" y="173831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2" name="TextBox 1"/>
          <p:cNvSpPr txBox="1"/>
          <p:nvPr/>
        </p:nvSpPr>
        <p:spPr>
          <a:xfrm>
            <a:off x="102870" y="313279"/>
            <a:ext cx="1040130" cy="6740307"/>
          </a:xfrm>
          <a:prstGeom prst="rect">
            <a:avLst/>
          </a:prstGeom>
          <a:noFill/>
        </p:spPr>
        <p:txBody>
          <a:bodyPr wrap="square" rtlCol="0">
            <a:spAutoFit/>
          </a:bodyPr>
          <a:lstStyle/>
          <a:p>
            <a:r>
              <a:rPr lang="en-US" sz="2800">
                <a:solidFill>
                  <a:srgbClr val="000000"/>
                </a:solidFill>
                <a:latin typeface="Times New Roman" pitchFamily="18" charset="0"/>
                <a:cs typeface="Times New Roman" pitchFamily="18" charset="0"/>
              </a:rPr>
              <a:t>Phần lớn núi lửa nằm dọc ven biển hoặc giữa đại dương. </a:t>
            </a:r>
            <a:endParaRPr lang="en-US" sz="2800">
              <a:solidFill>
                <a:srgbClr val="000000"/>
              </a:solidFill>
            </a:endParaRPr>
          </a:p>
          <a:p>
            <a:endParaRPr lang="en-US" sz="3200">
              <a:solidFill>
                <a:srgbClr val="000000"/>
              </a:solidFill>
            </a:endParaRPr>
          </a:p>
          <a:p>
            <a:endParaRPr lang="en-US">
              <a:solidFill>
                <a:srgbClr val="000000"/>
              </a:solidFill>
            </a:endParaRPr>
          </a:p>
          <a:p>
            <a:endParaRPr lang="en-US">
              <a:solidFill>
                <a:srgbClr val="000000"/>
              </a:solidFill>
            </a:endParaRPr>
          </a:p>
        </p:txBody>
      </p:sp>
      <p:sp>
        <p:nvSpPr>
          <p:cNvPr id="3" name="TextBox 2"/>
          <p:cNvSpPr txBox="1"/>
          <p:nvPr/>
        </p:nvSpPr>
        <p:spPr>
          <a:xfrm>
            <a:off x="8186738" y="148605"/>
            <a:ext cx="822960" cy="8402300"/>
          </a:xfrm>
          <a:prstGeom prst="rect">
            <a:avLst/>
          </a:prstGeom>
          <a:noFill/>
        </p:spPr>
        <p:txBody>
          <a:bodyPr wrap="square" rtlCol="0">
            <a:spAutoFit/>
          </a:bodyPr>
          <a:lstStyle/>
          <a:p>
            <a:pPr algn="just"/>
            <a:r>
              <a:rPr lang="en-US" sz="2000">
                <a:solidFill>
                  <a:srgbClr val="000000"/>
                </a:solidFill>
                <a:latin typeface="Times New Roman" pitchFamily="18" charset="0"/>
                <a:cs typeface="Times New Roman" pitchFamily="18" charset="0"/>
              </a:rPr>
              <a:t>Trên các đảo và ven bờ Thái Bình Dương có nhiều núi lửa nhất trên Thế Giới được gọi là Vành đai lửa Thái Bình Dương.</a:t>
            </a:r>
          </a:p>
          <a:p>
            <a:pPr algn="just"/>
            <a:endParaRPr lang="en-US" sz="2000">
              <a:solidFill>
                <a:srgbClr val="000000"/>
              </a:solidFill>
            </a:endParaRPr>
          </a:p>
        </p:txBody>
      </p:sp>
    </p:spTree>
    <p:extLst>
      <p:ext uri="{BB962C8B-B14F-4D97-AF65-F5344CB8AC3E}">
        <p14:creationId xmlns:p14="http://schemas.microsoft.com/office/powerpoint/2010/main" val="119085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TotalTime>
  <Words>1554</Words>
  <Application>Microsoft Office PowerPoint</Application>
  <PresentationFormat>On-screen Show (4:3)</PresentationFormat>
  <Paragraphs>216</Paragraphs>
  <Slides>42</Slides>
  <Notes>5</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42</vt:i4>
      </vt:variant>
    </vt:vector>
  </HeadingPairs>
  <TitlesOfParts>
    <vt:vector size="61" baseType="lpstr">
      <vt:lpstr>宋体</vt:lpstr>
      <vt:lpstr>微软雅黑 Light</vt:lpstr>
      <vt:lpstr>#9Slide04 Tinos Bold</vt:lpstr>
      <vt:lpstr>Arial</vt:lpstr>
      <vt:lpstr>Calibri</vt:lpstr>
      <vt:lpstr>Calibri Light</vt:lpstr>
      <vt:lpstr>Impact</vt:lpstr>
      <vt:lpstr>Lato Light</vt:lpstr>
      <vt:lpstr>Lato Regular</vt:lpstr>
      <vt:lpstr>Times New Roman</vt:lpstr>
      <vt:lpstr>Trebuchet MS</vt:lpstr>
      <vt:lpstr>Wingdings</vt:lpstr>
      <vt:lpstr>1_Office Theme</vt:lpstr>
      <vt:lpstr>6_Default Design</vt:lpstr>
      <vt:lpstr>3_Office Theme</vt:lpstr>
      <vt:lpstr>2_Office Theme</vt:lpstr>
      <vt:lpstr>9_Office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11</cp:revision>
  <dcterms:created xsi:type="dcterms:W3CDTF">2021-08-07T00:30:53Z</dcterms:created>
  <dcterms:modified xsi:type="dcterms:W3CDTF">2022-12-14T04:01:15Z</dcterms:modified>
</cp:coreProperties>
</file>