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26"/>
  </p:notesMasterIdLst>
  <p:sldIdLst>
    <p:sldId id="287" r:id="rId2"/>
    <p:sldId id="262" r:id="rId3"/>
    <p:sldId id="257" r:id="rId4"/>
    <p:sldId id="258" r:id="rId5"/>
    <p:sldId id="259" r:id="rId6"/>
    <p:sldId id="267" r:id="rId7"/>
    <p:sldId id="275" r:id="rId8"/>
    <p:sldId id="276" r:id="rId9"/>
    <p:sldId id="277" r:id="rId10"/>
    <p:sldId id="278" r:id="rId11"/>
    <p:sldId id="266" r:id="rId12"/>
    <p:sldId id="265" r:id="rId13"/>
    <p:sldId id="282" r:id="rId14"/>
    <p:sldId id="280" r:id="rId15"/>
    <p:sldId id="279" r:id="rId16"/>
    <p:sldId id="281" r:id="rId17"/>
    <p:sldId id="268" r:id="rId18"/>
    <p:sldId id="269" r:id="rId19"/>
    <p:sldId id="270" r:id="rId20"/>
    <p:sldId id="272" r:id="rId21"/>
    <p:sldId id="273" r:id="rId22"/>
    <p:sldId id="274" r:id="rId23"/>
    <p:sldId id="284" r:id="rId24"/>
    <p:sldId id="28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4" d="100"/>
          <a:sy n="74" d="100"/>
        </p:scale>
        <p:origin x="54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7C933-2703-47DD-B880-D285295304DE}" type="datetimeFigureOut">
              <a:rPr lang="en-US" smtClean="0"/>
              <a:t>7/12/2022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8CFA15-2313-4B7B-B756-645BE6E2D577}" type="slidenum">
              <a:rPr lang="en-US" smtClean="0"/>
              <a:t>‹#›</a:t>
            </a:fld>
            <a:endParaRPr lang="en-US"/>
          </a:p>
        </p:txBody>
      </p:sp>
    </p:spTree>
    <p:extLst>
      <p:ext uri="{BB962C8B-B14F-4D97-AF65-F5344CB8AC3E}">
        <p14:creationId xmlns:p14="http://schemas.microsoft.com/office/powerpoint/2010/main" val="1569825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2302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smtClean="0">
              <a:latin typeface="Arial" panose="020B0604020202020204" pitchFamily="34" charset="0"/>
              <a:cs typeface="Arial" panose="020B0604020202020204" pitchFamily="34" charset="0"/>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A3B5285-645E-499A-B623-4E5B9FEEF325}" type="slidenum">
              <a:rPr lang="en-US" altLang="en-US" smtClean="0"/>
              <a:pPr>
                <a:spcBef>
                  <a:spcPct val="0"/>
                </a:spcBef>
              </a:pPr>
              <a:t>5</a:t>
            </a:fld>
            <a:endParaRPr lang="en-US" altLang="en-US" smtClean="0"/>
          </a:p>
        </p:txBody>
      </p:sp>
    </p:spTree>
    <p:extLst>
      <p:ext uri="{BB962C8B-B14F-4D97-AF65-F5344CB8AC3E}">
        <p14:creationId xmlns:p14="http://schemas.microsoft.com/office/powerpoint/2010/main" val="1612503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C2BB6DF-0AEB-4D03-A6C1-2E406913C41E}" type="slidenum">
              <a:rPr lang="en-US" altLang="en-US" smtClean="0"/>
              <a:pPr>
                <a:spcBef>
                  <a:spcPct val="0"/>
                </a:spcBef>
              </a:pPr>
              <a:t>7</a:t>
            </a:fld>
            <a:endParaRPr lang="en-US" altLang="en-US"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5861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smtClean="0">
              <a:latin typeface="Arial" panose="020B0604020202020204" pitchFamily="34" charset="0"/>
              <a:cs typeface="Arial" panose="020B0604020202020204" pitchFamily="34" charset="0"/>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1E63931-EED7-4A55-BE2B-0753BF5EBC68}" type="slidenum">
              <a:rPr lang="en-US" altLang="en-US" smtClean="0"/>
              <a:pPr>
                <a:spcBef>
                  <a:spcPct val="0"/>
                </a:spcBef>
              </a:pPr>
              <a:t>10</a:t>
            </a:fld>
            <a:endParaRPr lang="en-US" altLang="en-US" smtClean="0"/>
          </a:p>
        </p:txBody>
      </p:sp>
    </p:spTree>
    <p:extLst>
      <p:ext uri="{BB962C8B-B14F-4D97-AF65-F5344CB8AC3E}">
        <p14:creationId xmlns:p14="http://schemas.microsoft.com/office/powerpoint/2010/main" val="1911431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smtClean="0">
              <a:latin typeface="Arial" panose="020B0604020202020204" pitchFamily="34" charset="0"/>
              <a:cs typeface="Arial" panose="020B0604020202020204" pitchFamily="34" charset="0"/>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A3B5285-645E-499A-B623-4E5B9FEEF325}" type="slidenum">
              <a:rPr lang="en-US" altLang="en-US" smtClean="0"/>
              <a:pPr>
                <a:spcBef>
                  <a:spcPct val="0"/>
                </a:spcBef>
              </a:pPr>
              <a:t>13</a:t>
            </a:fld>
            <a:endParaRPr lang="en-US" altLang="en-US" smtClean="0"/>
          </a:p>
        </p:txBody>
      </p:sp>
    </p:spTree>
    <p:extLst>
      <p:ext uri="{BB962C8B-B14F-4D97-AF65-F5344CB8AC3E}">
        <p14:creationId xmlns:p14="http://schemas.microsoft.com/office/powerpoint/2010/main" val="2498120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fld id="{8B528E81-C5D0-4D12-99CB-08B7292F0990}" type="slidenum">
              <a:rPr lang="en-US"/>
              <a:pPr eaLnBrk="1" hangingPunct="1"/>
              <a:t>16</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214922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smtClean="0">
              <a:latin typeface="Arial" panose="020B0604020202020204" pitchFamily="34" charset="0"/>
              <a:cs typeface="Arial" panose="020B0604020202020204" pitchFamily="34" charset="0"/>
            </a:endParaRP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6FECA14-1F50-4546-B6AC-17F1F933F3D2}" type="slidenum">
              <a:rPr lang="en-US" altLang="en-US" smtClean="0"/>
              <a:pPr>
                <a:spcBef>
                  <a:spcPct val="0"/>
                </a:spcBef>
              </a:pPr>
              <a:t>23</a:t>
            </a:fld>
            <a:endParaRPr lang="en-US" altLang="en-US" smtClean="0"/>
          </a:p>
        </p:txBody>
      </p:sp>
    </p:spTree>
    <p:extLst>
      <p:ext uri="{BB962C8B-B14F-4D97-AF65-F5344CB8AC3E}">
        <p14:creationId xmlns:p14="http://schemas.microsoft.com/office/powerpoint/2010/main" val="28941412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E2280E4-FBF9-4A32-BC4F-BFA0283A9DCE}" type="datetimeFigureOut">
              <a:rPr lang="en-US" smtClean="0"/>
              <a:t>7/12/2022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DBA6BB-4FD7-4183-9EBC-755E0487A9C1}" type="slidenum">
              <a:rPr lang="en-US" smtClean="0"/>
              <a:t>‹#›</a:t>
            </a:fld>
            <a:endParaRPr lang="en-US"/>
          </a:p>
        </p:txBody>
      </p:sp>
    </p:spTree>
    <p:extLst>
      <p:ext uri="{BB962C8B-B14F-4D97-AF65-F5344CB8AC3E}">
        <p14:creationId xmlns:p14="http://schemas.microsoft.com/office/powerpoint/2010/main" val="1658462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E2280E4-FBF9-4A32-BC4F-BFA0283A9DCE}" type="datetimeFigureOut">
              <a:rPr lang="en-US" smtClean="0"/>
              <a:t>7/12/2022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DBA6BB-4FD7-4183-9EBC-755E0487A9C1}" type="slidenum">
              <a:rPr lang="en-US" smtClean="0"/>
              <a:t>‹#›</a:t>
            </a:fld>
            <a:endParaRPr lang="en-US"/>
          </a:p>
        </p:txBody>
      </p:sp>
    </p:spTree>
    <p:extLst>
      <p:ext uri="{BB962C8B-B14F-4D97-AF65-F5344CB8AC3E}">
        <p14:creationId xmlns:p14="http://schemas.microsoft.com/office/powerpoint/2010/main" val="85321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E2280E4-FBF9-4A32-BC4F-BFA0283A9DCE}" type="datetimeFigureOut">
              <a:rPr lang="en-US" smtClean="0"/>
              <a:t>7/12/2022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DBA6BB-4FD7-4183-9EBC-755E0487A9C1}" type="slidenum">
              <a:rPr lang="en-US" smtClean="0"/>
              <a:t>‹#›</a:t>
            </a:fld>
            <a:endParaRPr lang="en-US"/>
          </a:p>
        </p:txBody>
      </p:sp>
    </p:spTree>
    <p:extLst>
      <p:ext uri="{BB962C8B-B14F-4D97-AF65-F5344CB8AC3E}">
        <p14:creationId xmlns:p14="http://schemas.microsoft.com/office/powerpoint/2010/main" val="3971587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E2280E4-FBF9-4A32-BC4F-BFA0283A9DCE}" type="datetimeFigureOut">
              <a:rPr lang="en-US" smtClean="0"/>
              <a:t>7/12/2022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DBA6BB-4FD7-4183-9EBC-755E0487A9C1}"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436902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E2280E4-FBF9-4A32-BC4F-BFA0283A9DCE}" type="datetimeFigureOut">
              <a:rPr lang="en-US" smtClean="0"/>
              <a:t>7/12/2022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DBA6BB-4FD7-4183-9EBC-755E0487A9C1}" type="slidenum">
              <a:rPr lang="en-US" smtClean="0"/>
              <a:t>‹#›</a:t>
            </a:fld>
            <a:endParaRPr lang="en-US"/>
          </a:p>
        </p:txBody>
      </p:sp>
    </p:spTree>
    <p:extLst>
      <p:ext uri="{BB962C8B-B14F-4D97-AF65-F5344CB8AC3E}">
        <p14:creationId xmlns:p14="http://schemas.microsoft.com/office/powerpoint/2010/main" val="1693351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E2280E4-FBF9-4A32-BC4F-BFA0283A9DCE}" type="datetimeFigureOut">
              <a:rPr lang="en-US" smtClean="0"/>
              <a:t>7/12/2022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DBA6BB-4FD7-4183-9EBC-755E0487A9C1}" type="slidenum">
              <a:rPr lang="en-US" smtClean="0"/>
              <a:t>‹#›</a:t>
            </a:fld>
            <a:endParaRPr lang="en-US"/>
          </a:p>
        </p:txBody>
      </p:sp>
    </p:spTree>
    <p:extLst>
      <p:ext uri="{BB962C8B-B14F-4D97-AF65-F5344CB8AC3E}">
        <p14:creationId xmlns:p14="http://schemas.microsoft.com/office/powerpoint/2010/main" val="7714417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E2280E4-FBF9-4A32-BC4F-BFA0283A9DCE}" type="datetimeFigureOut">
              <a:rPr lang="en-US" smtClean="0"/>
              <a:t>7/12/2022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DBA6BB-4FD7-4183-9EBC-755E0487A9C1}" type="slidenum">
              <a:rPr lang="en-US" smtClean="0"/>
              <a:t>‹#›</a:t>
            </a:fld>
            <a:endParaRPr lang="en-US"/>
          </a:p>
        </p:txBody>
      </p:sp>
    </p:spTree>
    <p:extLst>
      <p:ext uri="{BB962C8B-B14F-4D97-AF65-F5344CB8AC3E}">
        <p14:creationId xmlns:p14="http://schemas.microsoft.com/office/powerpoint/2010/main" val="1177756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E2280E4-FBF9-4A32-BC4F-BFA0283A9DCE}" type="datetimeFigureOut">
              <a:rPr lang="en-US" smtClean="0"/>
              <a:t>7/12/2022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DBA6BB-4FD7-4183-9EBC-755E0487A9C1}" type="slidenum">
              <a:rPr lang="en-US" smtClean="0"/>
              <a:t>‹#›</a:t>
            </a:fld>
            <a:endParaRPr lang="en-US"/>
          </a:p>
        </p:txBody>
      </p:sp>
    </p:spTree>
    <p:extLst>
      <p:ext uri="{BB962C8B-B14F-4D97-AF65-F5344CB8AC3E}">
        <p14:creationId xmlns:p14="http://schemas.microsoft.com/office/powerpoint/2010/main" val="39839617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E2280E4-FBF9-4A32-BC4F-BFA0283A9DCE}" type="datetimeFigureOut">
              <a:rPr lang="en-US" smtClean="0"/>
              <a:t>7/12/2022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DBA6BB-4FD7-4183-9EBC-755E0487A9C1}" type="slidenum">
              <a:rPr lang="en-US" smtClean="0"/>
              <a:t>‹#›</a:t>
            </a:fld>
            <a:endParaRPr lang="en-US"/>
          </a:p>
        </p:txBody>
      </p:sp>
    </p:spTree>
    <p:extLst>
      <p:ext uri="{BB962C8B-B14F-4D97-AF65-F5344CB8AC3E}">
        <p14:creationId xmlns:p14="http://schemas.microsoft.com/office/powerpoint/2010/main" val="13674831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70288CB-8D34-490B-9BAC-5265BA56B618}" type="slidenum">
              <a:rPr lang="en-US" altLang="en-US"/>
              <a:pPr>
                <a:defRPr/>
              </a:pPr>
              <a:t>‹#›</a:t>
            </a:fld>
            <a:endParaRPr lang="en-US" altLang="en-US"/>
          </a:p>
        </p:txBody>
      </p:sp>
    </p:spTree>
    <p:extLst>
      <p:ext uri="{BB962C8B-B14F-4D97-AF65-F5344CB8AC3E}">
        <p14:creationId xmlns:p14="http://schemas.microsoft.com/office/powerpoint/2010/main" val="1850742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E2280E4-FBF9-4A32-BC4F-BFA0283A9DCE}" type="datetimeFigureOut">
              <a:rPr lang="en-US" smtClean="0"/>
              <a:t>7/12/2022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DBA6BB-4FD7-4183-9EBC-755E0487A9C1}" type="slidenum">
              <a:rPr lang="en-US" smtClean="0"/>
              <a:t>‹#›</a:t>
            </a:fld>
            <a:endParaRPr lang="en-US"/>
          </a:p>
        </p:txBody>
      </p:sp>
    </p:spTree>
    <p:extLst>
      <p:ext uri="{BB962C8B-B14F-4D97-AF65-F5344CB8AC3E}">
        <p14:creationId xmlns:p14="http://schemas.microsoft.com/office/powerpoint/2010/main" val="2750717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E2280E4-FBF9-4A32-BC4F-BFA0283A9DCE}" type="datetimeFigureOut">
              <a:rPr lang="en-US" smtClean="0"/>
              <a:t>7/12/2022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DBA6BB-4FD7-4183-9EBC-755E0487A9C1}" type="slidenum">
              <a:rPr lang="en-US" smtClean="0"/>
              <a:t>‹#›</a:t>
            </a:fld>
            <a:endParaRPr lang="en-US"/>
          </a:p>
        </p:txBody>
      </p:sp>
    </p:spTree>
    <p:extLst>
      <p:ext uri="{BB962C8B-B14F-4D97-AF65-F5344CB8AC3E}">
        <p14:creationId xmlns:p14="http://schemas.microsoft.com/office/powerpoint/2010/main" val="1254480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2280E4-FBF9-4A32-BC4F-BFA0283A9DCE}" type="datetimeFigureOut">
              <a:rPr lang="en-US" smtClean="0"/>
              <a:t>7/12/2022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DBA6BB-4FD7-4183-9EBC-755E0487A9C1}" type="slidenum">
              <a:rPr lang="en-US" smtClean="0"/>
              <a:t>‹#›</a:t>
            </a:fld>
            <a:endParaRPr lang="en-US"/>
          </a:p>
        </p:txBody>
      </p:sp>
    </p:spTree>
    <p:extLst>
      <p:ext uri="{BB962C8B-B14F-4D97-AF65-F5344CB8AC3E}">
        <p14:creationId xmlns:p14="http://schemas.microsoft.com/office/powerpoint/2010/main" val="1121179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E2280E4-FBF9-4A32-BC4F-BFA0283A9DCE}" type="datetimeFigureOut">
              <a:rPr lang="en-US" smtClean="0"/>
              <a:t>7/12/2022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DBA6BB-4FD7-4183-9EBC-755E0487A9C1}" type="slidenum">
              <a:rPr lang="en-US" smtClean="0"/>
              <a:t>‹#›</a:t>
            </a:fld>
            <a:endParaRPr lang="en-US"/>
          </a:p>
        </p:txBody>
      </p:sp>
    </p:spTree>
    <p:extLst>
      <p:ext uri="{BB962C8B-B14F-4D97-AF65-F5344CB8AC3E}">
        <p14:creationId xmlns:p14="http://schemas.microsoft.com/office/powerpoint/2010/main" val="1864760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E2280E4-FBF9-4A32-BC4F-BFA0283A9DCE}" type="datetimeFigureOut">
              <a:rPr lang="en-US" smtClean="0"/>
              <a:t>7/12/2022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DBA6BB-4FD7-4183-9EBC-755E0487A9C1}" type="slidenum">
              <a:rPr lang="en-US" smtClean="0"/>
              <a:t>‹#›</a:t>
            </a:fld>
            <a:endParaRPr lang="en-US"/>
          </a:p>
        </p:txBody>
      </p:sp>
    </p:spTree>
    <p:extLst>
      <p:ext uri="{BB962C8B-B14F-4D97-AF65-F5344CB8AC3E}">
        <p14:creationId xmlns:p14="http://schemas.microsoft.com/office/powerpoint/2010/main" val="522195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E2280E4-FBF9-4A32-BC4F-BFA0283A9DCE}" type="datetimeFigureOut">
              <a:rPr lang="en-US" smtClean="0"/>
              <a:t>7/12/2022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DBA6BB-4FD7-4183-9EBC-755E0487A9C1}" type="slidenum">
              <a:rPr lang="en-US" smtClean="0"/>
              <a:t>‹#›</a:t>
            </a:fld>
            <a:endParaRPr lang="en-US"/>
          </a:p>
        </p:txBody>
      </p:sp>
    </p:spTree>
    <p:extLst>
      <p:ext uri="{BB962C8B-B14F-4D97-AF65-F5344CB8AC3E}">
        <p14:creationId xmlns:p14="http://schemas.microsoft.com/office/powerpoint/2010/main" val="4234626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E2280E4-FBF9-4A32-BC4F-BFA0283A9DCE}" type="datetimeFigureOut">
              <a:rPr lang="en-US" smtClean="0"/>
              <a:t>7/12/2022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DBA6BB-4FD7-4183-9EBC-755E0487A9C1}" type="slidenum">
              <a:rPr lang="en-US" smtClean="0"/>
              <a:t>‹#›</a:t>
            </a:fld>
            <a:endParaRPr lang="en-US"/>
          </a:p>
        </p:txBody>
      </p:sp>
    </p:spTree>
    <p:extLst>
      <p:ext uri="{BB962C8B-B14F-4D97-AF65-F5344CB8AC3E}">
        <p14:creationId xmlns:p14="http://schemas.microsoft.com/office/powerpoint/2010/main" val="277329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E2280E4-FBF9-4A32-BC4F-BFA0283A9DCE}" type="datetimeFigureOut">
              <a:rPr lang="en-US" smtClean="0"/>
              <a:t>7/12/2022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DBA6BB-4FD7-4183-9EBC-755E0487A9C1}" type="slidenum">
              <a:rPr lang="en-US" smtClean="0"/>
              <a:t>‹#›</a:t>
            </a:fld>
            <a:endParaRPr lang="en-US"/>
          </a:p>
        </p:txBody>
      </p:sp>
    </p:spTree>
    <p:extLst>
      <p:ext uri="{BB962C8B-B14F-4D97-AF65-F5344CB8AC3E}">
        <p14:creationId xmlns:p14="http://schemas.microsoft.com/office/powerpoint/2010/main" val="3504605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E2280E4-FBF9-4A32-BC4F-BFA0283A9DCE}" type="datetimeFigureOut">
              <a:rPr lang="en-US" smtClean="0"/>
              <a:t>7/12/2022</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E9DBA6BB-4FD7-4183-9EBC-755E0487A9C1}" type="slidenum">
              <a:rPr lang="en-US" smtClean="0"/>
              <a:t>‹#›</a:t>
            </a:fld>
            <a:endParaRPr lang="en-US"/>
          </a:p>
        </p:txBody>
      </p:sp>
    </p:spTree>
    <p:extLst>
      <p:ext uri="{BB962C8B-B14F-4D97-AF65-F5344CB8AC3E}">
        <p14:creationId xmlns:p14="http://schemas.microsoft.com/office/powerpoint/2010/main" val="2713417315"/>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media" Target="../media/media2.mp3"/><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4.png"/><Relationship Id="rId5" Type="http://schemas.openxmlformats.org/officeDocument/2006/relationships/slideLayout" Target="../slideLayouts/slideLayout1.xml"/><Relationship Id="rId4" Type="http://schemas.openxmlformats.org/officeDocument/2006/relationships/audio" Target="../media/media2.mp3"/></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15.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16.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50.gif"/></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image" Target="../media/image54.jpeg"/><Relationship Id="rId1" Type="http://schemas.openxmlformats.org/officeDocument/2006/relationships/slideLayout" Target="../slideLayouts/slideLayout7.xml"/><Relationship Id="rId4" Type="http://schemas.openxmlformats.org/officeDocument/2006/relationships/image" Target="../media/image56.jpe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notesSlide" Target="../notesSlides/notesSlide1.xml"/><Relationship Id="rId7"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10.png"/><Relationship Id="rId11" Type="http://schemas.openxmlformats.org/officeDocument/2006/relationships/image" Target="../media/image15.jpeg"/><Relationship Id="rId5" Type="http://schemas.openxmlformats.org/officeDocument/2006/relationships/image" Target="../media/image9.png"/><Relationship Id="rId10" Type="http://schemas.openxmlformats.org/officeDocument/2006/relationships/image" Target="../media/image14.jpeg"/><Relationship Id="rId4" Type="http://schemas.openxmlformats.org/officeDocument/2006/relationships/image" Target="../media/image8.png"/><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21.jpeg"/><Relationship Id="rId5" Type="http://schemas.openxmlformats.org/officeDocument/2006/relationships/image" Target="../media/image20.jpeg"/><Relationship Id="rId10" Type="http://schemas.openxmlformats.org/officeDocument/2006/relationships/image" Target="../media/image25.png"/><Relationship Id="rId4" Type="http://schemas.openxmlformats.org/officeDocument/2006/relationships/image" Target="../media/image19.jpeg"/><Relationship Id="rId9"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audio" Target="../media/audio1.wav"/><Relationship Id="rId7" Type="http://schemas.openxmlformats.org/officeDocument/2006/relationships/image" Target="../media/image31.jpeg"/><Relationship Id="rId2" Type="http://schemas.openxmlformats.org/officeDocument/2006/relationships/slideLayout" Target="../slideLayouts/slideLayout7.xml"/><Relationship Id="rId1" Type="http://schemas.openxmlformats.org/officeDocument/2006/relationships/audio" Target="Track48.wav" TargetMode="Externa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jpeg"/><Relationship Id="rId9"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NHAC MO DAU BAI HOC">
            <a:hlinkClick r:id="" action="ppaction://media"/>
          </p:cNvPr>
          <p:cNvPicPr>
            <a:picLocks noChangeAspect="1"/>
          </p:cNvPicPr>
          <p:nvPr>
            <a:audioFile r:link="rId1"/>
            <p:extLst>
              <p:ext uri="{DAA4B4D4-6D71-4841-9C94-3DE7FCFB9230}">
                <p14:media xmlns:p14="http://schemas.microsoft.com/office/powerpoint/2010/main" r:embed="rId2">
                  <p14:trim st="19912" end="3716.625"/>
                </p14:media>
              </p:ext>
            </p:extLst>
          </p:nvPr>
        </p:nvPicPr>
        <p:blipFill>
          <a:blip r:embed="rId6"/>
          <a:stretch>
            <a:fillRect/>
          </a:stretch>
        </p:blipFill>
        <p:spPr>
          <a:xfrm>
            <a:off x="13144500" y="2314204"/>
            <a:ext cx="609600" cy="609600"/>
          </a:xfrm>
          <a:prstGeom prst="rect">
            <a:avLst/>
          </a:prstGeom>
        </p:spPr>
      </p:pic>
      <p:sp>
        <p:nvSpPr>
          <p:cNvPr id="18" name="TextBox 17"/>
          <p:cNvSpPr txBox="1"/>
          <p:nvPr/>
        </p:nvSpPr>
        <p:spPr>
          <a:xfrm>
            <a:off x="1149594" y="680012"/>
            <a:ext cx="9911432" cy="1938992"/>
          </a:xfrm>
          <a:prstGeom prst="rect">
            <a:avLst/>
          </a:prstGeom>
          <a:noFill/>
        </p:spPr>
        <p:txBody>
          <a:bodyPr wrap="none" rtlCol="0">
            <a:spAutoFit/>
          </a:bodyPr>
          <a:lstStyle/>
          <a:p>
            <a:pPr algn="ctr"/>
            <a:r>
              <a:rPr lang="en-US" sz="6000" b="1" dirty="0" smtClean="0">
                <a:ln>
                  <a:solidFill>
                    <a:schemeClr val="bg1"/>
                  </a:solidFill>
                </a:ln>
                <a:solidFill>
                  <a:srgbClr val="0070C0"/>
                </a:solidFill>
                <a:latin typeface="Times New Roman" panose="02020603050405020304" pitchFamily="18" charset="0"/>
                <a:cs typeface="Times New Roman" panose="02020603050405020304" pitchFamily="18" charset="0"/>
              </a:rPr>
              <a:t>CHÀO MỪNG </a:t>
            </a:r>
          </a:p>
          <a:p>
            <a:pPr algn="ctr"/>
            <a:r>
              <a:rPr lang="en-US" sz="6000" b="1" dirty="0" smtClean="0">
                <a:ln>
                  <a:solidFill>
                    <a:schemeClr val="bg1"/>
                  </a:solidFill>
                </a:ln>
                <a:solidFill>
                  <a:srgbClr val="0070C0"/>
                </a:solidFill>
                <a:latin typeface="Times New Roman" panose="02020603050405020304" pitchFamily="18" charset="0"/>
                <a:cs typeface="Times New Roman" panose="02020603050405020304" pitchFamily="18" charset="0"/>
              </a:rPr>
              <a:t>QUÝ THẦY CÔ VỀ DỰ GIỜ</a:t>
            </a:r>
            <a:endParaRPr lang="en-US" sz="6000" b="1" dirty="0">
              <a:ln>
                <a:solidFill>
                  <a:schemeClr val="bg1"/>
                </a:solidFill>
              </a:ln>
              <a:solidFill>
                <a:srgbClr val="0070C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380301" y="3084645"/>
            <a:ext cx="11811699" cy="1754326"/>
          </a:xfrm>
          <a:prstGeom prst="rect">
            <a:avLst/>
          </a:prstGeom>
          <a:noFill/>
          <a:ln>
            <a:noFill/>
          </a:ln>
        </p:spPr>
        <p:txBody>
          <a:bodyPr wrap="square" rtlCol="0">
            <a:spAutoFit/>
          </a:bodyPr>
          <a:lstStyle/>
          <a:p>
            <a:pPr algn="ctr"/>
            <a:r>
              <a:rPr lang="en-US" sz="5400" b="1" dirty="0" err="1" smtClean="0">
                <a:ln w="15875">
                  <a:solidFill>
                    <a:schemeClr val="tx2">
                      <a:lumMod val="40000"/>
                      <a:lumOff val="60000"/>
                    </a:schemeClr>
                  </a:solidFill>
                </a:ln>
                <a:solidFill>
                  <a:srgbClr val="C00000"/>
                </a:solidFill>
                <a:latin typeface="Times New Roman" panose="02020603050405020304" pitchFamily="18" charset="0"/>
                <a:cs typeface="Times New Roman" panose="02020603050405020304" pitchFamily="18" charset="0"/>
              </a:rPr>
              <a:t>Bài</a:t>
            </a:r>
            <a:r>
              <a:rPr lang="en-US" sz="5400" b="1" dirty="0" smtClean="0">
                <a:ln w="15875">
                  <a:solidFill>
                    <a:schemeClr val="tx2">
                      <a:lumMod val="40000"/>
                      <a:lumOff val="60000"/>
                    </a:schemeClr>
                  </a:solidFill>
                </a:ln>
                <a:solidFill>
                  <a:srgbClr val="C00000"/>
                </a:solidFill>
                <a:latin typeface="Times New Roman" panose="02020603050405020304" pitchFamily="18" charset="0"/>
                <a:cs typeface="Times New Roman" panose="02020603050405020304" pitchFamily="18" charset="0"/>
              </a:rPr>
              <a:t> 11: </a:t>
            </a:r>
            <a:r>
              <a:rPr lang="en-US" sz="5400" b="1" dirty="0" err="1" smtClean="0">
                <a:ln w="15875">
                  <a:solidFill>
                    <a:schemeClr val="tx2">
                      <a:lumMod val="40000"/>
                      <a:lumOff val="60000"/>
                    </a:schemeClr>
                  </a:solidFill>
                </a:ln>
                <a:solidFill>
                  <a:srgbClr val="C00000"/>
                </a:solidFill>
                <a:latin typeface="Times New Roman" panose="02020603050405020304" pitchFamily="18" charset="0"/>
                <a:cs typeface="Times New Roman" panose="02020603050405020304" pitchFamily="18" charset="0"/>
              </a:rPr>
              <a:t>Quá</a:t>
            </a:r>
            <a:r>
              <a:rPr lang="en-US" sz="5400" b="1" dirty="0" smtClean="0">
                <a:ln w="15875">
                  <a:solidFill>
                    <a:schemeClr val="tx2">
                      <a:lumMod val="40000"/>
                      <a:lumOff val="60000"/>
                    </a:schemeClr>
                  </a:solidFill>
                </a:ln>
                <a:solidFill>
                  <a:srgbClr val="C00000"/>
                </a:solidFill>
                <a:latin typeface="Times New Roman" panose="02020603050405020304" pitchFamily="18" charset="0"/>
                <a:cs typeface="Times New Roman" panose="02020603050405020304" pitchFamily="18" charset="0"/>
              </a:rPr>
              <a:t> </a:t>
            </a:r>
            <a:r>
              <a:rPr lang="en-US" sz="5400" b="1" dirty="0" err="1" smtClean="0">
                <a:ln w="15875">
                  <a:solidFill>
                    <a:schemeClr val="tx2">
                      <a:lumMod val="40000"/>
                      <a:lumOff val="60000"/>
                    </a:schemeClr>
                  </a:solidFill>
                </a:ln>
                <a:solidFill>
                  <a:srgbClr val="C00000"/>
                </a:solidFill>
                <a:latin typeface="Times New Roman" panose="02020603050405020304" pitchFamily="18" charset="0"/>
                <a:cs typeface="Times New Roman" panose="02020603050405020304" pitchFamily="18" charset="0"/>
              </a:rPr>
              <a:t>trình</a:t>
            </a:r>
            <a:r>
              <a:rPr lang="en-US" sz="5400" b="1" dirty="0" smtClean="0">
                <a:ln w="15875">
                  <a:solidFill>
                    <a:schemeClr val="tx2">
                      <a:lumMod val="40000"/>
                      <a:lumOff val="60000"/>
                    </a:schemeClr>
                  </a:solidFill>
                </a:ln>
                <a:solidFill>
                  <a:srgbClr val="C00000"/>
                </a:solidFill>
                <a:latin typeface="Times New Roman" panose="02020603050405020304" pitchFamily="18" charset="0"/>
                <a:cs typeface="Times New Roman" panose="02020603050405020304" pitchFamily="18" charset="0"/>
              </a:rPr>
              <a:t> </a:t>
            </a:r>
            <a:r>
              <a:rPr lang="en-US" sz="5400" b="1" dirty="0" err="1" smtClean="0">
                <a:ln w="15875">
                  <a:solidFill>
                    <a:schemeClr val="tx2">
                      <a:lumMod val="40000"/>
                      <a:lumOff val="60000"/>
                    </a:schemeClr>
                  </a:solidFill>
                </a:ln>
                <a:solidFill>
                  <a:srgbClr val="C00000"/>
                </a:solidFill>
                <a:latin typeface="Times New Roman" panose="02020603050405020304" pitchFamily="18" charset="0"/>
                <a:cs typeface="Times New Roman" panose="02020603050405020304" pitchFamily="18" charset="0"/>
              </a:rPr>
              <a:t>nội</a:t>
            </a:r>
            <a:r>
              <a:rPr lang="en-US" sz="5400" b="1" dirty="0" smtClean="0">
                <a:ln w="15875">
                  <a:solidFill>
                    <a:schemeClr val="tx2">
                      <a:lumMod val="40000"/>
                      <a:lumOff val="60000"/>
                    </a:schemeClr>
                  </a:solidFill>
                </a:ln>
                <a:solidFill>
                  <a:srgbClr val="C00000"/>
                </a:solidFill>
                <a:latin typeface="Times New Roman" panose="02020603050405020304" pitchFamily="18" charset="0"/>
                <a:cs typeface="Times New Roman" panose="02020603050405020304" pitchFamily="18" charset="0"/>
              </a:rPr>
              <a:t> </a:t>
            </a:r>
            <a:r>
              <a:rPr lang="en-US" sz="5400" b="1" dirty="0" err="1" smtClean="0">
                <a:ln w="15875">
                  <a:solidFill>
                    <a:schemeClr val="tx2">
                      <a:lumMod val="40000"/>
                      <a:lumOff val="60000"/>
                    </a:schemeClr>
                  </a:solidFill>
                </a:ln>
                <a:solidFill>
                  <a:srgbClr val="C00000"/>
                </a:solidFill>
                <a:latin typeface="Times New Roman" panose="02020603050405020304" pitchFamily="18" charset="0"/>
                <a:cs typeface="Times New Roman" panose="02020603050405020304" pitchFamily="18" charset="0"/>
              </a:rPr>
              <a:t>sinh</a:t>
            </a:r>
            <a:r>
              <a:rPr lang="en-US" sz="5400" b="1" dirty="0" smtClean="0">
                <a:ln w="15875">
                  <a:solidFill>
                    <a:schemeClr val="tx2">
                      <a:lumMod val="40000"/>
                      <a:lumOff val="60000"/>
                    </a:schemeClr>
                  </a:solidFill>
                </a:ln>
                <a:solidFill>
                  <a:srgbClr val="C00000"/>
                </a:solidFill>
                <a:latin typeface="Times New Roman" panose="02020603050405020304" pitchFamily="18" charset="0"/>
                <a:cs typeface="Times New Roman" panose="02020603050405020304" pitchFamily="18" charset="0"/>
              </a:rPr>
              <a:t> </a:t>
            </a:r>
            <a:r>
              <a:rPr lang="en-US" sz="5400" b="1" dirty="0" err="1" smtClean="0">
                <a:ln w="15875">
                  <a:solidFill>
                    <a:schemeClr val="tx2">
                      <a:lumMod val="40000"/>
                      <a:lumOff val="60000"/>
                    </a:schemeClr>
                  </a:solidFill>
                </a:ln>
                <a:solidFill>
                  <a:srgbClr val="C00000"/>
                </a:solidFill>
                <a:latin typeface="Times New Roman" panose="02020603050405020304" pitchFamily="18" charset="0"/>
                <a:cs typeface="Times New Roman" panose="02020603050405020304" pitchFamily="18" charset="0"/>
              </a:rPr>
              <a:t>và</a:t>
            </a:r>
            <a:r>
              <a:rPr lang="en-US" sz="5400" b="1" dirty="0" smtClean="0">
                <a:ln w="15875">
                  <a:solidFill>
                    <a:schemeClr val="tx2">
                      <a:lumMod val="40000"/>
                      <a:lumOff val="60000"/>
                    </a:schemeClr>
                  </a:solidFill>
                </a:ln>
                <a:solidFill>
                  <a:srgbClr val="C00000"/>
                </a:solidFill>
                <a:latin typeface="Times New Roman" panose="02020603050405020304" pitchFamily="18" charset="0"/>
                <a:cs typeface="Times New Roman" panose="02020603050405020304" pitchFamily="18" charset="0"/>
              </a:rPr>
              <a:t> </a:t>
            </a:r>
            <a:r>
              <a:rPr lang="en-US" sz="5400" b="1" dirty="0" err="1" smtClean="0">
                <a:ln w="15875">
                  <a:solidFill>
                    <a:schemeClr val="tx2">
                      <a:lumMod val="40000"/>
                      <a:lumOff val="60000"/>
                    </a:schemeClr>
                  </a:solidFill>
                </a:ln>
                <a:solidFill>
                  <a:srgbClr val="C00000"/>
                </a:solidFill>
                <a:latin typeface="Times New Roman" panose="02020603050405020304" pitchFamily="18" charset="0"/>
                <a:cs typeface="Times New Roman" panose="02020603050405020304" pitchFamily="18" charset="0"/>
              </a:rPr>
              <a:t>Quá</a:t>
            </a:r>
            <a:r>
              <a:rPr lang="en-US" sz="5400" b="1" dirty="0" smtClean="0">
                <a:ln w="15875">
                  <a:solidFill>
                    <a:schemeClr val="tx2">
                      <a:lumMod val="40000"/>
                      <a:lumOff val="60000"/>
                    </a:schemeClr>
                  </a:solidFill>
                </a:ln>
                <a:solidFill>
                  <a:srgbClr val="C00000"/>
                </a:solidFill>
                <a:latin typeface="Times New Roman" panose="02020603050405020304" pitchFamily="18" charset="0"/>
                <a:cs typeface="Times New Roman" panose="02020603050405020304" pitchFamily="18" charset="0"/>
              </a:rPr>
              <a:t> </a:t>
            </a:r>
            <a:r>
              <a:rPr lang="en-US" sz="5400" b="1" dirty="0" err="1" smtClean="0">
                <a:ln w="15875">
                  <a:solidFill>
                    <a:schemeClr val="tx2">
                      <a:lumMod val="40000"/>
                      <a:lumOff val="60000"/>
                    </a:schemeClr>
                  </a:solidFill>
                </a:ln>
                <a:solidFill>
                  <a:srgbClr val="C00000"/>
                </a:solidFill>
                <a:latin typeface="Times New Roman" panose="02020603050405020304" pitchFamily="18" charset="0"/>
                <a:cs typeface="Times New Roman" panose="02020603050405020304" pitchFamily="18" charset="0"/>
              </a:rPr>
              <a:t>trình</a:t>
            </a:r>
            <a:r>
              <a:rPr lang="en-US" sz="5400" b="1" dirty="0" smtClean="0">
                <a:ln w="15875">
                  <a:solidFill>
                    <a:schemeClr val="tx2">
                      <a:lumMod val="40000"/>
                      <a:lumOff val="60000"/>
                    </a:schemeClr>
                  </a:solidFill>
                </a:ln>
                <a:solidFill>
                  <a:srgbClr val="C00000"/>
                </a:solidFill>
                <a:latin typeface="Times New Roman" panose="02020603050405020304" pitchFamily="18" charset="0"/>
                <a:cs typeface="Times New Roman" panose="02020603050405020304" pitchFamily="18" charset="0"/>
              </a:rPr>
              <a:t> </a:t>
            </a:r>
            <a:r>
              <a:rPr lang="en-US" sz="5400" b="1" dirty="0" err="1" smtClean="0">
                <a:ln w="15875">
                  <a:solidFill>
                    <a:schemeClr val="tx2">
                      <a:lumMod val="40000"/>
                      <a:lumOff val="60000"/>
                    </a:schemeClr>
                  </a:solidFill>
                </a:ln>
                <a:solidFill>
                  <a:srgbClr val="C00000"/>
                </a:solidFill>
                <a:latin typeface="Times New Roman" panose="02020603050405020304" pitchFamily="18" charset="0"/>
                <a:cs typeface="Times New Roman" panose="02020603050405020304" pitchFamily="18" charset="0"/>
              </a:rPr>
              <a:t>ngoại</a:t>
            </a:r>
            <a:r>
              <a:rPr lang="en-US" sz="5400" b="1" dirty="0" smtClean="0">
                <a:ln w="15875">
                  <a:solidFill>
                    <a:schemeClr val="tx2">
                      <a:lumMod val="40000"/>
                      <a:lumOff val="60000"/>
                    </a:schemeClr>
                  </a:solidFill>
                </a:ln>
                <a:solidFill>
                  <a:srgbClr val="C00000"/>
                </a:solidFill>
                <a:latin typeface="Times New Roman" panose="02020603050405020304" pitchFamily="18" charset="0"/>
                <a:cs typeface="Times New Roman" panose="02020603050405020304" pitchFamily="18" charset="0"/>
              </a:rPr>
              <a:t> </a:t>
            </a:r>
            <a:r>
              <a:rPr lang="en-US" sz="5400" b="1" dirty="0" err="1" smtClean="0">
                <a:ln w="15875">
                  <a:solidFill>
                    <a:schemeClr val="tx2">
                      <a:lumMod val="40000"/>
                      <a:lumOff val="60000"/>
                    </a:schemeClr>
                  </a:solidFill>
                </a:ln>
                <a:solidFill>
                  <a:srgbClr val="C00000"/>
                </a:solidFill>
                <a:latin typeface="Times New Roman" panose="02020603050405020304" pitchFamily="18" charset="0"/>
                <a:cs typeface="Times New Roman" panose="02020603050405020304" pitchFamily="18" charset="0"/>
              </a:rPr>
              <a:t>sinh</a:t>
            </a:r>
            <a:r>
              <a:rPr lang="en-US" sz="5400" b="1" dirty="0" smtClean="0">
                <a:ln w="15875">
                  <a:solidFill>
                    <a:schemeClr val="tx2">
                      <a:lumMod val="40000"/>
                      <a:lumOff val="60000"/>
                    </a:schemeClr>
                  </a:solidFill>
                </a:ln>
                <a:solidFill>
                  <a:srgbClr val="C00000"/>
                </a:solidFill>
                <a:latin typeface="Times New Roman" panose="02020603050405020304" pitchFamily="18" charset="0"/>
                <a:cs typeface="Times New Roman" panose="02020603050405020304" pitchFamily="18" charset="0"/>
              </a:rPr>
              <a:t>. </a:t>
            </a:r>
            <a:r>
              <a:rPr lang="en-US" sz="5400" b="1" dirty="0" err="1" smtClean="0">
                <a:ln w="15875">
                  <a:solidFill>
                    <a:schemeClr val="tx2">
                      <a:lumMod val="40000"/>
                      <a:lumOff val="60000"/>
                    </a:schemeClr>
                  </a:solidFill>
                </a:ln>
                <a:solidFill>
                  <a:srgbClr val="C00000"/>
                </a:solidFill>
                <a:latin typeface="Times New Roman" panose="02020603050405020304" pitchFamily="18" charset="0"/>
                <a:cs typeface="Times New Roman" panose="02020603050405020304" pitchFamily="18" charset="0"/>
              </a:rPr>
              <a:t>Hiện</a:t>
            </a:r>
            <a:r>
              <a:rPr lang="en-US" sz="5400" b="1" dirty="0" smtClean="0">
                <a:ln w="15875">
                  <a:solidFill>
                    <a:schemeClr val="tx2">
                      <a:lumMod val="40000"/>
                      <a:lumOff val="60000"/>
                    </a:schemeClr>
                  </a:solidFill>
                </a:ln>
                <a:solidFill>
                  <a:srgbClr val="C00000"/>
                </a:solidFill>
                <a:latin typeface="Times New Roman" panose="02020603050405020304" pitchFamily="18" charset="0"/>
                <a:cs typeface="Times New Roman" panose="02020603050405020304" pitchFamily="18" charset="0"/>
              </a:rPr>
              <a:t> </a:t>
            </a:r>
            <a:r>
              <a:rPr lang="en-US" sz="5400" b="1" dirty="0" err="1" smtClean="0">
                <a:ln w="15875">
                  <a:solidFill>
                    <a:schemeClr val="tx2">
                      <a:lumMod val="40000"/>
                      <a:lumOff val="60000"/>
                    </a:schemeClr>
                  </a:solidFill>
                </a:ln>
                <a:solidFill>
                  <a:srgbClr val="C00000"/>
                </a:solidFill>
                <a:latin typeface="Times New Roman" panose="02020603050405020304" pitchFamily="18" charset="0"/>
                <a:cs typeface="Times New Roman" panose="02020603050405020304" pitchFamily="18" charset="0"/>
              </a:rPr>
              <a:t>tượng</a:t>
            </a:r>
            <a:r>
              <a:rPr lang="en-US" sz="5400" b="1" dirty="0" smtClean="0">
                <a:ln w="15875">
                  <a:solidFill>
                    <a:schemeClr val="tx2">
                      <a:lumMod val="40000"/>
                      <a:lumOff val="60000"/>
                    </a:schemeClr>
                  </a:solidFill>
                </a:ln>
                <a:solidFill>
                  <a:srgbClr val="C00000"/>
                </a:solidFill>
                <a:latin typeface="Times New Roman" panose="02020603050405020304" pitchFamily="18" charset="0"/>
                <a:cs typeface="Times New Roman" panose="02020603050405020304" pitchFamily="18" charset="0"/>
              </a:rPr>
              <a:t> </a:t>
            </a:r>
            <a:r>
              <a:rPr lang="en-US" sz="5400" b="1" dirty="0" err="1" smtClean="0">
                <a:ln w="15875">
                  <a:solidFill>
                    <a:schemeClr val="tx2">
                      <a:lumMod val="40000"/>
                      <a:lumOff val="60000"/>
                    </a:schemeClr>
                  </a:solidFill>
                </a:ln>
                <a:solidFill>
                  <a:srgbClr val="C00000"/>
                </a:solidFill>
                <a:latin typeface="Times New Roman" panose="02020603050405020304" pitchFamily="18" charset="0"/>
                <a:cs typeface="Times New Roman" panose="02020603050405020304" pitchFamily="18" charset="0"/>
              </a:rPr>
              <a:t>tạo</a:t>
            </a:r>
            <a:r>
              <a:rPr lang="en-US" sz="5400" b="1" dirty="0" smtClean="0">
                <a:ln w="15875">
                  <a:solidFill>
                    <a:schemeClr val="tx2">
                      <a:lumMod val="40000"/>
                      <a:lumOff val="60000"/>
                    </a:schemeClr>
                  </a:solidFill>
                </a:ln>
                <a:solidFill>
                  <a:srgbClr val="C00000"/>
                </a:solidFill>
                <a:latin typeface="Times New Roman" panose="02020603050405020304" pitchFamily="18" charset="0"/>
                <a:cs typeface="Times New Roman" panose="02020603050405020304" pitchFamily="18" charset="0"/>
              </a:rPr>
              <a:t> </a:t>
            </a:r>
            <a:r>
              <a:rPr lang="en-US" sz="5400" b="1" dirty="0" err="1" smtClean="0">
                <a:ln w="15875">
                  <a:solidFill>
                    <a:schemeClr val="tx2">
                      <a:lumMod val="40000"/>
                      <a:lumOff val="60000"/>
                    </a:schemeClr>
                  </a:solidFill>
                </a:ln>
                <a:solidFill>
                  <a:srgbClr val="C00000"/>
                </a:solidFill>
                <a:latin typeface="Times New Roman" panose="02020603050405020304" pitchFamily="18" charset="0"/>
                <a:cs typeface="Times New Roman" panose="02020603050405020304" pitchFamily="18" charset="0"/>
              </a:rPr>
              <a:t>núi</a:t>
            </a:r>
            <a:r>
              <a:rPr lang="en-US" sz="5400" b="1" dirty="0" smtClean="0">
                <a:ln w="15875">
                  <a:solidFill>
                    <a:schemeClr val="tx2">
                      <a:lumMod val="40000"/>
                      <a:lumOff val="60000"/>
                    </a:schemeClr>
                  </a:solidFill>
                </a:ln>
                <a:solidFill>
                  <a:srgbClr val="C00000"/>
                </a:solidFill>
                <a:latin typeface="Times New Roman" panose="02020603050405020304" pitchFamily="18" charset="0"/>
                <a:cs typeface="Times New Roman" panose="02020603050405020304" pitchFamily="18" charset="0"/>
              </a:rPr>
              <a:t>. </a:t>
            </a:r>
          </a:p>
        </p:txBody>
      </p:sp>
      <p:pic>
        <p:nvPicPr>
          <p:cNvPr id="20" name="Tieng hai au va bien">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3363623" y="4356843"/>
            <a:ext cx="609600" cy="609600"/>
          </a:xfrm>
          <a:prstGeom prst="rect">
            <a:avLst/>
          </a:prstGeom>
        </p:spPr>
      </p:pic>
    </p:spTree>
    <p:extLst>
      <p:ext uri="{BB962C8B-B14F-4D97-AF65-F5344CB8AC3E}">
        <p14:creationId xmlns:p14="http://schemas.microsoft.com/office/powerpoint/2010/main" val="381674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5586" fill="hold"/>
                                        <p:tgtEl>
                                          <p:spTgt spid="25"/>
                                        </p:tgtEl>
                                      </p:cBhvr>
                                    </p:cmd>
                                  </p:childTnLst>
                                </p:cTn>
                              </p:par>
                            </p:childTnLst>
                          </p:cTn>
                        </p:par>
                        <p:par>
                          <p:cTn id="7" fill="hold">
                            <p:stCondLst>
                              <p:cond delay="25586"/>
                            </p:stCondLst>
                            <p:childTnLst>
                              <p:par>
                                <p:cTn id="8" presetID="56" presetClass="entr" presetSubtype="0" fill="hold" grpId="0" nodeType="afterEffect">
                                  <p:stCondLst>
                                    <p:cond delay="0"/>
                                  </p:stCondLst>
                                  <p:iterate type="lt">
                                    <p:tmPct val="10000"/>
                                  </p:iterate>
                                  <p:childTnLst>
                                    <p:set>
                                      <p:cBhvr>
                                        <p:cTn id="9" dur="1" fill="hold">
                                          <p:stCondLst>
                                            <p:cond delay="0"/>
                                          </p:stCondLst>
                                        </p:cTn>
                                        <p:tgtEl>
                                          <p:spTgt spid="18"/>
                                        </p:tgtEl>
                                        <p:attrNameLst>
                                          <p:attrName>style.visibility</p:attrName>
                                        </p:attrNameLst>
                                      </p:cBhvr>
                                      <p:to>
                                        <p:strVal val="visible"/>
                                      </p:to>
                                    </p:set>
                                    <p:anim by="(-#ppt_w*2)" calcmode="lin" valueType="num">
                                      <p:cBhvr rctx="PPT">
                                        <p:cTn id="10" dur="500" autoRev="1" fill="hold">
                                          <p:stCondLst>
                                            <p:cond delay="0"/>
                                          </p:stCondLst>
                                        </p:cTn>
                                        <p:tgtEl>
                                          <p:spTgt spid="18"/>
                                        </p:tgtEl>
                                        <p:attrNameLst>
                                          <p:attrName>ppt_w</p:attrName>
                                        </p:attrNameLst>
                                      </p:cBhvr>
                                    </p:anim>
                                    <p:anim by="(#ppt_w*0.50)" calcmode="lin" valueType="num">
                                      <p:cBhvr>
                                        <p:cTn id="11" dur="500" decel="50000" autoRev="1" fill="hold">
                                          <p:stCondLst>
                                            <p:cond delay="0"/>
                                          </p:stCondLst>
                                        </p:cTn>
                                        <p:tgtEl>
                                          <p:spTgt spid="18"/>
                                        </p:tgtEl>
                                        <p:attrNameLst>
                                          <p:attrName>ppt_x</p:attrName>
                                        </p:attrNameLst>
                                      </p:cBhvr>
                                    </p:anim>
                                    <p:anim from="(-#ppt_h/2)" to="(#ppt_y)" calcmode="lin" valueType="num">
                                      <p:cBhvr>
                                        <p:cTn id="12" dur="1000" fill="hold">
                                          <p:stCondLst>
                                            <p:cond delay="0"/>
                                          </p:stCondLst>
                                        </p:cTn>
                                        <p:tgtEl>
                                          <p:spTgt spid="18"/>
                                        </p:tgtEl>
                                        <p:attrNameLst>
                                          <p:attrName>ppt_y</p:attrName>
                                        </p:attrNameLst>
                                      </p:cBhvr>
                                    </p:anim>
                                    <p:animRot by="21600000">
                                      <p:cBhvr>
                                        <p:cTn id="13" dur="1000" fill="hold">
                                          <p:stCondLst>
                                            <p:cond delay="0"/>
                                          </p:stCondLst>
                                        </p:cTn>
                                        <p:tgtEl>
                                          <p:spTgt spid="18"/>
                                        </p:tgtEl>
                                        <p:attrNameLst>
                                          <p:attrName>r</p:attrName>
                                        </p:attrNameLst>
                                      </p:cBhvr>
                                    </p:animRot>
                                  </p:childTnLst>
                                </p:cTn>
                              </p:par>
                            </p:childTnLst>
                          </p:cTn>
                        </p:par>
                        <p:par>
                          <p:cTn id="14" fill="hold">
                            <p:stCondLst>
                              <p:cond delay="28886"/>
                            </p:stCondLst>
                            <p:childTnLst>
                              <p:par>
                                <p:cTn id="15" presetID="10" presetClass="entr" presetSubtype="0"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1" presetClass="mediacall" presetSubtype="0" fill="hold" nodeType="withEffect">
                                  <p:stCondLst>
                                    <p:cond delay="1000"/>
                                  </p:stCondLst>
                                  <p:childTnLst>
                                    <p:cmd type="call" cmd="playFrom(0.0)">
                                      <p:cBhvr>
                                        <p:cTn id="19" dur="62197"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57576">
                <p:cTn id="20" repeatCount="indefinite" fill="hold" display="0">
                  <p:stCondLst>
                    <p:cond delay="indefinite"/>
                  </p:stCondLst>
                  <p:endCondLst>
                    <p:cond evt="onStopAudio" delay="0">
                      <p:tgtEl>
                        <p:sldTgt/>
                      </p:tgtEl>
                    </p:cond>
                  </p:endCondLst>
                </p:cTn>
                <p:tgtEl>
                  <p:spTgt spid="25"/>
                </p:tgtEl>
              </p:cMediaNode>
            </p:audio>
            <p:audio>
              <p:cMediaNode vol="100000">
                <p:cTn id="21" fill="hold" display="0">
                  <p:stCondLst>
                    <p:cond delay="indefinite"/>
                  </p:stCondLst>
                  <p:endCondLst>
                    <p:cond evt="onStopAudio" delay="0">
                      <p:tgtEl>
                        <p:sldTgt/>
                      </p:tgtEl>
                    </p:cond>
                  </p:endCondLst>
                </p:cTn>
                <p:tgtEl>
                  <p:spTgt spid="20"/>
                </p:tgtEl>
              </p:cMediaNode>
            </p:audio>
          </p:childTnLst>
        </p:cTn>
      </p:par>
    </p:tnLst>
    <p:bldLst>
      <p:bldP spid="18" grpId="0"/>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7" descr="Thuy%20Dien%2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951764" cy="3495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8"/>
          <p:cNvSpPr txBox="1">
            <a:spLocks noChangeArrowheads="1"/>
          </p:cNvSpPr>
          <p:nvPr/>
        </p:nvSpPr>
        <p:spPr bwMode="auto">
          <a:xfrm>
            <a:off x="3068411" y="3018769"/>
            <a:ext cx="2914650" cy="461665"/>
          </a:xfrm>
          <a:prstGeom prst="rect">
            <a:avLst/>
          </a:prstGeom>
          <a:solidFill>
            <a:schemeClr val="accent4">
              <a:lumMod val="40000"/>
              <a:lumOff val="60000"/>
            </a:schemeClr>
          </a:solidFill>
          <a:ln>
            <a:no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vi-VN" altLang="en-US" sz="2400" b="1" dirty="0" smtClean="0">
                <a:latin typeface="Times New Roman" panose="02020603050405020304" pitchFamily="18" charset="0"/>
                <a:cs typeface="Times New Roman" panose="02020603050405020304" pitchFamily="18" charset="0"/>
              </a:rPr>
              <a:t>N</a:t>
            </a:r>
            <a:r>
              <a:rPr lang="en-US" altLang="en-US" sz="2400" b="1" dirty="0" err="1" smtClean="0">
                <a:latin typeface="Times New Roman" panose="02020603050405020304" pitchFamily="18" charset="0"/>
                <a:cs typeface="Times New Roman" panose="02020603050405020304" pitchFamily="18" charset="0"/>
              </a:rPr>
              <a:t>ước</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chảy</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đá</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mòn</a:t>
            </a:r>
            <a:endParaRPr lang="en-US" altLang="en-US" sz="2400" b="1" dirty="0">
              <a:latin typeface="Times New Roman" panose="02020603050405020304" pitchFamily="18" charset="0"/>
              <a:cs typeface="Times New Roman" panose="02020603050405020304" pitchFamily="18" charset="0"/>
            </a:endParaRPr>
          </a:p>
        </p:txBody>
      </p:sp>
      <p:pic>
        <p:nvPicPr>
          <p:cNvPr id="4" name="Picture 10" descr="10-1409885176_660x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1379" y="-1"/>
            <a:ext cx="6060621" cy="3495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bwMode="auto">
          <a:xfrm>
            <a:off x="9465128" y="3081196"/>
            <a:ext cx="2726872" cy="461665"/>
          </a:xfrm>
          <a:prstGeom prst="rect">
            <a:avLst/>
          </a:prstGeom>
          <a:solidFill>
            <a:schemeClr val="accent4">
              <a:lumMod val="40000"/>
              <a:lumOff val="60000"/>
            </a:schemeClr>
          </a:solidFill>
          <a:ln>
            <a:no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b="1" dirty="0" err="1" smtClean="0">
                <a:latin typeface="Times New Roman" panose="02020603050405020304" pitchFamily="18" charset="0"/>
                <a:cs typeface="Times New Roman" panose="02020603050405020304" pitchFamily="18" charset="0"/>
              </a:rPr>
              <a:t>Bờ</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biển</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bị</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ăn</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mòn</a:t>
            </a:r>
            <a:endParaRPr lang="en-US" altLang="en-US" sz="2400" b="1" dirty="0">
              <a:latin typeface="Times New Roman" panose="02020603050405020304" pitchFamily="18" charset="0"/>
              <a:cs typeface="Times New Roman" panose="02020603050405020304" pitchFamily="18" charset="0"/>
            </a:endParaRPr>
          </a:p>
        </p:txBody>
      </p:sp>
      <p:pic>
        <p:nvPicPr>
          <p:cNvPr id="6" name="Picture 3" descr="Danu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 y="3495892"/>
            <a:ext cx="5951766" cy="3362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DSC_067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31377" y="3495892"/>
            <a:ext cx="6123216" cy="3362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8"/>
          <p:cNvSpPr txBox="1">
            <a:spLocks noChangeArrowheads="1"/>
          </p:cNvSpPr>
          <p:nvPr/>
        </p:nvSpPr>
        <p:spPr bwMode="auto">
          <a:xfrm>
            <a:off x="7756072" y="6346256"/>
            <a:ext cx="4435928" cy="461665"/>
          </a:xfrm>
          <a:prstGeom prst="rect">
            <a:avLst/>
          </a:prstGeom>
          <a:solidFill>
            <a:schemeClr val="accent4">
              <a:lumMod val="40000"/>
              <a:lumOff val="60000"/>
            </a:schemeClr>
          </a:solidFill>
          <a:ln>
            <a:no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None/>
            </a:pPr>
            <a:r>
              <a:rPr lang="vi-VN" altLang="en-US" sz="2400" b="1" dirty="0">
                <a:latin typeface="+mj-lt"/>
              </a:rPr>
              <a:t>Quá trình xâm thực ở đảo </a:t>
            </a:r>
            <a:r>
              <a:rPr lang="vi-VN" altLang="en-US" sz="2400" b="1" dirty="0" smtClean="0">
                <a:latin typeface="+mj-lt"/>
              </a:rPr>
              <a:t>JÊJU</a:t>
            </a:r>
            <a:endParaRPr lang="en-US" altLang="en-US" sz="2400" b="1" dirty="0">
              <a:latin typeface="+mj-lt"/>
            </a:endParaRPr>
          </a:p>
        </p:txBody>
      </p:sp>
    </p:spTree>
    <p:extLst>
      <p:ext uri="{BB962C8B-B14F-4D97-AF65-F5344CB8AC3E}">
        <p14:creationId xmlns:p14="http://schemas.microsoft.com/office/powerpoint/2010/main" val="1133424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randombar(horizontal)">
                                      <p:cBhvr>
                                        <p:cTn id="7" dur="500"/>
                                        <p:tgtEl>
                                          <p:spTgt spid="21506"/>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21507"/>
                                        </p:tgtEl>
                                        <p:attrNameLst>
                                          <p:attrName>style.visibility</p:attrName>
                                        </p:attrNameLst>
                                      </p:cBhvr>
                                      <p:to>
                                        <p:strVal val="visible"/>
                                      </p:to>
                                    </p:set>
                                    <p:animEffect transition="in" filter="randombar(horizontal)">
                                      <p:cBhvr>
                                        <p:cTn id="19" dur="500"/>
                                        <p:tgtEl>
                                          <p:spTgt spid="21507"/>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nimBg="1"/>
      <p:bldP spid="5"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Tham quan Vịnh Hạ Long 1 ngày - BestPri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2916"/>
            <a:ext cx="6403926" cy="4776108"/>
          </a:xfrm>
          <a:prstGeom prst="rect">
            <a:avLst/>
          </a:prstGeom>
        </p:spPr>
      </p:pic>
      <p:sp>
        <p:nvSpPr>
          <p:cNvPr id="8" name="Rectangle 7"/>
          <p:cNvSpPr/>
          <p:nvPr/>
        </p:nvSpPr>
        <p:spPr>
          <a:xfrm>
            <a:off x="891470" y="5034984"/>
            <a:ext cx="4620986" cy="523220"/>
          </a:xfrm>
          <a:prstGeom prst="rect">
            <a:avLst/>
          </a:prstGeom>
          <a:solidFill>
            <a:schemeClr val="accent4">
              <a:lumMod val="40000"/>
              <a:lumOff val="60000"/>
            </a:schemeClr>
          </a:solidFill>
        </p:spPr>
        <p:txBody>
          <a:bodyPr wrap="square">
            <a:spAutoFit/>
          </a:bodyPr>
          <a:lstStyle/>
          <a:p>
            <a:pPr algn="ctr"/>
            <a:r>
              <a:rPr lang="en-US" sz="2800" b="1" dirty="0" err="1" smtClean="0">
                <a:latin typeface="Times New Roman" panose="02020603050405020304" pitchFamily="18" charset="0"/>
                <a:cs typeface="Times New Roman" panose="02020603050405020304" pitchFamily="18" charset="0"/>
              </a:rPr>
              <a:t>Vịnh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Hạ</a:t>
            </a:r>
            <a:r>
              <a:rPr lang="en-US" sz="2800" b="1" dirty="0" smtClean="0">
                <a:latin typeface="Times New Roman" panose="02020603050405020304" pitchFamily="18" charset="0"/>
                <a:cs typeface="Times New Roman" panose="02020603050405020304" pitchFamily="18" charset="0"/>
              </a:rPr>
              <a:t> Long – </a:t>
            </a:r>
            <a:r>
              <a:rPr lang="en-US" sz="2800" b="1" dirty="0" err="1" smtClean="0">
                <a:latin typeface="Times New Roman" panose="02020603050405020304" pitchFamily="18" charset="0"/>
                <a:cs typeface="Times New Roman" panose="02020603050405020304" pitchFamily="18" charset="0"/>
              </a:rPr>
              <a:t>Quảng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Ninh</a:t>
            </a:r>
            <a:endParaRPr lang="en-US" sz="2800" b="1" dirty="0">
              <a:latin typeface="Times New Roman" panose="02020603050405020304" pitchFamily="18" charset="0"/>
              <a:cs typeface="Times New Roman" panose="02020603050405020304" pitchFamily="18" charset="0"/>
            </a:endParaRPr>
          </a:p>
        </p:txBody>
      </p:sp>
      <p:pic>
        <p:nvPicPr>
          <p:cNvPr id="2054" name="Picture 6" descr="Phong Nha - Kỳ quan đệ nhất độ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9250" y="160338"/>
            <a:ext cx="5752750" cy="481868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6572397" y="5034984"/>
            <a:ext cx="5486456" cy="523220"/>
          </a:xfrm>
          <a:prstGeom prst="rect">
            <a:avLst/>
          </a:prstGeom>
          <a:solidFill>
            <a:schemeClr val="accent6">
              <a:lumMod val="60000"/>
              <a:lumOff val="40000"/>
            </a:schemeClr>
          </a:solidFill>
        </p:spPr>
        <p:txBody>
          <a:bodyPr wrap="square">
            <a:spAutoFit/>
          </a:bodyPr>
          <a:lstStyle/>
          <a:p>
            <a:pPr algn="ctr"/>
            <a:r>
              <a:rPr lang="en-US" sz="2800" b="1" dirty="0" err="1" smtClean="0">
                <a:latin typeface="Times New Roman" panose="02020603050405020304" pitchFamily="18" charset="0"/>
                <a:cs typeface="Times New Roman" panose="02020603050405020304" pitchFamily="18" charset="0"/>
              </a:rPr>
              <a:t>Phong</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a:t>
            </a:r>
            <a:r>
              <a:rPr lang="en-US" sz="2800" b="1" dirty="0" err="1" smtClean="0">
                <a:latin typeface="Times New Roman" panose="02020603050405020304" pitchFamily="18" charset="0"/>
                <a:cs typeface="Times New Roman" panose="02020603050405020304" pitchFamily="18" charset="0"/>
              </a:rPr>
              <a:t>ha</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a:t>
            </a:r>
            <a:r>
              <a:rPr lang="en-US" sz="2800" b="1" dirty="0" err="1" smtClean="0">
                <a:latin typeface="Times New Roman" panose="02020603050405020304" pitchFamily="18" charset="0"/>
                <a:cs typeface="Times New Roman" panose="02020603050405020304" pitchFamily="18" charset="0"/>
              </a:rPr>
              <a:t>ẻ</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Bàng</a:t>
            </a:r>
            <a:r>
              <a:rPr lang="en-US" sz="2800" b="1" dirty="0" smtClean="0">
                <a:latin typeface="Times New Roman" panose="02020603050405020304" pitchFamily="18" charset="0"/>
                <a:cs typeface="Times New Roman" panose="02020603050405020304" pitchFamily="18" charset="0"/>
              </a:rPr>
              <a:t> - </a:t>
            </a:r>
            <a:r>
              <a:rPr lang="en-US" sz="2800" b="1" dirty="0" err="1">
                <a:latin typeface="Times New Roman" panose="02020603050405020304" pitchFamily="18" charset="0"/>
                <a:cs typeface="Times New Roman" panose="02020603050405020304" pitchFamily="18" charset="0"/>
              </a:rPr>
              <a:t>Quảng</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Bình</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5667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par>
                                <p:cTn id="14" presetID="14" presetClass="entr" presetSubtype="10" fill="hold" nodeType="withEffect">
                                  <p:stCondLst>
                                    <p:cond delay="0"/>
                                  </p:stCondLst>
                                  <p:childTnLst>
                                    <p:set>
                                      <p:cBhvr>
                                        <p:cTn id="15" dur="1" fill="hold">
                                          <p:stCondLst>
                                            <p:cond delay="0"/>
                                          </p:stCondLst>
                                        </p:cTn>
                                        <p:tgtEl>
                                          <p:spTgt spid="2054"/>
                                        </p:tgtEl>
                                        <p:attrNameLst>
                                          <p:attrName>style.visibility</p:attrName>
                                        </p:attrNameLst>
                                      </p:cBhvr>
                                      <p:to>
                                        <p:strVal val="visible"/>
                                      </p:to>
                                    </p:set>
                                    <p:animEffect transition="in" filter="randombar(horizontal)">
                                      <p:cBhvr>
                                        <p:cTn id="16" dur="500"/>
                                        <p:tgtEl>
                                          <p:spTgt spid="2054"/>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4212771"/>
          </a:xfrm>
          <a:prstGeom prst="rect">
            <a:avLst/>
          </a:prstGeom>
          <a:noFill/>
          <a:ln>
            <a:noFill/>
          </a:ln>
        </p:spPr>
      </p:pic>
      <p:sp>
        <p:nvSpPr>
          <p:cNvPr id="6" name="Text Box 8"/>
          <p:cNvSpPr txBox="1">
            <a:spLocks noChangeArrowheads="1"/>
          </p:cNvSpPr>
          <p:nvPr/>
        </p:nvSpPr>
        <p:spPr bwMode="auto">
          <a:xfrm>
            <a:off x="921517" y="4212771"/>
            <a:ext cx="10933026" cy="1169551"/>
          </a:xfrm>
          <a:prstGeom prst="rect">
            <a:avLst/>
          </a:prstGeom>
          <a:solidFill>
            <a:schemeClr val="accent6">
              <a:lumMod val="40000"/>
              <a:lumOff val="60000"/>
            </a:schemeClr>
          </a:solidFill>
          <a:ln>
            <a:noFill/>
          </a:ln>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sz="2800" b="1" dirty="0" smtClean="0">
                <a:latin typeface="Times New Roman" panose="02020603050405020304" pitchFamily="18" charset="0"/>
                <a:cs typeface="Times New Roman" panose="02020603050405020304" pitchFamily="18" charset="0"/>
              </a:rPr>
              <a:t>- H</a:t>
            </a:r>
            <a:r>
              <a:rPr lang="vi-VN" sz="2800" b="1" dirty="0" smtClean="0">
                <a:latin typeface="Times New Roman" panose="02020603050405020304" pitchFamily="18" charset="0"/>
                <a:cs typeface="Times New Roman" panose="02020603050405020304" pitchFamily="18" charset="0"/>
              </a:rPr>
              <a:t>ình thể </a:t>
            </a:r>
            <a:r>
              <a:rPr lang="vi-VN" sz="2800" b="1" dirty="0">
                <a:latin typeface="Times New Roman" panose="02020603050405020304" pitchFamily="18" charset="0"/>
                <a:cs typeface="Times New Roman" panose="02020603050405020304" pitchFamily="18" charset="0"/>
              </a:rPr>
              <a:t>hiện tác động </a:t>
            </a:r>
            <a:r>
              <a:rPr lang="vi-VN" sz="2800" b="1" dirty="0" smtClean="0">
                <a:latin typeface="Times New Roman" panose="02020603050405020304" pitchFamily="18" charset="0"/>
                <a:cs typeface="Times New Roman" panose="02020603050405020304" pitchFamily="18" charset="0"/>
              </a:rPr>
              <a:t>của </a:t>
            </a:r>
            <a:r>
              <a:rPr lang="vi-VN" sz="2800" b="1" dirty="0">
                <a:latin typeface="Times New Roman" panose="02020603050405020304" pitchFamily="18" charset="0"/>
                <a:cs typeface="Times New Roman" panose="02020603050405020304" pitchFamily="18" charset="0"/>
              </a:rPr>
              <a:t>quá trình nội </a:t>
            </a:r>
            <a:r>
              <a:rPr lang="vi-VN" sz="2800" b="1" dirty="0" smtClean="0">
                <a:latin typeface="Times New Roman" panose="02020603050405020304" pitchFamily="18" charset="0"/>
                <a:cs typeface="Times New Roman" panose="02020603050405020304" pitchFamily="18" charset="0"/>
              </a:rPr>
              <a:t>sinh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Hình</a:t>
            </a:r>
            <a:r>
              <a:rPr lang="en-US" sz="2800" b="1" dirty="0" smtClean="0">
                <a:latin typeface="Times New Roman" panose="02020603050405020304" pitchFamily="18" charset="0"/>
                <a:cs typeface="Times New Roman" panose="02020603050405020304" pitchFamily="18" charset="0"/>
              </a:rPr>
              <a:t> 1 </a:t>
            </a:r>
            <a:r>
              <a:rPr lang="en-US" sz="2800" b="1" dirty="0" err="1" smtClean="0">
                <a:latin typeface="Times New Roman" panose="02020603050405020304" pitchFamily="18" charset="0"/>
                <a:cs typeface="Times New Roman" panose="02020603050405020304" pitchFamily="18" charset="0"/>
              </a:rPr>
              <a:t>và</a:t>
            </a:r>
            <a:r>
              <a:rPr lang="en-US" sz="2800" b="1" dirty="0" smtClean="0">
                <a:latin typeface="Times New Roman" panose="02020603050405020304" pitchFamily="18" charset="0"/>
                <a:cs typeface="Times New Roman" panose="02020603050405020304" pitchFamily="18" charset="0"/>
              </a:rPr>
              <a:t> 2.</a:t>
            </a:r>
          </a:p>
          <a:p>
            <a:pPr algn="just">
              <a:spcBef>
                <a:spcPct val="50000"/>
              </a:spcBef>
            </a:pPr>
            <a:r>
              <a:rPr lang="en-US" sz="2800" b="1" dirty="0" smtClean="0">
                <a:latin typeface="Times New Roman" panose="02020603050405020304" pitchFamily="18" charset="0"/>
                <a:cs typeface="Times New Roman" panose="02020603050405020304" pitchFamily="18" charset="0"/>
              </a:rPr>
              <a:t>- H</a:t>
            </a:r>
            <a:r>
              <a:rPr lang="vi-VN" sz="2800" b="1" dirty="0" smtClean="0">
                <a:latin typeface="Times New Roman" panose="02020603050405020304" pitchFamily="18" charset="0"/>
                <a:cs typeface="Times New Roman" panose="02020603050405020304" pitchFamily="18" charset="0"/>
              </a:rPr>
              <a:t>ình thể </a:t>
            </a:r>
            <a:r>
              <a:rPr lang="vi-VN" sz="2800" b="1" dirty="0">
                <a:latin typeface="Times New Roman" panose="02020603050405020304" pitchFamily="18" charset="0"/>
                <a:cs typeface="Times New Roman" panose="02020603050405020304" pitchFamily="18" charset="0"/>
              </a:rPr>
              <a:t>hiện tác động </a:t>
            </a:r>
            <a:r>
              <a:rPr lang="vi-VN" sz="2800" b="1" dirty="0" smtClean="0">
                <a:latin typeface="Times New Roman" panose="02020603050405020304" pitchFamily="18" charset="0"/>
                <a:cs typeface="Times New Roman" panose="02020603050405020304" pitchFamily="18" charset="0"/>
              </a:rPr>
              <a:t>của </a:t>
            </a:r>
            <a:r>
              <a:rPr lang="vi-VN" sz="2800" b="1" dirty="0">
                <a:latin typeface="Times New Roman" panose="02020603050405020304" pitchFamily="18" charset="0"/>
                <a:cs typeface="Times New Roman" panose="02020603050405020304" pitchFamily="18" charset="0"/>
              </a:rPr>
              <a:t>quá trình ngoại </a:t>
            </a:r>
            <a:r>
              <a:rPr lang="vi-VN" sz="2800" b="1" dirty="0" smtClean="0">
                <a:latin typeface="Times New Roman" panose="02020603050405020304" pitchFamily="18" charset="0"/>
                <a:cs typeface="Times New Roman" panose="02020603050405020304" pitchFamily="18" charset="0"/>
              </a:rPr>
              <a:t>sinh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Hình</a:t>
            </a:r>
            <a:r>
              <a:rPr lang="en-US" sz="2800" b="1" dirty="0" smtClean="0">
                <a:latin typeface="Times New Roman" panose="02020603050405020304" pitchFamily="18" charset="0"/>
                <a:cs typeface="Times New Roman" panose="02020603050405020304" pitchFamily="18" charset="0"/>
              </a:rPr>
              <a:t> 3 </a:t>
            </a:r>
            <a:r>
              <a:rPr lang="en-US" sz="2800" b="1" dirty="0" err="1" smtClean="0">
                <a:latin typeface="Times New Roman" panose="02020603050405020304" pitchFamily="18" charset="0"/>
                <a:cs typeface="Times New Roman" panose="02020603050405020304" pitchFamily="18" charset="0"/>
              </a:rPr>
              <a:t>và</a:t>
            </a:r>
            <a:r>
              <a:rPr lang="en-US" sz="2800" b="1" dirty="0" smtClean="0">
                <a:latin typeface="Times New Roman" panose="02020603050405020304" pitchFamily="18" charset="0"/>
                <a:cs typeface="Times New Roman" panose="02020603050405020304" pitchFamily="18" charset="0"/>
              </a:rPr>
              <a:t> 4.</a:t>
            </a:r>
            <a:endParaRPr lang="en-US" sz="2800" dirty="0">
              <a:latin typeface="Times New Roman" panose="02020603050405020304" pitchFamily="18" charset="0"/>
              <a:cs typeface="Times New Roman" panose="02020603050405020304" pitchFamily="18" charset="0"/>
            </a:endParaRPr>
          </a:p>
        </p:txBody>
      </p:sp>
      <p:sp>
        <p:nvSpPr>
          <p:cNvPr id="7" name="Text Box 8"/>
          <p:cNvSpPr txBox="1">
            <a:spLocks noChangeArrowheads="1"/>
          </p:cNvSpPr>
          <p:nvPr/>
        </p:nvSpPr>
        <p:spPr bwMode="auto">
          <a:xfrm>
            <a:off x="921517" y="5537175"/>
            <a:ext cx="10933026" cy="954107"/>
          </a:xfrm>
          <a:prstGeom prst="rect">
            <a:avLst/>
          </a:prstGeom>
          <a:solidFill>
            <a:schemeClr val="accent1">
              <a:lumMod val="20000"/>
              <a:lumOff val="80000"/>
            </a:schemeClr>
          </a:solidFill>
          <a:ln>
            <a:noFill/>
          </a:ln>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en-US" sz="2800" b="1" dirty="0" err="1">
                <a:latin typeface="Times New Roman" panose="02020603050405020304" pitchFamily="18" charset="0"/>
                <a:cs typeface="Times New Roman" panose="02020603050405020304" pitchFamily="18" charset="0"/>
              </a:rPr>
              <a:t>Nội</a:t>
            </a:r>
            <a:r>
              <a:rPr lang="en-US" altLang="en-US" sz="2800" b="1" dirty="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sinh</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và</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ngoại</a:t>
            </a:r>
            <a:r>
              <a:rPr lang="en-US" altLang="en-US" sz="2800" b="1" dirty="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sinh</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hai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lực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đối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nghịch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nhau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nhưng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xảy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ra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đồng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thời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tạo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nên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địa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hình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bề</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mặt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Trái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Đất</a:t>
            </a:r>
            <a:r>
              <a:rPr lang="en-US" altLang="en-US" sz="28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098857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2740" y="873358"/>
            <a:ext cx="9002710" cy="830997"/>
          </a:xfrm>
          <a:prstGeom prst="rect">
            <a:avLst/>
          </a:prstGeom>
          <a:noFill/>
        </p:spPr>
        <p:txBody>
          <a:bodyPr wrap="square">
            <a:spAutoFit/>
          </a:bodyPr>
          <a:lstStyle/>
          <a:p>
            <a:pPr marL="342900" indent="-342900">
              <a:lnSpc>
                <a:spcPct val="150000"/>
              </a:lnSpc>
              <a:buFontTx/>
              <a:buAutoNum type="arabicPeriod"/>
              <a:defRPr/>
            </a:pP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GB" sz="3200" b="1" dirty="0" err="1">
                <a:solidFill>
                  <a:schemeClr val="accent6">
                    <a:lumMod val="75000"/>
                  </a:schemeClr>
                </a:solidFill>
                <a:latin typeface="Times New Roman" panose="02020603050405020304" pitchFamily="18" charset="0"/>
                <a:cs typeface="Times New Roman" panose="02020603050405020304" pitchFamily="18" charset="0"/>
              </a:rPr>
              <a:t>Quá</a:t>
            </a:r>
            <a:r>
              <a:rPr lang="en-GB" sz="3200" b="1" dirty="0">
                <a:solidFill>
                  <a:schemeClr val="accent6">
                    <a:lumMod val="75000"/>
                  </a:schemeClr>
                </a:solidFill>
                <a:latin typeface="Times New Roman" panose="02020603050405020304" pitchFamily="18" charset="0"/>
                <a:cs typeface="Times New Roman" panose="02020603050405020304" pitchFamily="18" charset="0"/>
              </a:rPr>
              <a:t> </a:t>
            </a:r>
            <a:r>
              <a:rPr lang="en-GB" sz="3200" b="1" dirty="0" err="1">
                <a:solidFill>
                  <a:schemeClr val="accent6">
                    <a:lumMod val="75000"/>
                  </a:schemeClr>
                </a:solidFill>
                <a:latin typeface="Times New Roman" panose="02020603050405020304" pitchFamily="18" charset="0"/>
                <a:cs typeface="Times New Roman" panose="02020603050405020304" pitchFamily="18" charset="0"/>
              </a:rPr>
              <a:t>trình</a:t>
            </a:r>
            <a:r>
              <a:rPr lang="en-GB" sz="3200" b="1" dirty="0">
                <a:solidFill>
                  <a:schemeClr val="accent6">
                    <a:lumMod val="75000"/>
                  </a:schemeClr>
                </a:solidFill>
                <a:latin typeface="Times New Roman" panose="02020603050405020304" pitchFamily="18" charset="0"/>
                <a:cs typeface="Times New Roman" panose="02020603050405020304" pitchFamily="18" charset="0"/>
              </a:rPr>
              <a:t> </a:t>
            </a:r>
            <a:r>
              <a:rPr lang="en-GB" sz="3200" b="1" dirty="0" err="1">
                <a:solidFill>
                  <a:schemeClr val="accent6">
                    <a:lumMod val="75000"/>
                  </a:schemeClr>
                </a:solidFill>
                <a:latin typeface="Times New Roman" panose="02020603050405020304" pitchFamily="18" charset="0"/>
                <a:cs typeface="Times New Roman" panose="02020603050405020304" pitchFamily="18" charset="0"/>
              </a:rPr>
              <a:t>nội</a:t>
            </a:r>
            <a:r>
              <a:rPr lang="en-GB" sz="3200" b="1" dirty="0">
                <a:solidFill>
                  <a:schemeClr val="accent6">
                    <a:lumMod val="75000"/>
                  </a:schemeClr>
                </a:solidFill>
                <a:latin typeface="Times New Roman" panose="02020603050405020304" pitchFamily="18" charset="0"/>
                <a:cs typeface="Times New Roman" panose="02020603050405020304" pitchFamily="18" charset="0"/>
              </a:rPr>
              <a:t> </a:t>
            </a:r>
            <a:r>
              <a:rPr lang="en-GB" sz="3200" b="1" dirty="0" err="1">
                <a:solidFill>
                  <a:schemeClr val="accent6">
                    <a:lumMod val="75000"/>
                  </a:schemeClr>
                </a:solidFill>
                <a:latin typeface="Times New Roman" panose="02020603050405020304" pitchFamily="18" charset="0"/>
                <a:cs typeface="Times New Roman" panose="02020603050405020304" pitchFamily="18" charset="0"/>
              </a:rPr>
              <a:t>sinh</a:t>
            </a:r>
            <a:r>
              <a:rPr lang="en-GB" sz="3200" b="1" dirty="0">
                <a:solidFill>
                  <a:schemeClr val="accent6">
                    <a:lumMod val="75000"/>
                  </a:schemeClr>
                </a:solidFill>
                <a:latin typeface="Times New Roman" panose="02020603050405020304" pitchFamily="18" charset="0"/>
                <a:cs typeface="Times New Roman" panose="02020603050405020304" pitchFamily="18" charset="0"/>
              </a:rPr>
              <a:t> </a:t>
            </a:r>
            <a:r>
              <a:rPr lang="en-GB" sz="3200" b="1" dirty="0" err="1">
                <a:solidFill>
                  <a:schemeClr val="accent6">
                    <a:lumMod val="75000"/>
                  </a:schemeClr>
                </a:solidFill>
                <a:latin typeface="Times New Roman" panose="02020603050405020304" pitchFamily="18" charset="0"/>
                <a:cs typeface="Times New Roman" panose="02020603050405020304" pitchFamily="18" charset="0"/>
              </a:rPr>
              <a:t>và</a:t>
            </a:r>
            <a:r>
              <a:rPr lang="en-GB" sz="3200" b="1" dirty="0">
                <a:solidFill>
                  <a:schemeClr val="accent6">
                    <a:lumMod val="75000"/>
                  </a:schemeClr>
                </a:solidFill>
                <a:latin typeface="Times New Roman" panose="02020603050405020304" pitchFamily="18" charset="0"/>
                <a:cs typeface="Times New Roman" panose="02020603050405020304" pitchFamily="18" charset="0"/>
              </a:rPr>
              <a:t> </a:t>
            </a:r>
            <a:r>
              <a:rPr lang="en-GB" sz="3200" b="1" dirty="0" err="1">
                <a:solidFill>
                  <a:schemeClr val="accent6">
                    <a:lumMod val="75000"/>
                  </a:schemeClr>
                </a:solidFill>
                <a:latin typeface="Times New Roman" panose="02020603050405020304" pitchFamily="18" charset="0"/>
                <a:cs typeface="Times New Roman" panose="02020603050405020304" pitchFamily="18" charset="0"/>
              </a:rPr>
              <a:t>Quá</a:t>
            </a:r>
            <a:r>
              <a:rPr lang="en-GB" sz="3200" b="1" dirty="0">
                <a:solidFill>
                  <a:schemeClr val="accent6">
                    <a:lumMod val="75000"/>
                  </a:schemeClr>
                </a:solidFill>
                <a:latin typeface="Times New Roman" panose="02020603050405020304" pitchFamily="18" charset="0"/>
                <a:cs typeface="Times New Roman" panose="02020603050405020304" pitchFamily="18" charset="0"/>
              </a:rPr>
              <a:t> </a:t>
            </a:r>
            <a:r>
              <a:rPr lang="en-GB" sz="3200" b="1" dirty="0" err="1">
                <a:solidFill>
                  <a:schemeClr val="accent6">
                    <a:lumMod val="75000"/>
                  </a:schemeClr>
                </a:solidFill>
                <a:latin typeface="Times New Roman" panose="02020603050405020304" pitchFamily="18" charset="0"/>
                <a:cs typeface="Times New Roman" panose="02020603050405020304" pitchFamily="18" charset="0"/>
              </a:rPr>
              <a:t>trình</a:t>
            </a:r>
            <a:r>
              <a:rPr lang="en-GB" sz="3200" b="1" dirty="0">
                <a:solidFill>
                  <a:schemeClr val="accent6">
                    <a:lumMod val="75000"/>
                  </a:schemeClr>
                </a:solidFill>
                <a:latin typeface="Times New Roman" panose="02020603050405020304" pitchFamily="18" charset="0"/>
                <a:cs typeface="Times New Roman" panose="02020603050405020304" pitchFamily="18" charset="0"/>
              </a:rPr>
              <a:t> </a:t>
            </a:r>
            <a:r>
              <a:rPr lang="en-GB" sz="3200" b="1" dirty="0" err="1">
                <a:solidFill>
                  <a:schemeClr val="accent6">
                    <a:lumMod val="75000"/>
                  </a:schemeClr>
                </a:solidFill>
                <a:latin typeface="Times New Roman" panose="02020603050405020304" pitchFamily="18" charset="0"/>
                <a:cs typeface="Times New Roman" panose="02020603050405020304" pitchFamily="18" charset="0"/>
              </a:rPr>
              <a:t>ngoại</a:t>
            </a:r>
            <a:r>
              <a:rPr lang="en-GB" sz="3200" b="1" dirty="0">
                <a:solidFill>
                  <a:schemeClr val="accent6">
                    <a:lumMod val="75000"/>
                  </a:schemeClr>
                </a:solidFill>
                <a:latin typeface="Times New Roman" panose="02020603050405020304" pitchFamily="18" charset="0"/>
                <a:cs typeface="Times New Roman" panose="02020603050405020304" pitchFamily="18" charset="0"/>
              </a:rPr>
              <a:t> </a:t>
            </a:r>
            <a:r>
              <a:rPr lang="en-GB" sz="3200" b="1" dirty="0" err="1">
                <a:solidFill>
                  <a:schemeClr val="accent6">
                    <a:lumMod val="75000"/>
                  </a:schemeClr>
                </a:solidFill>
                <a:latin typeface="Times New Roman" panose="02020603050405020304" pitchFamily="18" charset="0"/>
                <a:cs typeface="Times New Roman" panose="02020603050405020304" pitchFamily="18" charset="0"/>
              </a:rPr>
              <a:t>sinh</a:t>
            </a:r>
            <a:endParaRPr lang="en-US" sz="3200" b="1"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10" name="Picture 9"/>
          <p:cNvPicPr/>
          <p:nvPr/>
        </p:nvPicPr>
        <p:blipFill>
          <a:blip r:embed="rId3">
            <a:extLst>
              <a:ext uri="{28A0092B-C50C-407E-A947-70E740481C1C}">
                <a14:useLocalDpi xmlns:a14="http://schemas.microsoft.com/office/drawing/2010/main" val="0"/>
              </a:ext>
            </a:extLst>
          </a:blip>
          <a:srcRect/>
          <a:stretch>
            <a:fillRect/>
          </a:stretch>
        </p:blipFill>
        <p:spPr bwMode="auto">
          <a:xfrm>
            <a:off x="204106" y="2278606"/>
            <a:ext cx="11987893" cy="3975236"/>
          </a:xfrm>
          <a:prstGeom prst="rect">
            <a:avLst/>
          </a:prstGeom>
          <a:noFill/>
          <a:ln>
            <a:noFill/>
          </a:ln>
        </p:spPr>
      </p:pic>
      <p:sp>
        <p:nvSpPr>
          <p:cNvPr id="11" name="Rectangle 25"/>
          <p:cNvSpPr>
            <a:spLocks noChangeArrowheads="1"/>
          </p:cNvSpPr>
          <p:nvPr/>
        </p:nvSpPr>
        <p:spPr bwMode="auto">
          <a:xfrm>
            <a:off x="418876" y="1701762"/>
            <a:ext cx="59599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US" sz="3200" b="1" dirty="0" smtClean="0">
                <a:solidFill>
                  <a:srgbClr val="990000"/>
                </a:solidFill>
                <a:latin typeface="Arial" panose="020B0604020202020204" pitchFamily="34" charset="0"/>
                <a:sym typeface="Wingdings" panose="05000000000000000000" pitchFamily="2" charset="2"/>
              </a:rPr>
              <a:t></a:t>
            </a:r>
            <a:endParaRPr lang="en-US" sz="3200" b="1" dirty="0">
              <a:solidFill>
                <a:srgbClr val="990000"/>
              </a:solidFill>
              <a:latin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3265689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fld id="{4C070BAB-E132-47FE-9871-56FE11A2D545}" type="slidenum">
              <a:rPr lang="en-US" altLang="en-US">
                <a:solidFill>
                  <a:srgbClr val="898989"/>
                </a:solidFill>
              </a:rPr>
              <a:pPr eaLnBrk="1" hangingPunct="1"/>
              <a:t>14</a:t>
            </a:fld>
            <a:endParaRPr lang="en-US" altLang="en-US">
              <a:solidFill>
                <a:srgbClr val="898989"/>
              </a:solidFill>
            </a:endParaRPr>
          </a:p>
        </p:txBody>
      </p:sp>
      <p:sp>
        <p:nvSpPr>
          <p:cNvPr id="14339" name="Text Box 9"/>
          <p:cNvSpPr txBox="1">
            <a:spLocks noChangeArrowheads="1"/>
          </p:cNvSpPr>
          <p:nvPr/>
        </p:nvSpPr>
        <p:spPr bwMode="auto">
          <a:xfrm>
            <a:off x="5699125" y="5699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endParaRPr lang="en-US"/>
          </a:p>
        </p:txBody>
      </p:sp>
      <p:sp>
        <p:nvSpPr>
          <p:cNvPr id="14340" name="TextBox 1"/>
          <p:cNvSpPr txBox="1">
            <a:spLocks noChangeArrowheads="1"/>
          </p:cNvSpPr>
          <p:nvPr/>
        </p:nvSpPr>
        <p:spPr bwMode="auto">
          <a:xfrm>
            <a:off x="1781175" y="6059488"/>
            <a:ext cx="449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sz="2000" b="1">
                <a:solidFill>
                  <a:schemeClr val="bg1"/>
                </a:solidFill>
                <a:latin typeface="Times New Roman" panose="02020603050405020304" pitchFamily="18" charset="0"/>
                <a:cs typeface="Times New Roman" panose="02020603050405020304" pitchFamily="18" charset="0"/>
              </a:rPr>
              <a:t>Sản xuất nông nghiệp, công nghiệp…</a:t>
            </a:r>
          </a:p>
        </p:txBody>
      </p:sp>
      <p:pic>
        <p:nvPicPr>
          <p:cNvPr id="15" name="Picture 3" descr="ruong bac tha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9407" y="853223"/>
            <a:ext cx="5730648" cy="3094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3"/>
          <p:cNvSpPr>
            <a:spLocks noChangeArrowheads="1"/>
          </p:cNvSpPr>
          <p:nvPr/>
        </p:nvSpPr>
        <p:spPr bwMode="auto">
          <a:xfrm>
            <a:off x="1" y="1"/>
            <a:ext cx="12192000" cy="830997"/>
          </a:xfrm>
          <a:prstGeom prst="rect">
            <a:avLst/>
          </a:prstGeom>
          <a:solidFill>
            <a:schemeClr val="accent4">
              <a:lumMod val="20000"/>
              <a:lumOff val="80000"/>
            </a:schemeClr>
          </a:solidFill>
          <a:ln>
            <a:noFill/>
          </a:ln>
        </p:spPr>
        <p:txBody>
          <a:bodyPr wrap="squar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ctr"/>
            <a:r>
              <a:rPr lang="en-US" sz="2400" b="1" dirty="0" err="1" smtClean="0">
                <a:solidFill>
                  <a:srgbClr val="FF0000"/>
                </a:solidFill>
                <a:latin typeface="Times New Roman" panose="02020603050405020304" pitchFamily="18" charset="0"/>
                <a:cs typeface="Times New Roman" panose="02020603050405020304" pitchFamily="18" charset="0"/>
              </a:rPr>
              <a:t>Em</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hãy</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nêu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một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số</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ví</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dụ</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về</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tác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động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của</a:t>
            </a:r>
            <a:r>
              <a:rPr lang="en-US" sz="2400" b="1" dirty="0">
                <a:solidFill>
                  <a:srgbClr val="FF0000"/>
                </a:solidFill>
                <a:latin typeface="Times New Roman" panose="02020603050405020304" pitchFamily="18" charset="0"/>
                <a:cs typeface="Times New Roman" panose="02020603050405020304" pitchFamily="18" charset="0"/>
              </a:rPr>
              <a:t> con </a:t>
            </a:r>
            <a:r>
              <a:rPr lang="en-US" sz="2400" b="1" dirty="0" err="1">
                <a:solidFill>
                  <a:srgbClr val="FF0000"/>
                </a:solidFill>
                <a:latin typeface="Times New Roman" panose="02020603050405020304" pitchFamily="18" charset="0"/>
                <a:cs typeface="Times New Roman" panose="02020603050405020304" pitchFamily="18" charset="0"/>
              </a:rPr>
              <a:t>người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tác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động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tích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cực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và</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tác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động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tiêu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cực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trong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việc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hình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thành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địa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hình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bề</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mặt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Trái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Đất</a:t>
            </a:r>
            <a:r>
              <a:rPr lang="en-US" sz="2400" b="1" dirty="0">
                <a:solidFill>
                  <a:srgbClr val="FF0000"/>
                </a:solidFill>
                <a:latin typeface="Times New Roman" panose="02020603050405020304" pitchFamily="18" charset="0"/>
                <a:cs typeface="Times New Roman" panose="02020603050405020304" pitchFamily="18" charset="0"/>
              </a:rPr>
              <a:t> </a:t>
            </a:r>
          </a:p>
        </p:txBody>
      </p:sp>
      <p:pic>
        <p:nvPicPr>
          <p:cNvPr id="15372" name="Picture 12" descr="Kết quả hình ảnh cho Trường THCS Tân phú Đồng Ph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005" y="845402"/>
            <a:ext cx="6088969"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5347383" y="3563574"/>
            <a:ext cx="1943552"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defRPr/>
            </a:pPr>
            <a:r>
              <a:rPr lang="en-US" b="1" dirty="0" err="1" smtClean="0">
                <a:solidFill>
                  <a:srgbClr val="FF33CC"/>
                </a:solidFill>
                <a:latin typeface="Times New Roman" pitchFamily="18" charset="0"/>
                <a:cs typeface="Times New Roman" pitchFamily="18" charset="0"/>
              </a:rPr>
              <a:t>Tác</a:t>
            </a:r>
            <a:r>
              <a:rPr lang="en-US" b="1" dirty="0" smtClean="0">
                <a:solidFill>
                  <a:srgbClr val="FF33CC"/>
                </a:solidFill>
                <a:latin typeface="Times New Roman" pitchFamily="18" charset="0"/>
                <a:cs typeface="Times New Roman" pitchFamily="18" charset="0"/>
              </a:rPr>
              <a:t> </a:t>
            </a:r>
            <a:r>
              <a:rPr lang="en-US" b="1" dirty="0" err="1">
                <a:solidFill>
                  <a:srgbClr val="FF33CC"/>
                </a:solidFill>
                <a:latin typeface="Times New Roman" pitchFamily="18" charset="0"/>
                <a:cs typeface="Times New Roman" pitchFamily="18" charset="0"/>
              </a:rPr>
              <a:t>động</a:t>
            </a:r>
            <a:r>
              <a:rPr lang="en-US" b="1" dirty="0">
                <a:solidFill>
                  <a:srgbClr val="FF33CC"/>
                </a:solidFill>
                <a:latin typeface="Times New Roman" pitchFamily="18" charset="0"/>
                <a:cs typeface="Times New Roman" pitchFamily="18" charset="0"/>
              </a:rPr>
              <a:t> </a:t>
            </a:r>
            <a:r>
              <a:rPr lang="en-US" b="1" dirty="0" err="1">
                <a:solidFill>
                  <a:srgbClr val="FF33CC"/>
                </a:solidFill>
                <a:latin typeface="Times New Roman" pitchFamily="18" charset="0"/>
                <a:cs typeface="Times New Roman" pitchFamily="18" charset="0"/>
              </a:rPr>
              <a:t>tích</a:t>
            </a:r>
            <a:r>
              <a:rPr lang="en-US" b="1" dirty="0">
                <a:solidFill>
                  <a:srgbClr val="FF33CC"/>
                </a:solidFill>
                <a:latin typeface="Times New Roman" pitchFamily="18" charset="0"/>
                <a:cs typeface="Times New Roman" pitchFamily="18" charset="0"/>
              </a:rPr>
              <a:t> </a:t>
            </a:r>
            <a:r>
              <a:rPr lang="en-US" b="1" dirty="0" err="1">
                <a:solidFill>
                  <a:srgbClr val="FF33CC"/>
                </a:solidFill>
                <a:latin typeface="Times New Roman" pitchFamily="18" charset="0"/>
                <a:cs typeface="Times New Roman" pitchFamily="18" charset="0"/>
              </a:rPr>
              <a:t>cực</a:t>
            </a:r>
            <a:endParaRPr lang="en-US" b="1" dirty="0">
              <a:solidFill>
                <a:srgbClr val="FF33CC"/>
              </a:solidFill>
              <a:latin typeface="Times New Roman" pitchFamily="18" charset="0"/>
              <a:cs typeface="Times New Roman" pitchFamily="18" charset="0"/>
            </a:endParaRPr>
          </a:p>
        </p:txBody>
      </p:sp>
      <p:pic>
        <p:nvPicPr>
          <p:cNvPr id="15376" name="Picture 16" descr="Kết quả hình ảnh cho phá rừ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758" y="3932906"/>
            <a:ext cx="6111648" cy="2907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8" name="Picture 18" descr="Kết quả hình ảnh cho đất bị xói mò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9159" y="3950552"/>
            <a:ext cx="5720896" cy="2889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p:nvPr/>
        </p:nvSpPr>
        <p:spPr>
          <a:xfrm>
            <a:off x="5347383" y="6459538"/>
            <a:ext cx="1986640" cy="36988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defRPr/>
            </a:pPr>
            <a:r>
              <a:rPr lang="en-US" b="1" dirty="0" err="1" smtClean="0">
                <a:solidFill>
                  <a:srgbClr val="0070C0"/>
                </a:solidFill>
                <a:latin typeface="Times New Roman" pitchFamily="18" charset="0"/>
                <a:cs typeface="Times New Roman" pitchFamily="18" charset="0"/>
              </a:rPr>
              <a:t>Tác</a:t>
            </a:r>
            <a:r>
              <a:rPr lang="en-US" b="1" dirty="0" smtClean="0">
                <a:solidFill>
                  <a:srgbClr val="0070C0"/>
                </a:solidFill>
                <a:latin typeface="Times New Roman" pitchFamily="18" charset="0"/>
                <a:cs typeface="Times New Roman" pitchFamily="18" charset="0"/>
              </a:rPr>
              <a:t> </a:t>
            </a:r>
            <a:r>
              <a:rPr lang="en-US" b="1" dirty="0" err="1">
                <a:solidFill>
                  <a:srgbClr val="0070C0"/>
                </a:solidFill>
                <a:latin typeface="Times New Roman" pitchFamily="18" charset="0"/>
                <a:cs typeface="Times New Roman" pitchFamily="18" charset="0"/>
              </a:rPr>
              <a:t>động</a:t>
            </a:r>
            <a:r>
              <a:rPr lang="en-US" b="1" dirty="0">
                <a:solidFill>
                  <a:srgbClr val="0070C0"/>
                </a:solidFill>
                <a:latin typeface="Times New Roman" pitchFamily="18" charset="0"/>
                <a:cs typeface="Times New Roman" pitchFamily="18" charset="0"/>
              </a:rPr>
              <a:t> </a:t>
            </a:r>
            <a:r>
              <a:rPr lang="en-US" b="1" dirty="0" err="1">
                <a:solidFill>
                  <a:srgbClr val="0070C0"/>
                </a:solidFill>
                <a:latin typeface="Times New Roman" pitchFamily="18" charset="0"/>
                <a:cs typeface="Times New Roman" pitchFamily="18" charset="0"/>
              </a:rPr>
              <a:t>tiêu</a:t>
            </a:r>
            <a:r>
              <a:rPr lang="en-US" b="1" dirty="0">
                <a:solidFill>
                  <a:srgbClr val="0070C0"/>
                </a:solidFill>
                <a:latin typeface="Times New Roman" pitchFamily="18" charset="0"/>
                <a:cs typeface="Times New Roman" pitchFamily="18" charset="0"/>
              </a:rPr>
              <a:t> </a:t>
            </a:r>
            <a:r>
              <a:rPr lang="en-US" b="1" dirty="0" err="1">
                <a:solidFill>
                  <a:srgbClr val="0070C0"/>
                </a:solidFill>
                <a:latin typeface="Times New Roman" pitchFamily="18" charset="0"/>
                <a:cs typeface="Times New Roman" pitchFamily="18" charset="0"/>
              </a:rPr>
              <a:t>cực</a:t>
            </a:r>
            <a:endParaRPr lang="en-US" b="1"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90727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72"/>
                                        </p:tgtEl>
                                        <p:attrNameLst>
                                          <p:attrName>style.visibility</p:attrName>
                                        </p:attrNameLst>
                                      </p:cBhvr>
                                      <p:to>
                                        <p:strVal val="visible"/>
                                      </p:to>
                                    </p:set>
                                    <p:animEffect transition="in" filter="fade">
                                      <p:cBhvr>
                                        <p:cTn id="12" dur="500"/>
                                        <p:tgtEl>
                                          <p:spTgt spid="15372"/>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376"/>
                                        </p:tgtEl>
                                        <p:attrNameLst>
                                          <p:attrName>style.visibility</p:attrName>
                                        </p:attrNameLst>
                                      </p:cBhvr>
                                      <p:to>
                                        <p:strVal val="visible"/>
                                      </p:to>
                                    </p:set>
                                    <p:animEffect transition="in" filter="fade">
                                      <p:cBhvr>
                                        <p:cTn id="23" dur="500"/>
                                        <p:tgtEl>
                                          <p:spTgt spid="15376"/>
                                        </p:tgtEl>
                                      </p:cBhvr>
                                    </p:animEffect>
                                  </p:childTnLst>
                                </p:cTn>
                              </p:par>
                              <p:par>
                                <p:cTn id="24" presetID="10" presetClass="entr" presetSubtype="0" fill="hold" nodeType="withEffect">
                                  <p:stCondLst>
                                    <p:cond delay="0"/>
                                  </p:stCondLst>
                                  <p:childTnLst>
                                    <p:set>
                                      <p:cBhvr>
                                        <p:cTn id="25" dur="1" fill="hold">
                                          <p:stCondLst>
                                            <p:cond delay="0"/>
                                          </p:stCondLst>
                                        </p:cTn>
                                        <p:tgtEl>
                                          <p:spTgt spid="15378"/>
                                        </p:tgtEl>
                                        <p:attrNameLst>
                                          <p:attrName>style.visibility</p:attrName>
                                        </p:attrNameLst>
                                      </p:cBhvr>
                                      <p:to>
                                        <p:strVal val="visible"/>
                                      </p:to>
                                    </p:set>
                                    <p:animEffect transition="in" filter="fade">
                                      <p:cBhvr>
                                        <p:cTn id="26" dur="500"/>
                                        <p:tgtEl>
                                          <p:spTgt spid="1537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2"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3"/>
          <p:cNvSpPr txBox="1">
            <a:spLocks noChangeArrowheads="1"/>
          </p:cNvSpPr>
          <p:nvPr/>
        </p:nvSpPr>
        <p:spPr bwMode="auto">
          <a:xfrm>
            <a:off x="318407" y="0"/>
            <a:ext cx="11601450" cy="954107"/>
          </a:xfrm>
          <a:prstGeom prst="rect">
            <a:avLst/>
          </a:prstGeom>
          <a:solidFill>
            <a:schemeClr val="accent4">
              <a:lumMod val="40000"/>
              <a:lumOff val="6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sz="2800" b="1" dirty="0" err="1" smtClean="0">
                <a:solidFill>
                  <a:srgbClr val="FF0000"/>
                </a:solidFill>
                <a:latin typeface="Times New Roman" panose="02020603050405020304" pitchFamily="18" charset="0"/>
                <a:cs typeface="Times New Roman" panose="02020603050405020304" pitchFamily="18" charset="0"/>
              </a:rPr>
              <a:t>Quan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sát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ảnh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biết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nội</a:t>
            </a:r>
            <a:r>
              <a:rPr lang="en-US" sz="2800" b="1" dirty="0">
                <a:solidFill>
                  <a:srgbClr val="FF0000"/>
                </a:solidFill>
                <a:latin typeface="Times New Roman" panose="02020603050405020304" pitchFamily="18" charset="0"/>
                <a:cs typeface="Times New Roman" panose="02020603050405020304" pitchFamily="18" charset="0"/>
              </a:rPr>
              <a:t> dung </a:t>
            </a:r>
            <a:r>
              <a:rPr lang="en-US" sz="2800" b="1" dirty="0" err="1">
                <a:solidFill>
                  <a:srgbClr val="FF0000"/>
                </a:solidFill>
                <a:latin typeface="Times New Roman" panose="02020603050405020304" pitchFamily="18" charset="0"/>
                <a:cs typeface="Times New Roman" panose="02020603050405020304" pitchFamily="18" charset="0"/>
              </a:rPr>
              <a:t>bức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ảnh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ảnh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nào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những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động</a:t>
            </a:r>
            <a:r>
              <a:rPr lang="en-US" sz="2800" b="1" dirty="0">
                <a:solidFill>
                  <a:srgbClr val="FF0000"/>
                </a:solidFill>
                <a:latin typeface="Times New Roman" panose="02020603050405020304" pitchFamily="18" charset="0"/>
                <a:cs typeface="Times New Roman" panose="02020603050405020304" pitchFamily="18" charset="0"/>
              </a:rPr>
              <a:t> do </a:t>
            </a:r>
            <a:r>
              <a:rPr lang="en-US" sz="2800" b="1" dirty="0" err="1">
                <a:solidFill>
                  <a:srgbClr val="FF0000"/>
                </a:solidFill>
                <a:latin typeface="Times New Roman" panose="02020603050405020304" pitchFamily="18" charset="0"/>
                <a:cs typeface="Times New Roman" panose="02020603050405020304" pitchFamily="18" charset="0"/>
              </a:rPr>
              <a:t>nội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lực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ảnh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nào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động</a:t>
            </a:r>
            <a:r>
              <a:rPr lang="en-US" sz="2800" b="1" dirty="0">
                <a:solidFill>
                  <a:srgbClr val="FF0000"/>
                </a:solidFill>
                <a:latin typeface="Times New Roman" panose="02020603050405020304" pitchFamily="18" charset="0"/>
                <a:cs typeface="Times New Roman" panose="02020603050405020304" pitchFamily="18" charset="0"/>
              </a:rPr>
              <a:t> do </a:t>
            </a:r>
            <a:r>
              <a:rPr lang="en-US" sz="2800" b="1" dirty="0" err="1">
                <a:solidFill>
                  <a:srgbClr val="FF0000"/>
                </a:solidFill>
                <a:latin typeface="Times New Roman" panose="02020603050405020304" pitchFamily="18" charset="0"/>
                <a:cs typeface="Times New Roman" panose="02020603050405020304" pitchFamily="18" charset="0"/>
              </a:rPr>
              <a:t>ngoại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lực</a:t>
            </a:r>
            <a:r>
              <a:rPr lang="en-US" sz="2800" b="1" dirty="0">
                <a:solidFill>
                  <a:srgbClr val="FF0000"/>
                </a:solidFill>
                <a:latin typeface="Times New Roman" panose="02020603050405020304" pitchFamily="18" charset="0"/>
                <a:cs typeface="Times New Roman" panose="02020603050405020304" pitchFamily="18" charset="0"/>
              </a:rPr>
              <a:t>?</a:t>
            </a:r>
          </a:p>
        </p:txBody>
      </p:sp>
      <p:pic>
        <p:nvPicPr>
          <p:cNvPr id="12" name="Picture 5" descr="Kết quả hình ảnh cho chặt phá rung"/>
          <p:cNvPicPr>
            <a:picLocks noChangeAspect="1" noChangeArrowheads="1"/>
          </p:cNvPicPr>
          <p:nvPr/>
        </p:nvPicPr>
        <p:blipFill>
          <a:blip r:embed="rId2"/>
          <a:srcRect/>
          <a:stretch>
            <a:fillRect/>
          </a:stretch>
        </p:blipFill>
        <p:spPr bwMode="auto">
          <a:xfrm>
            <a:off x="8049382" y="4305431"/>
            <a:ext cx="4142618" cy="25330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 name="Picture 2" descr="chay rung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1" y="1121230"/>
            <a:ext cx="4027714" cy="3132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21" descr="cay n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8472" y="1129697"/>
            <a:ext cx="3902528" cy="3124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22" descr="dut d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49382" y="1143754"/>
            <a:ext cx="4142618" cy="3110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23" descr="uon ne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98471" y="4253895"/>
            <a:ext cx="3902529" cy="261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4" descr="khai khoa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234384"/>
            <a:ext cx="4022272" cy="2604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8" name="Rectangle 25"/>
          <p:cNvSpPr>
            <a:spLocks noChangeArrowheads="1"/>
          </p:cNvSpPr>
          <p:nvPr/>
        </p:nvSpPr>
        <p:spPr bwMode="auto">
          <a:xfrm>
            <a:off x="3353404" y="1191305"/>
            <a:ext cx="626533" cy="307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t>A</a:t>
            </a:r>
          </a:p>
        </p:txBody>
      </p:sp>
      <p:sp>
        <p:nvSpPr>
          <p:cNvPr id="7179" name="Rectangle 26"/>
          <p:cNvSpPr>
            <a:spLocks noChangeArrowheads="1"/>
          </p:cNvSpPr>
          <p:nvPr/>
        </p:nvSpPr>
        <p:spPr bwMode="auto">
          <a:xfrm>
            <a:off x="7425570" y="1213300"/>
            <a:ext cx="5334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t>B</a:t>
            </a:r>
          </a:p>
        </p:txBody>
      </p:sp>
      <p:sp>
        <p:nvSpPr>
          <p:cNvPr id="7180" name="Rectangle 27"/>
          <p:cNvSpPr>
            <a:spLocks noChangeArrowheads="1"/>
          </p:cNvSpPr>
          <p:nvPr/>
        </p:nvSpPr>
        <p:spPr bwMode="auto">
          <a:xfrm>
            <a:off x="11386457" y="1213300"/>
            <a:ext cx="5334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t>C</a:t>
            </a:r>
          </a:p>
        </p:txBody>
      </p:sp>
      <p:sp>
        <p:nvSpPr>
          <p:cNvPr id="7181" name="Rectangle 28"/>
          <p:cNvSpPr>
            <a:spLocks noChangeArrowheads="1"/>
          </p:cNvSpPr>
          <p:nvPr/>
        </p:nvSpPr>
        <p:spPr bwMode="auto">
          <a:xfrm>
            <a:off x="3399970" y="4351563"/>
            <a:ext cx="5334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t>D</a:t>
            </a:r>
          </a:p>
        </p:txBody>
      </p:sp>
      <p:sp>
        <p:nvSpPr>
          <p:cNvPr id="7182" name="Rectangle 29"/>
          <p:cNvSpPr>
            <a:spLocks noChangeArrowheads="1"/>
          </p:cNvSpPr>
          <p:nvPr/>
        </p:nvSpPr>
        <p:spPr bwMode="auto">
          <a:xfrm>
            <a:off x="7330167" y="4351563"/>
            <a:ext cx="5334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t>E</a:t>
            </a:r>
          </a:p>
        </p:txBody>
      </p:sp>
      <p:sp>
        <p:nvSpPr>
          <p:cNvPr id="7183" name="Rectangle 30"/>
          <p:cNvSpPr>
            <a:spLocks noChangeArrowheads="1"/>
          </p:cNvSpPr>
          <p:nvPr/>
        </p:nvSpPr>
        <p:spPr bwMode="auto">
          <a:xfrm>
            <a:off x="11492593" y="4448985"/>
            <a:ext cx="5334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dirty="0"/>
              <a:t>F</a:t>
            </a:r>
          </a:p>
        </p:txBody>
      </p:sp>
      <p:sp>
        <p:nvSpPr>
          <p:cNvPr id="83999" name="Text Box 6"/>
          <p:cNvSpPr txBox="1">
            <a:spLocks noChangeArrowheads="1"/>
          </p:cNvSpPr>
          <p:nvPr/>
        </p:nvSpPr>
        <p:spPr bwMode="auto">
          <a:xfrm>
            <a:off x="2656719" y="3857021"/>
            <a:ext cx="1393371" cy="396875"/>
          </a:xfrm>
          <a:prstGeom prst="rect">
            <a:avLst/>
          </a:prstGeom>
          <a:solidFill>
            <a:schemeClr val="accent3">
              <a:lumMod val="20000"/>
              <a:lumOff val="8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000" b="1" dirty="0" err="1">
                <a:solidFill>
                  <a:srgbClr val="FF33CC"/>
                </a:solidFill>
                <a:latin typeface="Times New Roman" panose="02020603050405020304" pitchFamily="18" charset="0"/>
                <a:cs typeface="Times New Roman" panose="02020603050405020304" pitchFamily="18" charset="0"/>
              </a:rPr>
              <a:t>Cháy</a:t>
            </a:r>
            <a:r>
              <a:rPr lang="en-US" sz="2000" b="1" dirty="0">
                <a:solidFill>
                  <a:srgbClr val="FF33CC"/>
                </a:solidFill>
                <a:latin typeface="Times New Roman" panose="02020603050405020304" pitchFamily="18" charset="0"/>
                <a:cs typeface="Times New Roman" panose="02020603050405020304" pitchFamily="18" charset="0"/>
              </a:rPr>
              <a:t> </a:t>
            </a:r>
            <a:r>
              <a:rPr lang="en-US" sz="2000" b="1" dirty="0" err="1">
                <a:solidFill>
                  <a:srgbClr val="FF33CC"/>
                </a:solidFill>
                <a:latin typeface="Times New Roman" panose="02020603050405020304" pitchFamily="18" charset="0"/>
                <a:cs typeface="Times New Roman" panose="02020603050405020304" pitchFamily="18" charset="0"/>
              </a:rPr>
              <a:t>rừng</a:t>
            </a:r>
            <a:endParaRPr lang="en-US" sz="2000" b="1" u="sng" dirty="0">
              <a:solidFill>
                <a:srgbClr val="FF33CC"/>
              </a:solidFill>
              <a:latin typeface="Times New Roman" panose="02020603050405020304" pitchFamily="18" charset="0"/>
              <a:cs typeface="Times New Roman" panose="02020603050405020304" pitchFamily="18" charset="0"/>
            </a:endParaRPr>
          </a:p>
        </p:txBody>
      </p:sp>
      <p:sp>
        <p:nvSpPr>
          <p:cNvPr id="84000" name="Text Box 6"/>
          <p:cNvSpPr txBox="1">
            <a:spLocks noChangeArrowheads="1"/>
          </p:cNvSpPr>
          <p:nvPr/>
        </p:nvSpPr>
        <p:spPr bwMode="auto">
          <a:xfrm>
            <a:off x="6659335" y="3860499"/>
            <a:ext cx="1341665" cy="396875"/>
          </a:xfrm>
          <a:prstGeom prst="rect">
            <a:avLst/>
          </a:prstGeom>
          <a:solidFill>
            <a:schemeClr val="accent3">
              <a:lumMod val="20000"/>
              <a:lumOff val="8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000" b="1" dirty="0" err="1">
                <a:solidFill>
                  <a:srgbClr val="FF33CC"/>
                </a:solidFill>
                <a:latin typeface="Times New Roman" panose="02020603050405020304" pitchFamily="18" charset="0"/>
                <a:cs typeface="Times New Roman" panose="02020603050405020304" pitchFamily="18" charset="0"/>
              </a:rPr>
              <a:t>Đá</a:t>
            </a:r>
            <a:r>
              <a:rPr lang="en-US" sz="2000" b="1" dirty="0">
                <a:solidFill>
                  <a:srgbClr val="FF33CC"/>
                </a:solidFill>
                <a:latin typeface="Times New Roman" panose="02020603050405020304" pitchFamily="18" charset="0"/>
                <a:cs typeface="Times New Roman" panose="02020603050405020304" pitchFamily="18" charset="0"/>
              </a:rPr>
              <a:t> </a:t>
            </a:r>
            <a:r>
              <a:rPr lang="en-US" sz="2000" b="1" dirty="0" err="1">
                <a:solidFill>
                  <a:srgbClr val="FF33CC"/>
                </a:solidFill>
                <a:latin typeface="Times New Roman" panose="02020603050405020304" pitchFamily="18" charset="0"/>
                <a:cs typeface="Times New Roman" panose="02020603050405020304" pitchFamily="18" charset="0"/>
              </a:rPr>
              <a:t>bị</a:t>
            </a:r>
            <a:r>
              <a:rPr lang="en-US" sz="2000" b="1" dirty="0">
                <a:solidFill>
                  <a:srgbClr val="FF33CC"/>
                </a:solidFill>
                <a:latin typeface="Times New Roman" panose="02020603050405020304" pitchFamily="18" charset="0"/>
                <a:cs typeface="Times New Roman" panose="02020603050405020304" pitchFamily="18" charset="0"/>
              </a:rPr>
              <a:t> </a:t>
            </a:r>
            <a:r>
              <a:rPr lang="en-US" sz="2000" b="1" dirty="0" err="1">
                <a:solidFill>
                  <a:srgbClr val="FF33CC"/>
                </a:solidFill>
                <a:latin typeface="Times New Roman" panose="02020603050405020304" pitchFamily="18" charset="0"/>
                <a:cs typeface="Times New Roman" panose="02020603050405020304" pitchFamily="18" charset="0"/>
              </a:rPr>
              <a:t>mòn</a:t>
            </a:r>
            <a:endParaRPr lang="en-US" sz="2000" b="1" u="sng" dirty="0">
              <a:solidFill>
                <a:srgbClr val="FF33CC"/>
              </a:solidFill>
              <a:latin typeface="Times New Roman" panose="02020603050405020304" pitchFamily="18" charset="0"/>
              <a:cs typeface="Times New Roman" panose="02020603050405020304" pitchFamily="18" charset="0"/>
            </a:endParaRPr>
          </a:p>
        </p:txBody>
      </p:sp>
      <p:sp>
        <p:nvSpPr>
          <p:cNvPr id="84001" name="Text Box 6"/>
          <p:cNvSpPr txBox="1">
            <a:spLocks noChangeArrowheads="1"/>
          </p:cNvSpPr>
          <p:nvPr/>
        </p:nvSpPr>
        <p:spPr bwMode="auto">
          <a:xfrm>
            <a:off x="11067678" y="3857020"/>
            <a:ext cx="1124322" cy="396875"/>
          </a:xfrm>
          <a:prstGeom prst="rect">
            <a:avLst/>
          </a:prstGeom>
          <a:solidFill>
            <a:schemeClr val="accent3">
              <a:lumMod val="20000"/>
              <a:lumOff val="8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000" b="1" dirty="0" err="1">
                <a:solidFill>
                  <a:srgbClr val="FF33CC"/>
                </a:solidFill>
                <a:latin typeface="Times New Roman" panose="02020603050405020304" pitchFamily="18" charset="0"/>
                <a:cs typeface="Times New Roman" panose="02020603050405020304" pitchFamily="18" charset="0"/>
              </a:rPr>
              <a:t>Đứt</a:t>
            </a:r>
            <a:r>
              <a:rPr lang="en-US" sz="2000" b="1" dirty="0">
                <a:solidFill>
                  <a:srgbClr val="FF33CC"/>
                </a:solidFill>
                <a:latin typeface="Times New Roman" panose="02020603050405020304" pitchFamily="18" charset="0"/>
                <a:cs typeface="Times New Roman" panose="02020603050405020304" pitchFamily="18" charset="0"/>
              </a:rPr>
              <a:t> </a:t>
            </a:r>
            <a:r>
              <a:rPr lang="en-US" sz="2000" b="1" dirty="0" err="1">
                <a:solidFill>
                  <a:srgbClr val="FF33CC"/>
                </a:solidFill>
                <a:latin typeface="Times New Roman" panose="02020603050405020304" pitchFamily="18" charset="0"/>
                <a:cs typeface="Times New Roman" panose="02020603050405020304" pitchFamily="18" charset="0"/>
              </a:rPr>
              <a:t>gãy</a:t>
            </a:r>
            <a:endParaRPr lang="en-US" sz="2000" b="1" u="sng" dirty="0">
              <a:solidFill>
                <a:srgbClr val="FF33CC"/>
              </a:solidFill>
              <a:latin typeface="Times New Roman" panose="02020603050405020304" pitchFamily="18" charset="0"/>
              <a:cs typeface="Times New Roman" panose="02020603050405020304" pitchFamily="18" charset="0"/>
            </a:endParaRPr>
          </a:p>
        </p:txBody>
      </p:sp>
      <p:sp>
        <p:nvSpPr>
          <p:cNvPr id="84002" name="Text Box 6"/>
          <p:cNvSpPr txBox="1">
            <a:spLocks noChangeArrowheads="1"/>
          </p:cNvSpPr>
          <p:nvPr/>
        </p:nvSpPr>
        <p:spPr bwMode="auto">
          <a:xfrm>
            <a:off x="2318959" y="6438378"/>
            <a:ext cx="1717222" cy="400110"/>
          </a:xfrm>
          <a:prstGeom prst="rect">
            <a:avLst/>
          </a:prstGeom>
          <a:solidFill>
            <a:schemeClr val="accent3">
              <a:lumMod val="20000"/>
              <a:lumOff val="8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000" b="1" dirty="0" err="1">
                <a:solidFill>
                  <a:srgbClr val="FF33CC"/>
                </a:solidFill>
                <a:latin typeface="Times New Roman" panose="02020603050405020304" pitchFamily="18" charset="0"/>
                <a:cs typeface="Times New Roman" panose="02020603050405020304" pitchFamily="18" charset="0"/>
              </a:rPr>
              <a:t>Khai</a:t>
            </a:r>
            <a:r>
              <a:rPr lang="en-US" sz="2000" b="1" dirty="0">
                <a:solidFill>
                  <a:srgbClr val="FF33CC"/>
                </a:solidFill>
                <a:latin typeface="Times New Roman" panose="02020603050405020304" pitchFamily="18" charset="0"/>
                <a:cs typeface="Times New Roman" panose="02020603050405020304" pitchFamily="18" charset="0"/>
              </a:rPr>
              <a:t> </a:t>
            </a:r>
            <a:r>
              <a:rPr lang="en-US" sz="2000" b="1" dirty="0" err="1">
                <a:solidFill>
                  <a:srgbClr val="FF33CC"/>
                </a:solidFill>
                <a:latin typeface="Times New Roman" panose="02020603050405020304" pitchFamily="18" charset="0"/>
                <a:cs typeface="Times New Roman" panose="02020603050405020304" pitchFamily="18" charset="0"/>
              </a:rPr>
              <a:t>khoáng</a:t>
            </a:r>
            <a:endParaRPr lang="en-US" sz="2000" b="1" u="sng" dirty="0">
              <a:solidFill>
                <a:srgbClr val="FF33CC"/>
              </a:solidFill>
              <a:latin typeface="Times New Roman" panose="02020603050405020304" pitchFamily="18" charset="0"/>
              <a:cs typeface="Times New Roman" panose="02020603050405020304" pitchFamily="18" charset="0"/>
            </a:endParaRPr>
          </a:p>
        </p:txBody>
      </p:sp>
      <p:sp>
        <p:nvSpPr>
          <p:cNvPr id="84003" name="Text Box 6"/>
          <p:cNvSpPr txBox="1">
            <a:spLocks noChangeArrowheads="1"/>
          </p:cNvSpPr>
          <p:nvPr/>
        </p:nvSpPr>
        <p:spPr bwMode="auto">
          <a:xfrm>
            <a:off x="6717845" y="6474694"/>
            <a:ext cx="1224643" cy="396875"/>
          </a:xfrm>
          <a:prstGeom prst="rect">
            <a:avLst/>
          </a:prstGeom>
          <a:solidFill>
            <a:schemeClr val="accent3">
              <a:lumMod val="20000"/>
              <a:lumOff val="8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000" b="1" dirty="0" err="1">
                <a:solidFill>
                  <a:srgbClr val="FF33CC"/>
                </a:solidFill>
                <a:latin typeface="Times New Roman" panose="02020603050405020304" pitchFamily="18" charset="0"/>
                <a:cs typeface="Times New Roman" panose="02020603050405020304" pitchFamily="18" charset="0"/>
              </a:rPr>
              <a:t>Uốn</a:t>
            </a:r>
            <a:r>
              <a:rPr lang="en-US" sz="2000" b="1" dirty="0">
                <a:solidFill>
                  <a:srgbClr val="FF33CC"/>
                </a:solidFill>
                <a:latin typeface="Times New Roman" panose="02020603050405020304" pitchFamily="18" charset="0"/>
                <a:cs typeface="Times New Roman" panose="02020603050405020304" pitchFamily="18" charset="0"/>
              </a:rPr>
              <a:t> </a:t>
            </a:r>
            <a:r>
              <a:rPr lang="en-US" sz="2000" b="1" dirty="0" err="1">
                <a:solidFill>
                  <a:srgbClr val="FF33CC"/>
                </a:solidFill>
                <a:latin typeface="Times New Roman" panose="02020603050405020304" pitchFamily="18" charset="0"/>
                <a:cs typeface="Times New Roman" panose="02020603050405020304" pitchFamily="18" charset="0"/>
              </a:rPr>
              <a:t>nếp</a:t>
            </a:r>
            <a:endParaRPr lang="en-US" sz="2000" b="1" u="sng" dirty="0">
              <a:solidFill>
                <a:srgbClr val="FF33CC"/>
              </a:solidFill>
              <a:latin typeface="Times New Roman" panose="02020603050405020304" pitchFamily="18" charset="0"/>
              <a:cs typeface="Times New Roman" panose="02020603050405020304" pitchFamily="18" charset="0"/>
            </a:endParaRPr>
          </a:p>
        </p:txBody>
      </p:sp>
      <p:sp>
        <p:nvSpPr>
          <p:cNvPr id="84004" name="Text Box 6"/>
          <p:cNvSpPr txBox="1">
            <a:spLocks noChangeArrowheads="1"/>
          </p:cNvSpPr>
          <p:nvPr/>
        </p:nvSpPr>
        <p:spPr bwMode="auto">
          <a:xfrm>
            <a:off x="10368793" y="6457890"/>
            <a:ext cx="1817462" cy="400110"/>
          </a:xfrm>
          <a:prstGeom prst="rect">
            <a:avLst/>
          </a:prstGeom>
          <a:solidFill>
            <a:schemeClr val="accent3">
              <a:lumMod val="20000"/>
              <a:lumOff val="8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000" b="1" dirty="0" err="1">
                <a:solidFill>
                  <a:srgbClr val="FF33CC"/>
                </a:solidFill>
                <a:latin typeface="Times New Roman" panose="02020603050405020304" pitchFamily="18" charset="0"/>
                <a:cs typeface="Times New Roman" panose="02020603050405020304" pitchFamily="18" charset="0"/>
              </a:rPr>
              <a:t>Chặt</a:t>
            </a:r>
            <a:r>
              <a:rPr lang="en-US" sz="2000" b="1" dirty="0">
                <a:solidFill>
                  <a:srgbClr val="FF33CC"/>
                </a:solidFill>
                <a:latin typeface="Times New Roman" panose="02020603050405020304" pitchFamily="18" charset="0"/>
                <a:cs typeface="Times New Roman" panose="02020603050405020304" pitchFamily="18" charset="0"/>
              </a:rPr>
              <a:t> </a:t>
            </a:r>
            <a:r>
              <a:rPr lang="en-US" sz="2000" b="1" dirty="0" err="1">
                <a:solidFill>
                  <a:srgbClr val="FF33CC"/>
                </a:solidFill>
                <a:latin typeface="Times New Roman" panose="02020603050405020304" pitchFamily="18" charset="0"/>
                <a:cs typeface="Times New Roman" panose="02020603050405020304" pitchFamily="18" charset="0"/>
              </a:rPr>
              <a:t>phá</a:t>
            </a:r>
            <a:r>
              <a:rPr lang="en-US" sz="2000" b="1" dirty="0">
                <a:solidFill>
                  <a:srgbClr val="FF33CC"/>
                </a:solidFill>
                <a:latin typeface="Times New Roman" panose="02020603050405020304" pitchFamily="18" charset="0"/>
                <a:cs typeface="Times New Roman" panose="02020603050405020304" pitchFamily="18" charset="0"/>
              </a:rPr>
              <a:t> </a:t>
            </a:r>
            <a:r>
              <a:rPr lang="en-US" sz="2000" b="1" dirty="0" err="1">
                <a:solidFill>
                  <a:srgbClr val="FF33CC"/>
                </a:solidFill>
                <a:latin typeface="Times New Roman" panose="02020603050405020304" pitchFamily="18" charset="0"/>
                <a:cs typeface="Times New Roman" panose="02020603050405020304" pitchFamily="18" charset="0"/>
              </a:rPr>
              <a:t>rừng</a:t>
            </a:r>
            <a:endParaRPr lang="en-US" sz="2000" b="1" u="sng" dirty="0">
              <a:solidFill>
                <a:srgbClr val="FF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906453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7178"/>
                                        </p:tgtEl>
                                        <p:attrNameLst>
                                          <p:attrName>style.visibility</p:attrName>
                                        </p:attrNameLst>
                                      </p:cBhvr>
                                      <p:to>
                                        <p:strVal val="visible"/>
                                      </p:to>
                                    </p:set>
                                    <p:animEffect transition="in" filter="randombar(horizontal)">
                                      <p:cBhvr>
                                        <p:cTn id="13" dur="500"/>
                                        <p:tgtEl>
                                          <p:spTgt spid="7178"/>
                                        </p:tgtEl>
                                      </p:cBhvr>
                                    </p:animEffect>
                                  </p:childTnLst>
                                </p:cTn>
                              </p:par>
                              <p:par>
                                <p:cTn id="14" presetID="14" presetClass="entr" presetSubtype="10" fill="hold" nodeType="withEffect">
                                  <p:stCondLst>
                                    <p:cond delay="0"/>
                                  </p:stCondLst>
                                  <p:childTnLst>
                                    <p:set>
                                      <p:cBhvr>
                                        <p:cTn id="15" dur="1" fill="hold">
                                          <p:stCondLst>
                                            <p:cond delay="0"/>
                                          </p:stCondLst>
                                        </p:cTn>
                                        <p:tgtEl>
                                          <p:spTgt spid="7174"/>
                                        </p:tgtEl>
                                        <p:attrNameLst>
                                          <p:attrName>style.visibility</p:attrName>
                                        </p:attrNameLst>
                                      </p:cBhvr>
                                      <p:to>
                                        <p:strVal val="visible"/>
                                      </p:to>
                                    </p:set>
                                    <p:animEffect transition="in" filter="randombar(horizontal)">
                                      <p:cBhvr>
                                        <p:cTn id="16" dur="500"/>
                                        <p:tgtEl>
                                          <p:spTgt spid="7174"/>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7179"/>
                                        </p:tgtEl>
                                        <p:attrNameLst>
                                          <p:attrName>style.visibility</p:attrName>
                                        </p:attrNameLst>
                                      </p:cBhvr>
                                      <p:to>
                                        <p:strVal val="visible"/>
                                      </p:to>
                                    </p:set>
                                    <p:animEffect transition="in" filter="randombar(horizontal)">
                                      <p:cBhvr>
                                        <p:cTn id="19" dur="500"/>
                                        <p:tgtEl>
                                          <p:spTgt spid="7179"/>
                                        </p:tgtEl>
                                      </p:cBhvr>
                                    </p:animEffect>
                                  </p:childTnLst>
                                </p:cTn>
                              </p:par>
                              <p:par>
                                <p:cTn id="20" presetID="14" presetClass="entr" presetSubtype="10" fill="hold" nodeType="withEffect">
                                  <p:stCondLst>
                                    <p:cond delay="0"/>
                                  </p:stCondLst>
                                  <p:childTnLst>
                                    <p:set>
                                      <p:cBhvr>
                                        <p:cTn id="21" dur="1" fill="hold">
                                          <p:stCondLst>
                                            <p:cond delay="0"/>
                                          </p:stCondLst>
                                        </p:cTn>
                                        <p:tgtEl>
                                          <p:spTgt spid="7175"/>
                                        </p:tgtEl>
                                        <p:attrNameLst>
                                          <p:attrName>style.visibility</p:attrName>
                                        </p:attrNameLst>
                                      </p:cBhvr>
                                      <p:to>
                                        <p:strVal val="visible"/>
                                      </p:to>
                                    </p:set>
                                    <p:animEffect transition="in" filter="randombar(horizontal)">
                                      <p:cBhvr>
                                        <p:cTn id="22" dur="500"/>
                                        <p:tgtEl>
                                          <p:spTgt spid="7175"/>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7180"/>
                                        </p:tgtEl>
                                        <p:attrNameLst>
                                          <p:attrName>style.visibility</p:attrName>
                                        </p:attrNameLst>
                                      </p:cBhvr>
                                      <p:to>
                                        <p:strVal val="visible"/>
                                      </p:to>
                                    </p:set>
                                    <p:animEffect transition="in" filter="randombar(horizontal)">
                                      <p:cBhvr>
                                        <p:cTn id="25" dur="500"/>
                                        <p:tgtEl>
                                          <p:spTgt spid="7180"/>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7181"/>
                                        </p:tgtEl>
                                        <p:attrNameLst>
                                          <p:attrName>style.visibility</p:attrName>
                                        </p:attrNameLst>
                                      </p:cBhvr>
                                      <p:to>
                                        <p:strVal val="visible"/>
                                      </p:to>
                                    </p:set>
                                    <p:animEffect transition="in" filter="randombar(horizontal)">
                                      <p:cBhvr>
                                        <p:cTn id="28" dur="500"/>
                                        <p:tgtEl>
                                          <p:spTgt spid="7181"/>
                                        </p:tgtEl>
                                      </p:cBhvr>
                                    </p:animEffect>
                                  </p:childTnLst>
                                </p:cTn>
                              </p:par>
                              <p:par>
                                <p:cTn id="29" presetID="14" presetClass="entr" presetSubtype="10" fill="hold" nodeType="withEffect">
                                  <p:stCondLst>
                                    <p:cond delay="0"/>
                                  </p:stCondLst>
                                  <p:childTnLst>
                                    <p:set>
                                      <p:cBhvr>
                                        <p:cTn id="30" dur="1" fill="hold">
                                          <p:stCondLst>
                                            <p:cond delay="0"/>
                                          </p:stCondLst>
                                        </p:cTn>
                                        <p:tgtEl>
                                          <p:spTgt spid="7177"/>
                                        </p:tgtEl>
                                        <p:attrNameLst>
                                          <p:attrName>style.visibility</p:attrName>
                                        </p:attrNameLst>
                                      </p:cBhvr>
                                      <p:to>
                                        <p:strVal val="visible"/>
                                      </p:to>
                                    </p:set>
                                    <p:animEffect transition="in" filter="randombar(horizontal)">
                                      <p:cBhvr>
                                        <p:cTn id="31" dur="500"/>
                                        <p:tgtEl>
                                          <p:spTgt spid="7177"/>
                                        </p:tgtEl>
                                      </p:cBhvr>
                                    </p:animEffect>
                                  </p:childTnLst>
                                </p:cTn>
                              </p:par>
                              <p:par>
                                <p:cTn id="32" presetID="14" presetClass="entr" presetSubtype="10" fill="hold" nodeType="withEffect">
                                  <p:stCondLst>
                                    <p:cond delay="0"/>
                                  </p:stCondLst>
                                  <p:childTnLst>
                                    <p:set>
                                      <p:cBhvr>
                                        <p:cTn id="33" dur="1" fill="hold">
                                          <p:stCondLst>
                                            <p:cond delay="0"/>
                                          </p:stCondLst>
                                        </p:cTn>
                                        <p:tgtEl>
                                          <p:spTgt spid="7176"/>
                                        </p:tgtEl>
                                        <p:attrNameLst>
                                          <p:attrName>style.visibility</p:attrName>
                                        </p:attrNameLst>
                                      </p:cBhvr>
                                      <p:to>
                                        <p:strVal val="visible"/>
                                      </p:to>
                                    </p:set>
                                    <p:animEffect transition="in" filter="randombar(horizontal)">
                                      <p:cBhvr>
                                        <p:cTn id="34" dur="500"/>
                                        <p:tgtEl>
                                          <p:spTgt spid="7176"/>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7182"/>
                                        </p:tgtEl>
                                        <p:attrNameLst>
                                          <p:attrName>style.visibility</p:attrName>
                                        </p:attrNameLst>
                                      </p:cBhvr>
                                      <p:to>
                                        <p:strVal val="visible"/>
                                      </p:to>
                                    </p:set>
                                    <p:animEffect transition="in" filter="randombar(horizontal)">
                                      <p:cBhvr>
                                        <p:cTn id="37" dur="500"/>
                                        <p:tgtEl>
                                          <p:spTgt spid="7182"/>
                                        </p:tgtEl>
                                      </p:cBhvr>
                                    </p:animEffect>
                                  </p:childTnLst>
                                </p:cTn>
                              </p:par>
                              <p:par>
                                <p:cTn id="38" presetID="14" presetClass="entr" presetSubtype="1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randombar(horizontal)">
                                      <p:cBhvr>
                                        <p:cTn id="40" dur="500"/>
                                        <p:tgtEl>
                                          <p:spTgt spid="12"/>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7183"/>
                                        </p:tgtEl>
                                        <p:attrNameLst>
                                          <p:attrName>style.visibility</p:attrName>
                                        </p:attrNameLst>
                                      </p:cBhvr>
                                      <p:to>
                                        <p:strVal val="visible"/>
                                      </p:to>
                                    </p:set>
                                    <p:animEffect transition="in" filter="randombar(horizontal)">
                                      <p:cBhvr>
                                        <p:cTn id="43" dur="500"/>
                                        <p:tgtEl>
                                          <p:spTgt spid="7183"/>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83999"/>
                                        </p:tgtEl>
                                        <p:attrNameLst>
                                          <p:attrName>style.visibility</p:attrName>
                                        </p:attrNameLst>
                                      </p:cBhvr>
                                      <p:to>
                                        <p:strVal val="visible"/>
                                      </p:to>
                                    </p:set>
                                    <p:anim calcmode="lin" valueType="num">
                                      <p:cBhvr additive="base">
                                        <p:cTn id="48" dur="500" fill="hold"/>
                                        <p:tgtEl>
                                          <p:spTgt spid="83999"/>
                                        </p:tgtEl>
                                        <p:attrNameLst>
                                          <p:attrName>ppt_x</p:attrName>
                                        </p:attrNameLst>
                                      </p:cBhvr>
                                      <p:tavLst>
                                        <p:tav tm="0">
                                          <p:val>
                                            <p:strVal val="#ppt_x"/>
                                          </p:val>
                                        </p:tav>
                                        <p:tav tm="100000">
                                          <p:val>
                                            <p:strVal val="#ppt_x"/>
                                          </p:val>
                                        </p:tav>
                                      </p:tavLst>
                                    </p:anim>
                                    <p:anim calcmode="lin" valueType="num">
                                      <p:cBhvr additive="base">
                                        <p:cTn id="49" dur="500" fill="hold"/>
                                        <p:tgtEl>
                                          <p:spTgt spid="83999"/>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84000"/>
                                        </p:tgtEl>
                                        <p:attrNameLst>
                                          <p:attrName>style.visibility</p:attrName>
                                        </p:attrNameLst>
                                      </p:cBhvr>
                                      <p:to>
                                        <p:strVal val="visible"/>
                                      </p:to>
                                    </p:set>
                                    <p:anim calcmode="lin" valueType="num">
                                      <p:cBhvr additive="base">
                                        <p:cTn id="54" dur="500" fill="hold"/>
                                        <p:tgtEl>
                                          <p:spTgt spid="84000"/>
                                        </p:tgtEl>
                                        <p:attrNameLst>
                                          <p:attrName>ppt_x</p:attrName>
                                        </p:attrNameLst>
                                      </p:cBhvr>
                                      <p:tavLst>
                                        <p:tav tm="0">
                                          <p:val>
                                            <p:strVal val="#ppt_x"/>
                                          </p:val>
                                        </p:tav>
                                        <p:tav tm="100000">
                                          <p:val>
                                            <p:strVal val="#ppt_x"/>
                                          </p:val>
                                        </p:tav>
                                      </p:tavLst>
                                    </p:anim>
                                    <p:anim calcmode="lin" valueType="num">
                                      <p:cBhvr additive="base">
                                        <p:cTn id="55" dur="500" fill="hold"/>
                                        <p:tgtEl>
                                          <p:spTgt spid="84000"/>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84001"/>
                                        </p:tgtEl>
                                        <p:attrNameLst>
                                          <p:attrName>style.visibility</p:attrName>
                                        </p:attrNameLst>
                                      </p:cBhvr>
                                      <p:to>
                                        <p:strVal val="visible"/>
                                      </p:to>
                                    </p:set>
                                    <p:anim calcmode="lin" valueType="num">
                                      <p:cBhvr additive="base">
                                        <p:cTn id="60" dur="500" fill="hold"/>
                                        <p:tgtEl>
                                          <p:spTgt spid="84001"/>
                                        </p:tgtEl>
                                        <p:attrNameLst>
                                          <p:attrName>ppt_x</p:attrName>
                                        </p:attrNameLst>
                                      </p:cBhvr>
                                      <p:tavLst>
                                        <p:tav tm="0">
                                          <p:val>
                                            <p:strVal val="#ppt_x"/>
                                          </p:val>
                                        </p:tav>
                                        <p:tav tm="100000">
                                          <p:val>
                                            <p:strVal val="#ppt_x"/>
                                          </p:val>
                                        </p:tav>
                                      </p:tavLst>
                                    </p:anim>
                                    <p:anim calcmode="lin" valueType="num">
                                      <p:cBhvr additive="base">
                                        <p:cTn id="61" dur="500" fill="hold"/>
                                        <p:tgtEl>
                                          <p:spTgt spid="84001"/>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84002"/>
                                        </p:tgtEl>
                                        <p:attrNameLst>
                                          <p:attrName>style.visibility</p:attrName>
                                        </p:attrNameLst>
                                      </p:cBhvr>
                                      <p:to>
                                        <p:strVal val="visible"/>
                                      </p:to>
                                    </p:set>
                                    <p:anim calcmode="lin" valueType="num">
                                      <p:cBhvr additive="base">
                                        <p:cTn id="66" dur="500" fill="hold"/>
                                        <p:tgtEl>
                                          <p:spTgt spid="84002"/>
                                        </p:tgtEl>
                                        <p:attrNameLst>
                                          <p:attrName>ppt_x</p:attrName>
                                        </p:attrNameLst>
                                      </p:cBhvr>
                                      <p:tavLst>
                                        <p:tav tm="0">
                                          <p:val>
                                            <p:strVal val="#ppt_x"/>
                                          </p:val>
                                        </p:tav>
                                        <p:tav tm="100000">
                                          <p:val>
                                            <p:strVal val="#ppt_x"/>
                                          </p:val>
                                        </p:tav>
                                      </p:tavLst>
                                    </p:anim>
                                    <p:anim calcmode="lin" valueType="num">
                                      <p:cBhvr additive="base">
                                        <p:cTn id="67" dur="500" fill="hold"/>
                                        <p:tgtEl>
                                          <p:spTgt spid="84002"/>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84003"/>
                                        </p:tgtEl>
                                        <p:attrNameLst>
                                          <p:attrName>style.visibility</p:attrName>
                                        </p:attrNameLst>
                                      </p:cBhvr>
                                      <p:to>
                                        <p:strVal val="visible"/>
                                      </p:to>
                                    </p:set>
                                    <p:anim calcmode="lin" valueType="num">
                                      <p:cBhvr additive="base">
                                        <p:cTn id="72" dur="500" fill="hold"/>
                                        <p:tgtEl>
                                          <p:spTgt spid="84003"/>
                                        </p:tgtEl>
                                        <p:attrNameLst>
                                          <p:attrName>ppt_x</p:attrName>
                                        </p:attrNameLst>
                                      </p:cBhvr>
                                      <p:tavLst>
                                        <p:tav tm="0">
                                          <p:val>
                                            <p:strVal val="#ppt_x"/>
                                          </p:val>
                                        </p:tav>
                                        <p:tav tm="100000">
                                          <p:val>
                                            <p:strVal val="#ppt_x"/>
                                          </p:val>
                                        </p:tav>
                                      </p:tavLst>
                                    </p:anim>
                                    <p:anim calcmode="lin" valueType="num">
                                      <p:cBhvr additive="base">
                                        <p:cTn id="73" dur="500" fill="hold"/>
                                        <p:tgtEl>
                                          <p:spTgt spid="84003"/>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84004"/>
                                        </p:tgtEl>
                                        <p:attrNameLst>
                                          <p:attrName>style.visibility</p:attrName>
                                        </p:attrNameLst>
                                      </p:cBhvr>
                                      <p:to>
                                        <p:strVal val="visible"/>
                                      </p:to>
                                    </p:set>
                                    <p:anim calcmode="lin" valueType="num">
                                      <p:cBhvr additive="base">
                                        <p:cTn id="78" dur="500" fill="hold"/>
                                        <p:tgtEl>
                                          <p:spTgt spid="84004"/>
                                        </p:tgtEl>
                                        <p:attrNameLst>
                                          <p:attrName>ppt_x</p:attrName>
                                        </p:attrNameLst>
                                      </p:cBhvr>
                                      <p:tavLst>
                                        <p:tav tm="0">
                                          <p:val>
                                            <p:strVal val="#ppt_x"/>
                                          </p:val>
                                        </p:tav>
                                        <p:tav tm="100000">
                                          <p:val>
                                            <p:strVal val="#ppt_x"/>
                                          </p:val>
                                        </p:tav>
                                      </p:tavLst>
                                    </p:anim>
                                    <p:anim calcmode="lin" valueType="num">
                                      <p:cBhvr additive="base">
                                        <p:cTn id="79" dur="500" fill="hold"/>
                                        <p:tgtEl>
                                          <p:spTgt spid="840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178" grpId="0" animBg="1"/>
      <p:bldP spid="7179" grpId="0" animBg="1"/>
      <p:bldP spid="7180" grpId="0" animBg="1"/>
      <p:bldP spid="7181" grpId="0" animBg="1"/>
      <p:bldP spid="7182" grpId="0" animBg="1"/>
      <p:bldP spid="7183" grpId="0" animBg="1"/>
      <p:bldP spid="83999" grpId="0" animBg="1"/>
      <p:bldP spid="84000" grpId="0" animBg="1"/>
      <p:bldP spid="84001" grpId="0" animBg="1"/>
      <p:bldP spid="84002" grpId="0" animBg="1"/>
      <p:bldP spid="84003" grpId="0" animBg="1"/>
      <p:bldP spid="8400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Box 1"/>
          <p:cNvSpPr txBox="1">
            <a:spLocks noChangeArrowheads="1"/>
          </p:cNvSpPr>
          <p:nvPr/>
        </p:nvSpPr>
        <p:spPr bwMode="auto">
          <a:xfrm>
            <a:off x="304713" y="262920"/>
            <a:ext cx="4793696" cy="523220"/>
          </a:xfrm>
          <a:prstGeom prst="rect">
            <a:avLst/>
          </a:prstGeom>
          <a:solidFill>
            <a:schemeClr val="accent4">
              <a:lumMod val="40000"/>
              <a:lumOff val="60000"/>
            </a:schemeClr>
          </a:solidFill>
          <a:ln w="9525">
            <a:solidFill>
              <a:srgbClr val="FF0000"/>
            </a:solidFill>
            <a:miter lim="800000"/>
            <a:headEnd/>
            <a:tailEnd/>
          </a:ln>
        </p:spPr>
        <p:txBody>
          <a:bodyPr wrap="squar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sz="2800" b="1" dirty="0">
                <a:latin typeface="Times New Roman" panose="02020603050405020304" pitchFamily="18" charset="0"/>
                <a:cs typeface="Times New Roman" panose="02020603050405020304" pitchFamily="18" charset="0"/>
              </a:rPr>
              <a:t>1. </a:t>
            </a:r>
            <a:r>
              <a:rPr lang="en-US" sz="2800" b="1" dirty="0" err="1">
                <a:latin typeface="Times New Roman" panose="02020603050405020304" pitchFamily="18" charset="0"/>
                <a:cs typeface="Times New Roman" panose="02020603050405020304" pitchFamily="18" charset="0"/>
              </a:rPr>
              <a:t>Nếu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nội</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sinh</a:t>
            </a:r>
            <a:r>
              <a:rPr lang="en-US" sz="2800" b="1" dirty="0" smtClean="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&gt; </a:t>
            </a:r>
            <a:r>
              <a:rPr lang="en-US" sz="2800" b="1" dirty="0" err="1">
                <a:latin typeface="Times New Roman" panose="02020603050405020304" pitchFamily="18" charset="0"/>
                <a:cs typeface="Times New Roman" panose="02020603050405020304" pitchFamily="18" charset="0"/>
              </a:rPr>
              <a:t>Ngoại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sinh</a:t>
            </a:r>
            <a:endParaRPr lang="en-US" sz="2800" b="1" dirty="0">
              <a:latin typeface="Times New Roman" panose="02020603050405020304" pitchFamily="18" charset="0"/>
              <a:cs typeface="Times New Roman" panose="02020603050405020304" pitchFamily="18" charset="0"/>
            </a:endParaRPr>
          </a:p>
        </p:txBody>
      </p:sp>
      <p:sp>
        <p:nvSpPr>
          <p:cNvPr id="13317" name="TextBox 14"/>
          <p:cNvSpPr txBox="1">
            <a:spLocks noChangeArrowheads="1"/>
          </p:cNvSpPr>
          <p:nvPr/>
        </p:nvSpPr>
        <p:spPr bwMode="auto">
          <a:xfrm>
            <a:off x="297809" y="3237430"/>
            <a:ext cx="4878198" cy="523220"/>
          </a:xfrm>
          <a:prstGeom prst="rect">
            <a:avLst/>
          </a:prstGeom>
          <a:solidFill>
            <a:schemeClr val="accent6">
              <a:lumMod val="40000"/>
              <a:lumOff val="60000"/>
            </a:schemeClr>
          </a:solidFill>
          <a:ln w="9525">
            <a:solidFill>
              <a:srgbClr val="FF33CC"/>
            </a:solidFill>
            <a:miter lim="800000"/>
            <a:headEnd/>
            <a:tailEnd/>
          </a:ln>
        </p:spPr>
        <p:txBody>
          <a:bodyPr wrap="squar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sz="2800" b="1" dirty="0">
                <a:latin typeface="Times New Roman" panose="02020603050405020304" pitchFamily="18" charset="0"/>
                <a:cs typeface="Times New Roman" panose="02020603050405020304" pitchFamily="18" charset="0"/>
              </a:rPr>
              <a:t>2. </a:t>
            </a:r>
            <a:r>
              <a:rPr lang="en-US" sz="2800" b="1" dirty="0" err="1">
                <a:latin typeface="Times New Roman" panose="02020603050405020304" pitchFamily="18" charset="0"/>
                <a:cs typeface="Times New Roman" panose="02020603050405020304" pitchFamily="18" charset="0"/>
              </a:rPr>
              <a:t>Nếu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ngoại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sinh</a:t>
            </a:r>
            <a:r>
              <a:rPr lang="en-US" sz="2800" b="1" dirty="0" smtClean="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&gt; </a:t>
            </a:r>
            <a:r>
              <a:rPr lang="en-US" sz="2800" b="1" dirty="0" err="1">
                <a:latin typeface="Times New Roman" panose="02020603050405020304" pitchFamily="18" charset="0"/>
                <a:cs typeface="Times New Roman" panose="02020603050405020304" pitchFamily="18" charset="0"/>
              </a:rPr>
              <a:t>Nội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sinh</a:t>
            </a:r>
            <a:endParaRPr lang="en-US" sz="2800" b="1" dirty="0">
              <a:latin typeface="Times New Roman" panose="02020603050405020304" pitchFamily="18" charset="0"/>
              <a:cs typeface="Times New Roman" panose="02020603050405020304" pitchFamily="18" charset="0"/>
            </a:endParaRPr>
          </a:p>
        </p:txBody>
      </p:sp>
      <p:pic>
        <p:nvPicPr>
          <p:cNvPr id="12303" name="Picture 16" descr="NL-lon1"/>
          <p:cNvPicPr>
            <a:picLocks noGrp="1" noChangeAspect="1" noChangeArrowheads="1" noCrop="1"/>
          </p:cNvPicPr>
          <p:nvPr>
            <p:ph/>
          </p:nvPr>
        </p:nvPicPr>
        <p:blipFill>
          <a:blip r:embed="rId3"/>
          <a:srcRect/>
          <a:stretch>
            <a:fillRect/>
          </a:stretch>
        </p:blipFill>
        <p:spPr>
          <a:xfrm>
            <a:off x="297809" y="1085850"/>
            <a:ext cx="4800600" cy="1828800"/>
          </a:xfrm>
          <a:solidFill>
            <a:schemeClr val="accent3">
              <a:lumMod val="60000"/>
              <a:lumOff val="40000"/>
            </a:schemeClr>
          </a:solidFill>
        </p:spPr>
      </p:pic>
      <p:pic>
        <p:nvPicPr>
          <p:cNvPr id="12305" name="Picture 18" descr="NL-nho1"/>
          <p:cNvPicPr>
            <a:picLocks noChangeAspect="1" noChangeArrowheads="1" noCrop="1"/>
          </p:cNvPicPr>
          <p:nvPr/>
        </p:nvPicPr>
        <p:blipFill>
          <a:blip r:embed="rId4"/>
          <a:srcRect/>
          <a:stretch>
            <a:fillRect/>
          </a:stretch>
        </p:blipFill>
        <p:spPr bwMode="auto">
          <a:xfrm>
            <a:off x="297809" y="4234343"/>
            <a:ext cx="4878198" cy="2209800"/>
          </a:xfrm>
          <a:prstGeom prst="rect">
            <a:avLst/>
          </a:prstGeom>
          <a:solidFill>
            <a:schemeClr val="accent1">
              <a:lumMod val="40000"/>
              <a:lumOff val="60000"/>
            </a:schemeClr>
          </a:solidFill>
          <a:ln w="9525">
            <a:noFill/>
            <a:miter lim="800000"/>
            <a:headEnd/>
            <a:tailEnd/>
          </a:ln>
        </p:spPr>
      </p:pic>
      <p:sp>
        <p:nvSpPr>
          <p:cNvPr id="4" name="TextBox 3"/>
          <p:cNvSpPr txBox="1">
            <a:spLocks noChangeArrowheads="1"/>
          </p:cNvSpPr>
          <p:nvPr/>
        </p:nvSpPr>
        <p:spPr bwMode="auto">
          <a:xfrm>
            <a:off x="5553513" y="1707862"/>
            <a:ext cx="45894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buFont typeface="Symbol" panose="05050102010706020507" pitchFamily="18" charset="2"/>
              <a:buChar char="Þ"/>
            </a:pP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Địa</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hình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gồ</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ghề</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hơn</a:t>
            </a:r>
            <a:r>
              <a:rPr lang="en-US" sz="3200" b="1" dirty="0">
                <a:solidFill>
                  <a:srgbClr val="FF0000"/>
                </a:solidFill>
                <a:latin typeface="Times New Roman" panose="02020603050405020304" pitchFamily="18" charset="0"/>
                <a:cs typeface="Times New Roman" panose="02020603050405020304" pitchFamily="18" charset="0"/>
              </a:rPr>
              <a:t>.</a:t>
            </a:r>
          </a:p>
        </p:txBody>
      </p:sp>
      <p:sp>
        <p:nvSpPr>
          <p:cNvPr id="21" name="TextBox 20"/>
          <p:cNvSpPr txBox="1">
            <a:spLocks noChangeArrowheads="1"/>
          </p:cNvSpPr>
          <p:nvPr/>
        </p:nvSpPr>
        <p:spPr bwMode="auto">
          <a:xfrm>
            <a:off x="5574836" y="5570989"/>
            <a:ext cx="626203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buFont typeface="Symbol" panose="05050102010706020507" pitchFamily="18" charset="2"/>
              <a:buChar char="Þ"/>
            </a:pP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Địa</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hình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hạ</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thấp</a:t>
            </a:r>
            <a:r>
              <a:rPr lang="en-US" sz="3200" b="1" dirty="0">
                <a:solidFill>
                  <a:srgbClr val="FF0000"/>
                </a:solidFill>
                <a:latin typeface="Times New Roman" panose="02020603050405020304" pitchFamily="18" charset="0"/>
                <a:cs typeface="Times New Roman" panose="02020603050405020304" pitchFamily="18" charset="0"/>
              </a:rPr>
              <a:t>, san </a:t>
            </a:r>
            <a:r>
              <a:rPr lang="en-US" sz="3200" b="1" dirty="0" err="1">
                <a:solidFill>
                  <a:srgbClr val="FF0000"/>
                </a:solidFill>
                <a:latin typeface="Times New Roman" panose="02020603050405020304" pitchFamily="18" charset="0"/>
                <a:cs typeface="Times New Roman" panose="02020603050405020304" pitchFamily="18" charset="0"/>
              </a:rPr>
              <a:t>bằng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hơn</a:t>
            </a:r>
            <a:r>
              <a:rPr lang="en-US" sz="3200" b="1" dirty="0">
                <a:solidFill>
                  <a:srgbClr val="FF0000"/>
                </a:solidFill>
                <a:latin typeface="Times New Roman" panose="02020603050405020304" pitchFamily="18" charset="0"/>
                <a:cs typeface="Times New Roman" panose="02020603050405020304" pitchFamily="18" charset="0"/>
              </a:rPr>
              <a:t>. </a:t>
            </a:r>
          </a:p>
        </p:txBody>
      </p:sp>
      <p:sp>
        <p:nvSpPr>
          <p:cNvPr id="14" name="TextBox 13"/>
          <p:cNvSpPr txBox="1">
            <a:spLocks noChangeArrowheads="1"/>
          </p:cNvSpPr>
          <p:nvPr/>
        </p:nvSpPr>
        <p:spPr bwMode="auto">
          <a:xfrm>
            <a:off x="5574836" y="2914650"/>
            <a:ext cx="6181287"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en-US" sz="3200" b="1" dirty="0" err="1">
                <a:solidFill>
                  <a:srgbClr val="0000FF"/>
                </a:solidFill>
                <a:latin typeface="Times New Roman" panose="02020603050405020304" pitchFamily="18" charset="0"/>
                <a:cs typeface="Times New Roman" panose="02020603050405020304" pitchFamily="18" charset="0"/>
              </a:rPr>
              <a:t>Nội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cs typeface="Times New Roman" panose="02020603050405020304" pitchFamily="18" charset="0"/>
              </a:rPr>
              <a:t>sinh</a:t>
            </a:r>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và</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ngoại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cs typeface="Times New Roman" panose="02020603050405020304" pitchFamily="18" charset="0"/>
              </a:rPr>
              <a:t>sinh</a:t>
            </a:r>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là</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hai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lực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đối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nghịch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nhau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nhưng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xảy</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ra</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đồng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thời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tạo</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nên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địa</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hình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bề</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mặt</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Trái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Đất</a:t>
            </a:r>
            <a:r>
              <a:rPr lang="en-US" sz="3200" b="1"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334662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diamond(in)">
                                      <p:cBhvr>
                                        <p:cTn id="12" dur="500"/>
                                        <p:tgtEl>
                                          <p:spTgt spid="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xit" presetSubtype="16" fill="hold" grpId="1" nodeType="clickEffect">
                                  <p:stCondLst>
                                    <p:cond delay="0"/>
                                  </p:stCondLst>
                                  <p:childTnLst>
                                    <p:animEffect transition="out" filter="box(in)">
                                      <p:cBhvr>
                                        <p:cTn id="16" dur="500"/>
                                        <p:tgtEl>
                                          <p:spTgt spid="21"/>
                                        </p:tgtEl>
                                      </p:cBhvr>
                                    </p:animEffect>
                                    <p:set>
                                      <p:cBhvr>
                                        <p:cTn id="17" dur="1" fill="hold">
                                          <p:stCondLst>
                                            <p:cond delay="499"/>
                                          </p:stCondLst>
                                        </p:cTn>
                                        <p:tgtEl>
                                          <p:spTgt spid="21"/>
                                        </p:tgtEl>
                                        <p:attrNameLst>
                                          <p:attrName>style.visibility</p:attrName>
                                        </p:attrNameLst>
                                      </p:cBhvr>
                                      <p:to>
                                        <p:strVal val="hidden"/>
                                      </p:to>
                                    </p:set>
                                  </p:childTnLst>
                                </p:cTn>
                              </p:par>
                              <p:par>
                                <p:cTn id="18" presetID="4" presetClass="exit" presetSubtype="16" fill="hold" grpId="1" nodeType="withEffect">
                                  <p:stCondLst>
                                    <p:cond delay="0"/>
                                  </p:stCondLst>
                                  <p:childTnLst>
                                    <p:animEffect transition="out" filter="box(in)">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par>
                                <p:cTn id="21" presetID="4" presetClass="entr" presetSubtype="16"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ox(in)">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21" grpId="0"/>
      <p:bldP spid="21" grpId="1"/>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9261" y="0"/>
            <a:ext cx="3949018" cy="830997"/>
          </a:xfrm>
          <a:prstGeom prst="rect">
            <a:avLst/>
          </a:prstGeom>
          <a:noFill/>
        </p:spPr>
        <p:txBody>
          <a:bodyPr wrap="square">
            <a:spAutoFit/>
          </a:bodyPr>
          <a:lstStyle/>
          <a:p>
            <a:pPr>
              <a:lnSpc>
                <a:spcPct val="150000"/>
              </a:lnSpc>
              <a:defRPr/>
            </a:pPr>
            <a:r>
              <a:rPr lang="en-US" sz="3200" b="1" dirty="0" smtClean="0">
                <a:solidFill>
                  <a:schemeClr val="accent6">
                    <a:lumMod val="75000"/>
                  </a:schemeClr>
                </a:solidFill>
                <a:latin typeface="Times New Roman" panose="02020603050405020304" pitchFamily="18" charset="0"/>
                <a:cs typeface="Times New Roman" panose="02020603050405020304" pitchFamily="18" charset="0"/>
              </a:rPr>
              <a:t>2. </a:t>
            </a:r>
            <a:r>
              <a:rPr lang="en-US" sz="3200" b="1" dirty="0" err="1" smtClean="0">
                <a:solidFill>
                  <a:schemeClr val="accent6">
                    <a:lumMod val="75000"/>
                  </a:schemeClr>
                </a:solidFill>
                <a:latin typeface="Times New Roman" panose="02020603050405020304" pitchFamily="18" charset="0"/>
                <a:cs typeface="Times New Roman" panose="02020603050405020304" pitchFamily="18" charset="0"/>
              </a:rPr>
              <a:t>Hiện</a:t>
            </a:r>
            <a:r>
              <a:rPr lang="en-US" sz="32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smtClean="0">
                <a:solidFill>
                  <a:schemeClr val="accent6">
                    <a:lumMod val="75000"/>
                  </a:schemeClr>
                </a:solidFill>
                <a:latin typeface="Times New Roman" panose="02020603050405020304" pitchFamily="18" charset="0"/>
                <a:cs typeface="Times New Roman" panose="02020603050405020304" pitchFamily="18" charset="0"/>
              </a:rPr>
              <a:t>tượng</a:t>
            </a:r>
            <a:r>
              <a:rPr lang="en-US" sz="32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smtClean="0">
                <a:solidFill>
                  <a:schemeClr val="accent6">
                    <a:lumMod val="75000"/>
                  </a:schemeClr>
                </a:solidFill>
                <a:latin typeface="Times New Roman" panose="02020603050405020304" pitchFamily="18" charset="0"/>
                <a:cs typeface="Times New Roman" panose="02020603050405020304" pitchFamily="18" charset="0"/>
              </a:rPr>
              <a:t>tạo</a:t>
            </a:r>
            <a:r>
              <a:rPr lang="en-US" sz="32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smtClean="0">
                <a:solidFill>
                  <a:schemeClr val="accent6">
                    <a:lumMod val="75000"/>
                  </a:schemeClr>
                </a:solidFill>
                <a:latin typeface="Times New Roman" panose="02020603050405020304" pitchFamily="18" charset="0"/>
                <a:cs typeface="Times New Roman" panose="02020603050405020304" pitchFamily="18" charset="0"/>
              </a:rPr>
              <a:t>núi</a:t>
            </a:r>
            <a:endParaRPr lang="en-US" sz="3200" b="1" dirty="0" smtClean="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4" name="Rectangle 3"/>
          <p:cNvSpPr/>
          <p:nvPr/>
        </p:nvSpPr>
        <p:spPr>
          <a:xfrm>
            <a:off x="399713" y="1130651"/>
            <a:ext cx="11618116" cy="1384995"/>
          </a:xfrm>
          <a:prstGeom prst="rect">
            <a:avLst/>
          </a:prstGeom>
        </p:spPr>
        <p:txBody>
          <a:bodyPr wrap="square">
            <a:spAutoFit/>
          </a:bodyPr>
          <a:lstStyle/>
          <a:p>
            <a:pPr algn="ct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THẢO LUẬN NHÓM  (3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phút</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a:t>
            </a:r>
          </a:p>
          <a:p>
            <a:pPr algn="just"/>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Yêu</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cầu</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Đọc</a:t>
            </a:r>
            <a:r>
              <a:rPr lang="en-US" sz="2800" b="1" dirty="0"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thông</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tin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mục</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2 </a:t>
            </a:r>
            <a:r>
              <a:rPr lang="en-US" sz="2800" b="1" dirty="0" err="1"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và</a:t>
            </a:r>
            <a:r>
              <a:rPr lang="en-US" sz="2800" b="1" dirty="0"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quan</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sát</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hình</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5</a:t>
            </a:r>
            <a:r>
              <a:rPr lang="en-US" sz="2800" b="1" dirty="0"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trong</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SGK, </a:t>
            </a:r>
            <a:r>
              <a:rPr lang="en-US" sz="2800" b="1" dirty="0" err="1"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thảo</a:t>
            </a:r>
            <a:r>
              <a:rPr lang="en-US" sz="2800" b="1" dirty="0"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luận</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theo</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cặp</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đ</a:t>
            </a:r>
            <a:r>
              <a:rPr lang="en-US" sz="2800" b="1" dirty="0" err="1"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ôi</a:t>
            </a:r>
            <a:r>
              <a:rPr lang="en-US" sz="2800" b="1" dirty="0"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và</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cho</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biết</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a:t>
            </a:r>
            <a:endParaRPr lang="en-US" sz="2800" b="1" dirty="0">
              <a:ln w="10541" cmpd="sng">
                <a:solidFill>
                  <a:srgbClr val="4F81BD">
                    <a:shade val="88000"/>
                    <a:satMod val="110000"/>
                  </a:srgbClr>
                </a:solidFill>
                <a:prstDash val="solid"/>
              </a:ln>
              <a:solidFill>
                <a:srgbClr val="0070C0"/>
              </a:solidFill>
            </a:endParaRPr>
          </a:p>
        </p:txBody>
      </p:sp>
      <p:sp>
        <p:nvSpPr>
          <p:cNvPr id="6" name="Text Box 8"/>
          <p:cNvSpPr txBox="1">
            <a:spLocks noChangeArrowheads="1"/>
          </p:cNvSpPr>
          <p:nvPr/>
        </p:nvSpPr>
        <p:spPr bwMode="auto">
          <a:xfrm>
            <a:off x="399713" y="2944830"/>
            <a:ext cx="7354237" cy="954107"/>
          </a:xfrm>
          <a:prstGeom prst="rect">
            <a:avLst/>
          </a:prstGeom>
          <a:solidFill>
            <a:schemeClr val="accent4">
              <a:lumMod val="40000"/>
              <a:lumOff val="60000"/>
            </a:schemeClr>
          </a:solidFill>
          <a:ln>
            <a:noFill/>
          </a:ln>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800" b="1" dirty="0" smtClean="0">
                <a:latin typeface="Times New Roman" panose="02020603050405020304" pitchFamily="18" charset="0"/>
                <a:cs typeface="Times New Roman" panose="02020603050405020304" pitchFamily="18" charset="0"/>
              </a:rPr>
              <a:t>1</a:t>
            </a:r>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Núi được hình thành do những nguyên nhân </a:t>
            </a:r>
            <a:r>
              <a:rPr lang="vi-VN" sz="2800" b="1" dirty="0" smtClean="0">
                <a:latin typeface="Times New Roman" panose="02020603050405020304" pitchFamily="18" charset="0"/>
                <a:cs typeface="Times New Roman" panose="02020603050405020304" pitchFamily="18" charset="0"/>
              </a:rPr>
              <a:t>nào?</a:t>
            </a:r>
            <a:endParaRPr lang="en-US" sz="2800" dirty="0">
              <a:latin typeface="Times New Roman" panose="02020603050405020304" pitchFamily="18" charset="0"/>
              <a:cs typeface="Times New Roman" panose="02020603050405020304" pitchFamily="18" charset="0"/>
            </a:endParaRPr>
          </a:p>
        </p:txBody>
      </p:sp>
      <p:sp>
        <p:nvSpPr>
          <p:cNvPr id="7" name="Text Box 8"/>
          <p:cNvSpPr txBox="1">
            <a:spLocks noChangeArrowheads="1"/>
          </p:cNvSpPr>
          <p:nvPr/>
        </p:nvSpPr>
        <p:spPr bwMode="auto">
          <a:xfrm>
            <a:off x="399714" y="4293704"/>
            <a:ext cx="7354236" cy="523220"/>
          </a:xfrm>
          <a:prstGeom prst="rect">
            <a:avLst/>
          </a:prstGeom>
          <a:solidFill>
            <a:schemeClr val="accent6">
              <a:lumMod val="40000"/>
              <a:lumOff val="60000"/>
            </a:schemeClr>
          </a:solidFill>
          <a:ln>
            <a:noFill/>
          </a:ln>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vi-VN" sz="2800" b="1" dirty="0" smtClean="0">
                <a:latin typeface="Times New Roman" panose="02020603050405020304" pitchFamily="18" charset="0"/>
                <a:cs typeface="Times New Roman" panose="02020603050405020304" pitchFamily="18" charset="0"/>
              </a:rPr>
              <a:t>2. </a:t>
            </a:r>
            <a:r>
              <a:rPr lang="en-US" sz="2800" b="1" dirty="0" err="1">
                <a:latin typeface="Times New Roman" panose="02020603050405020304" pitchFamily="18" charset="0"/>
                <a:cs typeface="Times New Roman" panose="02020603050405020304" pitchFamily="18" charset="0"/>
              </a:rPr>
              <a:t>Mô</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tượng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tạo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núi</a:t>
            </a:r>
            <a:r>
              <a:rPr lang="en-US" sz="2800" b="1" dirty="0">
                <a:latin typeface="Times New Roman" panose="02020603050405020304" pitchFamily="18" charset="0"/>
                <a:cs typeface="Times New Roman" panose="02020603050405020304" pitchFamily="18" charset="0"/>
              </a:rPr>
              <a:t> ở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5.</a:t>
            </a:r>
            <a:endParaRPr lang="en-US" sz="2800" dirty="0">
              <a:latin typeface="Times New Roman" panose="02020603050405020304" pitchFamily="18" charset="0"/>
              <a:cs typeface="Times New Roman" panose="02020603050405020304" pitchFamily="18" charset="0"/>
            </a:endParaRPr>
          </a:p>
        </p:txBody>
      </p:sp>
      <p:sp>
        <p:nvSpPr>
          <p:cNvPr id="8" name="Text Box 8"/>
          <p:cNvSpPr txBox="1">
            <a:spLocks noChangeArrowheads="1"/>
          </p:cNvSpPr>
          <p:nvPr/>
        </p:nvSpPr>
        <p:spPr bwMode="auto">
          <a:xfrm>
            <a:off x="399714" y="5211691"/>
            <a:ext cx="7354236" cy="954107"/>
          </a:xfrm>
          <a:prstGeom prst="rect">
            <a:avLst/>
          </a:prstGeom>
          <a:solidFill>
            <a:schemeClr val="accent1">
              <a:lumMod val="20000"/>
              <a:lumOff val="80000"/>
            </a:schemeClr>
          </a:solidFill>
          <a:ln>
            <a:noFill/>
          </a:ln>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vi-VN" sz="2800" b="1" dirty="0" smtClean="0">
                <a:latin typeface="Times New Roman" panose="02020603050405020304" pitchFamily="18" charset="0"/>
                <a:cs typeface="Times New Roman" panose="02020603050405020304" pitchFamily="18" charset="0"/>
              </a:rPr>
              <a:t>3. </a:t>
            </a:r>
            <a:r>
              <a:rPr lang="en-US" sz="2800" b="1" dirty="0" err="1">
                <a:latin typeface="Times New Roman" panose="02020603050405020304" pitchFamily="18" charset="0"/>
                <a:cs typeface="Times New Roman" panose="02020603050405020304" pitchFamily="18" charset="0"/>
              </a:rPr>
              <a:t>Quá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nội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sinh</a:t>
            </a:r>
            <a:r>
              <a:rPr lang="en-US" sz="2800" b="1" dirty="0">
                <a:latin typeface="Times New Roman" panose="02020603050405020304" pitchFamily="18" charset="0"/>
                <a:cs typeface="Times New Roman" panose="02020603050405020304" pitchFamily="18" charset="0"/>
              </a:rPr>
              <a:t> hay </a:t>
            </a:r>
            <a:r>
              <a:rPr lang="en-US" sz="2800" b="1" dirty="0" err="1">
                <a:latin typeface="Times New Roman" panose="02020603050405020304" pitchFamily="18" charset="0"/>
                <a:cs typeface="Times New Roman" panose="02020603050405020304" pitchFamily="18" charset="0"/>
              </a:rPr>
              <a:t>ngoại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sinh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nguyên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chính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tạo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núi</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pic>
        <p:nvPicPr>
          <p:cNvPr id="9" name="Picture 8"/>
          <p:cNvPicPr/>
          <p:nvPr/>
        </p:nvPicPr>
        <p:blipFill>
          <a:blip r:embed="rId2"/>
          <a:stretch>
            <a:fillRect/>
          </a:stretch>
        </p:blipFill>
        <p:spPr>
          <a:xfrm>
            <a:off x="7954827" y="2666272"/>
            <a:ext cx="4120152" cy="4012113"/>
          </a:xfrm>
          <a:prstGeom prst="rect">
            <a:avLst/>
          </a:prstGeom>
        </p:spPr>
      </p:pic>
    </p:spTree>
    <p:extLst>
      <p:ext uri="{BB962C8B-B14F-4D97-AF65-F5344CB8AC3E}">
        <p14:creationId xmlns:p14="http://schemas.microsoft.com/office/powerpoint/2010/main" val="1275019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par>
                                <p:cTn id="23" presetID="14" presetClass="entr" presetSubtype="1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randombar(horizont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5727" y="301257"/>
            <a:ext cx="3905236" cy="742511"/>
          </a:xfrm>
          <a:prstGeom prst="rect">
            <a:avLst/>
          </a:prstGeom>
        </p:spPr>
        <p:txBody>
          <a:bodyPr wrap="none">
            <a:spAutoFit/>
          </a:bodyPr>
          <a:lstStyle/>
          <a:p>
            <a:pPr>
              <a:lnSpc>
                <a:spcPct val="150000"/>
              </a:lnSpc>
              <a:defRPr/>
            </a:pPr>
            <a:r>
              <a:rPr lang="en-US" sz="3200" b="1" dirty="0">
                <a:solidFill>
                  <a:schemeClr val="accent6">
                    <a:lumMod val="75000"/>
                  </a:schemeClr>
                </a:solidFill>
                <a:latin typeface="Times New Roman" panose="02020603050405020304" pitchFamily="18" charset="0"/>
                <a:cs typeface="Times New Roman" panose="02020603050405020304" pitchFamily="18" charset="0"/>
              </a:rPr>
              <a:t>2.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Hiện</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tượng</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tạo</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núi</a:t>
            </a:r>
            <a:endParaRPr lang="en-US" sz="32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3" name="Rectangle 2"/>
          <p:cNvSpPr/>
          <p:nvPr/>
        </p:nvSpPr>
        <p:spPr>
          <a:xfrm>
            <a:off x="791936" y="1808593"/>
            <a:ext cx="10760528" cy="2554545"/>
          </a:xfrm>
          <a:prstGeom prst="rect">
            <a:avLst/>
          </a:prstGeom>
        </p:spPr>
        <p:txBody>
          <a:bodyPr wrap="square">
            <a:spAutoFit/>
          </a:bodyPr>
          <a:lstStyle/>
          <a:p>
            <a:pPr algn="just"/>
            <a:r>
              <a:rPr lang="en-US" sz="3200" b="1" dirty="0">
                <a:solidFill>
                  <a:srgbClr val="0070C0"/>
                </a:solidFill>
                <a:latin typeface="Times New Roman" panose="02020603050405020304" pitchFamily="18" charset="0"/>
                <a:ea typeface="Calibri" panose="020F0502020204030204" pitchFamily="34" charset="0"/>
              </a:rPr>
              <a:t>- </a:t>
            </a:r>
            <a:r>
              <a:rPr lang="vi-VN" sz="3200" b="1" dirty="0">
                <a:solidFill>
                  <a:srgbClr val="0070C0"/>
                </a:solidFill>
                <a:latin typeface="Times New Roman" panose="02020603050405020304" pitchFamily="18" charset="0"/>
                <a:ea typeface="Calibri" panose="020F0502020204030204" pitchFamily="34" charset="0"/>
              </a:rPr>
              <a:t>Nội lực là yếu tố chính trong quá trình thành tạo núi, ngoài ra núi cũng chịu các tác động của quá trình ngoại sinh. Qua thời gian, dưới tác động của ngoại sinh (dòng chảy, gió, nhiệt độ,...) làm thay đối hình dạng của núi: các đỉnh núi tròn hơn, sườn núi bớt đốc, độ cao giảm xuống...</a:t>
            </a:r>
            <a:endParaRPr lang="en-US" sz="3200" b="1" dirty="0">
              <a:solidFill>
                <a:srgbClr val="0070C0"/>
              </a:solidFill>
            </a:endParaRPr>
          </a:p>
        </p:txBody>
      </p:sp>
      <p:sp>
        <p:nvSpPr>
          <p:cNvPr id="4" name="Rectangle 25"/>
          <p:cNvSpPr>
            <a:spLocks noChangeArrowheads="1"/>
          </p:cNvSpPr>
          <p:nvPr/>
        </p:nvSpPr>
        <p:spPr bwMode="auto">
          <a:xfrm>
            <a:off x="720955" y="1136461"/>
            <a:ext cx="59599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US" sz="3200" b="1" dirty="0" smtClean="0">
                <a:solidFill>
                  <a:srgbClr val="990000"/>
                </a:solidFill>
                <a:latin typeface="Arial" panose="020B0604020202020204" pitchFamily="34" charset="0"/>
                <a:sym typeface="Wingdings" panose="05000000000000000000" pitchFamily="2" charset="2"/>
              </a:rPr>
              <a:t></a:t>
            </a:r>
            <a:endParaRPr lang="en-US" sz="3200" b="1" dirty="0">
              <a:solidFill>
                <a:srgbClr val="990000"/>
              </a:solidFill>
              <a:latin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3006173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449" y="8938"/>
            <a:ext cx="2982491" cy="877163"/>
          </a:xfrm>
          <a:prstGeom prst="rect">
            <a:avLst/>
          </a:prstGeom>
          <a:noFill/>
        </p:spPr>
        <p:txBody>
          <a:bodyPr wrap="square">
            <a:spAutoFit/>
          </a:bodyPr>
          <a:lstStyle/>
          <a:p>
            <a:pPr>
              <a:lnSpc>
                <a:spcPct val="150000"/>
              </a:lnSpc>
              <a:defRPr/>
            </a:pPr>
            <a:r>
              <a:rPr lang="en-US" sz="3400" b="1" dirty="0" smtClean="0">
                <a:solidFill>
                  <a:schemeClr val="accent6">
                    <a:lumMod val="75000"/>
                  </a:schemeClr>
                </a:solidFill>
                <a:latin typeface="Times New Roman" panose="02020603050405020304" pitchFamily="18" charset="0"/>
                <a:cs typeface="Times New Roman" panose="02020603050405020304" pitchFamily="18" charset="0"/>
              </a:rPr>
              <a:t>LUYỆN TẬP</a:t>
            </a:r>
            <a:endParaRPr lang="en-US" sz="3400" b="1"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9218"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96000" y="3427311"/>
            <a:ext cx="4543912" cy="1600200"/>
          </a:xfrm>
          <a:prstGeom prst="rect">
            <a:avLst/>
          </a:prstGeom>
          <a:noFill/>
          <a:extLst>
            <a:ext uri="{909E8E84-426E-40DD-AFC4-6F175D3DCCD1}">
              <a14:hiddenFill xmlns:a14="http://schemas.microsoft.com/office/drawing/2010/main">
                <a:solidFill>
                  <a:srgbClr val="FFFFFF"/>
                </a:solidFill>
              </a14:hiddenFill>
            </a:ext>
          </a:extLst>
        </p:spPr>
      </p:pic>
      <p:pic>
        <p:nvPicPr>
          <p:cNvPr id="921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643" y="3446361"/>
            <a:ext cx="4953998" cy="15621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509406" y="954901"/>
            <a:ext cx="1135030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1.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Em</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hãy</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nêu</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vai</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trò</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quá</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trình</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nội</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sinh</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và</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quá</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trình</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ngoại</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sinh</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trong</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việc</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hình</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thành</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địa</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hình</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trên</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bề</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mặt</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Trái</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Đất</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sz="2800" b="0" i="0" u="none" strike="noStrike" cap="none" normalizeH="0" baseline="0" dirty="0" smtClean="0">
              <a:ln>
                <a:noFill/>
              </a:ln>
              <a:solidFill>
                <a:srgbClr val="FF33CC"/>
              </a:solidFill>
              <a:effectLst/>
              <a:latin typeface="Times New Roman" panose="02020603050405020304" pitchFamily="18" charset="0"/>
              <a:cs typeface="Times New Roman" panose="02020603050405020304" pitchFamily="18" charset="0"/>
            </a:endParaRPr>
          </a:p>
        </p:txBody>
      </p:sp>
      <p:sp>
        <p:nvSpPr>
          <p:cNvPr id="5" name="Rectangle 5"/>
          <p:cNvSpPr>
            <a:spLocks noChangeArrowheads="1"/>
          </p:cNvSpPr>
          <p:nvPr/>
        </p:nvSpPr>
        <p:spPr bwMode="auto">
          <a:xfrm>
            <a:off x="545471" y="5205334"/>
            <a:ext cx="1098583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2800" b="1" i="0" u="none" strike="noStrike" cap="none" normalizeH="0" baseline="0" dirty="0"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3. Nêu tác động đồng thời </a:t>
            </a:r>
            <a:r>
              <a:rPr kumimoji="0" lang="en-US" sz="2800" b="1" i="0" u="none" strike="noStrike" cap="none" normalizeH="0" baseline="0" dirty="0" err="1"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en-US" sz="2800" b="1" i="0" u="none" strike="noStrike" cap="none" normalizeH="0" baseline="0" dirty="0"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quá</a:t>
            </a:r>
            <a:r>
              <a:rPr kumimoji="0" lang="en-US" sz="2800" b="1" i="0" u="none" strike="noStrike" cap="none" normalizeH="0" baseline="0" dirty="0"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trình</a:t>
            </a:r>
            <a:r>
              <a:rPr kumimoji="0" lang="en-US" sz="2800" b="1" i="0" u="none" strike="noStrike" cap="none" normalizeH="0" baseline="0" dirty="0"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nội</a:t>
            </a:r>
            <a:r>
              <a:rPr kumimoji="0" lang="en-US" sz="2800" b="1" i="0" u="none" strike="noStrike" cap="none" normalizeH="0" baseline="0" dirty="0"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sinh</a:t>
            </a:r>
            <a:r>
              <a:rPr kumimoji="0" lang="en-US" sz="2800" b="1" i="0" u="none" strike="noStrike" cap="none" normalizeH="0" baseline="0" dirty="0"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và</a:t>
            </a:r>
            <a:r>
              <a:rPr kumimoji="0" lang="en-US" sz="2800" b="1" i="0" u="none" strike="noStrike" cap="none" normalizeH="0" baseline="0" dirty="0"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quá</a:t>
            </a:r>
            <a:r>
              <a:rPr kumimoji="0" lang="en-US" sz="2800" b="1" i="0" u="none" strike="noStrike" cap="none" normalizeH="0" baseline="0" dirty="0"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trình</a:t>
            </a:r>
            <a:r>
              <a:rPr kumimoji="0" lang="en-US" sz="2800" b="1" i="0" u="none" strike="noStrike" cap="none" normalizeH="0" baseline="0" dirty="0"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ngoại</a:t>
            </a:r>
            <a:r>
              <a:rPr kumimoji="0" lang="en-US" sz="2800" b="1" i="0" u="none" strike="noStrike" cap="none" normalizeH="0" baseline="0" dirty="0"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sinh</a:t>
            </a:r>
            <a:r>
              <a:rPr kumimoji="0" lang="en-US" sz="2800" b="1" i="0" u="none" strike="noStrike" cap="none" normalizeH="0" baseline="0" dirty="0"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trong</a:t>
            </a:r>
            <a:r>
              <a:rPr kumimoji="0" lang="en-US" sz="2800" b="1" i="0" u="none" strike="noStrike" cap="none" normalizeH="0" baseline="0" dirty="0"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hiện</a:t>
            </a:r>
            <a:r>
              <a:rPr kumimoji="0" lang="en-US" sz="2800" b="1" i="0" u="none" strike="noStrike" cap="none" normalizeH="0" baseline="0" dirty="0"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tượng</a:t>
            </a:r>
            <a:r>
              <a:rPr kumimoji="0" lang="en-US" sz="2800" b="1" i="0" u="none" strike="noStrike" cap="none" normalizeH="0" baseline="0" dirty="0"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tạo</a:t>
            </a:r>
            <a:r>
              <a:rPr kumimoji="0" lang="en-US" sz="2800" b="1" i="0" u="none" strike="noStrike" cap="none" normalizeH="0" baseline="0" dirty="0"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núi</a:t>
            </a:r>
            <a:r>
              <a:rPr kumimoji="0" lang="en-US" sz="2800" b="1" i="0" u="none" strike="noStrike" cap="none" normalizeH="0" baseline="0" dirty="0"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sz="2800" b="0" i="0" u="none" strike="noStrike" cap="none" normalizeH="0" baseline="0" dirty="0" smtClean="0">
              <a:ln>
                <a:noFill/>
              </a:ln>
              <a:solidFill>
                <a:schemeClr val="accent2">
                  <a:lumMod val="75000"/>
                </a:schemeClr>
              </a:solidFill>
              <a:effectLst/>
              <a:latin typeface="Arial" panose="020B0604020202020204" pitchFamily="34" charset="0"/>
            </a:endParaRPr>
          </a:p>
        </p:txBody>
      </p:sp>
      <p:sp>
        <p:nvSpPr>
          <p:cNvPr id="6" name="Rectangle 5"/>
          <p:cNvSpPr/>
          <p:nvPr/>
        </p:nvSpPr>
        <p:spPr>
          <a:xfrm>
            <a:off x="509406" y="2061366"/>
            <a:ext cx="11057963" cy="1384995"/>
          </a:xfrm>
          <a:prstGeom prst="rect">
            <a:avLst/>
          </a:prstGeom>
        </p:spPr>
        <p:txBody>
          <a:bodyPr wrap="square">
            <a:spAutoFit/>
          </a:bodyPr>
          <a:lstStyle/>
          <a:p>
            <a:pPr>
              <a:spcAft>
                <a:spcPts val="0"/>
              </a:spcAft>
            </a:pPr>
            <a:r>
              <a:rPr lang="nl-NL"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2</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Cho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biết</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dạng</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địa</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dưới</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đây</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dạng</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địa</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nào</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do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quá</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nội</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sinh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dạng</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địa</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nào</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do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quá</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ngoại</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sinh</a:t>
            </a:r>
            <a:endParaRPr lang="en-US"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38278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9217"/>
                                        </p:tgtEl>
                                        <p:attrNameLst>
                                          <p:attrName>style.visibility</p:attrName>
                                        </p:attrNameLst>
                                      </p:cBhvr>
                                      <p:to>
                                        <p:strVal val="visible"/>
                                      </p:to>
                                    </p:set>
                                    <p:anim calcmode="lin" valueType="num">
                                      <p:cBhvr additive="base">
                                        <p:cTn id="20" dur="500" fill="hold"/>
                                        <p:tgtEl>
                                          <p:spTgt spid="9217"/>
                                        </p:tgtEl>
                                        <p:attrNameLst>
                                          <p:attrName>ppt_x</p:attrName>
                                        </p:attrNameLst>
                                      </p:cBhvr>
                                      <p:tavLst>
                                        <p:tav tm="0">
                                          <p:val>
                                            <p:strVal val="#ppt_x"/>
                                          </p:val>
                                        </p:tav>
                                        <p:tav tm="100000">
                                          <p:val>
                                            <p:strVal val="#ppt_x"/>
                                          </p:val>
                                        </p:tav>
                                      </p:tavLst>
                                    </p:anim>
                                    <p:anim calcmode="lin" valueType="num">
                                      <p:cBhvr additive="base">
                                        <p:cTn id="21" dur="500" fill="hold"/>
                                        <p:tgtEl>
                                          <p:spTgt spid="9217"/>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9218"/>
                                        </p:tgtEl>
                                        <p:attrNameLst>
                                          <p:attrName>style.visibility</p:attrName>
                                        </p:attrNameLst>
                                      </p:cBhvr>
                                      <p:to>
                                        <p:strVal val="visible"/>
                                      </p:to>
                                    </p:set>
                                    <p:anim calcmode="lin" valueType="num">
                                      <p:cBhvr additive="base">
                                        <p:cTn id="24" dur="500" fill="hold"/>
                                        <p:tgtEl>
                                          <p:spTgt spid="9218"/>
                                        </p:tgtEl>
                                        <p:attrNameLst>
                                          <p:attrName>ppt_x</p:attrName>
                                        </p:attrNameLst>
                                      </p:cBhvr>
                                      <p:tavLst>
                                        <p:tav tm="0">
                                          <p:val>
                                            <p:strVal val="#ppt_x"/>
                                          </p:val>
                                        </p:tav>
                                        <p:tav tm="100000">
                                          <p:val>
                                            <p:strVal val="#ppt_x"/>
                                          </p:val>
                                        </p:tav>
                                      </p:tavLst>
                                    </p:anim>
                                    <p:anim calcmode="lin" valueType="num">
                                      <p:cBhvr additive="base">
                                        <p:cTn id="25" dur="500" fill="hold"/>
                                        <p:tgtEl>
                                          <p:spTgt spid="9218"/>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386" y="2203108"/>
            <a:ext cx="5539486" cy="418952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548077" y="2328838"/>
            <a:ext cx="3872592" cy="523220"/>
          </a:xfrm>
          <a:prstGeom prst="rect">
            <a:avLst/>
          </a:prstGeom>
          <a:noFill/>
        </p:spPr>
        <p:txBody>
          <a:bodyPr wrap="square" rtlCol="0">
            <a:spAutoFit/>
          </a:bodyPr>
          <a:lstStyle/>
          <a:p>
            <a:pPr algn="ctr"/>
            <a:r>
              <a:rPr lang="en-US" sz="2800" b="1" dirty="0" err="1" smtClean="0">
                <a:solidFill>
                  <a:srgbClr val="FFC000"/>
                </a:solidFill>
                <a:latin typeface="Times New Roman" panose="02020603050405020304" pitchFamily="18" charset="0"/>
                <a:cs typeface="Times New Roman" panose="02020603050405020304" pitchFamily="18" charset="0"/>
              </a:rPr>
              <a:t>Đỉnh</a:t>
            </a:r>
            <a:r>
              <a:rPr lang="en-US" sz="2800" b="1" dirty="0" smtClean="0">
                <a:solidFill>
                  <a:srgbClr val="FFC000"/>
                </a:solidFill>
                <a:latin typeface="Times New Roman" panose="02020603050405020304" pitchFamily="18" charset="0"/>
                <a:cs typeface="Times New Roman" panose="02020603050405020304" pitchFamily="18" charset="0"/>
              </a:rPr>
              <a:t> Ê-</a:t>
            </a:r>
            <a:r>
              <a:rPr lang="en-US" sz="2800" b="1" dirty="0" err="1" smtClean="0">
                <a:solidFill>
                  <a:srgbClr val="FFC000"/>
                </a:solidFill>
                <a:latin typeface="Times New Roman" panose="02020603050405020304" pitchFamily="18" charset="0"/>
                <a:cs typeface="Times New Roman" panose="02020603050405020304" pitchFamily="18" charset="0"/>
              </a:rPr>
              <a:t>vơ</a:t>
            </a:r>
            <a:r>
              <a:rPr lang="en-US" sz="2800" b="1" dirty="0" smtClean="0">
                <a:solidFill>
                  <a:srgbClr val="FFC000"/>
                </a:solidFill>
                <a:latin typeface="Times New Roman" panose="02020603050405020304" pitchFamily="18" charset="0"/>
                <a:cs typeface="Times New Roman" panose="02020603050405020304" pitchFamily="18" charset="0"/>
              </a:rPr>
              <a:t>-</a:t>
            </a:r>
            <a:r>
              <a:rPr lang="en-US" sz="2800" b="1" dirty="0" err="1" smtClean="0">
                <a:solidFill>
                  <a:srgbClr val="FFC000"/>
                </a:solidFill>
                <a:latin typeface="Times New Roman" panose="02020603050405020304" pitchFamily="18" charset="0"/>
                <a:cs typeface="Times New Roman" panose="02020603050405020304" pitchFamily="18" charset="0"/>
              </a:rPr>
              <a:t>rét</a:t>
            </a:r>
            <a:r>
              <a:rPr lang="en-US" sz="2800" b="1" dirty="0" smtClean="0">
                <a:solidFill>
                  <a:srgbClr val="FFC000"/>
                </a:solidFill>
                <a:latin typeface="Times New Roman" panose="02020603050405020304" pitchFamily="18" charset="0"/>
                <a:cs typeface="Times New Roman" panose="02020603050405020304" pitchFamily="18" charset="0"/>
              </a:rPr>
              <a:t>: 8848 m</a:t>
            </a:r>
            <a:endParaRPr lang="en-US" sz="2800" b="1" dirty="0">
              <a:solidFill>
                <a:srgbClr val="FFC000"/>
              </a:solidFill>
              <a:latin typeface="Times New Roman" panose="02020603050405020304" pitchFamily="18" charset="0"/>
              <a:cs typeface="Times New Roman" panose="02020603050405020304" pitchFamily="18" charset="0"/>
            </a:endParaRPr>
          </a:p>
        </p:txBody>
      </p:sp>
      <p:sp>
        <p:nvSpPr>
          <p:cNvPr id="9" name="AutoShape 6"/>
          <p:cNvSpPr>
            <a:spLocks noChangeArrowheads="1"/>
          </p:cNvSpPr>
          <p:nvPr/>
        </p:nvSpPr>
        <p:spPr bwMode="auto">
          <a:xfrm>
            <a:off x="6278336" y="129004"/>
            <a:ext cx="5565598" cy="1767348"/>
          </a:xfrm>
          <a:prstGeom prst="cloudCallout">
            <a:avLst>
              <a:gd name="adj1" fmla="val -53223"/>
              <a:gd name="adj2" fmla="val 73002"/>
            </a:avLst>
          </a:prstGeom>
          <a:solidFill>
            <a:schemeClr val="bg2"/>
          </a:solidFill>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vi-VN" sz="2800" b="1" dirty="0">
                <a:solidFill>
                  <a:srgbClr val="FF0000"/>
                </a:solidFill>
                <a:latin typeface="+mj-lt"/>
              </a:rPr>
              <a:t>Theo các em, điều gì khiến bề mặt Trái Đất lồi lõm như vậy</a:t>
            </a:r>
            <a:endParaRPr lang="en-US" sz="2800" b="1" dirty="0">
              <a:solidFill>
                <a:srgbClr val="FF0000"/>
              </a:solidFill>
              <a:latin typeface="+mj-lt"/>
              <a:cs typeface="Times New Roman" pitchFamily="18" charset="0"/>
            </a:endParaRPr>
          </a:p>
        </p:txBody>
      </p:sp>
      <p:pic>
        <p:nvPicPr>
          <p:cNvPr id="10" name="Picture 2" descr="Kết quả hình ảnh cho độ sâu của biể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2185" y="2203108"/>
            <a:ext cx="5285789" cy="418952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984672" y="3401245"/>
            <a:ext cx="3575957" cy="830997"/>
          </a:xfrm>
          <a:prstGeom prst="rect">
            <a:avLst/>
          </a:prstGeom>
          <a:noFill/>
        </p:spPr>
        <p:txBody>
          <a:bodyPr wrap="square" rtlCol="0">
            <a:spAutoFit/>
          </a:bodyPr>
          <a:lstStyle/>
          <a:p>
            <a:pPr algn="ctr"/>
            <a:r>
              <a:rPr lang="en-US" sz="2400" b="1" dirty="0" err="1" smtClean="0">
                <a:solidFill>
                  <a:srgbClr val="FFC000"/>
                </a:solidFill>
                <a:latin typeface="Times New Roman" panose="02020603050405020304" pitchFamily="18" charset="0"/>
                <a:cs typeface="Times New Roman" panose="02020603050405020304" pitchFamily="18" charset="0"/>
              </a:rPr>
              <a:t>Độ</a:t>
            </a:r>
            <a:r>
              <a:rPr lang="en-US" sz="2400" b="1" dirty="0" smtClean="0">
                <a:solidFill>
                  <a:srgbClr val="FFC000"/>
                </a:solidFill>
                <a:latin typeface="Times New Roman" panose="02020603050405020304" pitchFamily="18" charset="0"/>
                <a:cs typeface="Times New Roman" panose="02020603050405020304" pitchFamily="18" charset="0"/>
              </a:rPr>
              <a:t> </a:t>
            </a:r>
            <a:r>
              <a:rPr lang="en-US" sz="2400" b="1" dirty="0" err="1" smtClean="0">
                <a:solidFill>
                  <a:srgbClr val="FFC000"/>
                </a:solidFill>
                <a:latin typeface="Times New Roman" panose="02020603050405020304" pitchFamily="18" charset="0"/>
                <a:cs typeface="Times New Roman" panose="02020603050405020304" pitchFamily="18" charset="0"/>
              </a:rPr>
              <a:t>sâu</a:t>
            </a:r>
            <a:r>
              <a:rPr lang="en-US" sz="2400" b="1" dirty="0" smtClean="0">
                <a:solidFill>
                  <a:srgbClr val="FFC000"/>
                </a:solidFill>
                <a:latin typeface="Times New Roman" panose="02020603050405020304" pitchFamily="18" charset="0"/>
                <a:cs typeface="Times New Roman" panose="02020603050405020304" pitchFamily="18" charset="0"/>
              </a:rPr>
              <a:t> </a:t>
            </a:r>
            <a:r>
              <a:rPr lang="en-US" sz="2400" b="1" dirty="0" err="1" smtClean="0">
                <a:solidFill>
                  <a:srgbClr val="FFC000"/>
                </a:solidFill>
                <a:latin typeface="Times New Roman" panose="02020603050405020304" pitchFamily="18" charset="0"/>
                <a:cs typeface="Times New Roman" panose="02020603050405020304" pitchFamily="18" charset="0"/>
              </a:rPr>
              <a:t>đại</a:t>
            </a:r>
            <a:r>
              <a:rPr lang="en-US" sz="2400" b="1" dirty="0" smtClean="0">
                <a:solidFill>
                  <a:srgbClr val="FFC000"/>
                </a:solidFill>
                <a:latin typeface="Times New Roman" panose="02020603050405020304" pitchFamily="18" charset="0"/>
                <a:cs typeface="Times New Roman" panose="02020603050405020304" pitchFamily="18" charset="0"/>
              </a:rPr>
              <a:t> </a:t>
            </a:r>
            <a:r>
              <a:rPr lang="en-US" sz="2400" b="1" dirty="0" err="1" smtClean="0">
                <a:solidFill>
                  <a:srgbClr val="FFC000"/>
                </a:solidFill>
                <a:latin typeface="Times New Roman" panose="02020603050405020304" pitchFamily="18" charset="0"/>
                <a:cs typeface="Times New Roman" panose="02020603050405020304" pitchFamily="18" charset="0"/>
              </a:rPr>
              <a:t>dương</a:t>
            </a:r>
            <a:r>
              <a:rPr lang="en-US" sz="2400" b="1" dirty="0" smtClean="0">
                <a:solidFill>
                  <a:srgbClr val="FFC000"/>
                </a:solidFill>
                <a:latin typeface="Times New Roman" panose="02020603050405020304" pitchFamily="18" charset="0"/>
                <a:cs typeface="Times New Roman" panose="02020603050405020304" pitchFamily="18" charset="0"/>
              </a:rPr>
              <a:t> </a:t>
            </a:r>
            <a:r>
              <a:rPr lang="en-US" sz="2400" b="1" dirty="0" err="1" smtClean="0">
                <a:solidFill>
                  <a:srgbClr val="FFC000"/>
                </a:solidFill>
                <a:latin typeface="Times New Roman" panose="02020603050405020304" pitchFamily="18" charset="0"/>
                <a:cs typeface="Times New Roman" panose="02020603050405020304" pitchFamily="18" charset="0"/>
              </a:rPr>
              <a:t>khoảng</a:t>
            </a:r>
            <a:endParaRPr lang="en-US" sz="2400" b="1" dirty="0" smtClean="0">
              <a:solidFill>
                <a:srgbClr val="FFC000"/>
              </a:solidFill>
              <a:latin typeface="Times New Roman" panose="02020603050405020304" pitchFamily="18" charset="0"/>
              <a:cs typeface="Times New Roman" panose="02020603050405020304" pitchFamily="18" charset="0"/>
            </a:endParaRPr>
          </a:p>
          <a:p>
            <a:pPr algn="ctr"/>
            <a:r>
              <a:rPr lang="en-US" sz="2400" b="1" dirty="0" smtClean="0">
                <a:solidFill>
                  <a:srgbClr val="FFC000"/>
                </a:solidFill>
                <a:latin typeface="Times New Roman" panose="02020603050405020304" pitchFamily="18" charset="0"/>
                <a:cs typeface="Times New Roman" panose="02020603050405020304" pitchFamily="18" charset="0"/>
              </a:rPr>
              <a:t> 11000 m</a:t>
            </a:r>
            <a:endParaRPr lang="en-US" sz="2400" b="1" dirty="0">
              <a:solidFill>
                <a:srgbClr val="FFC000"/>
              </a:solidFill>
              <a:latin typeface="Times New Roman" panose="02020603050405020304" pitchFamily="18" charset="0"/>
              <a:cs typeface="Times New Roman" panose="02020603050405020304" pitchFamily="18" charset="0"/>
            </a:endParaRPr>
          </a:p>
        </p:txBody>
      </p:sp>
      <p:sp>
        <p:nvSpPr>
          <p:cNvPr id="12" name="Isosceles Triangle 11"/>
          <p:cNvSpPr/>
          <p:nvPr/>
        </p:nvSpPr>
        <p:spPr>
          <a:xfrm>
            <a:off x="9832564" y="4232242"/>
            <a:ext cx="177887" cy="319813"/>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4498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randombar(horizontal)">
                                      <p:cBhvr>
                                        <p:cTn id="16" dur="500"/>
                                        <p:tgtEl>
                                          <p:spTgt spid="11"/>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1000" fill="hold"/>
                                        <p:tgtEl>
                                          <p:spTgt spid="9"/>
                                        </p:tgtEl>
                                        <p:attrNameLst>
                                          <p:attrName>ppt_w</p:attrName>
                                        </p:attrNameLst>
                                      </p:cBhvr>
                                      <p:tavLst>
                                        <p:tav tm="0">
                                          <p:val>
                                            <p:fltVal val="0"/>
                                          </p:val>
                                        </p:tav>
                                        <p:tav tm="100000">
                                          <p:val>
                                            <p:strVal val="#ppt_w"/>
                                          </p:val>
                                        </p:tav>
                                      </p:tavLst>
                                    </p:anim>
                                    <p:anim calcmode="lin" valueType="num">
                                      <p:cBhvr>
                                        <p:cTn id="25" dur="1000" fill="hold"/>
                                        <p:tgtEl>
                                          <p:spTgt spid="9"/>
                                        </p:tgtEl>
                                        <p:attrNameLst>
                                          <p:attrName>ppt_h</p:attrName>
                                        </p:attrNameLst>
                                      </p:cBhvr>
                                      <p:tavLst>
                                        <p:tav tm="0">
                                          <p:val>
                                            <p:fltVal val="0"/>
                                          </p:val>
                                        </p:tav>
                                        <p:tav tm="100000">
                                          <p:val>
                                            <p:strVal val="#ppt_h"/>
                                          </p:val>
                                        </p:tav>
                                      </p:tavLst>
                                    </p:anim>
                                    <p:anim calcmode="lin" valueType="num">
                                      <p:cBhvr>
                                        <p:cTn id="26" dur="1000" fill="hold"/>
                                        <p:tgtEl>
                                          <p:spTgt spid="9"/>
                                        </p:tgtEl>
                                        <p:attrNameLst>
                                          <p:attrName>style.rotation</p:attrName>
                                        </p:attrNameLst>
                                      </p:cBhvr>
                                      <p:tavLst>
                                        <p:tav tm="0">
                                          <p:val>
                                            <p:fltVal val="90"/>
                                          </p:val>
                                        </p:tav>
                                        <p:tav tm="100000">
                                          <p:val>
                                            <p:fltVal val="0"/>
                                          </p:val>
                                        </p:tav>
                                      </p:tavLst>
                                    </p:anim>
                                    <p:animEffect transition="in" filter="fade">
                                      <p:cBhvr>
                                        <p:cTn id="2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449" y="8938"/>
            <a:ext cx="2982491" cy="877163"/>
          </a:xfrm>
          <a:prstGeom prst="rect">
            <a:avLst/>
          </a:prstGeom>
          <a:noFill/>
        </p:spPr>
        <p:txBody>
          <a:bodyPr wrap="square">
            <a:spAutoFit/>
          </a:bodyPr>
          <a:lstStyle/>
          <a:p>
            <a:pPr>
              <a:lnSpc>
                <a:spcPct val="150000"/>
              </a:lnSpc>
              <a:defRPr/>
            </a:pPr>
            <a:r>
              <a:rPr lang="en-US" sz="3400" b="1" dirty="0" smtClean="0">
                <a:solidFill>
                  <a:schemeClr val="accent6">
                    <a:lumMod val="75000"/>
                  </a:schemeClr>
                </a:solidFill>
                <a:latin typeface="Times New Roman" panose="02020603050405020304" pitchFamily="18" charset="0"/>
                <a:cs typeface="Times New Roman" panose="02020603050405020304" pitchFamily="18" charset="0"/>
              </a:rPr>
              <a:t>LUYỆN TẬP</a:t>
            </a:r>
            <a:endParaRPr lang="en-US" sz="34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3" name="Rectangle 3"/>
          <p:cNvSpPr>
            <a:spLocks noChangeArrowheads="1"/>
          </p:cNvSpPr>
          <p:nvPr/>
        </p:nvSpPr>
        <p:spPr bwMode="auto">
          <a:xfrm>
            <a:off x="509406" y="954901"/>
            <a:ext cx="1135030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1.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Em</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hãy</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nêu</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vai</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trò</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quá</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trình</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nội</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sinh</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và</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quá</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trình</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ngoại</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sinh</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trong</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việc</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hình</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thành</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địa</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hình</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trên</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bề</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mặt</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Trái</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Đất</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sz="2800" b="0" i="0" u="none" strike="noStrike" cap="none" normalizeH="0" baseline="0" dirty="0" smtClean="0">
              <a:ln>
                <a:noFill/>
              </a:ln>
              <a:solidFill>
                <a:srgbClr val="FF33CC"/>
              </a:solidFill>
              <a:effectLst/>
              <a:latin typeface="Times New Roman" panose="02020603050405020304" pitchFamily="18" charset="0"/>
              <a:cs typeface="Times New Roman" panose="02020603050405020304" pitchFamily="18" charset="0"/>
            </a:endParaRPr>
          </a:p>
        </p:txBody>
      </p:sp>
      <p:sp>
        <p:nvSpPr>
          <p:cNvPr id="4" name="Rectangle 3"/>
          <p:cNvSpPr/>
          <p:nvPr/>
        </p:nvSpPr>
        <p:spPr>
          <a:xfrm>
            <a:off x="434449" y="2099587"/>
            <a:ext cx="10944836" cy="3108543"/>
          </a:xfrm>
          <a:prstGeom prst="rect">
            <a:avLst/>
          </a:prstGeom>
        </p:spPr>
        <p:txBody>
          <a:bodyPr wrap="square">
            <a:spAutoFit/>
          </a:bodyPr>
          <a:lstStyle/>
          <a:p>
            <a:pPr algn="just">
              <a:spcAft>
                <a:spcPts val="0"/>
              </a:spcAft>
            </a:pPr>
            <a:r>
              <a:rPr lang="nl-NL" sz="2800" b="1" dirty="0" smtClean="0">
                <a:latin typeface="Times New Roman" panose="02020603050405020304" pitchFamily="18" charset="0"/>
                <a:ea typeface="Calibri" panose="020F0502020204030204" pitchFamily="34" charset="0"/>
                <a:cs typeface="Times New Roman" panose="02020603050405020304" pitchFamily="18" charset="0"/>
              </a:rPr>
              <a:t>Quá </a:t>
            </a:r>
            <a:r>
              <a:rPr lang="nl-NL" sz="2800" b="1" dirty="0">
                <a:latin typeface="Times New Roman" panose="02020603050405020304" pitchFamily="18" charset="0"/>
                <a:ea typeface="Calibri" panose="020F0502020204030204" pitchFamily="34" charset="0"/>
                <a:cs typeface="Times New Roman" panose="02020603050405020304" pitchFamily="18" charset="0"/>
              </a:rPr>
              <a:t>trình nội sinh và quá trình ngoại sinh là hai quá trình đối nghịch nhau trong việc hình thành địa hình bề mặt Trái Đất vì hai quá trình này tuy diễn ra đóng thời nhưng khác nhau về nguồn gốc và tác động đến địa hình. Nếu như nội lực là những quá trình xảy ra ở trong lòng đất thì ngoại lực là quá trình xảy ra bên ngoài, trên bề mặt đất. Nội lực có xu hướng làm tăng tính gồ ghề, trong khi đó ngoại lực làm cho bề mặt Trái Đất trở nên bằng phẳng hơn. </a:t>
            </a: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18292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16436" y="2654425"/>
            <a:ext cx="4543912" cy="16002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34" y="2654425"/>
            <a:ext cx="4953998" cy="15621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40034" y="991845"/>
            <a:ext cx="11057963" cy="1384995"/>
          </a:xfrm>
          <a:prstGeom prst="rect">
            <a:avLst/>
          </a:prstGeom>
        </p:spPr>
        <p:txBody>
          <a:bodyPr wrap="square">
            <a:spAutoFit/>
          </a:bodyPr>
          <a:lstStyle/>
          <a:p>
            <a:pPr>
              <a:spcAft>
                <a:spcPts val="0"/>
              </a:spcAft>
            </a:pPr>
            <a:r>
              <a:rPr lang="nl-NL"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2</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Cho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biết</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dạng</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địa</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dưới</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đây</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dạng</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địa</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nào</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do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quá</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nội</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sinh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dạng</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địa</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nào</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do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quá</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ngoại</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sinh</a:t>
            </a:r>
            <a:endParaRPr lang="en-US"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66555" y="4602952"/>
            <a:ext cx="11131442" cy="1815882"/>
          </a:xfrm>
          <a:prstGeom prst="rect">
            <a:avLst/>
          </a:prstGeom>
        </p:spPr>
        <p:txBody>
          <a:bodyPr wrap="square">
            <a:spAutoFit/>
          </a:bodyPr>
          <a:lstStyle/>
          <a:p>
            <a:pPr>
              <a:spcAft>
                <a:spcPts val="0"/>
              </a:spcAft>
            </a:pP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Dạng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địa</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800" b="1" dirty="0">
                <a:latin typeface="Times New Roman" panose="02020603050405020304" pitchFamily="18" charset="0"/>
                <a:ea typeface="Calibri" panose="020F0502020204030204" pitchFamily="34" charset="0"/>
                <a:cs typeface="Times New Roman" panose="02020603050405020304" pitchFamily="18" charset="0"/>
              </a:rPr>
              <a:t> do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quá</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nội</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sinh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Nếp</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uốn</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đá</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Hẻm</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vực</a:t>
            </a:r>
            <a:r>
              <a:rPr lang="en-US" sz="2800" b="1" dirty="0">
                <a:latin typeface="Times New Roman" panose="02020603050405020304" pitchFamily="18" charset="0"/>
                <a:ea typeface="Calibri" panose="020F0502020204030204" pitchFamily="34" charset="0"/>
                <a:cs typeface="Times New Roman" panose="02020603050405020304" pitchFamily="18" charset="0"/>
              </a:rPr>
              <a:t> do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đứt</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gãy</a:t>
            </a:r>
            <a:r>
              <a:rPr lang="en-US" sz="2800" b="1" dirty="0">
                <a:latin typeface="Times New Roman" panose="02020603050405020304" pitchFamily="18" charset="0"/>
                <a:ea typeface="Calibri" panose="020F0502020204030204" pitchFamily="34" charset="0"/>
                <a:cs typeface="Times New Roman" panose="02020603050405020304" pitchFamily="18" charset="0"/>
              </a:rPr>
              <a:t>.</a:t>
            </a:r>
          </a:p>
          <a:p>
            <a:pPr>
              <a:spcAft>
                <a:spcPts val="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Dạng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địa</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800" b="1" dirty="0">
                <a:latin typeface="Times New Roman" panose="02020603050405020304" pitchFamily="18" charset="0"/>
                <a:ea typeface="Calibri" panose="020F0502020204030204" pitchFamily="34" charset="0"/>
                <a:cs typeface="Times New Roman" panose="02020603050405020304" pitchFamily="18" charset="0"/>
              </a:rPr>
              <a:t> do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quá</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ngoại</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sinh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Nấm</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đá</a:t>
            </a:r>
            <a:r>
              <a:rPr lang="en-US" sz="2800" b="1" dirty="0">
                <a:latin typeface="Times New Roman" panose="02020603050405020304" pitchFamily="18" charset="0"/>
                <a:ea typeface="Calibri" panose="020F0502020204030204" pitchFamily="34" charset="0"/>
                <a:cs typeface="Times New Roman" panose="02020603050405020304" pitchFamily="18" charset="0"/>
              </a:rPr>
              <a:t> ở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hoang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mạc</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Cổng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tò</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vò</a:t>
            </a:r>
            <a:r>
              <a:rPr lang="en-US" sz="2800" b="1" dirty="0">
                <a:latin typeface="Times New Roman" panose="02020603050405020304" pitchFamily="18" charset="0"/>
                <a:ea typeface="Calibri" panose="020F0502020204030204" pitchFamily="34" charset="0"/>
                <a:cs typeface="Times New Roman" panose="02020603050405020304" pitchFamily="18" charset="0"/>
              </a:rPr>
              <a:t> ở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bờ</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biển</a:t>
            </a:r>
            <a:r>
              <a:rPr lang="en-US" sz="2800" b="1" dirty="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6" name="TextBox 5"/>
          <p:cNvSpPr txBox="1"/>
          <p:nvPr/>
        </p:nvSpPr>
        <p:spPr>
          <a:xfrm>
            <a:off x="434449" y="8938"/>
            <a:ext cx="2982491" cy="877163"/>
          </a:xfrm>
          <a:prstGeom prst="rect">
            <a:avLst/>
          </a:prstGeom>
          <a:noFill/>
        </p:spPr>
        <p:txBody>
          <a:bodyPr wrap="square">
            <a:spAutoFit/>
          </a:bodyPr>
          <a:lstStyle/>
          <a:p>
            <a:pPr>
              <a:lnSpc>
                <a:spcPct val="150000"/>
              </a:lnSpc>
              <a:defRPr/>
            </a:pPr>
            <a:r>
              <a:rPr lang="en-US" sz="3400" b="1" dirty="0" smtClean="0">
                <a:solidFill>
                  <a:schemeClr val="accent6">
                    <a:lumMod val="75000"/>
                  </a:schemeClr>
                </a:solidFill>
                <a:latin typeface="Times New Roman" panose="02020603050405020304" pitchFamily="18" charset="0"/>
                <a:cs typeface="Times New Roman" panose="02020603050405020304" pitchFamily="18" charset="0"/>
              </a:rPr>
              <a:t>LUYỆN TẬP</a:t>
            </a:r>
            <a:endParaRPr lang="en-US" sz="3400" b="1"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6571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par>
                                <p:cTn id="14" presetID="14" presetClass="entr" presetSubtype="1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randombar(horizontal)">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532253" y="1164012"/>
            <a:ext cx="1098583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2800" b="1" i="0" u="none" strike="noStrike" cap="none" normalizeH="0" baseline="0" dirty="0"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3. Nêu tác động đồng thời </a:t>
            </a:r>
            <a:r>
              <a:rPr kumimoji="0" lang="en-US" sz="2800" b="1" i="0" u="none" strike="noStrike" cap="none" normalizeH="0" baseline="0" dirty="0" err="1"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en-US" sz="2800" b="1" i="0" u="none" strike="noStrike" cap="none" normalizeH="0" baseline="0" dirty="0"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quá</a:t>
            </a:r>
            <a:r>
              <a:rPr kumimoji="0" lang="en-US" sz="2800" b="1" i="0" u="none" strike="noStrike" cap="none" normalizeH="0" baseline="0" dirty="0"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trình</a:t>
            </a:r>
            <a:r>
              <a:rPr kumimoji="0" lang="en-US" sz="2800" b="1" i="0" u="none" strike="noStrike" cap="none" normalizeH="0" baseline="0" dirty="0"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nội</a:t>
            </a:r>
            <a:r>
              <a:rPr kumimoji="0" lang="en-US" sz="2800" b="1" i="0" u="none" strike="noStrike" cap="none" normalizeH="0" baseline="0" dirty="0"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sinh</a:t>
            </a:r>
            <a:r>
              <a:rPr kumimoji="0" lang="en-US" sz="2800" b="1" i="0" u="none" strike="noStrike" cap="none" normalizeH="0" baseline="0" dirty="0"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và</a:t>
            </a:r>
            <a:r>
              <a:rPr kumimoji="0" lang="en-US" sz="2800" b="1" i="0" u="none" strike="noStrike" cap="none" normalizeH="0" baseline="0" dirty="0"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quá</a:t>
            </a:r>
            <a:r>
              <a:rPr kumimoji="0" lang="en-US" sz="2800" b="1" i="0" u="none" strike="noStrike" cap="none" normalizeH="0" baseline="0" dirty="0"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trình</a:t>
            </a:r>
            <a:r>
              <a:rPr kumimoji="0" lang="en-US" sz="2800" b="1" i="0" u="none" strike="noStrike" cap="none" normalizeH="0" baseline="0" dirty="0"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ngoại</a:t>
            </a:r>
            <a:r>
              <a:rPr kumimoji="0" lang="en-US" sz="2800" b="1" i="0" u="none" strike="noStrike" cap="none" normalizeH="0" baseline="0" dirty="0"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sinh</a:t>
            </a:r>
            <a:r>
              <a:rPr kumimoji="0" lang="en-US" sz="2800" b="1" i="0" u="none" strike="noStrike" cap="none" normalizeH="0" baseline="0" dirty="0"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trong</a:t>
            </a:r>
            <a:r>
              <a:rPr kumimoji="0" lang="en-US" sz="2800" b="1" i="0" u="none" strike="noStrike" cap="none" normalizeH="0" baseline="0" dirty="0"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hiện</a:t>
            </a:r>
            <a:r>
              <a:rPr kumimoji="0" lang="en-US" sz="2800" b="1" i="0" u="none" strike="noStrike" cap="none" normalizeH="0" baseline="0" dirty="0"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tượng</a:t>
            </a:r>
            <a:r>
              <a:rPr kumimoji="0" lang="en-US" sz="2800" b="1" i="0" u="none" strike="noStrike" cap="none" normalizeH="0" baseline="0" dirty="0"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tạo</a:t>
            </a:r>
            <a:r>
              <a:rPr kumimoji="0" lang="en-US" sz="2800" b="1" i="0" u="none" strike="noStrike" cap="none" normalizeH="0" baseline="0" dirty="0"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núi</a:t>
            </a:r>
            <a:r>
              <a:rPr kumimoji="0" lang="en-US" sz="2800" b="1" i="0" u="none" strike="noStrike" cap="none" normalizeH="0" baseline="0" dirty="0"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sz="2800" b="0" i="0" u="none" strike="noStrike" cap="none" normalizeH="0" baseline="0" dirty="0" smtClean="0">
              <a:ln>
                <a:noFill/>
              </a:ln>
              <a:solidFill>
                <a:schemeClr val="accent2">
                  <a:lumMod val="75000"/>
                </a:schemeClr>
              </a:solidFill>
              <a:effectLst/>
              <a:latin typeface="Arial" panose="020B0604020202020204" pitchFamily="34" charset="0"/>
            </a:endParaRPr>
          </a:p>
        </p:txBody>
      </p:sp>
      <p:sp>
        <p:nvSpPr>
          <p:cNvPr id="3" name="Rectangle 2"/>
          <p:cNvSpPr/>
          <p:nvPr/>
        </p:nvSpPr>
        <p:spPr>
          <a:xfrm>
            <a:off x="573248" y="2659924"/>
            <a:ext cx="10944836" cy="1815882"/>
          </a:xfrm>
          <a:prstGeom prst="rect">
            <a:avLst/>
          </a:prstGeom>
        </p:spPr>
        <p:txBody>
          <a:bodyPr wrap="square">
            <a:spAutoFit/>
          </a:bodyPr>
          <a:lstStyle/>
          <a:p>
            <a:pPr algn="just">
              <a:spcAft>
                <a:spcPts val="0"/>
              </a:spcAft>
            </a:pPr>
            <a:r>
              <a:rPr lang="nl-NL" sz="2800" b="1" dirty="0" smtClean="0">
                <a:latin typeface="Times New Roman" panose="02020603050405020304" pitchFamily="18" charset="0"/>
                <a:ea typeface="Calibri" panose="020F0502020204030204" pitchFamily="34" charset="0"/>
                <a:cs typeface="Times New Roman" panose="02020603050405020304" pitchFamily="18" charset="0"/>
              </a:rPr>
              <a:t>Quá </a:t>
            </a:r>
            <a:r>
              <a:rPr lang="nl-NL" sz="2800" b="1" dirty="0">
                <a:latin typeface="Times New Roman" panose="02020603050405020304" pitchFamily="18" charset="0"/>
                <a:ea typeface="Calibri" panose="020F0502020204030204" pitchFamily="34" charset="0"/>
                <a:cs typeface="Times New Roman" panose="02020603050405020304" pitchFamily="18" charset="0"/>
              </a:rPr>
              <a:t>trình nội sinh và quá trình ngoại sinh tác động đồng thời trong quá trình tạo núi. Trong khi nội sinh là nguyên nhân chính hình thành dạng địa hình núi thì ngoại sinh có tác động làm thay đổi hình thái của địa hình núi ban đầu. </a:t>
            </a: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p:cNvSpPr txBox="1"/>
          <p:nvPr/>
        </p:nvSpPr>
        <p:spPr>
          <a:xfrm>
            <a:off x="434449" y="93818"/>
            <a:ext cx="2982491" cy="877163"/>
          </a:xfrm>
          <a:prstGeom prst="rect">
            <a:avLst/>
          </a:prstGeom>
          <a:noFill/>
        </p:spPr>
        <p:txBody>
          <a:bodyPr wrap="square">
            <a:spAutoFit/>
          </a:bodyPr>
          <a:lstStyle/>
          <a:p>
            <a:pPr>
              <a:lnSpc>
                <a:spcPct val="150000"/>
              </a:lnSpc>
              <a:defRPr/>
            </a:pPr>
            <a:r>
              <a:rPr lang="en-US" sz="3400" b="1" dirty="0" smtClean="0">
                <a:solidFill>
                  <a:schemeClr val="accent6">
                    <a:lumMod val="75000"/>
                  </a:schemeClr>
                </a:solidFill>
                <a:latin typeface="Times New Roman" panose="02020603050405020304" pitchFamily="18" charset="0"/>
                <a:cs typeface="Times New Roman" panose="02020603050405020304" pitchFamily="18" charset="0"/>
              </a:rPr>
              <a:t>LUYỆN TẬP</a:t>
            </a:r>
            <a:endParaRPr lang="en-US" sz="3400" b="1"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076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WordArt 3"/>
          <p:cNvSpPr>
            <a:spLocks noChangeArrowheads="1" noChangeShapeType="1" noTextEdit="1"/>
          </p:cNvSpPr>
          <p:nvPr/>
        </p:nvSpPr>
        <p:spPr bwMode="auto">
          <a:xfrm>
            <a:off x="4874078" y="457200"/>
            <a:ext cx="5791200" cy="1428750"/>
          </a:xfrm>
          <a:prstGeom prst="rect">
            <a:avLst/>
          </a:prstGeom>
        </p:spPr>
        <p:txBody>
          <a:bodyPr wrap="none" fromWordArt="1">
            <a:prstTxWarp prst="textChevronInverted">
              <a:avLst>
                <a:gd name="adj" fmla="val 75000"/>
              </a:avLst>
            </a:prstTxWarp>
          </a:bodyPr>
          <a:lstStyle/>
          <a:p>
            <a:pPr algn="ctr"/>
            <a:r>
              <a:rPr lang="en-US" sz="3600" b="1" kern="10" dirty="0" err="1" smtClean="0">
                <a:ln w="12700">
                  <a:solidFill>
                    <a:srgbClr val="FFCC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Bài</a:t>
            </a:r>
            <a:r>
              <a:rPr lang="en-US" sz="3600" b="1" kern="10" dirty="0" smtClean="0">
                <a:ln w="12700">
                  <a:solidFill>
                    <a:srgbClr val="FFCC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3600" b="1" kern="10" dirty="0" err="1" smtClean="0">
                <a:ln w="12700">
                  <a:solidFill>
                    <a:srgbClr val="FFCC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tập</a:t>
            </a:r>
            <a:r>
              <a:rPr lang="en-US" sz="3600" b="1" kern="10" dirty="0" smtClean="0">
                <a:ln w="12700">
                  <a:solidFill>
                    <a:srgbClr val="FFCC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3600" b="1" kern="10" dirty="0" err="1" smtClean="0">
                <a:ln w="12700">
                  <a:solidFill>
                    <a:srgbClr val="FFCC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về</a:t>
            </a:r>
            <a:r>
              <a:rPr lang="en-US" sz="3600" b="1" kern="10" dirty="0" smtClean="0">
                <a:ln w="12700">
                  <a:solidFill>
                    <a:srgbClr val="FFCC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3600" b="1" kern="10" dirty="0" err="1" smtClean="0">
                <a:ln w="12700">
                  <a:solidFill>
                    <a:srgbClr val="FFCC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nhà</a:t>
            </a:r>
            <a:endParaRPr lang="en-US" sz="3600" b="1" kern="10" dirty="0">
              <a:ln w="12700">
                <a:solidFill>
                  <a:srgbClr val="FFCC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pic>
        <p:nvPicPr>
          <p:cNvPr id="74756" name="Picture 4" descr="0004-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14350" y="457200"/>
            <a:ext cx="2819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
          <p:cNvSpPr txBox="1">
            <a:spLocks noChangeArrowheads="1"/>
          </p:cNvSpPr>
          <p:nvPr/>
        </p:nvSpPr>
        <p:spPr bwMode="auto">
          <a:xfrm>
            <a:off x="816429" y="3088823"/>
            <a:ext cx="1088299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None/>
            </a:pPr>
            <a:r>
              <a:rPr lang="en-US" b="1" dirty="0" smtClean="0">
                <a:solidFill>
                  <a:srgbClr val="FF33CC"/>
                </a:solidFill>
                <a:latin typeface="Times New Roman" panose="02020603050405020304" pitchFamily="18" charset="0"/>
                <a:cs typeface="Times New Roman" panose="02020603050405020304" pitchFamily="18" charset="0"/>
              </a:rPr>
              <a:t>Thu </a:t>
            </a:r>
            <a:r>
              <a:rPr lang="en-US" b="1" dirty="0" err="1">
                <a:solidFill>
                  <a:srgbClr val="FF33CC"/>
                </a:solidFill>
                <a:latin typeface="Times New Roman" panose="02020603050405020304" pitchFamily="18" charset="0"/>
                <a:cs typeface="Times New Roman" panose="02020603050405020304" pitchFamily="18" charset="0"/>
              </a:rPr>
              <a:t>thập</a:t>
            </a:r>
            <a:r>
              <a:rPr lang="en-US" b="1" dirty="0">
                <a:solidFill>
                  <a:srgbClr val="FF33CC"/>
                </a:solidFill>
                <a:latin typeface="Times New Roman" panose="02020603050405020304" pitchFamily="18" charset="0"/>
                <a:cs typeface="Times New Roman" panose="02020603050405020304" pitchFamily="18" charset="0"/>
              </a:rPr>
              <a:t> </a:t>
            </a:r>
            <a:r>
              <a:rPr lang="en-US" b="1" dirty="0" err="1">
                <a:solidFill>
                  <a:srgbClr val="FF33CC"/>
                </a:solidFill>
                <a:latin typeface="Times New Roman" panose="02020603050405020304" pitchFamily="18" charset="0"/>
                <a:cs typeface="Times New Roman" panose="02020603050405020304" pitchFamily="18" charset="0"/>
              </a:rPr>
              <a:t>thông</a:t>
            </a:r>
            <a:r>
              <a:rPr lang="en-US" b="1" dirty="0">
                <a:solidFill>
                  <a:srgbClr val="FF33CC"/>
                </a:solidFill>
                <a:latin typeface="Times New Roman" panose="02020603050405020304" pitchFamily="18" charset="0"/>
                <a:cs typeface="Times New Roman" panose="02020603050405020304" pitchFamily="18" charset="0"/>
              </a:rPr>
              <a:t> tin, </a:t>
            </a:r>
            <a:r>
              <a:rPr lang="en-US" b="1" dirty="0" err="1">
                <a:solidFill>
                  <a:srgbClr val="FF33CC"/>
                </a:solidFill>
                <a:latin typeface="Times New Roman" panose="02020603050405020304" pitchFamily="18" charset="0"/>
                <a:cs typeface="Times New Roman" panose="02020603050405020304" pitchFamily="18" charset="0"/>
              </a:rPr>
              <a:t>hình</a:t>
            </a:r>
            <a:r>
              <a:rPr lang="en-US" b="1" dirty="0">
                <a:solidFill>
                  <a:srgbClr val="FF33CC"/>
                </a:solidFill>
                <a:latin typeface="Times New Roman" panose="02020603050405020304" pitchFamily="18" charset="0"/>
                <a:cs typeface="Times New Roman" panose="02020603050405020304" pitchFamily="18" charset="0"/>
              </a:rPr>
              <a:t> </a:t>
            </a:r>
            <a:r>
              <a:rPr lang="en-US" b="1" dirty="0" err="1">
                <a:solidFill>
                  <a:srgbClr val="FF33CC"/>
                </a:solidFill>
                <a:latin typeface="Times New Roman" panose="02020603050405020304" pitchFamily="18" charset="0"/>
                <a:cs typeface="Times New Roman" panose="02020603050405020304" pitchFamily="18" charset="0"/>
              </a:rPr>
              <a:t>ảnh</a:t>
            </a:r>
            <a:r>
              <a:rPr lang="en-US" b="1" dirty="0">
                <a:solidFill>
                  <a:srgbClr val="FF33CC"/>
                </a:solidFill>
                <a:latin typeface="Times New Roman" panose="02020603050405020304" pitchFamily="18" charset="0"/>
                <a:cs typeface="Times New Roman" panose="02020603050405020304" pitchFamily="18" charset="0"/>
              </a:rPr>
              <a:t> </a:t>
            </a:r>
            <a:r>
              <a:rPr lang="en-US" b="1" dirty="0" err="1">
                <a:solidFill>
                  <a:srgbClr val="FF33CC"/>
                </a:solidFill>
                <a:latin typeface="Times New Roman" panose="02020603050405020304" pitchFamily="18" charset="0"/>
                <a:cs typeface="Times New Roman" panose="02020603050405020304" pitchFamily="18" charset="0"/>
              </a:rPr>
              <a:t>về</a:t>
            </a:r>
            <a:r>
              <a:rPr lang="en-US" b="1" dirty="0">
                <a:solidFill>
                  <a:srgbClr val="FF33CC"/>
                </a:solidFill>
                <a:latin typeface="Times New Roman" panose="02020603050405020304" pitchFamily="18" charset="0"/>
                <a:cs typeface="Times New Roman" panose="02020603050405020304" pitchFamily="18" charset="0"/>
              </a:rPr>
              <a:t> </a:t>
            </a:r>
            <a:r>
              <a:rPr lang="en-US" b="1" dirty="0" err="1">
                <a:solidFill>
                  <a:srgbClr val="FF33CC"/>
                </a:solidFill>
                <a:latin typeface="Times New Roman" panose="02020603050405020304" pitchFamily="18" charset="0"/>
                <a:cs typeface="Times New Roman" panose="02020603050405020304" pitchFamily="18" charset="0"/>
              </a:rPr>
              <a:t>một</a:t>
            </a:r>
            <a:r>
              <a:rPr lang="en-US" b="1" dirty="0">
                <a:solidFill>
                  <a:srgbClr val="FF33CC"/>
                </a:solidFill>
                <a:latin typeface="Times New Roman" panose="02020603050405020304" pitchFamily="18" charset="0"/>
                <a:cs typeface="Times New Roman" panose="02020603050405020304" pitchFamily="18" charset="0"/>
              </a:rPr>
              <a:t> </a:t>
            </a:r>
            <a:r>
              <a:rPr lang="en-US" b="1" dirty="0" err="1">
                <a:solidFill>
                  <a:srgbClr val="FF33CC"/>
                </a:solidFill>
                <a:latin typeface="Times New Roman" panose="02020603050405020304" pitchFamily="18" charset="0"/>
                <a:cs typeface="Times New Roman" panose="02020603050405020304" pitchFamily="18" charset="0"/>
              </a:rPr>
              <a:t>số</a:t>
            </a:r>
            <a:r>
              <a:rPr lang="en-US" b="1" dirty="0">
                <a:solidFill>
                  <a:srgbClr val="FF33CC"/>
                </a:solidFill>
                <a:latin typeface="Times New Roman" panose="02020603050405020304" pitchFamily="18" charset="0"/>
                <a:cs typeface="Times New Roman" panose="02020603050405020304" pitchFamily="18" charset="0"/>
              </a:rPr>
              <a:t> </a:t>
            </a:r>
            <a:r>
              <a:rPr lang="en-US" b="1" dirty="0" err="1">
                <a:solidFill>
                  <a:srgbClr val="FF33CC"/>
                </a:solidFill>
                <a:latin typeface="Times New Roman" panose="02020603050405020304" pitchFamily="18" charset="0"/>
                <a:cs typeface="Times New Roman" panose="02020603050405020304" pitchFamily="18" charset="0"/>
              </a:rPr>
              <a:t>dạng</a:t>
            </a:r>
            <a:r>
              <a:rPr lang="en-US" b="1" dirty="0">
                <a:solidFill>
                  <a:srgbClr val="FF33CC"/>
                </a:solidFill>
                <a:latin typeface="Times New Roman" panose="02020603050405020304" pitchFamily="18" charset="0"/>
                <a:cs typeface="Times New Roman" panose="02020603050405020304" pitchFamily="18" charset="0"/>
              </a:rPr>
              <a:t> </a:t>
            </a:r>
            <a:r>
              <a:rPr lang="en-US" b="1" dirty="0" err="1">
                <a:solidFill>
                  <a:srgbClr val="FF33CC"/>
                </a:solidFill>
                <a:latin typeface="Times New Roman" panose="02020603050405020304" pitchFamily="18" charset="0"/>
                <a:cs typeface="Times New Roman" panose="02020603050405020304" pitchFamily="18" charset="0"/>
              </a:rPr>
              <a:t>địa</a:t>
            </a:r>
            <a:r>
              <a:rPr lang="en-US" b="1" dirty="0">
                <a:solidFill>
                  <a:srgbClr val="FF33CC"/>
                </a:solidFill>
                <a:latin typeface="Times New Roman" panose="02020603050405020304" pitchFamily="18" charset="0"/>
                <a:cs typeface="Times New Roman" panose="02020603050405020304" pitchFamily="18" charset="0"/>
              </a:rPr>
              <a:t> </a:t>
            </a:r>
            <a:r>
              <a:rPr lang="en-US" b="1" dirty="0" err="1">
                <a:solidFill>
                  <a:srgbClr val="FF33CC"/>
                </a:solidFill>
                <a:latin typeface="Times New Roman" panose="02020603050405020304" pitchFamily="18" charset="0"/>
                <a:cs typeface="Times New Roman" panose="02020603050405020304" pitchFamily="18" charset="0"/>
              </a:rPr>
              <a:t>hình</a:t>
            </a:r>
            <a:r>
              <a:rPr lang="en-US" b="1" dirty="0">
                <a:solidFill>
                  <a:srgbClr val="FF33CC"/>
                </a:solidFill>
                <a:latin typeface="Times New Roman" panose="02020603050405020304" pitchFamily="18" charset="0"/>
                <a:cs typeface="Times New Roman" panose="02020603050405020304" pitchFamily="18" charset="0"/>
              </a:rPr>
              <a:t> do </a:t>
            </a:r>
            <a:r>
              <a:rPr lang="en-US" b="1" dirty="0" err="1">
                <a:solidFill>
                  <a:srgbClr val="FF33CC"/>
                </a:solidFill>
                <a:latin typeface="Times New Roman" panose="02020603050405020304" pitchFamily="18" charset="0"/>
                <a:cs typeface="Times New Roman" panose="02020603050405020304" pitchFamily="18" charset="0"/>
              </a:rPr>
              <a:t>gió</a:t>
            </a:r>
            <a:r>
              <a:rPr lang="en-US" b="1" dirty="0">
                <a:solidFill>
                  <a:srgbClr val="FF33CC"/>
                </a:solidFill>
                <a:latin typeface="Times New Roman" panose="02020603050405020304" pitchFamily="18" charset="0"/>
                <a:cs typeface="Times New Roman" panose="02020603050405020304" pitchFamily="18" charset="0"/>
              </a:rPr>
              <a:t>, </a:t>
            </a:r>
            <a:r>
              <a:rPr lang="en-US" b="1" dirty="0" err="1">
                <a:solidFill>
                  <a:srgbClr val="FF33CC"/>
                </a:solidFill>
                <a:latin typeface="Times New Roman" panose="02020603050405020304" pitchFamily="18" charset="0"/>
                <a:cs typeface="Times New Roman" panose="02020603050405020304" pitchFamily="18" charset="0"/>
              </a:rPr>
              <a:t>nước</a:t>
            </a:r>
            <a:r>
              <a:rPr lang="en-US" b="1" dirty="0">
                <a:solidFill>
                  <a:srgbClr val="FF33CC"/>
                </a:solidFill>
                <a:latin typeface="Times New Roman" panose="02020603050405020304" pitchFamily="18" charset="0"/>
                <a:cs typeface="Times New Roman" panose="02020603050405020304" pitchFamily="18" charset="0"/>
              </a:rPr>
              <a:t>,…</a:t>
            </a:r>
            <a:r>
              <a:rPr lang="en-US" b="1" dirty="0" err="1">
                <a:solidFill>
                  <a:srgbClr val="FF33CC"/>
                </a:solidFill>
                <a:latin typeface="Times New Roman" panose="02020603050405020304" pitchFamily="18" charset="0"/>
                <a:cs typeface="Times New Roman" panose="02020603050405020304" pitchFamily="18" charset="0"/>
              </a:rPr>
              <a:t>tạo</a:t>
            </a:r>
            <a:r>
              <a:rPr lang="en-US" b="1" dirty="0">
                <a:solidFill>
                  <a:srgbClr val="FF33CC"/>
                </a:solidFill>
                <a:latin typeface="Times New Roman" panose="02020603050405020304" pitchFamily="18" charset="0"/>
                <a:cs typeface="Times New Roman" panose="02020603050405020304" pitchFamily="18" charset="0"/>
              </a:rPr>
              <a:t> </a:t>
            </a:r>
            <a:r>
              <a:rPr lang="en-US" b="1" dirty="0" err="1">
                <a:solidFill>
                  <a:srgbClr val="FF33CC"/>
                </a:solidFill>
                <a:latin typeface="Times New Roman" panose="02020603050405020304" pitchFamily="18" charset="0"/>
                <a:cs typeface="Times New Roman" panose="02020603050405020304" pitchFamily="18" charset="0"/>
              </a:rPr>
              <a:t>thành</a:t>
            </a:r>
            <a:r>
              <a:rPr lang="en-US" b="1" dirty="0">
                <a:solidFill>
                  <a:srgbClr val="FF33CC"/>
                </a:solidFill>
                <a:latin typeface="Times New Roman" panose="02020603050405020304" pitchFamily="18" charset="0"/>
                <a:cs typeface="Times New Roman" panose="02020603050405020304" pitchFamily="18" charset="0"/>
              </a:rPr>
              <a:t> </a:t>
            </a:r>
            <a:r>
              <a:rPr lang="en-US" b="1" dirty="0" err="1">
                <a:solidFill>
                  <a:srgbClr val="FF33CC"/>
                </a:solidFill>
                <a:latin typeface="Times New Roman" panose="02020603050405020304" pitchFamily="18" charset="0"/>
                <a:cs typeface="Times New Roman" panose="02020603050405020304" pitchFamily="18" charset="0"/>
              </a:rPr>
              <a:t>và</a:t>
            </a:r>
            <a:r>
              <a:rPr lang="en-US" b="1" dirty="0">
                <a:solidFill>
                  <a:srgbClr val="FF33CC"/>
                </a:solidFill>
                <a:latin typeface="Times New Roman" panose="02020603050405020304" pitchFamily="18" charset="0"/>
                <a:cs typeface="Times New Roman" panose="02020603050405020304" pitchFamily="18" charset="0"/>
              </a:rPr>
              <a:t> chia </a:t>
            </a:r>
            <a:r>
              <a:rPr lang="en-US" b="1" dirty="0" err="1">
                <a:solidFill>
                  <a:srgbClr val="FF33CC"/>
                </a:solidFill>
                <a:latin typeface="Times New Roman" panose="02020603050405020304" pitchFamily="18" charset="0"/>
                <a:cs typeface="Times New Roman" panose="02020603050405020304" pitchFamily="18" charset="0"/>
              </a:rPr>
              <a:t>sẻ</a:t>
            </a:r>
            <a:r>
              <a:rPr lang="en-US" b="1" dirty="0">
                <a:solidFill>
                  <a:srgbClr val="FF33CC"/>
                </a:solidFill>
                <a:latin typeface="Times New Roman" panose="02020603050405020304" pitchFamily="18" charset="0"/>
                <a:cs typeface="Times New Roman" panose="02020603050405020304" pitchFamily="18" charset="0"/>
              </a:rPr>
              <a:t> </a:t>
            </a:r>
            <a:r>
              <a:rPr lang="en-US" b="1" dirty="0" err="1">
                <a:solidFill>
                  <a:srgbClr val="FF33CC"/>
                </a:solidFill>
                <a:latin typeface="Times New Roman" panose="02020603050405020304" pitchFamily="18" charset="0"/>
                <a:cs typeface="Times New Roman" panose="02020603050405020304" pitchFamily="18" charset="0"/>
              </a:rPr>
              <a:t>với</a:t>
            </a:r>
            <a:r>
              <a:rPr lang="en-US" b="1" dirty="0">
                <a:solidFill>
                  <a:srgbClr val="FF33CC"/>
                </a:solidFill>
                <a:latin typeface="Times New Roman" panose="02020603050405020304" pitchFamily="18" charset="0"/>
                <a:cs typeface="Times New Roman" panose="02020603050405020304" pitchFamily="18" charset="0"/>
              </a:rPr>
              <a:t> </a:t>
            </a:r>
            <a:r>
              <a:rPr lang="en-US" b="1" dirty="0" err="1">
                <a:solidFill>
                  <a:srgbClr val="FF33CC"/>
                </a:solidFill>
                <a:latin typeface="Times New Roman" panose="02020603050405020304" pitchFamily="18" charset="0"/>
                <a:cs typeface="Times New Roman" panose="02020603050405020304" pitchFamily="18" charset="0"/>
              </a:rPr>
              <a:t>bạn</a:t>
            </a:r>
            <a:r>
              <a:rPr lang="en-US" b="1" dirty="0" smtClean="0">
                <a:solidFill>
                  <a:srgbClr val="FF33CC"/>
                </a:solidFill>
                <a:latin typeface="Times New Roman" panose="02020603050405020304" pitchFamily="18" charset="0"/>
                <a:cs typeface="Times New Roman" panose="02020603050405020304" pitchFamily="18" charset="0"/>
              </a:rPr>
              <a:t>.</a:t>
            </a:r>
            <a:endParaRPr lang="en-US" dirty="0">
              <a:solidFill>
                <a:srgbClr val="FF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73765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Newsprint"/>
          <p:cNvSpPr>
            <a:spLocks noChangeArrowheads="1"/>
          </p:cNvSpPr>
          <p:nvPr/>
        </p:nvSpPr>
        <p:spPr bwMode="auto">
          <a:xfrm>
            <a:off x="2844267" y="98531"/>
            <a:ext cx="8886720" cy="6665987"/>
          </a:xfrm>
          <a:prstGeom prst="horizontalScroll">
            <a:avLst>
              <a:gd name="adj" fmla="val 12500"/>
            </a:avLst>
          </a:prstGeom>
          <a:blipFill dpi="0" rotWithShape="1">
            <a:blip r:embed="rId2"/>
            <a:srcRect/>
            <a:tile tx="0" ty="0" sx="100000" sy="100000" flip="none" algn="tl"/>
          </a:blipFill>
          <a:ln w="28575">
            <a:solidFill>
              <a:srgbClr val="DF280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grpSp>
        <p:nvGrpSpPr>
          <p:cNvPr id="4" name="Group 3"/>
          <p:cNvGrpSpPr>
            <a:grpSpLocks/>
          </p:cNvGrpSpPr>
          <p:nvPr/>
        </p:nvGrpSpPr>
        <p:grpSpPr bwMode="auto">
          <a:xfrm>
            <a:off x="2844266" y="3188157"/>
            <a:ext cx="1705169" cy="3669843"/>
            <a:chOff x="96" y="1536"/>
            <a:chExt cx="2352" cy="2712"/>
          </a:xfrm>
        </p:grpSpPr>
        <p:grpSp>
          <p:nvGrpSpPr>
            <p:cNvPr id="5" name="Group 4"/>
            <p:cNvGrpSpPr>
              <a:grpSpLocks/>
            </p:cNvGrpSpPr>
            <p:nvPr/>
          </p:nvGrpSpPr>
          <p:grpSpPr bwMode="auto">
            <a:xfrm rot="4912446">
              <a:off x="156" y="1476"/>
              <a:ext cx="768" cy="888"/>
              <a:chOff x="144" y="504"/>
              <a:chExt cx="1512" cy="1488"/>
            </a:xfrm>
          </p:grpSpPr>
          <p:sp>
            <p:nvSpPr>
              <p:cNvPr id="55" name="Freeform 5"/>
              <p:cNvSpPr>
                <a:spLocks/>
              </p:cNvSpPr>
              <p:nvPr/>
            </p:nvSpPr>
            <p:spPr bwMode="auto">
              <a:xfrm rot="-5018420">
                <a:off x="108" y="960"/>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 name="Freeform 6"/>
              <p:cNvSpPr>
                <a:spLocks/>
              </p:cNvSpPr>
              <p:nvPr/>
            </p:nvSpPr>
            <p:spPr bwMode="auto">
              <a:xfrm>
                <a:off x="336" y="50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 name="Freeform 7"/>
              <p:cNvSpPr>
                <a:spLocks/>
              </p:cNvSpPr>
              <p:nvPr/>
            </p:nvSpPr>
            <p:spPr bwMode="auto">
              <a:xfrm rot="3651646">
                <a:off x="876" y="61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 name="Freeform 8"/>
              <p:cNvSpPr>
                <a:spLocks/>
              </p:cNvSpPr>
              <p:nvPr/>
            </p:nvSpPr>
            <p:spPr bwMode="auto">
              <a:xfrm rot="8016108">
                <a:off x="972" y="109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Freeform 9"/>
              <p:cNvSpPr>
                <a:spLocks/>
              </p:cNvSpPr>
              <p:nvPr/>
            </p:nvSpPr>
            <p:spPr bwMode="auto">
              <a:xfrm rot="-10025304">
                <a:off x="528" y="134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 name="Oval 10" descr="Large confetti"/>
              <p:cNvSpPr>
                <a:spLocks noChangeArrowheads="1"/>
              </p:cNvSpPr>
              <p:nvPr/>
            </p:nvSpPr>
            <p:spPr bwMode="auto">
              <a:xfrm>
                <a:off x="720" y="1056"/>
                <a:ext cx="336" cy="384"/>
              </a:xfrm>
              <a:prstGeom prst="ellipse">
                <a:avLst/>
              </a:prstGeom>
              <a:pattFill prst="lgConfetti">
                <a:fgClr>
                  <a:srgbClr val="CCCC00"/>
                </a:fgClr>
                <a:bgClr>
                  <a:schemeClr val="tx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grpSp>
        <p:sp>
          <p:nvSpPr>
            <p:cNvPr id="6" name="Freeform 11"/>
            <p:cNvSpPr>
              <a:spLocks/>
            </p:cNvSpPr>
            <p:nvPr/>
          </p:nvSpPr>
          <p:spPr bwMode="auto">
            <a:xfrm>
              <a:off x="384" y="2256"/>
              <a:ext cx="192" cy="1536"/>
            </a:xfrm>
            <a:custGeom>
              <a:avLst/>
              <a:gdLst>
                <a:gd name="T0" fmla="*/ 48 w 192"/>
                <a:gd name="T1" fmla="*/ 0 h 1536"/>
                <a:gd name="T2" fmla="*/ 0 w 192"/>
                <a:gd name="T3" fmla="*/ 240 h 1536"/>
                <a:gd name="T4" fmla="*/ 0 w 192"/>
                <a:gd name="T5" fmla="*/ 480 h 1536"/>
                <a:gd name="T6" fmla="*/ 48 w 192"/>
                <a:gd name="T7" fmla="*/ 576 h 1536"/>
                <a:gd name="T8" fmla="*/ 144 w 192"/>
                <a:gd name="T9" fmla="*/ 720 h 1536"/>
                <a:gd name="T10" fmla="*/ 180 w 192"/>
                <a:gd name="T11" fmla="*/ 840 h 1536"/>
                <a:gd name="T12" fmla="*/ 192 w 192"/>
                <a:gd name="T13" fmla="*/ 984 h 1536"/>
                <a:gd name="T14" fmla="*/ 192 w 192"/>
                <a:gd name="T15" fmla="*/ 1056 h 1536"/>
                <a:gd name="T16" fmla="*/ 192 w 192"/>
                <a:gd name="T17" fmla="*/ 1152 h 1536"/>
                <a:gd name="T18" fmla="*/ 144 w 192"/>
                <a:gd name="T19" fmla="*/ 1392 h 1536"/>
                <a:gd name="T20" fmla="*/ 96 w 192"/>
                <a:gd name="T21" fmla="*/ 1536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1536">
                  <a:moveTo>
                    <a:pt x="48" y="0"/>
                  </a:moveTo>
                  <a:lnTo>
                    <a:pt x="0" y="240"/>
                  </a:lnTo>
                  <a:lnTo>
                    <a:pt x="0" y="480"/>
                  </a:lnTo>
                  <a:lnTo>
                    <a:pt x="48" y="576"/>
                  </a:lnTo>
                  <a:lnTo>
                    <a:pt x="144" y="720"/>
                  </a:lnTo>
                  <a:lnTo>
                    <a:pt x="180" y="840"/>
                  </a:lnTo>
                  <a:lnTo>
                    <a:pt x="192" y="984"/>
                  </a:lnTo>
                  <a:lnTo>
                    <a:pt x="192" y="1056"/>
                  </a:lnTo>
                  <a:lnTo>
                    <a:pt x="192" y="1152"/>
                  </a:lnTo>
                  <a:lnTo>
                    <a:pt x="144" y="1392"/>
                  </a:lnTo>
                  <a:lnTo>
                    <a:pt x="96" y="1536"/>
                  </a:lnTo>
                </a:path>
              </a:pathLst>
            </a:custGeom>
            <a:noFill/>
            <a:ln w="3810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Freeform 12"/>
            <p:cNvSpPr>
              <a:spLocks/>
            </p:cNvSpPr>
            <p:nvPr/>
          </p:nvSpPr>
          <p:spPr bwMode="auto">
            <a:xfrm rot="-3514978">
              <a:off x="216" y="3072"/>
              <a:ext cx="288" cy="432"/>
            </a:xfrm>
            <a:custGeom>
              <a:avLst/>
              <a:gdLst>
                <a:gd name="T0" fmla="*/ 141 w 336"/>
                <a:gd name="T1" fmla="*/ 229 h 816"/>
                <a:gd name="T2" fmla="*/ 35 w 336"/>
                <a:gd name="T3" fmla="*/ 215 h 816"/>
                <a:gd name="T4" fmla="*/ 0 w 336"/>
                <a:gd name="T5" fmla="*/ 175 h 816"/>
                <a:gd name="T6" fmla="*/ 0 w 336"/>
                <a:gd name="T7" fmla="*/ 134 h 816"/>
                <a:gd name="T8" fmla="*/ 35 w 336"/>
                <a:gd name="T9" fmla="*/ 94 h 816"/>
                <a:gd name="T10" fmla="*/ 141 w 336"/>
                <a:gd name="T11" fmla="*/ 27 h 816"/>
                <a:gd name="T12" fmla="*/ 212 w 336"/>
                <a:gd name="T13" fmla="*/ 0 h 816"/>
                <a:gd name="T14" fmla="*/ 247 w 336"/>
                <a:gd name="T15" fmla="*/ 54 h 816"/>
                <a:gd name="T16" fmla="*/ 247 w 336"/>
                <a:gd name="T17" fmla="*/ 94 h 816"/>
                <a:gd name="T18" fmla="*/ 247 w 336"/>
                <a:gd name="T19" fmla="*/ 134 h 816"/>
                <a:gd name="T20" fmla="*/ 247 w 336"/>
                <a:gd name="T21" fmla="*/ 161 h 816"/>
                <a:gd name="T22" fmla="*/ 212 w 336"/>
                <a:gd name="T23" fmla="*/ 202 h 816"/>
                <a:gd name="T24" fmla="*/ 141 w 336"/>
                <a:gd name="T25" fmla="*/ 229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Freeform 13"/>
            <p:cNvSpPr>
              <a:spLocks/>
            </p:cNvSpPr>
            <p:nvPr/>
          </p:nvSpPr>
          <p:spPr bwMode="auto">
            <a:xfrm rot="-3514978">
              <a:off x="317" y="3081"/>
              <a:ext cx="128" cy="401"/>
            </a:xfrm>
            <a:custGeom>
              <a:avLst/>
              <a:gdLst>
                <a:gd name="T0" fmla="*/ 0 w 96"/>
                <a:gd name="T1" fmla="*/ 335 h 480"/>
                <a:gd name="T2" fmla="*/ 85 w 96"/>
                <a:gd name="T3" fmla="*/ 201 h 480"/>
                <a:gd name="T4" fmla="*/ 85 w 96"/>
                <a:gd name="T5" fmla="*/ 134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Freeform 14"/>
            <p:cNvSpPr>
              <a:spLocks/>
            </p:cNvSpPr>
            <p:nvPr/>
          </p:nvSpPr>
          <p:spPr bwMode="auto">
            <a:xfrm rot="-3514978">
              <a:off x="337" y="3157"/>
              <a:ext cx="128" cy="124"/>
            </a:xfrm>
            <a:custGeom>
              <a:avLst/>
              <a:gdLst>
                <a:gd name="T0" fmla="*/ 0 w 96"/>
                <a:gd name="T1" fmla="*/ 32 h 480"/>
                <a:gd name="T2" fmla="*/ 85 w 96"/>
                <a:gd name="T3" fmla="*/ 19 h 480"/>
                <a:gd name="T4" fmla="*/ 85 w 96"/>
                <a:gd name="T5" fmla="*/ 13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Freeform 15"/>
            <p:cNvSpPr>
              <a:spLocks/>
            </p:cNvSpPr>
            <p:nvPr/>
          </p:nvSpPr>
          <p:spPr bwMode="auto">
            <a:xfrm rot="-3514978">
              <a:off x="342" y="3244"/>
              <a:ext cx="64" cy="216"/>
            </a:xfrm>
            <a:custGeom>
              <a:avLst/>
              <a:gdLst>
                <a:gd name="T0" fmla="*/ 43 w 96"/>
                <a:gd name="T1" fmla="*/ 139 h 336"/>
                <a:gd name="T2" fmla="*/ 5 w 96"/>
                <a:gd name="T3" fmla="*/ 109 h 336"/>
                <a:gd name="T4" fmla="*/ 32 w 96"/>
                <a:gd name="T5" fmla="*/ 79 h 336"/>
                <a:gd name="T6" fmla="*/ 0 w 96"/>
                <a:gd name="T7" fmla="*/ 0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Freeform 16"/>
            <p:cNvSpPr>
              <a:spLocks/>
            </p:cNvSpPr>
            <p:nvPr/>
          </p:nvSpPr>
          <p:spPr bwMode="auto">
            <a:xfrm rot="-3514978">
              <a:off x="290" y="3164"/>
              <a:ext cx="16" cy="154"/>
            </a:xfrm>
            <a:custGeom>
              <a:avLst/>
              <a:gdLst>
                <a:gd name="T0" fmla="*/ 11 w 24"/>
                <a:gd name="T1" fmla="*/ 99 h 240"/>
                <a:gd name="T2" fmla="*/ 0 w 24"/>
                <a:gd name="T3" fmla="*/ 59 h 240"/>
                <a:gd name="T4" fmla="*/ 0 w 24"/>
                <a:gd name="T5" fmla="*/ 40 h 240"/>
                <a:gd name="T6" fmla="*/ 11 w 24"/>
                <a:gd name="T7" fmla="*/ 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Freeform 17"/>
            <p:cNvSpPr>
              <a:spLocks/>
            </p:cNvSpPr>
            <p:nvPr/>
          </p:nvSpPr>
          <p:spPr bwMode="auto">
            <a:xfrm>
              <a:off x="504" y="3420"/>
              <a:ext cx="60" cy="96"/>
            </a:xfrm>
            <a:custGeom>
              <a:avLst/>
              <a:gdLst>
                <a:gd name="T0" fmla="*/ 0 w 60"/>
                <a:gd name="T1" fmla="*/ 0 h 96"/>
                <a:gd name="T2" fmla="*/ 48 w 60"/>
                <a:gd name="T3" fmla="*/ 96 h 96"/>
                <a:gd name="T4" fmla="*/ 0 60000 65536"/>
                <a:gd name="T5" fmla="*/ 0 60000 65536"/>
              </a:gdLst>
              <a:ahLst/>
              <a:cxnLst>
                <a:cxn ang="T4">
                  <a:pos x="T0" y="T1"/>
                </a:cxn>
                <a:cxn ang="T5">
                  <a:pos x="T2" y="T3"/>
                </a:cxn>
              </a:cxnLst>
              <a:rect l="0" t="0" r="r" b="b"/>
              <a:pathLst>
                <a:path w="60" h="96">
                  <a:moveTo>
                    <a:pt x="0" y="0"/>
                  </a:moveTo>
                  <a:cubicBezTo>
                    <a:pt x="60" y="20"/>
                    <a:pt x="48" y="36"/>
                    <a:pt x="48" y="96"/>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3" name="Group 18"/>
            <p:cNvGrpSpPr>
              <a:grpSpLocks/>
            </p:cNvGrpSpPr>
            <p:nvPr/>
          </p:nvGrpSpPr>
          <p:grpSpPr bwMode="auto">
            <a:xfrm>
              <a:off x="480" y="2496"/>
              <a:ext cx="288" cy="528"/>
              <a:chOff x="480" y="2496"/>
              <a:chExt cx="288" cy="528"/>
            </a:xfrm>
          </p:grpSpPr>
          <p:sp>
            <p:nvSpPr>
              <p:cNvPr id="49" name="Freeform 19"/>
              <p:cNvSpPr>
                <a:spLocks/>
              </p:cNvSpPr>
              <p:nvPr/>
            </p:nvSpPr>
            <p:spPr bwMode="auto">
              <a:xfrm>
                <a:off x="480" y="2496"/>
                <a:ext cx="288" cy="432"/>
              </a:xfrm>
              <a:custGeom>
                <a:avLst/>
                <a:gdLst>
                  <a:gd name="T0" fmla="*/ 141 w 336"/>
                  <a:gd name="T1" fmla="*/ 229 h 816"/>
                  <a:gd name="T2" fmla="*/ 35 w 336"/>
                  <a:gd name="T3" fmla="*/ 215 h 816"/>
                  <a:gd name="T4" fmla="*/ 0 w 336"/>
                  <a:gd name="T5" fmla="*/ 175 h 816"/>
                  <a:gd name="T6" fmla="*/ 0 w 336"/>
                  <a:gd name="T7" fmla="*/ 134 h 816"/>
                  <a:gd name="T8" fmla="*/ 35 w 336"/>
                  <a:gd name="T9" fmla="*/ 94 h 816"/>
                  <a:gd name="T10" fmla="*/ 141 w 336"/>
                  <a:gd name="T11" fmla="*/ 27 h 816"/>
                  <a:gd name="T12" fmla="*/ 212 w 336"/>
                  <a:gd name="T13" fmla="*/ 0 h 816"/>
                  <a:gd name="T14" fmla="*/ 247 w 336"/>
                  <a:gd name="T15" fmla="*/ 54 h 816"/>
                  <a:gd name="T16" fmla="*/ 247 w 336"/>
                  <a:gd name="T17" fmla="*/ 94 h 816"/>
                  <a:gd name="T18" fmla="*/ 247 w 336"/>
                  <a:gd name="T19" fmla="*/ 134 h 816"/>
                  <a:gd name="T20" fmla="*/ 247 w 336"/>
                  <a:gd name="T21" fmla="*/ 161 h 816"/>
                  <a:gd name="T22" fmla="*/ 212 w 336"/>
                  <a:gd name="T23" fmla="*/ 202 h 816"/>
                  <a:gd name="T24" fmla="*/ 141 w 336"/>
                  <a:gd name="T25" fmla="*/ 229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Freeform 20"/>
              <p:cNvSpPr>
                <a:spLocks/>
              </p:cNvSpPr>
              <p:nvPr/>
            </p:nvSpPr>
            <p:spPr bwMode="auto">
              <a:xfrm>
                <a:off x="576" y="2527"/>
                <a:ext cx="128" cy="401"/>
              </a:xfrm>
              <a:custGeom>
                <a:avLst/>
                <a:gdLst>
                  <a:gd name="T0" fmla="*/ 0 w 96"/>
                  <a:gd name="T1" fmla="*/ 335 h 480"/>
                  <a:gd name="T2" fmla="*/ 85 w 96"/>
                  <a:gd name="T3" fmla="*/ 201 h 480"/>
                  <a:gd name="T4" fmla="*/ 85 w 96"/>
                  <a:gd name="T5" fmla="*/ 134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Freeform 21"/>
              <p:cNvSpPr>
                <a:spLocks/>
              </p:cNvSpPr>
              <p:nvPr/>
            </p:nvSpPr>
            <p:spPr bwMode="auto">
              <a:xfrm>
                <a:off x="640" y="2650"/>
                <a:ext cx="128" cy="124"/>
              </a:xfrm>
              <a:custGeom>
                <a:avLst/>
                <a:gdLst>
                  <a:gd name="T0" fmla="*/ 0 w 96"/>
                  <a:gd name="T1" fmla="*/ 32 h 480"/>
                  <a:gd name="T2" fmla="*/ 85 w 96"/>
                  <a:gd name="T3" fmla="*/ 19 h 480"/>
                  <a:gd name="T4" fmla="*/ 85 w 96"/>
                  <a:gd name="T5" fmla="*/ 13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 name="Freeform 22"/>
              <p:cNvSpPr>
                <a:spLocks/>
              </p:cNvSpPr>
              <p:nvPr/>
            </p:nvSpPr>
            <p:spPr bwMode="auto">
              <a:xfrm>
                <a:off x="544" y="2650"/>
                <a:ext cx="64" cy="216"/>
              </a:xfrm>
              <a:custGeom>
                <a:avLst/>
                <a:gdLst>
                  <a:gd name="T0" fmla="*/ 43 w 96"/>
                  <a:gd name="T1" fmla="*/ 139 h 336"/>
                  <a:gd name="T2" fmla="*/ 5 w 96"/>
                  <a:gd name="T3" fmla="*/ 109 h 336"/>
                  <a:gd name="T4" fmla="*/ 32 w 96"/>
                  <a:gd name="T5" fmla="*/ 79 h 336"/>
                  <a:gd name="T6" fmla="*/ 0 w 96"/>
                  <a:gd name="T7" fmla="*/ 0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Freeform 23"/>
              <p:cNvSpPr>
                <a:spLocks/>
              </p:cNvSpPr>
              <p:nvPr/>
            </p:nvSpPr>
            <p:spPr bwMode="auto">
              <a:xfrm>
                <a:off x="624" y="2558"/>
                <a:ext cx="16" cy="154"/>
              </a:xfrm>
              <a:custGeom>
                <a:avLst/>
                <a:gdLst>
                  <a:gd name="T0" fmla="*/ 11 w 24"/>
                  <a:gd name="T1" fmla="*/ 99 h 240"/>
                  <a:gd name="T2" fmla="*/ 0 w 24"/>
                  <a:gd name="T3" fmla="*/ 59 h 240"/>
                  <a:gd name="T4" fmla="*/ 0 w 24"/>
                  <a:gd name="T5" fmla="*/ 40 h 240"/>
                  <a:gd name="T6" fmla="*/ 11 w 24"/>
                  <a:gd name="T7" fmla="*/ 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 name="Freeform 24"/>
              <p:cNvSpPr>
                <a:spLocks/>
              </p:cNvSpPr>
              <p:nvPr/>
            </p:nvSpPr>
            <p:spPr bwMode="auto">
              <a:xfrm flipH="1">
                <a:off x="528" y="2928"/>
                <a:ext cx="47" cy="96"/>
              </a:xfrm>
              <a:custGeom>
                <a:avLst/>
                <a:gdLst>
                  <a:gd name="T0" fmla="*/ 5 w 72"/>
                  <a:gd name="T1" fmla="*/ 0 h 192"/>
                  <a:gd name="T2" fmla="*/ 0 w 72"/>
                  <a:gd name="T3" fmla="*/ 48 h 192"/>
                  <a:gd name="T4" fmla="*/ 0 60000 65536"/>
                  <a:gd name="T5" fmla="*/ 0 60000 65536"/>
                </a:gdLst>
                <a:ahLst/>
                <a:cxnLst>
                  <a:cxn ang="T4">
                    <a:pos x="T0" y="T1"/>
                  </a:cxn>
                  <a:cxn ang="T5">
                    <a:pos x="T2" y="T3"/>
                  </a:cxn>
                </a:cxnLst>
                <a:rect l="0" t="0" r="r" b="b"/>
                <a:pathLst>
                  <a:path w="72" h="192">
                    <a:moveTo>
                      <a:pt x="12" y="0"/>
                    </a:moveTo>
                    <a:cubicBezTo>
                      <a:pt x="24" y="48"/>
                      <a:pt x="72" y="192"/>
                      <a:pt x="0" y="192"/>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4" name="Group 25"/>
            <p:cNvGrpSpPr>
              <a:grpSpLocks/>
            </p:cNvGrpSpPr>
            <p:nvPr/>
          </p:nvGrpSpPr>
          <p:grpSpPr bwMode="auto">
            <a:xfrm rot="4680742">
              <a:off x="936" y="2808"/>
              <a:ext cx="624" cy="1536"/>
              <a:chOff x="144" y="2256"/>
              <a:chExt cx="624" cy="1536"/>
            </a:xfrm>
          </p:grpSpPr>
          <p:sp>
            <p:nvSpPr>
              <p:cNvPr id="36" name="Freeform 26"/>
              <p:cNvSpPr>
                <a:spLocks/>
              </p:cNvSpPr>
              <p:nvPr/>
            </p:nvSpPr>
            <p:spPr bwMode="auto">
              <a:xfrm>
                <a:off x="384" y="2256"/>
                <a:ext cx="192" cy="1536"/>
              </a:xfrm>
              <a:custGeom>
                <a:avLst/>
                <a:gdLst>
                  <a:gd name="T0" fmla="*/ 48 w 192"/>
                  <a:gd name="T1" fmla="*/ 0 h 1536"/>
                  <a:gd name="T2" fmla="*/ 0 w 192"/>
                  <a:gd name="T3" fmla="*/ 240 h 1536"/>
                  <a:gd name="T4" fmla="*/ 0 w 192"/>
                  <a:gd name="T5" fmla="*/ 480 h 1536"/>
                  <a:gd name="T6" fmla="*/ 48 w 192"/>
                  <a:gd name="T7" fmla="*/ 576 h 1536"/>
                  <a:gd name="T8" fmla="*/ 144 w 192"/>
                  <a:gd name="T9" fmla="*/ 720 h 1536"/>
                  <a:gd name="T10" fmla="*/ 180 w 192"/>
                  <a:gd name="T11" fmla="*/ 840 h 1536"/>
                  <a:gd name="T12" fmla="*/ 192 w 192"/>
                  <a:gd name="T13" fmla="*/ 984 h 1536"/>
                  <a:gd name="T14" fmla="*/ 192 w 192"/>
                  <a:gd name="T15" fmla="*/ 1056 h 1536"/>
                  <a:gd name="T16" fmla="*/ 192 w 192"/>
                  <a:gd name="T17" fmla="*/ 1152 h 1536"/>
                  <a:gd name="T18" fmla="*/ 144 w 192"/>
                  <a:gd name="T19" fmla="*/ 1392 h 1536"/>
                  <a:gd name="T20" fmla="*/ 96 w 192"/>
                  <a:gd name="T21" fmla="*/ 1536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1536">
                    <a:moveTo>
                      <a:pt x="48" y="0"/>
                    </a:moveTo>
                    <a:lnTo>
                      <a:pt x="0" y="240"/>
                    </a:lnTo>
                    <a:lnTo>
                      <a:pt x="0" y="480"/>
                    </a:lnTo>
                    <a:lnTo>
                      <a:pt x="48" y="576"/>
                    </a:lnTo>
                    <a:lnTo>
                      <a:pt x="144" y="720"/>
                    </a:lnTo>
                    <a:lnTo>
                      <a:pt x="180" y="840"/>
                    </a:lnTo>
                    <a:lnTo>
                      <a:pt x="192" y="984"/>
                    </a:lnTo>
                    <a:lnTo>
                      <a:pt x="192" y="1056"/>
                    </a:lnTo>
                    <a:lnTo>
                      <a:pt x="192" y="1152"/>
                    </a:lnTo>
                    <a:lnTo>
                      <a:pt x="144" y="1392"/>
                    </a:lnTo>
                    <a:lnTo>
                      <a:pt x="96" y="1536"/>
                    </a:lnTo>
                  </a:path>
                </a:pathLst>
              </a:custGeom>
              <a:noFill/>
              <a:ln w="3810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Freeform 27"/>
              <p:cNvSpPr>
                <a:spLocks/>
              </p:cNvSpPr>
              <p:nvPr/>
            </p:nvSpPr>
            <p:spPr bwMode="auto">
              <a:xfrm>
                <a:off x="480" y="2496"/>
                <a:ext cx="288" cy="432"/>
              </a:xfrm>
              <a:custGeom>
                <a:avLst/>
                <a:gdLst>
                  <a:gd name="T0" fmla="*/ 141 w 336"/>
                  <a:gd name="T1" fmla="*/ 229 h 816"/>
                  <a:gd name="T2" fmla="*/ 35 w 336"/>
                  <a:gd name="T3" fmla="*/ 215 h 816"/>
                  <a:gd name="T4" fmla="*/ 0 w 336"/>
                  <a:gd name="T5" fmla="*/ 175 h 816"/>
                  <a:gd name="T6" fmla="*/ 0 w 336"/>
                  <a:gd name="T7" fmla="*/ 134 h 816"/>
                  <a:gd name="T8" fmla="*/ 35 w 336"/>
                  <a:gd name="T9" fmla="*/ 94 h 816"/>
                  <a:gd name="T10" fmla="*/ 141 w 336"/>
                  <a:gd name="T11" fmla="*/ 27 h 816"/>
                  <a:gd name="T12" fmla="*/ 212 w 336"/>
                  <a:gd name="T13" fmla="*/ 0 h 816"/>
                  <a:gd name="T14" fmla="*/ 247 w 336"/>
                  <a:gd name="T15" fmla="*/ 54 h 816"/>
                  <a:gd name="T16" fmla="*/ 247 w 336"/>
                  <a:gd name="T17" fmla="*/ 94 h 816"/>
                  <a:gd name="T18" fmla="*/ 247 w 336"/>
                  <a:gd name="T19" fmla="*/ 134 h 816"/>
                  <a:gd name="T20" fmla="*/ 247 w 336"/>
                  <a:gd name="T21" fmla="*/ 161 h 816"/>
                  <a:gd name="T22" fmla="*/ 212 w 336"/>
                  <a:gd name="T23" fmla="*/ 202 h 816"/>
                  <a:gd name="T24" fmla="*/ 141 w 336"/>
                  <a:gd name="T25" fmla="*/ 229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Freeform 28"/>
              <p:cNvSpPr>
                <a:spLocks/>
              </p:cNvSpPr>
              <p:nvPr/>
            </p:nvSpPr>
            <p:spPr bwMode="auto">
              <a:xfrm>
                <a:off x="576" y="2527"/>
                <a:ext cx="128" cy="401"/>
              </a:xfrm>
              <a:custGeom>
                <a:avLst/>
                <a:gdLst>
                  <a:gd name="T0" fmla="*/ 0 w 96"/>
                  <a:gd name="T1" fmla="*/ 335 h 480"/>
                  <a:gd name="T2" fmla="*/ 85 w 96"/>
                  <a:gd name="T3" fmla="*/ 201 h 480"/>
                  <a:gd name="T4" fmla="*/ 85 w 96"/>
                  <a:gd name="T5" fmla="*/ 134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Freeform 29"/>
              <p:cNvSpPr>
                <a:spLocks/>
              </p:cNvSpPr>
              <p:nvPr/>
            </p:nvSpPr>
            <p:spPr bwMode="auto">
              <a:xfrm>
                <a:off x="640" y="2650"/>
                <a:ext cx="128" cy="124"/>
              </a:xfrm>
              <a:custGeom>
                <a:avLst/>
                <a:gdLst>
                  <a:gd name="T0" fmla="*/ 0 w 96"/>
                  <a:gd name="T1" fmla="*/ 32 h 480"/>
                  <a:gd name="T2" fmla="*/ 85 w 96"/>
                  <a:gd name="T3" fmla="*/ 19 h 480"/>
                  <a:gd name="T4" fmla="*/ 85 w 96"/>
                  <a:gd name="T5" fmla="*/ 13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 name="Freeform 30"/>
              <p:cNvSpPr>
                <a:spLocks/>
              </p:cNvSpPr>
              <p:nvPr/>
            </p:nvSpPr>
            <p:spPr bwMode="auto">
              <a:xfrm>
                <a:off x="544" y="2650"/>
                <a:ext cx="64" cy="216"/>
              </a:xfrm>
              <a:custGeom>
                <a:avLst/>
                <a:gdLst>
                  <a:gd name="T0" fmla="*/ 43 w 96"/>
                  <a:gd name="T1" fmla="*/ 139 h 336"/>
                  <a:gd name="T2" fmla="*/ 5 w 96"/>
                  <a:gd name="T3" fmla="*/ 109 h 336"/>
                  <a:gd name="T4" fmla="*/ 32 w 96"/>
                  <a:gd name="T5" fmla="*/ 79 h 336"/>
                  <a:gd name="T6" fmla="*/ 0 w 96"/>
                  <a:gd name="T7" fmla="*/ 0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Freeform 31"/>
              <p:cNvSpPr>
                <a:spLocks/>
              </p:cNvSpPr>
              <p:nvPr/>
            </p:nvSpPr>
            <p:spPr bwMode="auto">
              <a:xfrm>
                <a:off x="624" y="2558"/>
                <a:ext cx="16" cy="154"/>
              </a:xfrm>
              <a:custGeom>
                <a:avLst/>
                <a:gdLst>
                  <a:gd name="T0" fmla="*/ 11 w 24"/>
                  <a:gd name="T1" fmla="*/ 99 h 240"/>
                  <a:gd name="T2" fmla="*/ 0 w 24"/>
                  <a:gd name="T3" fmla="*/ 59 h 240"/>
                  <a:gd name="T4" fmla="*/ 0 w 24"/>
                  <a:gd name="T5" fmla="*/ 40 h 240"/>
                  <a:gd name="T6" fmla="*/ 11 w 24"/>
                  <a:gd name="T7" fmla="*/ 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Freeform 32"/>
              <p:cNvSpPr>
                <a:spLocks/>
              </p:cNvSpPr>
              <p:nvPr/>
            </p:nvSpPr>
            <p:spPr bwMode="auto">
              <a:xfrm rot="-3514978">
                <a:off x="216" y="3072"/>
                <a:ext cx="288" cy="432"/>
              </a:xfrm>
              <a:custGeom>
                <a:avLst/>
                <a:gdLst>
                  <a:gd name="T0" fmla="*/ 141 w 336"/>
                  <a:gd name="T1" fmla="*/ 229 h 816"/>
                  <a:gd name="T2" fmla="*/ 35 w 336"/>
                  <a:gd name="T3" fmla="*/ 215 h 816"/>
                  <a:gd name="T4" fmla="*/ 0 w 336"/>
                  <a:gd name="T5" fmla="*/ 175 h 816"/>
                  <a:gd name="T6" fmla="*/ 0 w 336"/>
                  <a:gd name="T7" fmla="*/ 134 h 816"/>
                  <a:gd name="T8" fmla="*/ 35 w 336"/>
                  <a:gd name="T9" fmla="*/ 94 h 816"/>
                  <a:gd name="T10" fmla="*/ 141 w 336"/>
                  <a:gd name="T11" fmla="*/ 27 h 816"/>
                  <a:gd name="T12" fmla="*/ 212 w 336"/>
                  <a:gd name="T13" fmla="*/ 0 h 816"/>
                  <a:gd name="T14" fmla="*/ 247 w 336"/>
                  <a:gd name="T15" fmla="*/ 54 h 816"/>
                  <a:gd name="T16" fmla="*/ 247 w 336"/>
                  <a:gd name="T17" fmla="*/ 94 h 816"/>
                  <a:gd name="T18" fmla="*/ 247 w 336"/>
                  <a:gd name="T19" fmla="*/ 134 h 816"/>
                  <a:gd name="T20" fmla="*/ 247 w 336"/>
                  <a:gd name="T21" fmla="*/ 161 h 816"/>
                  <a:gd name="T22" fmla="*/ 212 w 336"/>
                  <a:gd name="T23" fmla="*/ 202 h 816"/>
                  <a:gd name="T24" fmla="*/ 141 w 336"/>
                  <a:gd name="T25" fmla="*/ 229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 name="Freeform 33"/>
              <p:cNvSpPr>
                <a:spLocks/>
              </p:cNvSpPr>
              <p:nvPr/>
            </p:nvSpPr>
            <p:spPr bwMode="auto">
              <a:xfrm rot="-3514978">
                <a:off x="317" y="3081"/>
                <a:ext cx="128" cy="401"/>
              </a:xfrm>
              <a:custGeom>
                <a:avLst/>
                <a:gdLst>
                  <a:gd name="T0" fmla="*/ 0 w 96"/>
                  <a:gd name="T1" fmla="*/ 335 h 480"/>
                  <a:gd name="T2" fmla="*/ 85 w 96"/>
                  <a:gd name="T3" fmla="*/ 201 h 480"/>
                  <a:gd name="T4" fmla="*/ 85 w 96"/>
                  <a:gd name="T5" fmla="*/ 134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 name="Freeform 34"/>
              <p:cNvSpPr>
                <a:spLocks/>
              </p:cNvSpPr>
              <p:nvPr/>
            </p:nvSpPr>
            <p:spPr bwMode="auto">
              <a:xfrm rot="-3514978">
                <a:off x="337" y="3157"/>
                <a:ext cx="128" cy="124"/>
              </a:xfrm>
              <a:custGeom>
                <a:avLst/>
                <a:gdLst>
                  <a:gd name="T0" fmla="*/ 0 w 96"/>
                  <a:gd name="T1" fmla="*/ 32 h 480"/>
                  <a:gd name="T2" fmla="*/ 85 w 96"/>
                  <a:gd name="T3" fmla="*/ 19 h 480"/>
                  <a:gd name="T4" fmla="*/ 85 w 96"/>
                  <a:gd name="T5" fmla="*/ 13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Freeform 35"/>
              <p:cNvSpPr>
                <a:spLocks/>
              </p:cNvSpPr>
              <p:nvPr/>
            </p:nvSpPr>
            <p:spPr bwMode="auto">
              <a:xfrm rot="-3514978">
                <a:off x="342" y="3244"/>
                <a:ext cx="64" cy="216"/>
              </a:xfrm>
              <a:custGeom>
                <a:avLst/>
                <a:gdLst>
                  <a:gd name="T0" fmla="*/ 43 w 96"/>
                  <a:gd name="T1" fmla="*/ 139 h 336"/>
                  <a:gd name="T2" fmla="*/ 5 w 96"/>
                  <a:gd name="T3" fmla="*/ 109 h 336"/>
                  <a:gd name="T4" fmla="*/ 32 w 96"/>
                  <a:gd name="T5" fmla="*/ 79 h 336"/>
                  <a:gd name="T6" fmla="*/ 0 w 96"/>
                  <a:gd name="T7" fmla="*/ 0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Freeform 36"/>
              <p:cNvSpPr>
                <a:spLocks/>
              </p:cNvSpPr>
              <p:nvPr/>
            </p:nvSpPr>
            <p:spPr bwMode="auto">
              <a:xfrm rot="-3514978">
                <a:off x="290" y="3164"/>
                <a:ext cx="16" cy="154"/>
              </a:xfrm>
              <a:custGeom>
                <a:avLst/>
                <a:gdLst>
                  <a:gd name="T0" fmla="*/ 11 w 24"/>
                  <a:gd name="T1" fmla="*/ 99 h 240"/>
                  <a:gd name="T2" fmla="*/ 0 w 24"/>
                  <a:gd name="T3" fmla="*/ 59 h 240"/>
                  <a:gd name="T4" fmla="*/ 0 w 24"/>
                  <a:gd name="T5" fmla="*/ 40 h 240"/>
                  <a:gd name="T6" fmla="*/ 11 w 24"/>
                  <a:gd name="T7" fmla="*/ 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 name="Freeform 37"/>
              <p:cNvSpPr>
                <a:spLocks/>
              </p:cNvSpPr>
              <p:nvPr/>
            </p:nvSpPr>
            <p:spPr bwMode="auto">
              <a:xfrm>
                <a:off x="504" y="3420"/>
                <a:ext cx="60" cy="96"/>
              </a:xfrm>
              <a:custGeom>
                <a:avLst/>
                <a:gdLst>
                  <a:gd name="T0" fmla="*/ 0 w 60"/>
                  <a:gd name="T1" fmla="*/ 0 h 96"/>
                  <a:gd name="T2" fmla="*/ 48 w 60"/>
                  <a:gd name="T3" fmla="*/ 96 h 96"/>
                  <a:gd name="T4" fmla="*/ 0 60000 65536"/>
                  <a:gd name="T5" fmla="*/ 0 60000 65536"/>
                </a:gdLst>
                <a:ahLst/>
                <a:cxnLst>
                  <a:cxn ang="T4">
                    <a:pos x="T0" y="T1"/>
                  </a:cxn>
                  <a:cxn ang="T5">
                    <a:pos x="T2" y="T3"/>
                  </a:cxn>
                </a:cxnLst>
                <a:rect l="0" t="0" r="r" b="b"/>
                <a:pathLst>
                  <a:path w="60" h="96">
                    <a:moveTo>
                      <a:pt x="0" y="0"/>
                    </a:moveTo>
                    <a:cubicBezTo>
                      <a:pt x="60" y="20"/>
                      <a:pt x="48" y="36"/>
                      <a:pt x="48" y="96"/>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Freeform 38"/>
              <p:cNvSpPr>
                <a:spLocks/>
              </p:cNvSpPr>
              <p:nvPr/>
            </p:nvSpPr>
            <p:spPr bwMode="auto">
              <a:xfrm flipH="1">
                <a:off x="528" y="2928"/>
                <a:ext cx="47" cy="96"/>
              </a:xfrm>
              <a:custGeom>
                <a:avLst/>
                <a:gdLst>
                  <a:gd name="T0" fmla="*/ 5 w 72"/>
                  <a:gd name="T1" fmla="*/ 0 h 192"/>
                  <a:gd name="T2" fmla="*/ 0 w 72"/>
                  <a:gd name="T3" fmla="*/ 48 h 192"/>
                  <a:gd name="T4" fmla="*/ 0 60000 65536"/>
                  <a:gd name="T5" fmla="*/ 0 60000 65536"/>
                </a:gdLst>
                <a:ahLst/>
                <a:cxnLst>
                  <a:cxn ang="T4">
                    <a:pos x="T0" y="T1"/>
                  </a:cxn>
                  <a:cxn ang="T5">
                    <a:pos x="T2" y="T3"/>
                  </a:cxn>
                </a:cxnLst>
                <a:rect l="0" t="0" r="r" b="b"/>
                <a:pathLst>
                  <a:path w="72" h="192">
                    <a:moveTo>
                      <a:pt x="12" y="0"/>
                    </a:moveTo>
                    <a:cubicBezTo>
                      <a:pt x="24" y="48"/>
                      <a:pt x="72" y="192"/>
                      <a:pt x="0" y="192"/>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5" name="Group 39"/>
            <p:cNvGrpSpPr>
              <a:grpSpLocks/>
            </p:cNvGrpSpPr>
            <p:nvPr/>
          </p:nvGrpSpPr>
          <p:grpSpPr bwMode="auto">
            <a:xfrm rot="9942732">
              <a:off x="144" y="3360"/>
              <a:ext cx="768" cy="888"/>
              <a:chOff x="144" y="504"/>
              <a:chExt cx="1512" cy="1488"/>
            </a:xfrm>
          </p:grpSpPr>
          <p:sp>
            <p:nvSpPr>
              <p:cNvPr id="30" name="Freeform 40"/>
              <p:cNvSpPr>
                <a:spLocks/>
              </p:cNvSpPr>
              <p:nvPr/>
            </p:nvSpPr>
            <p:spPr bwMode="auto">
              <a:xfrm rot="-5018420">
                <a:off x="108" y="960"/>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Freeform 41"/>
              <p:cNvSpPr>
                <a:spLocks/>
              </p:cNvSpPr>
              <p:nvPr/>
            </p:nvSpPr>
            <p:spPr bwMode="auto">
              <a:xfrm>
                <a:off x="336" y="50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Freeform 42"/>
              <p:cNvSpPr>
                <a:spLocks/>
              </p:cNvSpPr>
              <p:nvPr/>
            </p:nvSpPr>
            <p:spPr bwMode="auto">
              <a:xfrm rot="3651646">
                <a:off x="876" y="61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Freeform 43"/>
              <p:cNvSpPr>
                <a:spLocks/>
              </p:cNvSpPr>
              <p:nvPr/>
            </p:nvSpPr>
            <p:spPr bwMode="auto">
              <a:xfrm rot="8016108">
                <a:off x="972" y="109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Freeform 44"/>
              <p:cNvSpPr>
                <a:spLocks/>
              </p:cNvSpPr>
              <p:nvPr/>
            </p:nvSpPr>
            <p:spPr bwMode="auto">
              <a:xfrm rot="-10025304">
                <a:off x="528" y="134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Oval 45" descr="Large confetti"/>
              <p:cNvSpPr>
                <a:spLocks noChangeArrowheads="1"/>
              </p:cNvSpPr>
              <p:nvPr/>
            </p:nvSpPr>
            <p:spPr bwMode="auto">
              <a:xfrm>
                <a:off x="720" y="1056"/>
                <a:ext cx="336" cy="384"/>
              </a:xfrm>
              <a:prstGeom prst="ellipse">
                <a:avLst/>
              </a:prstGeom>
              <a:pattFill prst="lgConfetti">
                <a:fgClr>
                  <a:srgbClr val="CCCC00"/>
                </a:fgClr>
                <a:bgClr>
                  <a:schemeClr val="tx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grpSp>
        <p:grpSp>
          <p:nvGrpSpPr>
            <p:cNvPr id="16" name="Group 46"/>
            <p:cNvGrpSpPr>
              <a:grpSpLocks/>
            </p:cNvGrpSpPr>
            <p:nvPr/>
          </p:nvGrpSpPr>
          <p:grpSpPr bwMode="auto">
            <a:xfrm rot="9942732">
              <a:off x="1680" y="2928"/>
              <a:ext cx="768" cy="888"/>
              <a:chOff x="144" y="504"/>
              <a:chExt cx="1512" cy="1488"/>
            </a:xfrm>
          </p:grpSpPr>
          <p:sp>
            <p:nvSpPr>
              <p:cNvPr id="24" name="Freeform 47"/>
              <p:cNvSpPr>
                <a:spLocks/>
              </p:cNvSpPr>
              <p:nvPr/>
            </p:nvSpPr>
            <p:spPr bwMode="auto">
              <a:xfrm rot="-5018420">
                <a:off x="108" y="960"/>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Freeform 48"/>
              <p:cNvSpPr>
                <a:spLocks/>
              </p:cNvSpPr>
              <p:nvPr/>
            </p:nvSpPr>
            <p:spPr bwMode="auto">
              <a:xfrm>
                <a:off x="336" y="50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Freeform 49"/>
              <p:cNvSpPr>
                <a:spLocks/>
              </p:cNvSpPr>
              <p:nvPr/>
            </p:nvSpPr>
            <p:spPr bwMode="auto">
              <a:xfrm rot="3651646">
                <a:off x="876" y="61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Freeform 50"/>
              <p:cNvSpPr>
                <a:spLocks/>
              </p:cNvSpPr>
              <p:nvPr/>
            </p:nvSpPr>
            <p:spPr bwMode="auto">
              <a:xfrm rot="8016108">
                <a:off x="972" y="109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Freeform 51"/>
              <p:cNvSpPr>
                <a:spLocks/>
              </p:cNvSpPr>
              <p:nvPr/>
            </p:nvSpPr>
            <p:spPr bwMode="auto">
              <a:xfrm rot="-10025304">
                <a:off x="528" y="134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Oval 52" descr="Large confetti"/>
              <p:cNvSpPr>
                <a:spLocks noChangeArrowheads="1"/>
              </p:cNvSpPr>
              <p:nvPr/>
            </p:nvSpPr>
            <p:spPr bwMode="auto">
              <a:xfrm>
                <a:off x="720" y="1056"/>
                <a:ext cx="336" cy="384"/>
              </a:xfrm>
              <a:prstGeom prst="ellipse">
                <a:avLst/>
              </a:prstGeom>
              <a:pattFill prst="lgConfetti">
                <a:fgClr>
                  <a:srgbClr val="CCCC00"/>
                </a:fgClr>
                <a:bgClr>
                  <a:schemeClr val="tx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grpSp>
        <p:grpSp>
          <p:nvGrpSpPr>
            <p:cNvPr id="17" name="Group 53"/>
            <p:cNvGrpSpPr>
              <a:grpSpLocks/>
            </p:cNvGrpSpPr>
            <p:nvPr/>
          </p:nvGrpSpPr>
          <p:grpSpPr bwMode="auto">
            <a:xfrm rot="20069967" flipH="1">
              <a:off x="153" y="2297"/>
              <a:ext cx="192" cy="528"/>
              <a:chOff x="480" y="2496"/>
              <a:chExt cx="288" cy="528"/>
            </a:xfrm>
          </p:grpSpPr>
          <p:sp>
            <p:nvSpPr>
              <p:cNvPr id="18" name="Freeform 54"/>
              <p:cNvSpPr>
                <a:spLocks/>
              </p:cNvSpPr>
              <p:nvPr/>
            </p:nvSpPr>
            <p:spPr bwMode="auto">
              <a:xfrm>
                <a:off x="480" y="2496"/>
                <a:ext cx="288" cy="432"/>
              </a:xfrm>
              <a:custGeom>
                <a:avLst/>
                <a:gdLst>
                  <a:gd name="T0" fmla="*/ 141 w 336"/>
                  <a:gd name="T1" fmla="*/ 229 h 816"/>
                  <a:gd name="T2" fmla="*/ 35 w 336"/>
                  <a:gd name="T3" fmla="*/ 215 h 816"/>
                  <a:gd name="T4" fmla="*/ 0 w 336"/>
                  <a:gd name="T5" fmla="*/ 175 h 816"/>
                  <a:gd name="T6" fmla="*/ 0 w 336"/>
                  <a:gd name="T7" fmla="*/ 134 h 816"/>
                  <a:gd name="T8" fmla="*/ 35 w 336"/>
                  <a:gd name="T9" fmla="*/ 94 h 816"/>
                  <a:gd name="T10" fmla="*/ 141 w 336"/>
                  <a:gd name="T11" fmla="*/ 27 h 816"/>
                  <a:gd name="T12" fmla="*/ 212 w 336"/>
                  <a:gd name="T13" fmla="*/ 0 h 816"/>
                  <a:gd name="T14" fmla="*/ 247 w 336"/>
                  <a:gd name="T15" fmla="*/ 54 h 816"/>
                  <a:gd name="T16" fmla="*/ 247 w 336"/>
                  <a:gd name="T17" fmla="*/ 94 h 816"/>
                  <a:gd name="T18" fmla="*/ 247 w 336"/>
                  <a:gd name="T19" fmla="*/ 134 h 816"/>
                  <a:gd name="T20" fmla="*/ 247 w 336"/>
                  <a:gd name="T21" fmla="*/ 161 h 816"/>
                  <a:gd name="T22" fmla="*/ 212 w 336"/>
                  <a:gd name="T23" fmla="*/ 202 h 816"/>
                  <a:gd name="T24" fmla="*/ 141 w 336"/>
                  <a:gd name="T25" fmla="*/ 229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Freeform 55"/>
              <p:cNvSpPr>
                <a:spLocks/>
              </p:cNvSpPr>
              <p:nvPr/>
            </p:nvSpPr>
            <p:spPr bwMode="auto">
              <a:xfrm>
                <a:off x="576" y="2527"/>
                <a:ext cx="128" cy="401"/>
              </a:xfrm>
              <a:custGeom>
                <a:avLst/>
                <a:gdLst>
                  <a:gd name="T0" fmla="*/ 0 w 96"/>
                  <a:gd name="T1" fmla="*/ 335 h 480"/>
                  <a:gd name="T2" fmla="*/ 85 w 96"/>
                  <a:gd name="T3" fmla="*/ 201 h 480"/>
                  <a:gd name="T4" fmla="*/ 85 w 96"/>
                  <a:gd name="T5" fmla="*/ 134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Freeform 56"/>
              <p:cNvSpPr>
                <a:spLocks/>
              </p:cNvSpPr>
              <p:nvPr/>
            </p:nvSpPr>
            <p:spPr bwMode="auto">
              <a:xfrm>
                <a:off x="640" y="2650"/>
                <a:ext cx="128" cy="124"/>
              </a:xfrm>
              <a:custGeom>
                <a:avLst/>
                <a:gdLst>
                  <a:gd name="T0" fmla="*/ 0 w 96"/>
                  <a:gd name="T1" fmla="*/ 32 h 480"/>
                  <a:gd name="T2" fmla="*/ 85 w 96"/>
                  <a:gd name="T3" fmla="*/ 19 h 480"/>
                  <a:gd name="T4" fmla="*/ 85 w 96"/>
                  <a:gd name="T5" fmla="*/ 13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Freeform 57"/>
              <p:cNvSpPr>
                <a:spLocks/>
              </p:cNvSpPr>
              <p:nvPr/>
            </p:nvSpPr>
            <p:spPr bwMode="auto">
              <a:xfrm>
                <a:off x="544" y="2650"/>
                <a:ext cx="64" cy="216"/>
              </a:xfrm>
              <a:custGeom>
                <a:avLst/>
                <a:gdLst>
                  <a:gd name="T0" fmla="*/ 43 w 96"/>
                  <a:gd name="T1" fmla="*/ 139 h 336"/>
                  <a:gd name="T2" fmla="*/ 5 w 96"/>
                  <a:gd name="T3" fmla="*/ 109 h 336"/>
                  <a:gd name="T4" fmla="*/ 32 w 96"/>
                  <a:gd name="T5" fmla="*/ 79 h 336"/>
                  <a:gd name="T6" fmla="*/ 0 w 96"/>
                  <a:gd name="T7" fmla="*/ 0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Freeform 58"/>
              <p:cNvSpPr>
                <a:spLocks/>
              </p:cNvSpPr>
              <p:nvPr/>
            </p:nvSpPr>
            <p:spPr bwMode="auto">
              <a:xfrm>
                <a:off x="624" y="2558"/>
                <a:ext cx="16" cy="154"/>
              </a:xfrm>
              <a:custGeom>
                <a:avLst/>
                <a:gdLst>
                  <a:gd name="T0" fmla="*/ 11 w 24"/>
                  <a:gd name="T1" fmla="*/ 99 h 240"/>
                  <a:gd name="T2" fmla="*/ 0 w 24"/>
                  <a:gd name="T3" fmla="*/ 59 h 240"/>
                  <a:gd name="T4" fmla="*/ 0 w 24"/>
                  <a:gd name="T5" fmla="*/ 40 h 240"/>
                  <a:gd name="T6" fmla="*/ 11 w 24"/>
                  <a:gd name="T7" fmla="*/ 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Freeform 59"/>
              <p:cNvSpPr>
                <a:spLocks/>
              </p:cNvSpPr>
              <p:nvPr/>
            </p:nvSpPr>
            <p:spPr bwMode="auto">
              <a:xfrm flipH="1">
                <a:off x="528" y="2928"/>
                <a:ext cx="47" cy="96"/>
              </a:xfrm>
              <a:custGeom>
                <a:avLst/>
                <a:gdLst>
                  <a:gd name="T0" fmla="*/ 5 w 72"/>
                  <a:gd name="T1" fmla="*/ 0 h 192"/>
                  <a:gd name="T2" fmla="*/ 0 w 72"/>
                  <a:gd name="T3" fmla="*/ 48 h 192"/>
                  <a:gd name="T4" fmla="*/ 0 60000 65536"/>
                  <a:gd name="T5" fmla="*/ 0 60000 65536"/>
                </a:gdLst>
                <a:ahLst/>
                <a:cxnLst>
                  <a:cxn ang="T4">
                    <a:pos x="T0" y="T1"/>
                  </a:cxn>
                  <a:cxn ang="T5">
                    <a:pos x="T2" y="T3"/>
                  </a:cxn>
                </a:cxnLst>
                <a:rect l="0" t="0" r="r" b="b"/>
                <a:pathLst>
                  <a:path w="72" h="192">
                    <a:moveTo>
                      <a:pt x="12" y="0"/>
                    </a:moveTo>
                    <a:cubicBezTo>
                      <a:pt x="24" y="48"/>
                      <a:pt x="72" y="192"/>
                      <a:pt x="0" y="192"/>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pic>
        <p:nvPicPr>
          <p:cNvPr id="61" name="Picture 64" descr="EARTH"/>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896954" y="1162730"/>
            <a:ext cx="672678" cy="447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73" descr="anh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86" y="87832"/>
            <a:ext cx="2723072" cy="2149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74" descr="EARTH"/>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954198" y="230196"/>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TextBox 63"/>
          <p:cNvSpPr txBox="1"/>
          <p:nvPr/>
        </p:nvSpPr>
        <p:spPr>
          <a:xfrm>
            <a:off x="3677711" y="975477"/>
            <a:ext cx="8110087" cy="5509200"/>
          </a:xfrm>
          <a:prstGeom prst="rect">
            <a:avLst/>
          </a:prstGeom>
          <a:noFill/>
        </p:spPr>
        <p:txBody>
          <a:bodyPr wrap="square">
            <a:spAutoFit/>
          </a:bodyPr>
          <a:lstStyle/>
          <a:p>
            <a:pPr marL="457200" indent="-457200">
              <a:lnSpc>
                <a:spcPct val="150000"/>
              </a:lnSpc>
              <a:buFontTx/>
              <a:buChar char="-"/>
              <a:defRPr/>
            </a:pPr>
            <a:r>
              <a:rPr lang="en-US" sz="3200" b="1" dirty="0" err="1" smtClean="0">
                <a:solidFill>
                  <a:srgbClr val="3333FF"/>
                </a:solidFill>
                <a:latin typeface="Times New Roman" panose="02020603050405020304" pitchFamily="18" charset="0"/>
                <a:cs typeface="Times New Roman" panose="02020603050405020304" pitchFamily="18" charset="0"/>
              </a:rPr>
              <a:t>Học</a:t>
            </a:r>
            <a:r>
              <a:rPr lang="en-US" sz="3200" b="1" dirty="0" smtClean="0">
                <a:solidFill>
                  <a:srgbClr val="3333FF"/>
                </a:solidFill>
                <a:latin typeface="Times New Roman" panose="02020603050405020304" pitchFamily="18" charset="0"/>
                <a:cs typeface="Times New Roman" panose="02020603050405020304" pitchFamily="18" charset="0"/>
              </a:rPr>
              <a:t> </a:t>
            </a:r>
            <a:r>
              <a:rPr lang="en-US" sz="3200" b="1" dirty="0" err="1" smtClean="0">
                <a:solidFill>
                  <a:srgbClr val="3333FF"/>
                </a:solidFill>
                <a:latin typeface="Times New Roman" panose="02020603050405020304" pitchFamily="18" charset="0"/>
                <a:cs typeface="Times New Roman" panose="02020603050405020304" pitchFamily="18" charset="0"/>
              </a:rPr>
              <a:t>bài</a:t>
            </a:r>
            <a:r>
              <a:rPr lang="en-US" sz="3200" b="1" dirty="0" smtClean="0">
                <a:solidFill>
                  <a:srgbClr val="3333FF"/>
                </a:solidFill>
                <a:latin typeface="Times New Roman" panose="02020603050405020304" pitchFamily="18" charset="0"/>
                <a:cs typeface="Times New Roman" panose="02020603050405020304" pitchFamily="18" charset="0"/>
              </a:rPr>
              <a:t> </a:t>
            </a:r>
            <a:r>
              <a:rPr lang="en-US" sz="3200" b="1" dirty="0" err="1" smtClean="0">
                <a:solidFill>
                  <a:srgbClr val="3333FF"/>
                </a:solidFill>
                <a:latin typeface="Times New Roman" panose="02020603050405020304" pitchFamily="18" charset="0"/>
                <a:cs typeface="Times New Roman" panose="02020603050405020304" pitchFamily="18" charset="0"/>
              </a:rPr>
              <a:t>và</a:t>
            </a:r>
            <a:r>
              <a:rPr lang="en-US" sz="3200" b="1" dirty="0" smtClean="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n</a:t>
            </a:r>
            <a:r>
              <a:rPr lang="en-US" sz="3200" b="1" dirty="0" err="1" smtClean="0">
                <a:solidFill>
                  <a:srgbClr val="3333FF"/>
                </a:solidFill>
                <a:latin typeface="Times New Roman" panose="02020603050405020304" pitchFamily="18" charset="0"/>
                <a:cs typeface="Times New Roman" panose="02020603050405020304" pitchFamily="18" charset="0"/>
              </a:rPr>
              <a:t>ghiên</a:t>
            </a:r>
            <a:r>
              <a:rPr lang="en-US" sz="3200" b="1" dirty="0" smtClean="0">
                <a:solidFill>
                  <a:srgbClr val="3333FF"/>
                </a:solidFill>
                <a:latin typeface="Times New Roman" panose="02020603050405020304" pitchFamily="18" charset="0"/>
                <a:cs typeface="Times New Roman" panose="02020603050405020304" pitchFamily="18" charset="0"/>
              </a:rPr>
              <a:t> </a:t>
            </a:r>
            <a:r>
              <a:rPr lang="en-US" sz="3200" b="1" dirty="0" err="1" smtClean="0">
                <a:solidFill>
                  <a:srgbClr val="3333FF"/>
                </a:solidFill>
                <a:latin typeface="Times New Roman" panose="02020603050405020304" pitchFamily="18" charset="0"/>
                <a:cs typeface="Times New Roman" panose="02020603050405020304" pitchFamily="18" charset="0"/>
              </a:rPr>
              <a:t>cứu</a:t>
            </a:r>
            <a:r>
              <a:rPr lang="en-US" sz="3200" b="1" dirty="0" smtClean="0">
                <a:solidFill>
                  <a:srgbClr val="3333FF"/>
                </a:solidFill>
                <a:latin typeface="Times New Roman" panose="02020603050405020304" pitchFamily="18" charset="0"/>
                <a:cs typeface="Times New Roman" panose="02020603050405020304" pitchFamily="18" charset="0"/>
              </a:rPr>
              <a:t> </a:t>
            </a:r>
            <a:r>
              <a:rPr lang="en-US" sz="3200" b="1" dirty="0" err="1" smtClean="0">
                <a:solidFill>
                  <a:srgbClr val="3333FF"/>
                </a:solidFill>
                <a:latin typeface="Times New Roman" panose="02020603050405020304" pitchFamily="18" charset="0"/>
                <a:cs typeface="Times New Roman" panose="02020603050405020304" pitchFamily="18" charset="0"/>
              </a:rPr>
              <a:t>trước</a:t>
            </a:r>
            <a:r>
              <a:rPr lang="en-US" sz="3200" b="1" dirty="0" smtClean="0">
                <a:solidFill>
                  <a:srgbClr val="3333FF"/>
                </a:solidFill>
                <a:latin typeface="Times New Roman" panose="02020603050405020304" pitchFamily="18" charset="0"/>
                <a:cs typeface="Times New Roman" panose="02020603050405020304" pitchFamily="18" charset="0"/>
              </a:rPr>
              <a:t> </a:t>
            </a:r>
            <a:r>
              <a:rPr lang="en-US" sz="3200" b="1" dirty="0" err="1" smtClean="0">
                <a:solidFill>
                  <a:srgbClr val="3333FF"/>
                </a:solidFill>
                <a:latin typeface="Times New Roman" panose="02020603050405020304" pitchFamily="18" charset="0"/>
                <a:cs typeface="Times New Roman" panose="02020603050405020304" pitchFamily="18" charset="0"/>
              </a:rPr>
              <a:t>bài</a:t>
            </a:r>
            <a:r>
              <a:rPr lang="en-US" sz="3200" b="1" dirty="0" smtClean="0">
                <a:solidFill>
                  <a:srgbClr val="3333FF"/>
                </a:solidFill>
                <a:latin typeface="Times New Roman" panose="02020603050405020304" pitchFamily="18" charset="0"/>
                <a:cs typeface="Times New Roman" panose="02020603050405020304" pitchFamily="18" charset="0"/>
              </a:rPr>
              <a:t> </a:t>
            </a:r>
            <a:r>
              <a:rPr lang="en-US" altLang="en-US" sz="3200" b="1" dirty="0" smtClean="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12: </a:t>
            </a:r>
            <a:r>
              <a:rPr lang="en-US" altLang="en-US" sz="3200" b="1" dirty="0" err="1" smtClean="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Núi</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smtClean="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lửa</a:t>
            </a:r>
            <a:r>
              <a:rPr lang="en-US" altLang="en-US" sz="3200" b="1" dirty="0" smtClean="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và</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Động</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smtClean="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đất</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smtClean="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theo</a:t>
            </a:r>
            <a:r>
              <a:rPr lang="en-US" altLang="en-US" sz="3200" b="1" dirty="0" smtClean="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gợi</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ý: </a:t>
            </a:r>
          </a:p>
          <a:p>
            <a:pPr>
              <a:spcBef>
                <a:spcPct val="50000"/>
              </a:spcBef>
            </a:pPr>
            <a:r>
              <a:rPr lang="en-US" altLang="en-US" sz="3200" b="1" dirty="0" smtClean="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smtClean="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Tìm</a:t>
            </a:r>
            <a:r>
              <a:rPr lang="en-US" altLang="en-US" sz="3200" b="1" dirty="0" smtClean="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hiểu</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về</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động</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đất</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và</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núi</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lửa</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và</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nguyên</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nhân</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của</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hiện</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tượng</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a:t>
            </a:r>
          </a:p>
          <a:p>
            <a:pPr>
              <a:spcBef>
                <a:spcPct val="50000"/>
              </a:spcBef>
            </a:pP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3200" b="1" dirty="0" smtClean="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Tìm</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kiếm</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thông</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tin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về</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thảm</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họa</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động</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đất</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và</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núi</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lửa</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gây</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ra.</a:t>
            </a:r>
            <a:endPar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endParaRPr>
          </a:p>
          <a:p>
            <a:pPr>
              <a:spcBef>
                <a:spcPct val="50000"/>
              </a:spcBef>
            </a:pP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3200" b="1" dirty="0" smtClean="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Cách</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ứng</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phó</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khi</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có</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động</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đất</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và</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núi</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lửa</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a:t>
            </a:r>
          </a:p>
          <a:p>
            <a:pPr marL="457200" indent="-457200">
              <a:lnSpc>
                <a:spcPct val="150000"/>
              </a:lnSpc>
              <a:buFontTx/>
              <a:buChar char="-"/>
              <a:defRPr/>
            </a:pPr>
            <a:endParaRPr lang="en-US" sz="3200" b="1" dirty="0" smtClean="0">
              <a:solidFill>
                <a:srgbClr val="3333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8754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randombar(horizontal)">
                                      <p:cBhvr>
                                        <p:cTn id="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40122" y="122464"/>
            <a:ext cx="10530699" cy="15675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B050"/>
                </a:solidFill>
                <a:latin typeface="Times New Roman" panose="02020603050405020304" pitchFamily="18" charset="0"/>
                <a:cs typeface="Times New Roman" panose="02020603050405020304" pitchFamily="18" charset="0"/>
              </a:rPr>
              <a:t>CHƯƠNG 3: CẤU TẠO CỦA TRÁI ĐẤT. </a:t>
            </a:r>
            <a:r>
              <a:rPr lang="en-US" sz="3200" b="1" dirty="0">
                <a:solidFill>
                  <a:srgbClr val="00B050"/>
                </a:solidFill>
                <a:latin typeface="Times New Roman" panose="02020603050405020304" pitchFamily="18" charset="0"/>
                <a:cs typeface="Times New Roman" panose="02020603050405020304" pitchFamily="18" charset="0"/>
              </a:rPr>
              <a:t>VỎ TRÁI ĐẤT</a:t>
            </a:r>
            <a:endParaRPr lang="en-US" sz="3200" b="1" dirty="0" smtClean="0">
              <a:solidFill>
                <a:srgbClr val="00B050"/>
              </a:solidFill>
              <a:latin typeface="Times New Roman" panose="02020603050405020304" pitchFamily="18" charset="0"/>
              <a:cs typeface="Times New Roman" panose="02020603050405020304" pitchFamily="18" charset="0"/>
            </a:endParaRPr>
          </a:p>
          <a:p>
            <a:pPr algn="ctr"/>
            <a:r>
              <a:rPr lang="en-US" sz="3200" b="1" dirty="0" smtClean="0">
                <a:solidFill>
                  <a:srgbClr val="FF0000"/>
                </a:solidFill>
                <a:latin typeface="Times New Roman" panose="02020603050405020304" pitchFamily="18" charset="0"/>
                <a:cs typeface="Times New Roman" panose="02020603050405020304" pitchFamily="18" charset="0"/>
              </a:rPr>
              <a:t>BÀI 11: QUÁ TRÌNH NỘI SINH VÀ QUÁ TRÌNH NGOẠI SINH. HIỆN TƯỢNG TẠO NÚI</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9" name="Picture 3" descr="MTNLAKE1"/>
          <p:cNvPicPr>
            <a:picLocks noChangeAspect="1" noChangeArrowheads="1"/>
          </p:cNvPicPr>
          <p:nvPr/>
        </p:nvPicPr>
        <p:blipFill>
          <a:blip r:embed="rId2"/>
          <a:srcRect/>
          <a:stretch>
            <a:fillRect/>
          </a:stretch>
        </p:blipFill>
        <p:spPr bwMode="auto">
          <a:xfrm>
            <a:off x="0" y="1690007"/>
            <a:ext cx="12192000" cy="5072251"/>
          </a:xfrm>
          <a:prstGeom prst="rect">
            <a:avLst/>
          </a:prstGeom>
          <a:noFill/>
          <a:ln w="9525">
            <a:noFill/>
            <a:miter lim="800000"/>
            <a:headEnd/>
            <a:tailEnd/>
          </a:ln>
        </p:spPr>
      </p:pic>
    </p:spTree>
    <p:extLst>
      <p:ext uri="{BB962C8B-B14F-4D97-AF65-F5344CB8AC3E}">
        <p14:creationId xmlns:p14="http://schemas.microsoft.com/office/powerpoint/2010/main" val="3111294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2"/>
          <p:cNvPicPr preferRelativeResize="0"/>
          <p:nvPr/>
        </p:nvPicPr>
        <p:blipFill rotWithShape="1">
          <a:blip r:embed="rId4">
            <a:alphaModFix/>
          </a:blip>
          <a:srcRect/>
          <a:stretch/>
        </p:blipFill>
        <p:spPr>
          <a:xfrm>
            <a:off x="6583225" y="-226762"/>
            <a:ext cx="1291983" cy="8635378"/>
          </a:xfrm>
          <a:prstGeom prst="rect">
            <a:avLst/>
          </a:prstGeom>
          <a:noFill/>
          <a:ln>
            <a:noFill/>
          </a:ln>
        </p:spPr>
      </p:pic>
      <p:sp>
        <p:nvSpPr>
          <p:cNvPr id="2" name="Rounded Rectangle 1"/>
          <p:cNvSpPr/>
          <p:nvPr/>
        </p:nvSpPr>
        <p:spPr>
          <a:xfrm>
            <a:off x="2257809" y="245664"/>
            <a:ext cx="7869836" cy="792428"/>
          </a:xfrm>
          <a:prstGeom prst="roundRect">
            <a:avLst/>
          </a:prstGeom>
          <a:solidFill>
            <a:schemeClr val="accent4">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vi-VN" sz="4800" b="1" dirty="0" smtClean="0">
                <a:solidFill>
                  <a:srgbClr val="FF0000"/>
                </a:solidFill>
                <a:latin typeface="+mj-lt"/>
              </a:rPr>
              <a:t>NỘI DUNG BÀI HỌC</a:t>
            </a:r>
            <a:endParaRPr lang="en-GB" sz="4800" b="1" dirty="0">
              <a:solidFill>
                <a:srgbClr val="FF0000"/>
              </a:solidFill>
              <a:latin typeface="+mj-lt"/>
            </a:endParaRPr>
          </a:p>
        </p:txBody>
      </p:sp>
      <p:grpSp>
        <p:nvGrpSpPr>
          <p:cNvPr id="109" name="Google Shape;109;p2"/>
          <p:cNvGrpSpPr/>
          <p:nvPr/>
        </p:nvGrpSpPr>
        <p:grpSpPr>
          <a:xfrm>
            <a:off x="6727130" y="4619211"/>
            <a:ext cx="5953445" cy="1683467"/>
            <a:chOff x="5489437" y="1671145"/>
            <a:chExt cx="6979697" cy="1460794"/>
          </a:xfrm>
        </p:grpSpPr>
        <p:pic>
          <p:nvPicPr>
            <p:cNvPr id="110" name="Google Shape;110;p2"/>
            <p:cNvPicPr preferRelativeResize="0"/>
            <p:nvPr/>
          </p:nvPicPr>
          <p:blipFill rotWithShape="1">
            <a:blip r:embed="rId5">
              <a:alphaModFix/>
            </a:blip>
            <a:srcRect t="37138"/>
            <a:stretch/>
          </p:blipFill>
          <p:spPr>
            <a:xfrm>
              <a:off x="5555671" y="1786758"/>
              <a:ext cx="6913463" cy="1345181"/>
            </a:xfrm>
            <a:prstGeom prst="rect">
              <a:avLst/>
            </a:prstGeom>
            <a:noFill/>
            <a:ln>
              <a:noFill/>
            </a:ln>
          </p:spPr>
        </p:pic>
        <p:sp>
          <p:nvSpPr>
            <p:cNvPr id="111" name="Google Shape;111;p2"/>
            <p:cNvSpPr/>
            <p:nvPr/>
          </p:nvSpPr>
          <p:spPr>
            <a:xfrm>
              <a:off x="5489437" y="1671145"/>
              <a:ext cx="6366232" cy="932137"/>
            </a:xfrm>
            <a:custGeom>
              <a:avLst/>
              <a:gdLst/>
              <a:ahLst/>
              <a:cxnLst/>
              <a:rect l="l" t="t" r="r" b="b"/>
              <a:pathLst>
                <a:path w="6366232" h="935498" extrusionOk="0">
                  <a:moveTo>
                    <a:pt x="101633" y="0"/>
                  </a:moveTo>
                  <a:lnTo>
                    <a:pt x="5819695" y="21096"/>
                  </a:lnTo>
                  <a:lnTo>
                    <a:pt x="5819695" y="21097"/>
                  </a:lnTo>
                  <a:lnTo>
                    <a:pt x="6366232" y="457056"/>
                  </a:lnTo>
                  <a:lnTo>
                    <a:pt x="5819695" y="935498"/>
                  </a:lnTo>
                  <a:lnTo>
                    <a:pt x="5819695" y="935496"/>
                  </a:lnTo>
                  <a:lnTo>
                    <a:pt x="154185" y="935496"/>
                  </a:lnTo>
                  <a:cubicBezTo>
                    <a:pt x="38572" y="715081"/>
                    <a:pt x="-98063" y="568506"/>
                    <a:pt x="101633" y="0"/>
                  </a:cubicBezTo>
                  <a:close/>
                </a:path>
              </a:pathLst>
            </a:custGeom>
            <a:solidFill>
              <a:srgbClr val="33CC33"/>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5" name="TextBox 4"/>
          <p:cNvSpPr txBox="1"/>
          <p:nvPr/>
        </p:nvSpPr>
        <p:spPr>
          <a:xfrm>
            <a:off x="7625007" y="4737045"/>
            <a:ext cx="4260839" cy="646331"/>
          </a:xfrm>
          <a:prstGeom prst="rect">
            <a:avLst/>
          </a:prstGeom>
          <a:noFill/>
        </p:spPr>
        <p:txBody>
          <a:bodyPr wrap="square" rtlCol="0">
            <a:spAutoFit/>
          </a:bodyPr>
          <a:lstStyle/>
          <a:p>
            <a:r>
              <a:rPr lang="en-GB" sz="3600" b="1" dirty="0" smtClean="0">
                <a:latin typeface="Times New Roman" panose="02020603050405020304" pitchFamily="18" charset="0"/>
                <a:cs typeface="Times New Roman" panose="02020603050405020304" pitchFamily="18" charset="0"/>
              </a:rPr>
              <a:t>    </a:t>
            </a:r>
            <a:r>
              <a:rPr lang="en-GB" sz="3400" b="1" dirty="0" err="1" smtClean="0">
                <a:latin typeface="Times New Roman" panose="02020603050405020304" pitchFamily="18" charset="0"/>
                <a:cs typeface="Times New Roman" panose="02020603050405020304" pitchFamily="18" charset="0"/>
              </a:rPr>
              <a:t>Hiện</a:t>
            </a:r>
            <a:r>
              <a:rPr lang="en-GB" sz="3400" b="1" dirty="0" smtClean="0">
                <a:latin typeface="Times New Roman" panose="02020603050405020304" pitchFamily="18" charset="0"/>
                <a:cs typeface="Times New Roman" panose="02020603050405020304" pitchFamily="18" charset="0"/>
              </a:rPr>
              <a:t> </a:t>
            </a:r>
            <a:r>
              <a:rPr lang="en-GB" sz="3400" b="1" dirty="0" err="1" smtClean="0">
                <a:latin typeface="Times New Roman" panose="02020603050405020304" pitchFamily="18" charset="0"/>
                <a:cs typeface="Times New Roman" panose="02020603050405020304" pitchFamily="18" charset="0"/>
              </a:rPr>
              <a:t>tượng</a:t>
            </a:r>
            <a:r>
              <a:rPr lang="en-GB" sz="3400" b="1" dirty="0" smtClean="0">
                <a:latin typeface="Times New Roman" panose="02020603050405020304" pitchFamily="18" charset="0"/>
                <a:cs typeface="Times New Roman" panose="02020603050405020304" pitchFamily="18" charset="0"/>
              </a:rPr>
              <a:t> </a:t>
            </a:r>
            <a:r>
              <a:rPr lang="en-GB" sz="3400" b="1" dirty="0" err="1" smtClean="0">
                <a:latin typeface="Times New Roman" panose="02020603050405020304" pitchFamily="18" charset="0"/>
                <a:cs typeface="Times New Roman" panose="02020603050405020304" pitchFamily="18" charset="0"/>
              </a:rPr>
              <a:t>tạo</a:t>
            </a:r>
            <a:r>
              <a:rPr lang="en-GB" sz="3400" b="1" dirty="0" smtClean="0">
                <a:latin typeface="Times New Roman" panose="02020603050405020304" pitchFamily="18" charset="0"/>
                <a:cs typeface="Times New Roman" panose="02020603050405020304" pitchFamily="18" charset="0"/>
              </a:rPr>
              <a:t> </a:t>
            </a:r>
            <a:r>
              <a:rPr lang="en-GB" sz="3400" b="1" dirty="0" err="1" smtClean="0">
                <a:latin typeface="Times New Roman" panose="02020603050405020304" pitchFamily="18" charset="0"/>
                <a:cs typeface="Times New Roman" panose="02020603050405020304" pitchFamily="18" charset="0"/>
              </a:rPr>
              <a:t>núi</a:t>
            </a:r>
            <a:endParaRPr lang="en-GB" sz="3400" b="1" dirty="0">
              <a:latin typeface="Times New Roman" panose="02020603050405020304" pitchFamily="18" charset="0"/>
              <a:cs typeface="Times New Roman" panose="02020603050405020304" pitchFamily="18" charset="0"/>
            </a:endParaRPr>
          </a:p>
        </p:txBody>
      </p:sp>
      <p:pic>
        <p:nvPicPr>
          <p:cNvPr id="19" name="Google Shape;107;p2"/>
          <p:cNvPicPr preferRelativeResize="0"/>
          <p:nvPr/>
        </p:nvPicPr>
        <p:blipFill rotWithShape="1">
          <a:blip r:embed="rId6">
            <a:alphaModFix/>
          </a:blip>
          <a:srcRect/>
          <a:stretch/>
        </p:blipFill>
        <p:spPr>
          <a:xfrm>
            <a:off x="7451126" y="4842817"/>
            <a:ext cx="636392" cy="526529"/>
          </a:xfrm>
          <a:prstGeom prst="rect">
            <a:avLst/>
          </a:prstGeom>
          <a:solidFill>
            <a:srgbClr val="C55A11"/>
          </a:solidFill>
          <a:ln>
            <a:noFill/>
          </a:ln>
        </p:spPr>
      </p:pic>
      <p:grpSp>
        <p:nvGrpSpPr>
          <p:cNvPr id="24" name="Google Shape;104;p2"/>
          <p:cNvGrpSpPr/>
          <p:nvPr/>
        </p:nvGrpSpPr>
        <p:grpSpPr>
          <a:xfrm flipH="1">
            <a:off x="-774809" y="1681072"/>
            <a:ext cx="7709012" cy="1683093"/>
            <a:chOff x="5489437" y="1671145"/>
            <a:chExt cx="6979697" cy="1460794"/>
          </a:xfrm>
        </p:grpSpPr>
        <p:pic>
          <p:nvPicPr>
            <p:cNvPr id="26" name="Google Shape;105;p2"/>
            <p:cNvPicPr preferRelativeResize="0"/>
            <p:nvPr/>
          </p:nvPicPr>
          <p:blipFill rotWithShape="1">
            <a:blip r:embed="rId5">
              <a:alphaModFix/>
            </a:blip>
            <a:srcRect t="37138"/>
            <a:stretch/>
          </p:blipFill>
          <p:spPr>
            <a:xfrm>
              <a:off x="5555671" y="1786758"/>
              <a:ext cx="6913463" cy="1345181"/>
            </a:xfrm>
            <a:prstGeom prst="rect">
              <a:avLst/>
            </a:prstGeom>
            <a:noFill/>
            <a:ln>
              <a:noFill/>
            </a:ln>
          </p:spPr>
        </p:pic>
        <p:sp>
          <p:nvSpPr>
            <p:cNvPr id="27" name="Google Shape;106;p2"/>
            <p:cNvSpPr/>
            <p:nvPr/>
          </p:nvSpPr>
          <p:spPr>
            <a:xfrm>
              <a:off x="5489437" y="1671145"/>
              <a:ext cx="6366232" cy="932137"/>
            </a:xfrm>
            <a:custGeom>
              <a:avLst/>
              <a:gdLst/>
              <a:ahLst/>
              <a:cxnLst/>
              <a:rect l="l" t="t" r="r" b="b"/>
              <a:pathLst>
                <a:path w="6366232" h="935498" extrusionOk="0">
                  <a:moveTo>
                    <a:pt x="101633" y="0"/>
                  </a:moveTo>
                  <a:lnTo>
                    <a:pt x="5819695" y="21096"/>
                  </a:lnTo>
                  <a:lnTo>
                    <a:pt x="5819695" y="21097"/>
                  </a:lnTo>
                  <a:lnTo>
                    <a:pt x="6366232" y="457056"/>
                  </a:lnTo>
                  <a:lnTo>
                    <a:pt x="5819695" y="935498"/>
                  </a:lnTo>
                  <a:lnTo>
                    <a:pt x="5819695" y="935496"/>
                  </a:lnTo>
                  <a:lnTo>
                    <a:pt x="154185" y="935496"/>
                  </a:lnTo>
                  <a:cubicBezTo>
                    <a:pt x="38572" y="715081"/>
                    <a:pt x="-98063" y="568506"/>
                    <a:pt x="101633" y="0"/>
                  </a:cubicBezTo>
                  <a:close/>
                </a:path>
              </a:pathLst>
            </a:custGeom>
            <a:solidFill>
              <a:srgbClr val="CC66FF"/>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30" name="TextBox 29"/>
          <p:cNvSpPr txBox="1"/>
          <p:nvPr/>
        </p:nvSpPr>
        <p:spPr>
          <a:xfrm>
            <a:off x="175295" y="1628320"/>
            <a:ext cx="6042973" cy="1200329"/>
          </a:xfrm>
          <a:prstGeom prst="rect">
            <a:avLst/>
          </a:prstGeom>
          <a:noFill/>
        </p:spPr>
        <p:txBody>
          <a:bodyPr wrap="square" rtlCol="0">
            <a:spAutoFit/>
          </a:bodyPr>
          <a:lstStyle/>
          <a:p>
            <a:pPr algn="ctr"/>
            <a:r>
              <a:rPr lang="en-GB" sz="3600" b="1" dirty="0" smtClean="0">
                <a:latin typeface="Times New Roman" panose="02020603050405020304" pitchFamily="18" charset="0"/>
                <a:cs typeface="Times New Roman" panose="02020603050405020304" pitchFamily="18" charset="0"/>
              </a:rPr>
              <a:t>   </a:t>
            </a:r>
            <a:r>
              <a:rPr lang="en-GB" sz="3600" b="1" dirty="0" err="1" smtClean="0">
                <a:latin typeface="Times New Roman" panose="02020603050405020304" pitchFamily="18" charset="0"/>
                <a:cs typeface="Times New Roman" panose="02020603050405020304" pitchFamily="18" charset="0"/>
              </a:rPr>
              <a:t>Quá</a:t>
            </a:r>
            <a:r>
              <a:rPr lang="en-GB" sz="3600" b="1" dirty="0" smtClean="0">
                <a:latin typeface="Times New Roman" panose="02020603050405020304" pitchFamily="18" charset="0"/>
                <a:cs typeface="Times New Roman" panose="02020603050405020304" pitchFamily="18" charset="0"/>
              </a:rPr>
              <a:t> </a:t>
            </a:r>
            <a:r>
              <a:rPr lang="en-GB" sz="3600" b="1" dirty="0" err="1" smtClean="0">
                <a:latin typeface="Times New Roman" panose="02020603050405020304" pitchFamily="18" charset="0"/>
                <a:cs typeface="Times New Roman" panose="02020603050405020304" pitchFamily="18" charset="0"/>
              </a:rPr>
              <a:t>trình</a:t>
            </a:r>
            <a:r>
              <a:rPr lang="en-GB" sz="3600" b="1" dirty="0" smtClean="0">
                <a:latin typeface="Times New Roman" panose="02020603050405020304" pitchFamily="18" charset="0"/>
                <a:cs typeface="Times New Roman" panose="02020603050405020304" pitchFamily="18" charset="0"/>
              </a:rPr>
              <a:t> </a:t>
            </a:r>
            <a:r>
              <a:rPr lang="en-GB" sz="3600" b="1" dirty="0" err="1" smtClean="0">
                <a:latin typeface="Times New Roman" panose="02020603050405020304" pitchFamily="18" charset="0"/>
                <a:cs typeface="Times New Roman" panose="02020603050405020304" pitchFamily="18" charset="0"/>
              </a:rPr>
              <a:t>nội</a:t>
            </a:r>
            <a:r>
              <a:rPr lang="en-GB" sz="3600" b="1" dirty="0" smtClean="0">
                <a:latin typeface="Times New Roman" panose="02020603050405020304" pitchFamily="18" charset="0"/>
                <a:cs typeface="Times New Roman" panose="02020603050405020304" pitchFamily="18" charset="0"/>
              </a:rPr>
              <a:t> </a:t>
            </a:r>
            <a:r>
              <a:rPr lang="en-GB" sz="3600" b="1" dirty="0" err="1" smtClean="0">
                <a:latin typeface="Times New Roman" panose="02020603050405020304" pitchFamily="18" charset="0"/>
                <a:cs typeface="Times New Roman" panose="02020603050405020304" pitchFamily="18" charset="0"/>
              </a:rPr>
              <a:t>sinh</a:t>
            </a:r>
            <a:r>
              <a:rPr lang="en-GB" sz="3600" b="1" dirty="0" smtClean="0">
                <a:latin typeface="Times New Roman" panose="02020603050405020304" pitchFamily="18" charset="0"/>
                <a:cs typeface="Times New Roman" panose="02020603050405020304" pitchFamily="18" charset="0"/>
              </a:rPr>
              <a:t> </a:t>
            </a:r>
            <a:r>
              <a:rPr lang="en-GB" sz="3600" b="1" dirty="0" err="1" smtClean="0">
                <a:latin typeface="Times New Roman" panose="02020603050405020304" pitchFamily="18" charset="0"/>
                <a:cs typeface="Times New Roman" panose="02020603050405020304" pitchFamily="18" charset="0"/>
              </a:rPr>
              <a:t>và</a:t>
            </a:r>
            <a:r>
              <a:rPr lang="en-GB" sz="3600" b="1" dirty="0" smtClean="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Q</a:t>
            </a:r>
            <a:r>
              <a:rPr lang="en-GB" sz="3600" b="1" dirty="0" err="1" smtClean="0">
                <a:latin typeface="Times New Roman" panose="02020603050405020304" pitchFamily="18" charset="0"/>
                <a:cs typeface="Times New Roman" panose="02020603050405020304" pitchFamily="18" charset="0"/>
              </a:rPr>
              <a:t>uá</a:t>
            </a:r>
            <a:r>
              <a:rPr lang="en-GB" sz="3600" b="1" dirty="0" smtClean="0">
                <a:latin typeface="Times New Roman" panose="02020603050405020304" pitchFamily="18" charset="0"/>
                <a:cs typeface="Times New Roman" panose="02020603050405020304" pitchFamily="18" charset="0"/>
              </a:rPr>
              <a:t> </a:t>
            </a:r>
            <a:r>
              <a:rPr lang="en-GB" sz="3600" b="1" dirty="0" err="1" smtClean="0">
                <a:latin typeface="Times New Roman" panose="02020603050405020304" pitchFamily="18" charset="0"/>
                <a:cs typeface="Times New Roman" panose="02020603050405020304" pitchFamily="18" charset="0"/>
              </a:rPr>
              <a:t>trình</a:t>
            </a:r>
            <a:r>
              <a:rPr lang="en-GB" sz="3600" b="1" dirty="0" smtClean="0">
                <a:latin typeface="Times New Roman" panose="02020603050405020304" pitchFamily="18" charset="0"/>
                <a:cs typeface="Times New Roman" panose="02020603050405020304" pitchFamily="18" charset="0"/>
              </a:rPr>
              <a:t> </a:t>
            </a:r>
            <a:r>
              <a:rPr lang="en-GB" sz="3600" b="1" dirty="0" err="1" smtClean="0">
                <a:latin typeface="Times New Roman" panose="02020603050405020304" pitchFamily="18" charset="0"/>
                <a:cs typeface="Times New Roman" panose="02020603050405020304" pitchFamily="18" charset="0"/>
              </a:rPr>
              <a:t>ngoại</a:t>
            </a:r>
            <a:r>
              <a:rPr lang="en-GB" sz="3600" b="1" dirty="0" smtClean="0">
                <a:latin typeface="Times New Roman" panose="02020603050405020304" pitchFamily="18" charset="0"/>
                <a:cs typeface="Times New Roman" panose="02020603050405020304" pitchFamily="18" charset="0"/>
              </a:rPr>
              <a:t> </a:t>
            </a:r>
            <a:r>
              <a:rPr lang="en-GB" sz="3600" b="1" dirty="0" err="1" smtClean="0">
                <a:latin typeface="Times New Roman" panose="02020603050405020304" pitchFamily="18" charset="0"/>
                <a:cs typeface="Times New Roman" panose="02020603050405020304" pitchFamily="18" charset="0"/>
              </a:rPr>
              <a:t>sinh</a:t>
            </a:r>
            <a:endParaRPr lang="en-GB" sz="3600" b="1" dirty="0">
              <a:latin typeface="Times New Roman" panose="02020603050405020304" pitchFamily="18" charset="0"/>
              <a:cs typeface="Times New Roman" panose="02020603050405020304" pitchFamily="18" charset="0"/>
            </a:endParaRPr>
          </a:p>
        </p:txBody>
      </p:sp>
      <p:sp>
        <p:nvSpPr>
          <p:cNvPr id="32" name="Rounded Rectangle 31"/>
          <p:cNvSpPr/>
          <p:nvPr/>
        </p:nvSpPr>
        <p:spPr>
          <a:xfrm>
            <a:off x="-75784" y="1814278"/>
            <a:ext cx="686144" cy="580109"/>
          </a:xfrm>
          <a:prstGeom prst="roundRect">
            <a:avLst/>
          </a:prstGeom>
          <a:solidFill>
            <a:schemeClr val="bg1">
              <a:lumMod val="8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vi-VN" sz="4000" b="1" dirty="0" smtClean="0">
                <a:solidFill>
                  <a:schemeClr val="bg1">
                    <a:lumMod val="50000"/>
                  </a:schemeClr>
                </a:solidFill>
              </a:rPr>
              <a:t>1</a:t>
            </a:r>
            <a:endParaRPr lang="en-GB" sz="4000" b="1" dirty="0">
              <a:solidFill>
                <a:schemeClr val="bg1">
                  <a:lumMod val="50000"/>
                </a:schemeClr>
              </a:solidFill>
            </a:endParaRPr>
          </a:p>
        </p:txBody>
      </p:sp>
      <p:pic>
        <p:nvPicPr>
          <p:cNvPr id="33" name="Picture 32"/>
          <p:cNvPicPr/>
          <p:nvPr/>
        </p:nvPicPr>
        <p:blipFill>
          <a:blip r:embed="rId7"/>
          <a:stretch>
            <a:fillRect/>
          </a:stretch>
        </p:blipFill>
        <p:spPr>
          <a:xfrm>
            <a:off x="6955661" y="1411941"/>
            <a:ext cx="4969163" cy="3162086"/>
          </a:xfrm>
          <a:prstGeom prst="rect">
            <a:avLst/>
          </a:prstGeom>
        </p:spPr>
      </p:pic>
      <p:pic>
        <p:nvPicPr>
          <p:cNvPr id="34" name="Picture 1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09282" y="2961858"/>
            <a:ext cx="3199201" cy="207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4" descr="nui lauu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77708" y="2961858"/>
            <a:ext cx="3249423" cy="2105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10" descr="10-1409885176_660x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508483" y="5084204"/>
            <a:ext cx="3218648" cy="1843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7" descr="Thuy%20Dien%20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9282" y="5039892"/>
            <a:ext cx="3183038" cy="1888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279536932"/>
      </p:ext>
    </p:extLst>
  </p:cSld>
  <p:clrMapOvr>
    <a:masterClrMapping/>
  </p:clrMapOvr>
  <mc:AlternateContent xmlns:mc="http://schemas.openxmlformats.org/markup-compatibility/2006" xmlns:p14="http://schemas.microsoft.com/office/powerpoint/2010/main">
    <mc:Choice Requires="p14">
      <p:transition spd="slow" p14:dur="2000" advTm="13417"/>
    </mc:Choice>
    <mc:Fallback xmlns="">
      <p:transition spd="slow" advTm="1341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97"/>
                                        </p:tgtEl>
                                        <p:attrNameLst>
                                          <p:attrName>style.visibility</p:attrName>
                                        </p:attrNameLst>
                                      </p:cBhvr>
                                      <p:to>
                                        <p:strVal val="visible"/>
                                      </p:to>
                                    </p:set>
                                    <p:animEffect transition="in" filter="randombar(horizontal)">
                                      <p:cBhvr>
                                        <p:cTn id="10" dur="500"/>
                                        <p:tgtEl>
                                          <p:spTgt spid="97"/>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500"/>
                                        <p:tgtEl>
                                          <p:spTgt spid="30"/>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randombar(horizontal)">
                                      <p:cBhvr>
                                        <p:cTn id="18" dur="500"/>
                                        <p:tgtEl>
                                          <p:spTgt spid="32"/>
                                        </p:tgtEl>
                                      </p:cBhvr>
                                    </p:animEffect>
                                  </p:childTnLst>
                                </p:cTn>
                              </p:par>
                              <p:par>
                                <p:cTn id="19" presetID="14" presetClass="entr" presetSubtype="1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randombar(horizontal)">
                                      <p:cBhvr>
                                        <p:cTn id="21" dur="500"/>
                                        <p:tgtEl>
                                          <p:spTgt spid="24"/>
                                        </p:tgtEl>
                                      </p:cBhvr>
                                    </p:animEffect>
                                  </p:childTnLst>
                                </p:cTn>
                              </p:par>
                              <p:par>
                                <p:cTn id="22" presetID="14" presetClass="entr" presetSubtype="10" fill="hold"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randombar(horizontal)">
                                      <p:cBhvr>
                                        <p:cTn id="24" dur="500"/>
                                        <p:tgtEl>
                                          <p:spTgt spid="35"/>
                                        </p:tgtEl>
                                      </p:cBhvr>
                                    </p:animEffect>
                                  </p:childTnLst>
                                </p:cTn>
                              </p:par>
                              <p:par>
                                <p:cTn id="25" presetID="14" presetClass="entr" presetSubtype="1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500"/>
                                        <p:tgtEl>
                                          <p:spTgt spid="34"/>
                                        </p:tgtEl>
                                      </p:cBhvr>
                                    </p:animEffect>
                                  </p:childTnLst>
                                </p:cTn>
                              </p:par>
                              <p:par>
                                <p:cTn id="28" presetID="14" presetClass="entr" presetSubtype="10" fill="hold" nodeType="with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randombar(horizontal)">
                                      <p:cBhvr>
                                        <p:cTn id="30" dur="500"/>
                                        <p:tgtEl>
                                          <p:spTgt spid="38"/>
                                        </p:tgtEl>
                                      </p:cBhvr>
                                    </p:animEffect>
                                  </p:childTnLst>
                                </p:cTn>
                              </p:par>
                              <p:par>
                                <p:cTn id="31" presetID="14" presetClass="entr" presetSubtype="10"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randombar(horizontal)">
                                      <p:cBhvr>
                                        <p:cTn id="33" dur="500"/>
                                        <p:tgtEl>
                                          <p:spTgt spid="37"/>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randombar(horizontal)">
                                      <p:cBhvr>
                                        <p:cTn id="38" dur="500"/>
                                        <p:tgtEl>
                                          <p:spTgt spid="33"/>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randombar(horizontal)">
                                      <p:cBhvr>
                                        <p:cTn id="41" dur="500"/>
                                        <p:tgtEl>
                                          <p:spTgt spid="5"/>
                                        </p:tgtEl>
                                      </p:cBhvr>
                                    </p:animEffect>
                                  </p:childTnLst>
                                </p:cTn>
                              </p:par>
                              <p:par>
                                <p:cTn id="42" presetID="14" presetClass="entr" presetSubtype="10"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randombar(horizontal)">
                                      <p:cBhvr>
                                        <p:cTn id="44" dur="500"/>
                                        <p:tgtEl>
                                          <p:spTgt spid="19"/>
                                        </p:tgtEl>
                                      </p:cBhvr>
                                    </p:animEffect>
                                  </p:childTnLst>
                                </p:cTn>
                              </p:par>
                              <p:par>
                                <p:cTn id="45" presetID="14" presetClass="entr" presetSubtype="10" fill="hold" nodeType="withEffect">
                                  <p:stCondLst>
                                    <p:cond delay="0"/>
                                  </p:stCondLst>
                                  <p:childTnLst>
                                    <p:set>
                                      <p:cBhvr>
                                        <p:cTn id="46" dur="1" fill="hold">
                                          <p:stCondLst>
                                            <p:cond delay="0"/>
                                          </p:stCondLst>
                                        </p:cTn>
                                        <p:tgtEl>
                                          <p:spTgt spid="109"/>
                                        </p:tgtEl>
                                        <p:attrNameLst>
                                          <p:attrName>style.visibility</p:attrName>
                                        </p:attrNameLst>
                                      </p:cBhvr>
                                      <p:to>
                                        <p:strVal val="visible"/>
                                      </p:to>
                                    </p:set>
                                    <p:animEffect transition="in" filter="randombar(horizontal)">
                                      <p:cBhvr>
                                        <p:cTn id="47"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30" grpId="0"/>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5011" y="698442"/>
            <a:ext cx="9002710" cy="661207"/>
          </a:xfrm>
          <a:prstGeom prst="rect">
            <a:avLst/>
          </a:prstGeom>
          <a:noFill/>
        </p:spPr>
        <p:txBody>
          <a:bodyPr wrap="square">
            <a:spAutoFit/>
          </a:bodyPr>
          <a:lstStyle/>
          <a:p>
            <a:pPr marL="342900" indent="-342900">
              <a:lnSpc>
                <a:spcPct val="150000"/>
              </a:lnSpc>
              <a:buFontTx/>
              <a:buAutoNum type="arabicPeriod"/>
              <a:defRPr/>
            </a:pP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GB" sz="2800" b="1" dirty="0" err="1">
                <a:solidFill>
                  <a:schemeClr val="accent6">
                    <a:lumMod val="75000"/>
                  </a:schemeClr>
                </a:solidFill>
                <a:latin typeface="Times New Roman" panose="02020603050405020304" pitchFamily="18" charset="0"/>
                <a:cs typeface="Times New Roman" panose="02020603050405020304" pitchFamily="18" charset="0"/>
              </a:rPr>
              <a:t>Quá</a:t>
            </a:r>
            <a:r>
              <a:rPr lang="en-GB" sz="2800" b="1" dirty="0">
                <a:solidFill>
                  <a:schemeClr val="accent6">
                    <a:lumMod val="75000"/>
                  </a:schemeClr>
                </a:solidFill>
                <a:latin typeface="Times New Roman" panose="02020603050405020304" pitchFamily="18" charset="0"/>
                <a:cs typeface="Times New Roman" panose="02020603050405020304" pitchFamily="18" charset="0"/>
              </a:rPr>
              <a:t> </a:t>
            </a:r>
            <a:r>
              <a:rPr lang="en-GB" sz="2800" b="1" dirty="0" err="1">
                <a:solidFill>
                  <a:schemeClr val="accent6">
                    <a:lumMod val="75000"/>
                  </a:schemeClr>
                </a:solidFill>
                <a:latin typeface="Times New Roman" panose="02020603050405020304" pitchFamily="18" charset="0"/>
                <a:cs typeface="Times New Roman" panose="02020603050405020304" pitchFamily="18" charset="0"/>
              </a:rPr>
              <a:t>trình</a:t>
            </a:r>
            <a:r>
              <a:rPr lang="en-GB" sz="2800" b="1" dirty="0">
                <a:solidFill>
                  <a:schemeClr val="accent6">
                    <a:lumMod val="75000"/>
                  </a:schemeClr>
                </a:solidFill>
                <a:latin typeface="Times New Roman" panose="02020603050405020304" pitchFamily="18" charset="0"/>
                <a:cs typeface="Times New Roman" panose="02020603050405020304" pitchFamily="18" charset="0"/>
              </a:rPr>
              <a:t> </a:t>
            </a:r>
            <a:r>
              <a:rPr lang="en-GB" sz="2800" b="1" dirty="0" err="1">
                <a:solidFill>
                  <a:schemeClr val="accent6">
                    <a:lumMod val="75000"/>
                  </a:schemeClr>
                </a:solidFill>
                <a:latin typeface="Times New Roman" panose="02020603050405020304" pitchFamily="18" charset="0"/>
                <a:cs typeface="Times New Roman" panose="02020603050405020304" pitchFamily="18" charset="0"/>
              </a:rPr>
              <a:t>nội</a:t>
            </a:r>
            <a:r>
              <a:rPr lang="en-GB" sz="2800" b="1" dirty="0">
                <a:solidFill>
                  <a:schemeClr val="accent6">
                    <a:lumMod val="75000"/>
                  </a:schemeClr>
                </a:solidFill>
                <a:latin typeface="Times New Roman" panose="02020603050405020304" pitchFamily="18" charset="0"/>
                <a:cs typeface="Times New Roman" panose="02020603050405020304" pitchFamily="18" charset="0"/>
              </a:rPr>
              <a:t> </a:t>
            </a:r>
            <a:r>
              <a:rPr lang="en-GB" sz="2800" b="1" dirty="0" err="1">
                <a:solidFill>
                  <a:schemeClr val="accent6">
                    <a:lumMod val="75000"/>
                  </a:schemeClr>
                </a:solidFill>
                <a:latin typeface="Times New Roman" panose="02020603050405020304" pitchFamily="18" charset="0"/>
                <a:cs typeface="Times New Roman" panose="02020603050405020304" pitchFamily="18" charset="0"/>
              </a:rPr>
              <a:t>sinh</a:t>
            </a:r>
            <a:r>
              <a:rPr lang="en-GB" sz="2800" b="1" dirty="0">
                <a:solidFill>
                  <a:schemeClr val="accent6">
                    <a:lumMod val="75000"/>
                  </a:schemeClr>
                </a:solidFill>
                <a:latin typeface="Times New Roman" panose="02020603050405020304" pitchFamily="18" charset="0"/>
                <a:cs typeface="Times New Roman" panose="02020603050405020304" pitchFamily="18" charset="0"/>
              </a:rPr>
              <a:t> </a:t>
            </a:r>
            <a:r>
              <a:rPr lang="en-GB" sz="2800" b="1" dirty="0" err="1">
                <a:solidFill>
                  <a:schemeClr val="accent6">
                    <a:lumMod val="75000"/>
                  </a:schemeClr>
                </a:solidFill>
                <a:latin typeface="Times New Roman" panose="02020603050405020304" pitchFamily="18" charset="0"/>
                <a:cs typeface="Times New Roman" panose="02020603050405020304" pitchFamily="18" charset="0"/>
              </a:rPr>
              <a:t>và</a:t>
            </a:r>
            <a:r>
              <a:rPr lang="en-GB" sz="2800" b="1" dirty="0">
                <a:solidFill>
                  <a:schemeClr val="accent6">
                    <a:lumMod val="75000"/>
                  </a:schemeClr>
                </a:solidFill>
                <a:latin typeface="Times New Roman" panose="02020603050405020304" pitchFamily="18" charset="0"/>
                <a:cs typeface="Times New Roman" panose="02020603050405020304" pitchFamily="18" charset="0"/>
              </a:rPr>
              <a:t> </a:t>
            </a:r>
            <a:r>
              <a:rPr lang="en-GB" sz="2800" b="1" dirty="0" err="1">
                <a:solidFill>
                  <a:schemeClr val="accent6">
                    <a:lumMod val="75000"/>
                  </a:schemeClr>
                </a:solidFill>
                <a:latin typeface="Times New Roman" panose="02020603050405020304" pitchFamily="18" charset="0"/>
                <a:cs typeface="Times New Roman" panose="02020603050405020304" pitchFamily="18" charset="0"/>
              </a:rPr>
              <a:t>Quá</a:t>
            </a:r>
            <a:r>
              <a:rPr lang="en-GB" sz="2800" b="1" dirty="0">
                <a:solidFill>
                  <a:schemeClr val="accent6">
                    <a:lumMod val="75000"/>
                  </a:schemeClr>
                </a:solidFill>
                <a:latin typeface="Times New Roman" panose="02020603050405020304" pitchFamily="18" charset="0"/>
                <a:cs typeface="Times New Roman" panose="02020603050405020304" pitchFamily="18" charset="0"/>
              </a:rPr>
              <a:t> </a:t>
            </a:r>
            <a:r>
              <a:rPr lang="en-GB" sz="2800" b="1" dirty="0" err="1">
                <a:solidFill>
                  <a:schemeClr val="accent6">
                    <a:lumMod val="75000"/>
                  </a:schemeClr>
                </a:solidFill>
                <a:latin typeface="Times New Roman" panose="02020603050405020304" pitchFamily="18" charset="0"/>
                <a:cs typeface="Times New Roman" panose="02020603050405020304" pitchFamily="18" charset="0"/>
              </a:rPr>
              <a:t>trình</a:t>
            </a:r>
            <a:r>
              <a:rPr lang="en-GB" sz="2800" b="1" dirty="0">
                <a:solidFill>
                  <a:schemeClr val="accent6">
                    <a:lumMod val="75000"/>
                  </a:schemeClr>
                </a:solidFill>
                <a:latin typeface="Times New Roman" panose="02020603050405020304" pitchFamily="18" charset="0"/>
                <a:cs typeface="Times New Roman" panose="02020603050405020304" pitchFamily="18" charset="0"/>
              </a:rPr>
              <a:t> </a:t>
            </a:r>
            <a:r>
              <a:rPr lang="en-GB" sz="2800" b="1" dirty="0" err="1">
                <a:solidFill>
                  <a:schemeClr val="accent6">
                    <a:lumMod val="75000"/>
                  </a:schemeClr>
                </a:solidFill>
                <a:latin typeface="Times New Roman" panose="02020603050405020304" pitchFamily="18" charset="0"/>
                <a:cs typeface="Times New Roman" panose="02020603050405020304" pitchFamily="18" charset="0"/>
              </a:rPr>
              <a:t>ngoại</a:t>
            </a:r>
            <a:r>
              <a:rPr lang="en-GB" sz="2800" b="1" dirty="0">
                <a:solidFill>
                  <a:schemeClr val="accent6">
                    <a:lumMod val="75000"/>
                  </a:schemeClr>
                </a:solidFill>
                <a:latin typeface="Times New Roman" panose="02020603050405020304" pitchFamily="18" charset="0"/>
                <a:cs typeface="Times New Roman" panose="02020603050405020304" pitchFamily="18" charset="0"/>
              </a:rPr>
              <a:t> </a:t>
            </a:r>
            <a:r>
              <a:rPr lang="en-GB" sz="2800" b="1" dirty="0" err="1">
                <a:solidFill>
                  <a:schemeClr val="accent6">
                    <a:lumMod val="75000"/>
                  </a:schemeClr>
                </a:solidFill>
                <a:latin typeface="Times New Roman" panose="02020603050405020304" pitchFamily="18" charset="0"/>
                <a:cs typeface="Times New Roman" panose="02020603050405020304" pitchFamily="18" charset="0"/>
              </a:rPr>
              <a:t>sinh</a:t>
            </a:r>
            <a:endParaRPr lang="en-US" sz="28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5" name="Rectangle 4"/>
          <p:cNvSpPr/>
          <p:nvPr/>
        </p:nvSpPr>
        <p:spPr>
          <a:xfrm>
            <a:off x="979715" y="74011"/>
            <a:ext cx="10499272" cy="682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latin typeface="Times New Roman" panose="02020603050405020304" pitchFamily="18" charset="0"/>
                <a:cs typeface="Times New Roman" panose="02020603050405020304" pitchFamily="18" charset="0"/>
              </a:rPr>
              <a:t>BÀI 11: </a:t>
            </a:r>
            <a:r>
              <a:rPr lang="en-US" sz="2800" b="1" dirty="0">
                <a:solidFill>
                  <a:srgbClr val="FF0000"/>
                </a:solidFill>
                <a:latin typeface="Times New Roman" panose="02020603050405020304" pitchFamily="18" charset="0"/>
                <a:cs typeface="Times New Roman" panose="02020603050405020304" pitchFamily="18" charset="0"/>
              </a:rPr>
              <a:t>QUÁ TRÌNH NỘI SINH VÀ QUÁ TRÌNH NGOẠI SINH. HIỆN TƯỢNG TẠO NÚI</a:t>
            </a:r>
          </a:p>
        </p:txBody>
      </p:sp>
      <p:sp>
        <p:nvSpPr>
          <p:cNvPr id="6" name="Rectangle 5"/>
          <p:cNvSpPr/>
          <p:nvPr/>
        </p:nvSpPr>
        <p:spPr>
          <a:xfrm>
            <a:off x="525011" y="1359649"/>
            <a:ext cx="11296875" cy="1292662"/>
          </a:xfrm>
          <a:prstGeom prst="rect">
            <a:avLst/>
          </a:prstGeom>
          <a:noFill/>
        </p:spPr>
        <p:txBody>
          <a:bodyPr wrap="square" lIns="91440" tIns="45720" rIns="91440" bIns="45720">
            <a:spAutoFit/>
          </a:bodyPr>
          <a:lstStyle/>
          <a:p>
            <a:pPr algn="ctr"/>
            <a:r>
              <a:rPr lang="en-US" sz="2600" b="1" dirty="0"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THẢO LUẬN </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NHÓM  </a:t>
            </a:r>
            <a:r>
              <a:rPr lang="en-US" sz="2600" b="1" dirty="0"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(3 </a:t>
            </a:r>
            <a:r>
              <a:rPr lang="en-US" sz="2600" b="1" dirty="0" err="1"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phút</a:t>
            </a:r>
            <a:r>
              <a:rPr lang="en-US" sz="2600" b="1" dirty="0"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a:t>
            </a:r>
          </a:p>
          <a:p>
            <a:pPr algn="just"/>
            <a:r>
              <a:rPr lang="en-US" sz="2600" b="1" dirty="0" err="1"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Yêu</a:t>
            </a:r>
            <a:r>
              <a:rPr lang="en-US" sz="2600" b="1" dirty="0"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cầu</a:t>
            </a:r>
            <a:r>
              <a:rPr lang="en-US" sz="2600" b="1" dirty="0"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Đọc</a:t>
            </a:r>
            <a:r>
              <a:rPr lang="en-US" sz="2600" b="1" dirty="0"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thông</a:t>
            </a:r>
            <a:r>
              <a:rPr lang="en-US" sz="2600" b="1" dirty="0"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tin </a:t>
            </a:r>
            <a:r>
              <a:rPr lang="en-US" sz="2600" b="1" dirty="0" err="1"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mục</a:t>
            </a:r>
            <a:r>
              <a:rPr lang="en-US" sz="2600" b="1" dirty="0"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1 </a:t>
            </a:r>
            <a:r>
              <a:rPr lang="en-US" sz="2600" b="1" dirty="0" err="1"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và</a:t>
            </a:r>
            <a:r>
              <a:rPr lang="en-US" sz="2600" b="1" dirty="0"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quan</a:t>
            </a:r>
            <a:r>
              <a:rPr lang="en-US" sz="2600" b="1" dirty="0"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sát</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hình</a:t>
            </a:r>
            <a:r>
              <a:rPr lang="en-US" sz="2600" b="1" dirty="0"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1, 2, 3, 4 </a:t>
            </a:r>
            <a:r>
              <a:rPr lang="en-US" sz="2600" b="1" dirty="0" err="1"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trong</a:t>
            </a:r>
            <a:r>
              <a:rPr lang="en-US" sz="2600" b="1" dirty="0"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SGK, </a:t>
            </a:r>
            <a:r>
              <a:rPr lang="en-US" sz="2600" b="1" dirty="0" err="1"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thảo</a:t>
            </a:r>
            <a:r>
              <a:rPr lang="en-US" sz="2600" b="1" dirty="0"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luận</a:t>
            </a:r>
            <a:r>
              <a:rPr lang="en-US" sz="2600" b="1" dirty="0"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theo</a:t>
            </a:r>
            <a:r>
              <a:rPr lang="en-US" sz="2600" b="1" dirty="0"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cặp</a:t>
            </a:r>
            <a:r>
              <a:rPr lang="en-US" sz="2600" b="1" dirty="0"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đôi</a:t>
            </a:r>
            <a:r>
              <a:rPr lang="en-US" sz="2600" b="1" dirty="0"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và</a:t>
            </a:r>
            <a:r>
              <a:rPr lang="en-US" sz="2600" b="1" dirty="0"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cho</a:t>
            </a:r>
            <a:r>
              <a:rPr lang="en-US" sz="2600" b="1" dirty="0"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biết</a:t>
            </a:r>
            <a:r>
              <a:rPr lang="en-US" sz="2600" b="1" dirty="0"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a:t>
            </a:r>
            <a:endParaRPr lang="en-US" sz="2600" b="1" dirty="0">
              <a:ln w="10541" cmpd="sng">
                <a:solidFill>
                  <a:srgbClr val="4F81BD">
                    <a:shade val="88000"/>
                    <a:satMod val="110000"/>
                  </a:srgbClr>
                </a:solidFill>
                <a:prstDash val="solid"/>
              </a:ln>
              <a:solidFill>
                <a:srgbClr val="0070C0"/>
              </a:solidFill>
              <a:latin typeface="Calibri"/>
            </a:endParaRPr>
          </a:p>
        </p:txBody>
      </p:sp>
      <p:sp>
        <p:nvSpPr>
          <p:cNvPr id="7" name="Text Box 8"/>
          <p:cNvSpPr txBox="1">
            <a:spLocks noChangeArrowheads="1"/>
          </p:cNvSpPr>
          <p:nvPr/>
        </p:nvSpPr>
        <p:spPr bwMode="auto">
          <a:xfrm>
            <a:off x="660259" y="2638753"/>
            <a:ext cx="7295201" cy="523220"/>
          </a:xfrm>
          <a:prstGeom prst="rect">
            <a:avLst/>
          </a:prstGeom>
          <a:solidFill>
            <a:schemeClr val="accent4">
              <a:lumMod val="40000"/>
              <a:lumOff val="60000"/>
            </a:schemeClr>
          </a:solidFill>
          <a:ln>
            <a:noFill/>
          </a:ln>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800" b="1" dirty="0" smtClean="0">
                <a:latin typeface="Times New Roman" panose="02020603050405020304" pitchFamily="18" charset="0"/>
                <a:cs typeface="Times New Roman" panose="02020603050405020304" pitchFamily="18" charset="0"/>
              </a:rPr>
              <a:t>1</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nội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sinh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ngoại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sinh</a:t>
            </a:r>
            <a:r>
              <a:rPr lang="en-US" sz="2800" b="1"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8" name="Text Box 8"/>
          <p:cNvSpPr txBox="1">
            <a:spLocks noChangeArrowheads="1"/>
          </p:cNvSpPr>
          <p:nvPr/>
        </p:nvSpPr>
        <p:spPr bwMode="auto">
          <a:xfrm>
            <a:off x="660259" y="3289920"/>
            <a:ext cx="7295201" cy="1815882"/>
          </a:xfrm>
          <a:prstGeom prst="rect">
            <a:avLst/>
          </a:prstGeom>
          <a:solidFill>
            <a:schemeClr val="accent6">
              <a:lumMod val="20000"/>
              <a:lumOff val="80000"/>
            </a:schemeClr>
          </a:solidFill>
          <a:ln>
            <a:noFill/>
          </a:ln>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vi-VN" sz="2800" b="1" dirty="0" smtClean="0">
                <a:latin typeface="Times New Roman" panose="02020603050405020304" pitchFamily="18" charset="0"/>
                <a:cs typeface="Times New Roman" panose="02020603050405020304" pitchFamily="18" charset="0"/>
              </a:rPr>
              <a:t>2. </a:t>
            </a:r>
            <a:r>
              <a:rPr lang="vi-VN" sz="2800" b="1" dirty="0">
                <a:latin typeface="Times New Roman" panose="02020603050405020304" pitchFamily="18" charset="0"/>
                <a:cs typeface="Times New Roman" panose="02020603050405020304" pitchFamily="18" charset="0"/>
              </a:rPr>
              <a:t>Trong các hình 1, 2, 3, 4 hình nào thể hiện tác động ch</a:t>
            </a:r>
            <a:r>
              <a:rPr lang="en-US" sz="2800" b="1" dirty="0">
                <a:latin typeface="Times New Roman" panose="02020603050405020304" pitchFamily="18" charset="0"/>
                <a:cs typeface="Times New Roman" panose="02020603050405020304" pitchFamily="18" charset="0"/>
              </a:rPr>
              <a:t>ủ</a:t>
            </a:r>
            <a:r>
              <a:rPr lang="vi-VN" sz="2800" b="1" dirty="0">
                <a:latin typeface="Times New Roman" panose="02020603050405020304" pitchFamily="18" charset="0"/>
                <a:cs typeface="Times New Roman" panose="02020603050405020304" pitchFamily="18" charset="0"/>
              </a:rPr>
              <a:t> yếu của quá trình nội sinh, hình nào thể hiện tác động chủ yếu của quá trình ngoại sinh</a:t>
            </a:r>
            <a:r>
              <a:rPr lang="en-US" sz="2800" b="1"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9" name="Text Box 8"/>
          <p:cNvSpPr txBox="1">
            <a:spLocks noChangeArrowheads="1"/>
          </p:cNvSpPr>
          <p:nvPr/>
        </p:nvSpPr>
        <p:spPr bwMode="auto">
          <a:xfrm>
            <a:off x="660259" y="5233749"/>
            <a:ext cx="7295201" cy="1384995"/>
          </a:xfrm>
          <a:prstGeom prst="rect">
            <a:avLst/>
          </a:prstGeom>
          <a:solidFill>
            <a:schemeClr val="accent1">
              <a:lumMod val="20000"/>
              <a:lumOff val="80000"/>
            </a:schemeClr>
          </a:solidFill>
          <a:ln>
            <a:noFill/>
          </a:ln>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vi-VN" sz="2800" b="1" dirty="0" smtClean="0">
                <a:latin typeface="Times New Roman" panose="02020603050405020304" pitchFamily="18" charset="0"/>
                <a:cs typeface="Times New Roman" panose="02020603050405020304" pitchFamily="18" charset="0"/>
              </a:rPr>
              <a:t>3. </a:t>
            </a:r>
            <a:r>
              <a:rPr lang="en-US" sz="2800" b="1" dirty="0" err="1">
                <a:latin typeface="Times New Roman" panose="02020603050405020304" pitchFamily="18" charset="0"/>
                <a:cs typeface="Times New Roman" panose="02020603050405020304" pitchFamily="18" charset="0"/>
              </a:rPr>
              <a:t>Hai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nhau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như</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thành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địa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Đất</a:t>
            </a:r>
            <a:r>
              <a:rPr lang="en-US" sz="2800" b="1"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pic>
        <p:nvPicPr>
          <p:cNvPr id="12" name="Picture 11"/>
          <p:cNvPicPr/>
          <p:nvPr/>
        </p:nvPicPr>
        <p:blipFill>
          <a:blip r:embed="rId3"/>
          <a:stretch>
            <a:fillRect/>
          </a:stretch>
        </p:blipFill>
        <p:spPr>
          <a:xfrm>
            <a:off x="8041822" y="2638753"/>
            <a:ext cx="4150177" cy="3979991"/>
          </a:xfrm>
          <a:prstGeom prst="rect">
            <a:avLst/>
          </a:prstGeom>
        </p:spPr>
      </p:pic>
    </p:spTree>
    <p:extLst>
      <p:ext uri="{BB962C8B-B14F-4D97-AF65-F5344CB8AC3E}">
        <p14:creationId xmlns:p14="http://schemas.microsoft.com/office/powerpoint/2010/main" val="161473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453241" y="0"/>
            <a:ext cx="9011895" cy="6858000"/>
          </a:xfrm>
          <a:prstGeom prst="rect">
            <a:avLst/>
          </a:prstGeom>
        </p:spPr>
      </p:pic>
    </p:spTree>
    <p:extLst>
      <p:ext uri="{BB962C8B-B14F-4D97-AF65-F5344CB8AC3E}">
        <p14:creationId xmlns:p14="http://schemas.microsoft.com/office/powerpoint/2010/main" val="10651143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4" descr="Uon nep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3288" y="81643"/>
            <a:ext cx="2830512" cy="1656671"/>
          </a:xfrm>
          <a:prstGeom prst="rect">
            <a:avLst/>
          </a:prstGeom>
          <a:noFill/>
          <a:ln w="5715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3315" name="Picture 25" descr="Bai 8 Dut gay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4876" y="1814514"/>
            <a:ext cx="2905125" cy="1538287"/>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13316" name="Picture 26" descr="Bai 8 Dut gay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1" y="1828800"/>
            <a:ext cx="3090863" cy="1538288"/>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13317" name="Picture 27" descr="11062102-wk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3433764"/>
            <a:ext cx="3124200" cy="153352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3318" name="Picture 28" descr="vtc_113640_nui-lu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4876" y="5035550"/>
            <a:ext cx="2828925" cy="1822450"/>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3319" name="Picture 29" descr="chinh_119994947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1" y="5029200"/>
            <a:ext cx="3114675" cy="1828800"/>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3320" name="Picture 38" descr="8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81643"/>
            <a:ext cx="3124200" cy="1656671"/>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3321" name="Picture 39" descr="dong da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24400" y="3441700"/>
            <a:ext cx="2819400" cy="15240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3322" name="Rectangle 43"/>
          <p:cNvSpPr>
            <a:spLocks noChangeArrowheads="1"/>
          </p:cNvSpPr>
          <p:nvPr/>
        </p:nvSpPr>
        <p:spPr bwMode="auto">
          <a:xfrm>
            <a:off x="7620000" y="1752600"/>
            <a:ext cx="3048000" cy="17526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p>
        </p:txBody>
      </p:sp>
      <p:sp>
        <p:nvSpPr>
          <p:cNvPr id="13323" name="AutoShape 44"/>
          <p:cNvSpPr>
            <a:spLocks noChangeArrowheads="1"/>
          </p:cNvSpPr>
          <p:nvPr/>
        </p:nvSpPr>
        <p:spPr bwMode="auto">
          <a:xfrm>
            <a:off x="7620000" y="2514600"/>
            <a:ext cx="762000" cy="381000"/>
          </a:xfrm>
          <a:prstGeom prst="leftArrow">
            <a:avLst>
              <a:gd name="adj1" fmla="val 50000"/>
              <a:gd name="adj2" fmla="val 50000"/>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p>
        </p:txBody>
      </p:sp>
      <p:sp>
        <p:nvSpPr>
          <p:cNvPr id="13324" name="Text Box 45"/>
          <p:cNvSpPr txBox="1">
            <a:spLocks noChangeArrowheads="1"/>
          </p:cNvSpPr>
          <p:nvPr/>
        </p:nvSpPr>
        <p:spPr bwMode="auto">
          <a:xfrm>
            <a:off x="8382000" y="2301876"/>
            <a:ext cx="2209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2400" b="1"/>
              <a:t>HIỆN TƯỢNG ĐỨT GÃY</a:t>
            </a:r>
            <a:endParaRPr lang="en-US" altLang="en-US" sz="2400" b="1"/>
          </a:p>
        </p:txBody>
      </p:sp>
      <p:sp>
        <p:nvSpPr>
          <p:cNvPr id="13325" name="Rectangle 46"/>
          <p:cNvSpPr>
            <a:spLocks noChangeArrowheads="1"/>
          </p:cNvSpPr>
          <p:nvPr/>
        </p:nvSpPr>
        <p:spPr bwMode="auto">
          <a:xfrm>
            <a:off x="7620000" y="0"/>
            <a:ext cx="3048000" cy="17526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p>
        </p:txBody>
      </p:sp>
      <p:sp>
        <p:nvSpPr>
          <p:cNvPr id="13326" name="AutoShape 47"/>
          <p:cNvSpPr>
            <a:spLocks noChangeArrowheads="1"/>
          </p:cNvSpPr>
          <p:nvPr/>
        </p:nvSpPr>
        <p:spPr bwMode="auto">
          <a:xfrm>
            <a:off x="7620000" y="762000"/>
            <a:ext cx="762000" cy="381000"/>
          </a:xfrm>
          <a:prstGeom prst="leftArrow">
            <a:avLst>
              <a:gd name="adj1" fmla="val 50000"/>
              <a:gd name="adj2" fmla="val 50000"/>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p>
        </p:txBody>
      </p:sp>
      <p:sp>
        <p:nvSpPr>
          <p:cNvPr id="13327" name="Text Box 48"/>
          <p:cNvSpPr txBox="1">
            <a:spLocks noChangeArrowheads="1"/>
          </p:cNvSpPr>
          <p:nvPr/>
        </p:nvSpPr>
        <p:spPr bwMode="auto">
          <a:xfrm>
            <a:off x="8382000" y="336551"/>
            <a:ext cx="2209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2400" b="1"/>
              <a:t>HIỆN TƯỢNG UỐN NẾP CỦA ĐỒI NÚI</a:t>
            </a:r>
            <a:endParaRPr lang="en-US" altLang="en-US" sz="2400" b="1"/>
          </a:p>
        </p:txBody>
      </p:sp>
      <p:sp>
        <p:nvSpPr>
          <p:cNvPr id="13328" name="Rectangle 49"/>
          <p:cNvSpPr>
            <a:spLocks noChangeArrowheads="1"/>
          </p:cNvSpPr>
          <p:nvPr/>
        </p:nvSpPr>
        <p:spPr bwMode="auto">
          <a:xfrm>
            <a:off x="7620000" y="3413125"/>
            <a:ext cx="3048000" cy="17526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p>
        </p:txBody>
      </p:sp>
      <p:sp>
        <p:nvSpPr>
          <p:cNvPr id="13329" name="AutoShape 50"/>
          <p:cNvSpPr>
            <a:spLocks noChangeArrowheads="1"/>
          </p:cNvSpPr>
          <p:nvPr/>
        </p:nvSpPr>
        <p:spPr bwMode="auto">
          <a:xfrm>
            <a:off x="7620000" y="4175125"/>
            <a:ext cx="762000" cy="381000"/>
          </a:xfrm>
          <a:prstGeom prst="leftArrow">
            <a:avLst>
              <a:gd name="adj1" fmla="val 50000"/>
              <a:gd name="adj2" fmla="val 50000"/>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p>
        </p:txBody>
      </p:sp>
      <p:sp>
        <p:nvSpPr>
          <p:cNvPr id="13330" name="Text Box 51"/>
          <p:cNvSpPr txBox="1">
            <a:spLocks noChangeArrowheads="1"/>
          </p:cNvSpPr>
          <p:nvPr/>
        </p:nvSpPr>
        <p:spPr bwMode="auto">
          <a:xfrm>
            <a:off x="8382000" y="3962401"/>
            <a:ext cx="2209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2400" b="1"/>
              <a:t>HIỆN TƯỢNG ĐỘNG ĐẤT</a:t>
            </a:r>
            <a:endParaRPr lang="en-US" altLang="en-US" sz="2400" b="1"/>
          </a:p>
        </p:txBody>
      </p:sp>
      <p:sp>
        <p:nvSpPr>
          <p:cNvPr id="13331" name="Rectangle 52"/>
          <p:cNvSpPr>
            <a:spLocks noChangeArrowheads="1"/>
          </p:cNvSpPr>
          <p:nvPr/>
        </p:nvSpPr>
        <p:spPr bwMode="auto">
          <a:xfrm>
            <a:off x="7620000" y="5105400"/>
            <a:ext cx="3048000" cy="17526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p>
        </p:txBody>
      </p:sp>
      <p:sp>
        <p:nvSpPr>
          <p:cNvPr id="13332" name="AutoShape 53"/>
          <p:cNvSpPr>
            <a:spLocks noChangeArrowheads="1"/>
          </p:cNvSpPr>
          <p:nvPr/>
        </p:nvSpPr>
        <p:spPr bwMode="auto">
          <a:xfrm>
            <a:off x="7620000" y="5867400"/>
            <a:ext cx="762000" cy="381000"/>
          </a:xfrm>
          <a:prstGeom prst="leftArrow">
            <a:avLst>
              <a:gd name="adj1" fmla="val 50000"/>
              <a:gd name="adj2" fmla="val 50000"/>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p>
        </p:txBody>
      </p:sp>
      <p:sp>
        <p:nvSpPr>
          <p:cNvPr id="13333" name="Text Box 54"/>
          <p:cNvSpPr txBox="1">
            <a:spLocks noChangeArrowheads="1"/>
          </p:cNvSpPr>
          <p:nvPr/>
        </p:nvSpPr>
        <p:spPr bwMode="auto">
          <a:xfrm>
            <a:off x="8382000" y="5410201"/>
            <a:ext cx="2209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2400" b="1"/>
              <a:t>HIỆN TƯỢNG NÚI LỬA PHUN</a:t>
            </a:r>
            <a:endParaRPr lang="en-US" altLang="en-US" sz="2400" b="1"/>
          </a:p>
        </p:txBody>
      </p:sp>
    </p:spTree>
    <p:extLst>
      <p:ext uri="{BB962C8B-B14F-4D97-AF65-F5344CB8AC3E}">
        <p14:creationId xmlns:p14="http://schemas.microsoft.com/office/powerpoint/2010/main" val="1955840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5" name="Rectangle 5"/>
          <p:cNvSpPr>
            <a:spLocks noChangeArrowheads="1"/>
          </p:cNvSpPr>
          <p:nvPr/>
        </p:nvSpPr>
        <p:spPr bwMode="auto">
          <a:xfrm>
            <a:off x="318408" y="228405"/>
            <a:ext cx="11544300" cy="1569660"/>
          </a:xfrm>
          <a:prstGeom prst="rect">
            <a:avLst/>
          </a:prstGeom>
          <a:solidFill>
            <a:schemeClr val="accent4">
              <a:lumMod val="20000"/>
              <a:lumOff val="80000"/>
            </a:schemeClr>
          </a:solidFill>
          <a:ln w="9525">
            <a:noFill/>
            <a:miter lim="800000"/>
            <a:headEnd/>
            <a:tailEnd/>
          </a:ln>
          <a:effectLst/>
        </p:spPr>
        <p:txBody>
          <a:bodyPr wrap="square" anchor="ctr">
            <a:spAutoFit/>
          </a:bodyPr>
          <a:lstStyle/>
          <a:p>
            <a:pPr algn="just"/>
            <a:r>
              <a:rPr lang="en-US" sz="3200" b="1" dirty="0">
                <a:solidFill>
                  <a:schemeClr val="bg2">
                    <a:lumMod val="10000"/>
                  </a:schemeClr>
                </a:solidFill>
                <a:latin typeface="Times New Roman" pitchFamily="18" charset="0"/>
                <a:cs typeface="Times New Roman" pitchFamily="18" charset="0"/>
              </a:rPr>
              <a:t>Ở </a:t>
            </a:r>
            <a:r>
              <a:rPr lang="en-US" sz="3200" b="1" dirty="0" err="1">
                <a:solidFill>
                  <a:schemeClr val="bg2">
                    <a:lumMod val="10000"/>
                  </a:schemeClr>
                </a:solidFill>
                <a:latin typeface="Times New Roman" pitchFamily="18" charset="0"/>
                <a:cs typeface="Times New Roman" pitchFamily="18" charset="0"/>
              </a:rPr>
              <a:t>Việt</a:t>
            </a:r>
            <a:r>
              <a:rPr lang="en-US" sz="3200" b="1" dirty="0">
                <a:solidFill>
                  <a:schemeClr val="bg2">
                    <a:lumMod val="10000"/>
                  </a:schemeClr>
                </a:solidFill>
                <a:latin typeface="Times New Roman" pitchFamily="18" charset="0"/>
                <a:cs typeface="Times New Roman" pitchFamily="18" charset="0"/>
              </a:rPr>
              <a:t> Nam: Do </a:t>
            </a:r>
            <a:r>
              <a:rPr lang="en-US" sz="3200" b="1" dirty="0" err="1">
                <a:solidFill>
                  <a:schemeClr val="bg2">
                    <a:lumMod val="10000"/>
                  </a:schemeClr>
                </a:solidFill>
                <a:latin typeface="Times New Roman" pitchFamily="18" charset="0"/>
                <a:cs typeface="Times New Roman" pitchFamily="18" charset="0"/>
              </a:rPr>
              <a:t>tác</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động</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của</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nội</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lực</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trong</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vận</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động</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Tân</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kiến</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tạo</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dãy</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núi</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Hoàng</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Liên</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Sơn</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phía</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Tây</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Bắc</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nước</a:t>
            </a:r>
            <a:r>
              <a:rPr lang="en-US" sz="3200" b="1" dirty="0">
                <a:solidFill>
                  <a:schemeClr val="bg2">
                    <a:lumMod val="10000"/>
                  </a:schemeClr>
                </a:solidFill>
                <a:latin typeface="Times New Roman" pitchFamily="18" charset="0"/>
                <a:cs typeface="Times New Roman" pitchFamily="18" charset="0"/>
              </a:rPr>
              <a:t> ta) </a:t>
            </a:r>
            <a:r>
              <a:rPr lang="en-US" sz="3200" b="1" dirty="0" err="1">
                <a:solidFill>
                  <a:schemeClr val="bg2">
                    <a:lumMod val="10000"/>
                  </a:schemeClr>
                </a:solidFill>
                <a:latin typeface="Times New Roman" pitchFamily="18" charset="0"/>
                <a:cs typeface="Times New Roman" pitchFamily="18" charset="0"/>
              </a:rPr>
              <a:t>được</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nâng</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lên</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còn</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thềm</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lục</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địa</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phía</a:t>
            </a:r>
            <a:r>
              <a:rPr lang="en-US" sz="3200" b="1" dirty="0">
                <a:solidFill>
                  <a:schemeClr val="bg2">
                    <a:lumMod val="10000"/>
                  </a:schemeClr>
                </a:solidFill>
                <a:latin typeface="Times New Roman" pitchFamily="18" charset="0"/>
                <a:cs typeface="Times New Roman" pitchFamily="18" charset="0"/>
              </a:rPr>
              <a:t> Nam </a:t>
            </a:r>
            <a:r>
              <a:rPr lang="en-US" sz="3200" b="1" dirty="0" err="1">
                <a:solidFill>
                  <a:schemeClr val="bg2">
                    <a:lumMod val="10000"/>
                  </a:schemeClr>
                </a:solidFill>
                <a:latin typeface="Times New Roman" pitchFamily="18" charset="0"/>
                <a:cs typeface="Times New Roman" pitchFamily="18" charset="0"/>
              </a:rPr>
              <a:t>thì</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bị</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hạ</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xuống</a:t>
            </a:r>
            <a:r>
              <a:rPr lang="en-US" sz="3200" b="1" dirty="0">
                <a:solidFill>
                  <a:schemeClr val="bg2">
                    <a:lumMod val="10000"/>
                  </a:schemeClr>
                </a:solidFill>
                <a:latin typeface="Times New Roman" pitchFamily="18" charset="0"/>
                <a:cs typeface="Times New Roman" pitchFamily="18" charset="0"/>
              </a:rPr>
              <a:t>.</a:t>
            </a:r>
          </a:p>
        </p:txBody>
      </p:sp>
      <p:pic>
        <p:nvPicPr>
          <p:cNvPr id="71682" name="Picture 2" descr="Kết quả hình ảnh cho dãy hoàng liên sơ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235" y="1975757"/>
            <a:ext cx="6814299" cy="4882243"/>
          </a:xfrm>
          <a:prstGeom prst="rect">
            <a:avLst/>
          </a:prstGeom>
          <a:noFill/>
          <a:extLst>
            <a:ext uri="{909E8E84-426E-40DD-AFC4-6F175D3DCCD1}">
              <a14:hiddenFill xmlns:a14="http://schemas.microsoft.com/office/drawing/2010/main">
                <a:solidFill>
                  <a:srgbClr val="FFFFFF"/>
                </a:solidFill>
              </a14:hiddenFill>
            </a:ext>
          </a:extLst>
        </p:spPr>
      </p:pic>
      <p:pic>
        <p:nvPicPr>
          <p:cNvPr id="71684" name="Picture 4" descr="Kết quả hình ảnh cho đỉnh núi fansip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8534" y="2008413"/>
            <a:ext cx="4535850" cy="4849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7452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 descr="Granite">
            <a:hlinkClick r:id="" action="ppaction://noaction">
              <a:snd r:embed="rId3" name="wind.wav"/>
            </a:hlinkClick>
          </p:cNvPr>
          <p:cNvSpPr>
            <a:spLocks/>
          </p:cNvSpPr>
          <p:nvPr/>
        </p:nvSpPr>
        <p:spPr bwMode="auto">
          <a:xfrm>
            <a:off x="3484563" y="1344614"/>
            <a:ext cx="5327650" cy="5210175"/>
          </a:xfrm>
          <a:custGeom>
            <a:avLst/>
            <a:gdLst>
              <a:gd name="T0" fmla="*/ 2147483647 w 3356"/>
              <a:gd name="T1" fmla="*/ 2147483647 h 3282"/>
              <a:gd name="T2" fmla="*/ 2147483647 w 3356"/>
              <a:gd name="T3" fmla="*/ 2147483647 h 3282"/>
              <a:gd name="T4" fmla="*/ 2147483647 w 3356"/>
              <a:gd name="T5" fmla="*/ 2147483647 h 3282"/>
              <a:gd name="T6" fmla="*/ 2147483647 w 3356"/>
              <a:gd name="T7" fmla="*/ 2147483647 h 3282"/>
              <a:gd name="T8" fmla="*/ 2147483647 w 3356"/>
              <a:gd name="T9" fmla="*/ 2147483647 h 3282"/>
              <a:gd name="T10" fmla="*/ 2147483647 w 3356"/>
              <a:gd name="T11" fmla="*/ 2147483647 h 3282"/>
              <a:gd name="T12" fmla="*/ 2147483647 w 3356"/>
              <a:gd name="T13" fmla="*/ 2147483647 h 3282"/>
              <a:gd name="T14" fmla="*/ 2147483647 w 3356"/>
              <a:gd name="T15" fmla="*/ 2147483647 h 3282"/>
              <a:gd name="T16" fmla="*/ 2147483647 w 3356"/>
              <a:gd name="T17" fmla="*/ 2147483647 h 3282"/>
              <a:gd name="T18" fmla="*/ 2147483647 w 3356"/>
              <a:gd name="T19" fmla="*/ 2147483647 h 3282"/>
              <a:gd name="T20" fmla="*/ 2147483647 w 3356"/>
              <a:gd name="T21" fmla="*/ 2147483647 h 3282"/>
              <a:gd name="T22" fmla="*/ 2147483647 w 3356"/>
              <a:gd name="T23" fmla="*/ 2147483647 h 3282"/>
              <a:gd name="T24" fmla="*/ 2147483647 w 3356"/>
              <a:gd name="T25" fmla="*/ 2147483647 h 3282"/>
              <a:gd name="T26" fmla="*/ 2147483647 w 3356"/>
              <a:gd name="T27" fmla="*/ 2147483647 h 3282"/>
              <a:gd name="T28" fmla="*/ 2147483647 w 3356"/>
              <a:gd name="T29" fmla="*/ 2147483647 h 3282"/>
              <a:gd name="T30" fmla="*/ 2147483647 w 3356"/>
              <a:gd name="T31" fmla="*/ 2147483647 h 3282"/>
              <a:gd name="T32" fmla="*/ 2147483647 w 3356"/>
              <a:gd name="T33" fmla="*/ 2147483647 h 3282"/>
              <a:gd name="T34" fmla="*/ 2147483647 w 3356"/>
              <a:gd name="T35" fmla="*/ 2147483647 h 3282"/>
              <a:gd name="T36" fmla="*/ 2147483647 w 3356"/>
              <a:gd name="T37" fmla="*/ 2147483647 h 3282"/>
              <a:gd name="T38" fmla="*/ 2147483647 w 3356"/>
              <a:gd name="T39" fmla="*/ 0 h 3282"/>
              <a:gd name="T40" fmla="*/ 2147483647 w 3356"/>
              <a:gd name="T41" fmla="*/ 2147483647 h 3282"/>
              <a:gd name="T42" fmla="*/ 2147483647 w 3356"/>
              <a:gd name="T43" fmla="*/ 2147483647 h 3282"/>
              <a:gd name="T44" fmla="*/ 2147483647 w 3356"/>
              <a:gd name="T45" fmla="*/ 2147483647 h 3282"/>
              <a:gd name="T46" fmla="*/ 2147483647 w 3356"/>
              <a:gd name="T47" fmla="*/ 2147483647 h 3282"/>
              <a:gd name="T48" fmla="*/ 2147483647 w 3356"/>
              <a:gd name="T49" fmla="*/ 2147483647 h 3282"/>
              <a:gd name="T50" fmla="*/ 2147483647 w 3356"/>
              <a:gd name="T51" fmla="*/ 2147483647 h 3282"/>
              <a:gd name="T52" fmla="*/ 2147483647 w 3356"/>
              <a:gd name="T53" fmla="*/ 2147483647 h 3282"/>
              <a:gd name="T54" fmla="*/ 2147483647 w 3356"/>
              <a:gd name="T55" fmla="*/ 2147483647 h 3282"/>
              <a:gd name="T56" fmla="*/ 2147483647 w 3356"/>
              <a:gd name="T57" fmla="*/ 2147483647 h 3282"/>
              <a:gd name="T58" fmla="*/ 2147483647 w 3356"/>
              <a:gd name="T59" fmla="*/ 2147483647 h 3282"/>
              <a:gd name="T60" fmla="*/ 2147483647 w 3356"/>
              <a:gd name="T61" fmla="*/ 2147483647 h 3282"/>
              <a:gd name="T62" fmla="*/ 2147483647 w 3356"/>
              <a:gd name="T63" fmla="*/ 2147483647 h 3282"/>
              <a:gd name="T64" fmla="*/ 2147483647 w 3356"/>
              <a:gd name="T65" fmla="*/ 2147483647 h 32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56"/>
              <a:gd name="T100" fmla="*/ 0 h 3282"/>
              <a:gd name="T101" fmla="*/ 3356 w 3356"/>
              <a:gd name="T102" fmla="*/ 3282 h 32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56" h="3282">
                <a:moveTo>
                  <a:pt x="702" y="2993"/>
                </a:moveTo>
                <a:cubicBezTo>
                  <a:pt x="667" y="2892"/>
                  <a:pt x="643" y="2795"/>
                  <a:pt x="564" y="2718"/>
                </a:cubicBezTo>
                <a:cubicBezTo>
                  <a:pt x="556" y="2701"/>
                  <a:pt x="548" y="2683"/>
                  <a:pt x="539" y="2667"/>
                </a:cubicBezTo>
                <a:cubicBezTo>
                  <a:pt x="532" y="2654"/>
                  <a:pt x="521" y="2643"/>
                  <a:pt x="514" y="2630"/>
                </a:cubicBezTo>
                <a:cubicBezTo>
                  <a:pt x="508" y="2618"/>
                  <a:pt x="508" y="2604"/>
                  <a:pt x="501" y="2592"/>
                </a:cubicBezTo>
                <a:cubicBezTo>
                  <a:pt x="486" y="2566"/>
                  <a:pt x="451" y="2517"/>
                  <a:pt x="451" y="2517"/>
                </a:cubicBezTo>
                <a:cubicBezTo>
                  <a:pt x="441" y="2467"/>
                  <a:pt x="426" y="2423"/>
                  <a:pt x="401" y="2379"/>
                </a:cubicBezTo>
                <a:cubicBezTo>
                  <a:pt x="386" y="2353"/>
                  <a:pt x="351" y="2304"/>
                  <a:pt x="351" y="2304"/>
                </a:cubicBezTo>
                <a:cubicBezTo>
                  <a:pt x="332" y="2247"/>
                  <a:pt x="300" y="2196"/>
                  <a:pt x="276" y="2142"/>
                </a:cubicBezTo>
                <a:cubicBezTo>
                  <a:pt x="235" y="2049"/>
                  <a:pt x="203" y="1954"/>
                  <a:pt x="151" y="1866"/>
                </a:cubicBezTo>
                <a:cubicBezTo>
                  <a:pt x="138" y="1814"/>
                  <a:pt x="116" y="1767"/>
                  <a:pt x="101" y="1716"/>
                </a:cubicBezTo>
                <a:cubicBezTo>
                  <a:pt x="80" y="1642"/>
                  <a:pt x="73" y="1566"/>
                  <a:pt x="63" y="1490"/>
                </a:cubicBezTo>
                <a:cubicBezTo>
                  <a:pt x="70" y="1168"/>
                  <a:pt x="0" y="944"/>
                  <a:pt x="163" y="702"/>
                </a:cubicBezTo>
                <a:cubicBezTo>
                  <a:pt x="171" y="672"/>
                  <a:pt x="166" y="636"/>
                  <a:pt x="188" y="614"/>
                </a:cubicBezTo>
                <a:cubicBezTo>
                  <a:pt x="209" y="593"/>
                  <a:pt x="242" y="585"/>
                  <a:pt x="263" y="564"/>
                </a:cubicBezTo>
                <a:cubicBezTo>
                  <a:pt x="320" y="507"/>
                  <a:pt x="386" y="462"/>
                  <a:pt x="451" y="414"/>
                </a:cubicBezTo>
                <a:cubicBezTo>
                  <a:pt x="491" y="385"/>
                  <a:pt x="524" y="342"/>
                  <a:pt x="564" y="313"/>
                </a:cubicBezTo>
                <a:cubicBezTo>
                  <a:pt x="601" y="286"/>
                  <a:pt x="659" y="256"/>
                  <a:pt x="702" y="238"/>
                </a:cubicBezTo>
                <a:cubicBezTo>
                  <a:pt x="780" y="205"/>
                  <a:pt x="871" y="188"/>
                  <a:pt x="952" y="163"/>
                </a:cubicBezTo>
                <a:cubicBezTo>
                  <a:pt x="1167" y="97"/>
                  <a:pt x="1386" y="56"/>
                  <a:pt x="1603" y="0"/>
                </a:cubicBezTo>
                <a:cubicBezTo>
                  <a:pt x="1970" y="4"/>
                  <a:pt x="2338" y="7"/>
                  <a:pt x="2705" y="13"/>
                </a:cubicBezTo>
                <a:cubicBezTo>
                  <a:pt x="2839" y="15"/>
                  <a:pt x="2973" y="14"/>
                  <a:pt x="3106" y="25"/>
                </a:cubicBezTo>
                <a:cubicBezTo>
                  <a:pt x="3200" y="33"/>
                  <a:pt x="3238" y="214"/>
                  <a:pt x="3269" y="276"/>
                </a:cubicBezTo>
                <a:cubicBezTo>
                  <a:pt x="3295" y="441"/>
                  <a:pt x="3265" y="618"/>
                  <a:pt x="3319" y="777"/>
                </a:cubicBezTo>
                <a:cubicBezTo>
                  <a:pt x="3328" y="903"/>
                  <a:pt x="3343" y="1027"/>
                  <a:pt x="3356" y="1152"/>
                </a:cubicBezTo>
                <a:cubicBezTo>
                  <a:pt x="3352" y="1532"/>
                  <a:pt x="3352" y="1912"/>
                  <a:pt x="3344" y="2292"/>
                </a:cubicBezTo>
                <a:cubicBezTo>
                  <a:pt x="3342" y="2390"/>
                  <a:pt x="3326" y="2510"/>
                  <a:pt x="3256" y="2580"/>
                </a:cubicBezTo>
                <a:cubicBezTo>
                  <a:pt x="3233" y="2651"/>
                  <a:pt x="3253" y="2608"/>
                  <a:pt x="3168" y="2692"/>
                </a:cubicBezTo>
                <a:cubicBezTo>
                  <a:pt x="3116" y="2743"/>
                  <a:pt x="3114" y="2791"/>
                  <a:pt x="3056" y="2830"/>
                </a:cubicBezTo>
                <a:cubicBezTo>
                  <a:pt x="2911" y="3050"/>
                  <a:pt x="2639" y="2949"/>
                  <a:pt x="2392" y="2955"/>
                </a:cubicBezTo>
                <a:cubicBezTo>
                  <a:pt x="2229" y="2959"/>
                  <a:pt x="2067" y="2964"/>
                  <a:pt x="1904" y="2968"/>
                </a:cubicBezTo>
                <a:cubicBezTo>
                  <a:pt x="1794" y="2994"/>
                  <a:pt x="1706" y="3020"/>
                  <a:pt x="1591" y="3031"/>
                </a:cubicBezTo>
                <a:cubicBezTo>
                  <a:pt x="705" y="3018"/>
                  <a:pt x="841" y="3282"/>
                  <a:pt x="702" y="2993"/>
                </a:cubicBezTo>
                <a:close/>
              </a:path>
            </a:pathLst>
          </a:custGeom>
          <a:blipFill dpi="0" rotWithShape="1">
            <a:blip r:embed="rId4"/>
            <a:srcRect/>
            <a:tile tx="0" ty="0" sx="100000" sy="100000" flip="none" algn="tl"/>
          </a:blipFill>
          <a:ln w="9525">
            <a:solidFill>
              <a:schemeClr val="tx1"/>
            </a:solidFill>
            <a:round/>
            <a:headEnd/>
            <a:tailEnd/>
          </a:ln>
        </p:spPr>
        <p:txBody>
          <a:bodyPr/>
          <a:lstStyle/>
          <a:p>
            <a:endParaRPr lang="en-US"/>
          </a:p>
        </p:txBody>
      </p:sp>
      <p:sp>
        <p:nvSpPr>
          <p:cNvPr id="5" name="Freeform 3" descr="Granite">
            <a:hlinkClick r:id="" action="ppaction://noaction">
              <a:snd r:embed="rId3" name="wind.wav"/>
            </a:hlinkClick>
          </p:cNvPr>
          <p:cNvSpPr>
            <a:spLocks/>
          </p:cNvSpPr>
          <p:nvPr/>
        </p:nvSpPr>
        <p:spPr bwMode="auto">
          <a:xfrm>
            <a:off x="3505200" y="1371601"/>
            <a:ext cx="5321300" cy="5210175"/>
          </a:xfrm>
          <a:custGeom>
            <a:avLst/>
            <a:gdLst>
              <a:gd name="T0" fmla="*/ 2147483647 w 3352"/>
              <a:gd name="T1" fmla="*/ 2147483647 h 3282"/>
              <a:gd name="T2" fmla="*/ 2147483647 w 3352"/>
              <a:gd name="T3" fmla="*/ 2147483647 h 3282"/>
              <a:gd name="T4" fmla="*/ 2147483647 w 3352"/>
              <a:gd name="T5" fmla="*/ 2147483647 h 3282"/>
              <a:gd name="T6" fmla="*/ 2147483647 w 3352"/>
              <a:gd name="T7" fmla="*/ 2147483647 h 3282"/>
              <a:gd name="T8" fmla="*/ 2147483647 w 3352"/>
              <a:gd name="T9" fmla="*/ 2147483647 h 3282"/>
              <a:gd name="T10" fmla="*/ 2147483647 w 3352"/>
              <a:gd name="T11" fmla="*/ 2147483647 h 3282"/>
              <a:gd name="T12" fmla="*/ 2147483647 w 3352"/>
              <a:gd name="T13" fmla="*/ 2147483647 h 3282"/>
              <a:gd name="T14" fmla="*/ 2147483647 w 3352"/>
              <a:gd name="T15" fmla="*/ 2147483647 h 3282"/>
              <a:gd name="T16" fmla="*/ 2147483647 w 3352"/>
              <a:gd name="T17" fmla="*/ 2147483647 h 3282"/>
              <a:gd name="T18" fmla="*/ 2147483647 w 3352"/>
              <a:gd name="T19" fmla="*/ 2147483647 h 3282"/>
              <a:gd name="T20" fmla="*/ 2147483647 w 3352"/>
              <a:gd name="T21" fmla="*/ 2147483647 h 3282"/>
              <a:gd name="T22" fmla="*/ 2147483647 w 3352"/>
              <a:gd name="T23" fmla="*/ 2147483647 h 3282"/>
              <a:gd name="T24" fmla="*/ 2147483647 w 3352"/>
              <a:gd name="T25" fmla="*/ 2147483647 h 3282"/>
              <a:gd name="T26" fmla="*/ 2147483647 w 3352"/>
              <a:gd name="T27" fmla="*/ 2147483647 h 3282"/>
              <a:gd name="T28" fmla="*/ 2147483647 w 3352"/>
              <a:gd name="T29" fmla="*/ 2147483647 h 3282"/>
              <a:gd name="T30" fmla="*/ 2147483647 w 3352"/>
              <a:gd name="T31" fmla="*/ 2147483647 h 3282"/>
              <a:gd name="T32" fmla="*/ 2147483647 w 3352"/>
              <a:gd name="T33" fmla="*/ 2147483647 h 3282"/>
              <a:gd name="T34" fmla="*/ 2147483647 w 3352"/>
              <a:gd name="T35" fmla="*/ 2147483647 h 3282"/>
              <a:gd name="T36" fmla="*/ 2147483647 w 3352"/>
              <a:gd name="T37" fmla="*/ 2147483647 h 3282"/>
              <a:gd name="T38" fmla="*/ 2147483647 w 3352"/>
              <a:gd name="T39" fmla="*/ 0 h 3282"/>
              <a:gd name="T40" fmla="*/ 2147483647 w 3352"/>
              <a:gd name="T41" fmla="*/ 2147483647 h 3282"/>
              <a:gd name="T42" fmla="*/ 2147483647 w 3352"/>
              <a:gd name="T43" fmla="*/ 2147483647 h 3282"/>
              <a:gd name="T44" fmla="*/ 2147483647 w 3352"/>
              <a:gd name="T45" fmla="*/ 2147483647 h 3282"/>
              <a:gd name="T46" fmla="*/ 2147483647 w 3352"/>
              <a:gd name="T47" fmla="*/ 2147483647 h 3282"/>
              <a:gd name="T48" fmla="*/ 2147483647 w 3352"/>
              <a:gd name="T49" fmla="*/ 2147483647 h 3282"/>
              <a:gd name="T50" fmla="*/ 2147483647 w 3352"/>
              <a:gd name="T51" fmla="*/ 2147483647 h 3282"/>
              <a:gd name="T52" fmla="*/ 2147483647 w 3352"/>
              <a:gd name="T53" fmla="*/ 2147483647 h 3282"/>
              <a:gd name="T54" fmla="*/ 2147483647 w 3352"/>
              <a:gd name="T55" fmla="*/ 2147483647 h 3282"/>
              <a:gd name="T56" fmla="*/ 2147483647 w 3352"/>
              <a:gd name="T57" fmla="*/ 2147483647 h 3282"/>
              <a:gd name="T58" fmla="*/ 2147483647 w 3352"/>
              <a:gd name="T59" fmla="*/ 2147483647 h 3282"/>
              <a:gd name="T60" fmla="*/ 2147483647 w 3352"/>
              <a:gd name="T61" fmla="*/ 2147483647 h 3282"/>
              <a:gd name="T62" fmla="*/ 2147483647 w 3352"/>
              <a:gd name="T63" fmla="*/ 2147483647 h 3282"/>
              <a:gd name="T64" fmla="*/ 2147483647 w 3352"/>
              <a:gd name="T65" fmla="*/ 2147483647 h 32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52"/>
              <a:gd name="T100" fmla="*/ 0 h 3282"/>
              <a:gd name="T101" fmla="*/ 3352 w 3352"/>
              <a:gd name="T102" fmla="*/ 3282 h 32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52" h="3282">
                <a:moveTo>
                  <a:pt x="702" y="2993"/>
                </a:moveTo>
                <a:cubicBezTo>
                  <a:pt x="667" y="2892"/>
                  <a:pt x="643" y="2795"/>
                  <a:pt x="564" y="2718"/>
                </a:cubicBezTo>
                <a:cubicBezTo>
                  <a:pt x="556" y="2701"/>
                  <a:pt x="548" y="2683"/>
                  <a:pt x="539" y="2667"/>
                </a:cubicBezTo>
                <a:cubicBezTo>
                  <a:pt x="532" y="2654"/>
                  <a:pt x="521" y="2643"/>
                  <a:pt x="514" y="2630"/>
                </a:cubicBezTo>
                <a:cubicBezTo>
                  <a:pt x="508" y="2618"/>
                  <a:pt x="508" y="2604"/>
                  <a:pt x="501" y="2592"/>
                </a:cubicBezTo>
                <a:cubicBezTo>
                  <a:pt x="486" y="2566"/>
                  <a:pt x="451" y="2517"/>
                  <a:pt x="451" y="2517"/>
                </a:cubicBezTo>
                <a:cubicBezTo>
                  <a:pt x="441" y="2467"/>
                  <a:pt x="426" y="2423"/>
                  <a:pt x="401" y="2379"/>
                </a:cubicBezTo>
                <a:cubicBezTo>
                  <a:pt x="386" y="2353"/>
                  <a:pt x="351" y="2304"/>
                  <a:pt x="351" y="2304"/>
                </a:cubicBezTo>
                <a:cubicBezTo>
                  <a:pt x="332" y="2247"/>
                  <a:pt x="300" y="2196"/>
                  <a:pt x="276" y="2142"/>
                </a:cubicBezTo>
                <a:cubicBezTo>
                  <a:pt x="235" y="2049"/>
                  <a:pt x="203" y="1954"/>
                  <a:pt x="151" y="1866"/>
                </a:cubicBezTo>
                <a:cubicBezTo>
                  <a:pt x="138" y="1814"/>
                  <a:pt x="437" y="1762"/>
                  <a:pt x="422" y="1711"/>
                </a:cubicBezTo>
                <a:cubicBezTo>
                  <a:pt x="401" y="1637"/>
                  <a:pt x="444" y="1524"/>
                  <a:pt x="434" y="1448"/>
                </a:cubicBezTo>
                <a:cubicBezTo>
                  <a:pt x="441" y="1126"/>
                  <a:pt x="0" y="944"/>
                  <a:pt x="163" y="702"/>
                </a:cubicBezTo>
                <a:cubicBezTo>
                  <a:pt x="171" y="672"/>
                  <a:pt x="166" y="636"/>
                  <a:pt x="188" y="614"/>
                </a:cubicBezTo>
                <a:cubicBezTo>
                  <a:pt x="209" y="593"/>
                  <a:pt x="242" y="585"/>
                  <a:pt x="263" y="564"/>
                </a:cubicBezTo>
                <a:cubicBezTo>
                  <a:pt x="320" y="507"/>
                  <a:pt x="386" y="462"/>
                  <a:pt x="451" y="414"/>
                </a:cubicBezTo>
                <a:cubicBezTo>
                  <a:pt x="491" y="385"/>
                  <a:pt x="524" y="342"/>
                  <a:pt x="564" y="313"/>
                </a:cubicBezTo>
                <a:cubicBezTo>
                  <a:pt x="601" y="286"/>
                  <a:pt x="659" y="256"/>
                  <a:pt x="702" y="238"/>
                </a:cubicBezTo>
                <a:cubicBezTo>
                  <a:pt x="780" y="205"/>
                  <a:pt x="871" y="188"/>
                  <a:pt x="952" y="163"/>
                </a:cubicBezTo>
                <a:cubicBezTo>
                  <a:pt x="1167" y="97"/>
                  <a:pt x="1386" y="56"/>
                  <a:pt x="1603" y="0"/>
                </a:cubicBezTo>
                <a:cubicBezTo>
                  <a:pt x="1970" y="4"/>
                  <a:pt x="2338" y="7"/>
                  <a:pt x="2705" y="13"/>
                </a:cubicBezTo>
                <a:cubicBezTo>
                  <a:pt x="2839" y="15"/>
                  <a:pt x="2973" y="14"/>
                  <a:pt x="3106" y="25"/>
                </a:cubicBezTo>
                <a:cubicBezTo>
                  <a:pt x="3200" y="33"/>
                  <a:pt x="3238" y="214"/>
                  <a:pt x="3269" y="276"/>
                </a:cubicBezTo>
                <a:cubicBezTo>
                  <a:pt x="3295" y="441"/>
                  <a:pt x="2947" y="738"/>
                  <a:pt x="3001" y="897"/>
                </a:cubicBezTo>
                <a:cubicBezTo>
                  <a:pt x="3010" y="1023"/>
                  <a:pt x="3113" y="1098"/>
                  <a:pt x="3126" y="1223"/>
                </a:cubicBezTo>
                <a:cubicBezTo>
                  <a:pt x="3122" y="1603"/>
                  <a:pt x="3352" y="1912"/>
                  <a:pt x="3344" y="2292"/>
                </a:cubicBezTo>
                <a:cubicBezTo>
                  <a:pt x="3342" y="2390"/>
                  <a:pt x="3326" y="2510"/>
                  <a:pt x="3256" y="2580"/>
                </a:cubicBezTo>
                <a:cubicBezTo>
                  <a:pt x="3233" y="2651"/>
                  <a:pt x="3253" y="2608"/>
                  <a:pt x="3168" y="2692"/>
                </a:cubicBezTo>
                <a:cubicBezTo>
                  <a:pt x="3116" y="2743"/>
                  <a:pt x="3114" y="2791"/>
                  <a:pt x="3056" y="2830"/>
                </a:cubicBezTo>
                <a:cubicBezTo>
                  <a:pt x="2911" y="3050"/>
                  <a:pt x="2639" y="2949"/>
                  <a:pt x="2392" y="2955"/>
                </a:cubicBezTo>
                <a:cubicBezTo>
                  <a:pt x="2229" y="2959"/>
                  <a:pt x="2067" y="2964"/>
                  <a:pt x="1904" y="2968"/>
                </a:cubicBezTo>
                <a:cubicBezTo>
                  <a:pt x="1794" y="2994"/>
                  <a:pt x="1706" y="3020"/>
                  <a:pt x="1591" y="3031"/>
                </a:cubicBezTo>
                <a:cubicBezTo>
                  <a:pt x="705" y="3018"/>
                  <a:pt x="841" y="3282"/>
                  <a:pt x="702" y="2993"/>
                </a:cubicBezTo>
                <a:close/>
              </a:path>
            </a:pathLst>
          </a:custGeom>
          <a:blipFill dpi="0" rotWithShape="1">
            <a:blip r:embed="rId4"/>
            <a:srcRect/>
            <a:tile tx="0" ty="0" sx="100000" sy="100000" flip="none" algn="tl"/>
          </a:blipFill>
          <a:ln w="9525">
            <a:solidFill>
              <a:schemeClr val="tx1"/>
            </a:solidFill>
            <a:round/>
            <a:headEnd/>
            <a:tailEnd/>
          </a:ln>
        </p:spPr>
        <p:txBody>
          <a:bodyPr/>
          <a:lstStyle/>
          <a:p>
            <a:endParaRPr lang="en-US"/>
          </a:p>
        </p:txBody>
      </p:sp>
      <p:sp>
        <p:nvSpPr>
          <p:cNvPr id="6" name="Freeform 4" descr="Granite">
            <a:hlinkClick r:id="" action="ppaction://noaction">
              <a:snd r:embed="rId3" name="wind.wav"/>
            </a:hlinkClick>
          </p:cNvPr>
          <p:cNvSpPr>
            <a:spLocks/>
          </p:cNvSpPr>
          <p:nvPr/>
        </p:nvSpPr>
        <p:spPr bwMode="auto">
          <a:xfrm>
            <a:off x="3505200" y="1295401"/>
            <a:ext cx="5321300" cy="5210175"/>
          </a:xfrm>
          <a:custGeom>
            <a:avLst/>
            <a:gdLst>
              <a:gd name="T0" fmla="*/ 2147483647 w 3352"/>
              <a:gd name="T1" fmla="*/ 2147483647 h 3282"/>
              <a:gd name="T2" fmla="*/ 2147483647 w 3352"/>
              <a:gd name="T3" fmla="*/ 2147483647 h 3282"/>
              <a:gd name="T4" fmla="*/ 2147483647 w 3352"/>
              <a:gd name="T5" fmla="*/ 2147483647 h 3282"/>
              <a:gd name="T6" fmla="*/ 2147483647 w 3352"/>
              <a:gd name="T7" fmla="*/ 2147483647 h 3282"/>
              <a:gd name="T8" fmla="*/ 2147483647 w 3352"/>
              <a:gd name="T9" fmla="*/ 2147483647 h 3282"/>
              <a:gd name="T10" fmla="*/ 2147483647 w 3352"/>
              <a:gd name="T11" fmla="*/ 2147483647 h 3282"/>
              <a:gd name="T12" fmla="*/ 2147483647 w 3352"/>
              <a:gd name="T13" fmla="*/ 2147483647 h 3282"/>
              <a:gd name="T14" fmla="*/ 2147483647 w 3352"/>
              <a:gd name="T15" fmla="*/ 2147483647 h 3282"/>
              <a:gd name="T16" fmla="*/ 2147483647 w 3352"/>
              <a:gd name="T17" fmla="*/ 2147483647 h 3282"/>
              <a:gd name="T18" fmla="*/ 2147483647 w 3352"/>
              <a:gd name="T19" fmla="*/ 2147483647 h 3282"/>
              <a:gd name="T20" fmla="*/ 2147483647 w 3352"/>
              <a:gd name="T21" fmla="*/ 2147483647 h 3282"/>
              <a:gd name="T22" fmla="*/ 2147483647 w 3352"/>
              <a:gd name="T23" fmla="*/ 2147483647 h 3282"/>
              <a:gd name="T24" fmla="*/ 2147483647 w 3352"/>
              <a:gd name="T25" fmla="*/ 2147483647 h 3282"/>
              <a:gd name="T26" fmla="*/ 2147483647 w 3352"/>
              <a:gd name="T27" fmla="*/ 2147483647 h 3282"/>
              <a:gd name="T28" fmla="*/ 2147483647 w 3352"/>
              <a:gd name="T29" fmla="*/ 2147483647 h 3282"/>
              <a:gd name="T30" fmla="*/ 2147483647 w 3352"/>
              <a:gd name="T31" fmla="*/ 2147483647 h 3282"/>
              <a:gd name="T32" fmla="*/ 2147483647 w 3352"/>
              <a:gd name="T33" fmla="*/ 2147483647 h 3282"/>
              <a:gd name="T34" fmla="*/ 2147483647 w 3352"/>
              <a:gd name="T35" fmla="*/ 2147483647 h 3282"/>
              <a:gd name="T36" fmla="*/ 2147483647 w 3352"/>
              <a:gd name="T37" fmla="*/ 2147483647 h 3282"/>
              <a:gd name="T38" fmla="*/ 2147483647 w 3352"/>
              <a:gd name="T39" fmla="*/ 0 h 3282"/>
              <a:gd name="T40" fmla="*/ 2147483647 w 3352"/>
              <a:gd name="T41" fmla="*/ 2147483647 h 3282"/>
              <a:gd name="T42" fmla="*/ 2147483647 w 3352"/>
              <a:gd name="T43" fmla="*/ 2147483647 h 3282"/>
              <a:gd name="T44" fmla="*/ 2147483647 w 3352"/>
              <a:gd name="T45" fmla="*/ 2147483647 h 3282"/>
              <a:gd name="T46" fmla="*/ 2147483647 w 3352"/>
              <a:gd name="T47" fmla="*/ 2147483647 h 3282"/>
              <a:gd name="T48" fmla="*/ 2147483647 w 3352"/>
              <a:gd name="T49" fmla="*/ 2147483647 h 3282"/>
              <a:gd name="T50" fmla="*/ 2147483647 w 3352"/>
              <a:gd name="T51" fmla="*/ 2147483647 h 3282"/>
              <a:gd name="T52" fmla="*/ 2147483647 w 3352"/>
              <a:gd name="T53" fmla="*/ 2147483647 h 3282"/>
              <a:gd name="T54" fmla="*/ 2147483647 w 3352"/>
              <a:gd name="T55" fmla="*/ 2147483647 h 3282"/>
              <a:gd name="T56" fmla="*/ 2147483647 w 3352"/>
              <a:gd name="T57" fmla="*/ 2147483647 h 3282"/>
              <a:gd name="T58" fmla="*/ 2147483647 w 3352"/>
              <a:gd name="T59" fmla="*/ 2147483647 h 3282"/>
              <a:gd name="T60" fmla="*/ 2147483647 w 3352"/>
              <a:gd name="T61" fmla="*/ 2147483647 h 3282"/>
              <a:gd name="T62" fmla="*/ 2147483647 w 3352"/>
              <a:gd name="T63" fmla="*/ 2147483647 h 3282"/>
              <a:gd name="T64" fmla="*/ 2147483647 w 3352"/>
              <a:gd name="T65" fmla="*/ 2147483647 h 32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52"/>
              <a:gd name="T100" fmla="*/ 0 h 3282"/>
              <a:gd name="T101" fmla="*/ 3352 w 3352"/>
              <a:gd name="T102" fmla="*/ 3282 h 32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52" h="3282">
                <a:moveTo>
                  <a:pt x="702" y="2993"/>
                </a:moveTo>
                <a:cubicBezTo>
                  <a:pt x="667" y="2892"/>
                  <a:pt x="643" y="2795"/>
                  <a:pt x="564" y="2718"/>
                </a:cubicBezTo>
                <a:cubicBezTo>
                  <a:pt x="556" y="2701"/>
                  <a:pt x="548" y="2683"/>
                  <a:pt x="539" y="2667"/>
                </a:cubicBezTo>
                <a:cubicBezTo>
                  <a:pt x="532" y="2654"/>
                  <a:pt x="521" y="2643"/>
                  <a:pt x="514" y="2630"/>
                </a:cubicBezTo>
                <a:cubicBezTo>
                  <a:pt x="508" y="2618"/>
                  <a:pt x="508" y="2604"/>
                  <a:pt x="501" y="2592"/>
                </a:cubicBezTo>
                <a:cubicBezTo>
                  <a:pt x="486" y="2566"/>
                  <a:pt x="451" y="2517"/>
                  <a:pt x="451" y="2517"/>
                </a:cubicBezTo>
                <a:cubicBezTo>
                  <a:pt x="441" y="2467"/>
                  <a:pt x="426" y="2423"/>
                  <a:pt x="401" y="2379"/>
                </a:cubicBezTo>
                <a:cubicBezTo>
                  <a:pt x="386" y="2353"/>
                  <a:pt x="351" y="2304"/>
                  <a:pt x="351" y="2304"/>
                </a:cubicBezTo>
                <a:cubicBezTo>
                  <a:pt x="332" y="2247"/>
                  <a:pt x="300" y="2196"/>
                  <a:pt x="276" y="2142"/>
                </a:cubicBezTo>
                <a:cubicBezTo>
                  <a:pt x="235" y="2049"/>
                  <a:pt x="545" y="1947"/>
                  <a:pt x="493" y="1859"/>
                </a:cubicBezTo>
                <a:cubicBezTo>
                  <a:pt x="480" y="1807"/>
                  <a:pt x="583" y="1748"/>
                  <a:pt x="568" y="1697"/>
                </a:cubicBezTo>
                <a:cubicBezTo>
                  <a:pt x="547" y="1623"/>
                  <a:pt x="578" y="1522"/>
                  <a:pt x="568" y="1446"/>
                </a:cubicBezTo>
                <a:cubicBezTo>
                  <a:pt x="575" y="1124"/>
                  <a:pt x="0" y="944"/>
                  <a:pt x="163" y="702"/>
                </a:cubicBezTo>
                <a:cubicBezTo>
                  <a:pt x="171" y="672"/>
                  <a:pt x="166" y="636"/>
                  <a:pt x="188" y="614"/>
                </a:cubicBezTo>
                <a:cubicBezTo>
                  <a:pt x="209" y="593"/>
                  <a:pt x="242" y="585"/>
                  <a:pt x="263" y="564"/>
                </a:cubicBezTo>
                <a:cubicBezTo>
                  <a:pt x="320" y="507"/>
                  <a:pt x="386" y="462"/>
                  <a:pt x="451" y="414"/>
                </a:cubicBezTo>
                <a:cubicBezTo>
                  <a:pt x="491" y="385"/>
                  <a:pt x="524" y="342"/>
                  <a:pt x="564" y="313"/>
                </a:cubicBezTo>
                <a:cubicBezTo>
                  <a:pt x="601" y="286"/>
                  <a:pt x="659" y="256"/>
                  <a:pt x="702" y="238"/>
                </a:cubicBezTo>
                <a:cubicBezTo>
                  <a:pt x="780" y="205"/>
                  <a:pt x="871" y="188"/>
                  <a:pt x="952" y="163"/>
                </a:cubicBezTo>
                <a:cubicBezTo>
                  <a:pt x="1167" y="97"/>
                  <a:pt x="1386" y="56"/>
                  <a:pt x="1603" y="0"/>
                </a:cubicBezTo>
                <a:cubicBezTo>
                  <a:pt x="1970" y="4"/>
                  <a:pt x="2338" y="7"/>
                  <a:pt x="2705" y="13"/>
                </a:cubicBezTo>
                <a:cubicBezTo>
                  <a:pt x="2839" y="15"/>
                  <a:pt x="2973" y="14"/>
                  <a:pt x="3106" y="25"/>
                </a:cubicBezTo>
                <a:cubicBezTo>
                  <a:pt x="3200" y="33"/>
                  <a:pt x="3238" y="214"/>
                  <a:pt x="3269" y="276"/>
                </a:cubicBezTo>
                <a:cubicBezTo>
                  <a:pt x="3295" y="441"/>
                  <a:pt x="2692" y="887"/>
                  <a:pt x="2746" y="1046"/>
                </a:cubicBezTo>
                <a:cubicBezTo>
                  <a:pt x="2755" y="1172"/>
                  <a:pt x="2809" y="1209"/>
                  <a:pt x="2822" y="1334"/>
                </a:cubicBezTo>
                <a:cubicBezTo>
                  <a:pt x="2818" y="1714"/>
                  <a:pt x="3352" y="1912"/>
                  <a:pt x="3344" y="2292"/>
                </a:cubicBezTo>
                <a:cubicBezTo>
                  <a:pt x="3342" y="2390"/>
                  <a:pt x="3326" y="2510"/>
                  <a:pt x="3256" y="2580"/>
                </a:cubicBezTo>
                <a:cubicBezTo>
                  <a:pt x="3233" y="2651"/>
                  <a:pt x="3253" y="2608"/>
                  <a:pt x="3168" y="2692"/>
                </a:cubicBezTo>
                <a:cubicBezTo>
                  <a:pt x="3116" y="2743"/>
                  <a:pt x="3114" y="2791"/>
                  <a:pt x="3056" y="2830"/>
                </a:cubicBezTo>
                <a:cubicBezTo>
                  <a:pt x="2911" y="3050"/>
                  <a:pt x="2639" y="2949"/>
                  <a:pt x="2392" y="2955"/>
                </a:cubicBezTo>
                <a:cubicBezTo>
                  <a:pt x="2229" y="2959"/>
                  <a:pt x="2067" y="2964"/>
                  <a:pt x="1904" y="2968"/>
                </a:cubicBezTo>
                <a:cubicBezTo>
                  <a:pt x="1794" y="2994"/>
                  <a:pt x="1706" y="3020"/>
                  <a:pt x="1591" y="3031"/>
                </a:cubicBezTo>
                <a:cubicBezTo>
                  <a:pt x="705" y="3018"/>
                  <a:pt x="841" y="3282"/>
                  <a:pt x="702" y="2993"/>
                </a:cubicBezTo>
                <a:close/>
              </a:path>
            </a:pathLst>
          </a:custGeom>
          <a:blipFill dpi="0" rotWithShape="1">
            <a:blip r:embed="rId4"/>
            <a:srcRect/>
            <a:tile tx="0" ty="0" sx="100000" sy="100000" flip="none" algn="tl"/>
          </a:blipFill>
          <a:ln w="9525">
            <a:solidFill>
              <a:schemeClr val="tx1"/>
            </a:solidFill>
            <a:round/>
            <a:headEnd/>
            <a:tailEnd/>
          </a:ln>
        </p:spPr>
        <p:txBody>
          <a:bodyPr/>
          <a:lstStyle/>
          <a:p>
            <a:endParaRPr lang="en-US"/>
          </a:p>
        </p:txBody>
      </p:sp>
      <p:sp>
        <p:nvSpPr>
          <p:cNvPr id="7" name="Freeform 5" descr="Granite"/>
          <p:cNvSpPr>
            <a:spLocks/>
          </p:cNvSpPr>
          <p:nvPr/>
        </p:nvSpPr>
        <p:spPr bwMode="auto">
          <a:xfrm>
            <a:off x="3810000" y="1371601"/>
            <a:ext cx="5321300" cy="5210175"/>
          </a:xfrm>
          <a:custGeom>
            <a:avLst/>
            <a:gdLst>
              <a:gd name="T0" fmla="*/ 2147483647 w 3352"/>
              <a:gd name="T1" fmla="*/ 2147483647 h 3282"/>
              <a:gd name="T2" fmla="*/ 2147483647 w 3352"/>
              <a:gd name="T3" fmla="*/ 2147483647 h 3282"/>
              <a:gd name="T4" fmla="*/ 2147483647 w 3352"/>
              <a:gd name="T5" fmla="*/ 2147483647 h 3282"/>
              <a:gd name="T6" fmla="*/ 2147483647 w 3352"/>
              <a:gd name="T7" fmla="*/ 2147483647 h 3282"/>
              <a:gd name="T8" fmla="*/ 2147483647 w 3352"/>
              <a:gd name="T9" fmla="*/ 2147483647 h 3282"/>
              <a:gd name="T10" fmla="*/ 2147483647 w 3352"/>
              <a:gd name="T11" fmla="*/ 2147483647 h 3282"/>
              <a:gd name="T12" fmla="*/ 2147483647 w 3352"/>
              <a:gd name="T13" fmla="*/ 2147483647 h 3282"/>
              <a:gd name="T14" fmla="*/ 2147483647 w 3352"/>
              <a:gd name="T15" fmla="*/ 2147483647 h 3282"/>
              <a:gd name="T16" fmla="*/ 2147483647 w 3352"/>
              <a:gd name="T17" fmla="*/ 2147483647 h 3282"/>
              <a:gd name="T18" fmla="*/ 2147483647 w 3352"/>
              <a:gd name="T19" fmla="*/ 2147483647 h 3282"/>
              <a:gd name="T20" fmla="*/ 2147483647 w 3352"/>
              <a:gd name="T21" fmla="*/ 2147483647 h 3282"/>
              <a:gd name="T22" fmla="*/ 2147483647 w 3352"/>
              <a:gd name="T23" fmla="*/ 2147483647 h 3282"/>
              <a:gd name="T24" fmla="*/ 2147483647 w 3352"/>
              <a:gd name="T25" fmla="*/ 2147483647 h 3282"/>
              <a:gd name="T26" fmla="*/ 2147483647 w 3352"/>
              <a:gd name="T27" fmla="*/ 2147483647 h 3282"/>
              <a:gd name="T28" fmla="*/ 2147483647 w 3352"/>
              <a:gd name="T29" fmla="*/ 2147483647 h 3282"/>
              <a:gd name="T30" fmla="*/ 2147483647 w 3352"/>
              <a:gd name="T31" fmla="*/ 2147483647 h 3282"/>
              <a:gd name="T32" fmla="*/ 2147483647 w 3352"/>
              <a:gd name="T33" fmla="*/ 2147483647 h 3282"/>
              <a:gd name="T34" fmla="*/ 2147483647 w 3352"/>
              <a:gd name="T35" fmla="*/ 2147483647 h 3282"/>
              <a:gd name="T36" fmla="*/ 2147483647 w 3352"/>
              <a:gd name="T37" fmla="*/ 2147483647 h 3282"/>
              <a:gd name="T38" fmla="*/ 2147483647 w 3352"/>
              <a:gd name="T39" fmla="*/ 0 h 3282"/>
              <a:gd name="T40" fmla="*/ 2147483647 w 3352"/>
              <a:gd name="T41" fmla="*/ 2147483647 h 3282"/>
              <a:gd name="T42" fmla="*/ 2147483647 w 3352"/>
              <a:gd name="T43" fmla="*/ 2147483647 h 3282"/>
              <a:gd name="T44" fmla="*/ 2147483647 w 3352"/>
              <a:gd name="T45" fmla="*/ 2147483647 h 3282"/>
              <a:gd name="T46" fmla="*/ 2147483647 w 3352"/>
              <a:gd name="T47" fmla="*/ 2147483647 h 3282"/>
              <a:gd name="T48" fmla="*/ 2147483647 w 3352"/>
              <a:gd name="T49" fmla="*/ 2147483647 h 3282"/>
              <a:gd name="T50" fmla="*/ 2147483647 w 3352"/>
              <a:gd name="T51" fmla="*/ 2147483647 h 3282"/>
              <a:gd name="T52" fmla="*/ 2147483647 w 3352"/>
              <a:gd name="T53" fmla="*/ 2147483647 h 3282"/>
              <a:gd name="T54" fmla="*/ 2147483647 w 3352"/>
              <a:gd name="T55" fmla="*/ 2147483647 h 3282"/>
              <a:gd name="T56" fmla="*/ 2147483647 w 3352"/>
              <a:gd name="T57" fmla="*/ 2147483647 h 3282"/>
              <a:gd name="T58" fmla="*/ 2147483647 w 3352"/>
              <a:gd name="T59" fmla="*/ 2147483647 h 3282"/>
              <a:gd name="T60" fmla="*/ 2147483647 w 3352"/>
              <a:gd name="T61" fmla="*/ 2147483647 h 3282"/>
              <a:gd name="T62" fmla="*/ 2147483647 w 3352"/>
              <a:gd name="T63" fmla="*/ 2147483647 h 3282"/>
              <a:gd name="T64" fmla="*/ 2147483647 w 3352"/>
              <a:gd name="T65" fmla="*/ 2147483647 h 32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52"/>
              <a:gd name="T100" fmla="*/ 0 h 3282"/>
              <a:gd name="T101" fmla="*/ 3352 w 3352"/>
              <a:gd name="T102" fmla="*/ 3282 h 32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52" h="3282">
                <a:moveTo>
                  <a:pt x="702" y="2993"/>
                </a:moveTo>
                <a:cubicBezTo>
                  <a:pt x="667" y="2892"/>
                  <a:pt x="643" y="2795"/>
                  <a:pt x="564" y="2718"/>
                </a:cubicBezTo>
                <a:cubicBezTo>
                  <a:pt x="556" y="2701"/>
                  <a:pt x="548" y="2683"/>
                  <a:pt x="539" y="2667"/>
                </a:cubicBezTo>
                <a:cubicBezTo>
                  <a:pt x="532" y="2654"/>
                  <a:pt x="521" y="2643"/>
                  <a:pt x="514" y="2630"/>
                </a:cubicBezTo>
                <a:cubicBezTo>
                  <a:pt x="508" y="2618"/>
                  <a:pt x="508" y="2604"/>
                  <a:pt x="501" y="2592"/>
                </a:cubicBezTo>
                <a:cubicBezTo>
                  <a:pt x="486" y="2566"/>
                  <a:pt x="451" y="2517"/>
                  <a:pt x="451" y="2517"/>
                </a:cubicBezTo>
                <a:cubicBezTo>
                  <a:pt x="441" y="2467"/>
                  <a:pt x="426" y="2423"/>
                  <a:pt x="401" y="2379"/>
                </a:cubicBezTo>
                <a:cubicBezTo>
                  <a:pt x="386" y="2353"/>
                  <a:pt x="351" y="2304"/>
                  <a:pt x="351" y="2304"/>
                </a:cubicBezTo>
                <a:cubicBezTo>
                  <a:pt x="332" y="2247"/>
                  <a:pt x="592" y="2164"/>
                  <a:pt x="568" y="2110"/>
                </a:cubicBezTo>
                <a:cubicBezTo>
                  <a:pt x="527" y="2017"/>
                  <a:pt x="682" y="1947"/>
                  <a:pt x="630" y="1859"/>
                </a:cubicBezTo>
                <a:cubicBezTo>
                  <a:pt x="617" y="1807"/>
                  <a:pt x="583" y="1748"/>
                  <a:pt x="568" y="1697"/>
                </a:cubicBezTo>
                <a:cubicBezTo>
                  <a:pt x="547" y="1623"/>
                  <a:pt x="715" y="1485"/>
                  <a:pt x="705" y="1409"/>
                </a:cubicBezTo>
                <a:cubicBezTo>
                  <a:pt x="712" y="1087"/>
                  <a:pt x="0" y="944"/>
                  <a:pt x="163" y="702"/>
                </a:cubicBezTo>
                <a:cubicBezTo>
                  <a:pt x="171" y="672"/>
                  <a:pt x="166" y="636"/>
                  <a:pt x="188" y="614"/>
                </a:cubicBezTo>
                <a:cubicBezTo>
                  <a:pt x="209" y="593"/>
                  <a:pt x="242" y="585"/>
                  <a:pt x="263" y="564"/>
                </a:cubicBezTo>
                <a:cubicBezTo>
                  <a:pt x="320" y="507"/>
                  <a:pt x="386" y="462"/>
                  <a:pt x="451" y="414"/>
                </a:cubicBezTo>
                <a:cubicBezTo>
                  <a:pt x="491" y="385"/>
                  <a:pt x="524" y="342"/>
                  <a:pt x="564" y="313"/>
                </a:cubicBezTo>
                <a:cubicBezTo>
                  <a:pt x="601" y="286"/>
                  <a:pt x="659" y="256"/>
                  <a:pt x="702" y="238"/>
                </a:cubicBezTo>
                <a:cubicBezTo>
                  <a:pt x="780" y="205"/>
                  <a:pt x="871" y="188"/>
                  <a:pt x="952" y="163"/>
                </a:cubicBezTo>
                <a:cubicBezTo>
                  <a:pt x="1167" y="97"/>
                  <a:pt x="1386" y="56"/>
                  <a:pt x="1603" y="0"/>
                </a:cubicBezTo>
                <a:cubicBezTo>
                  <a:pt x="1970" y="4"/>
                  <a:pt x="2338" y="7"/>
                  <a:pt x="2705" y="13"/>
                </a:cubicBezTo>
                <a:cubicBezTo>
                  <a:pt x="2839" y="15"/>
                  <a:pt x="2973" y="14"/>
                  <a:pt x="3106" y="25"/>
                </a:cubicBezTo>
                <a:cubicBezTo>
                  <a:pt x="3200" y="33"/>
                  <a:pt x="3238" y="214"/>
                  <a:pt x="3269" y="276"/>
                </a:cubicBezTo>
                <a:cubicBezTo>
                  <a:pt x="3295" y="441"/>
                  <a:pt x="2692" y="887"/>
                  <a:pt x="2746" y="1046"/>
                </a:cubicBezTo>
                <a:cubicBezTo>
                  <a:pt x="2755" y="1172"/>
                  <a:pt x="2596" y="1259"/>
                  <a:pt x="2609" y="1384"/>
                </a:cubicBezTo>
                <a:cubicBezTo>
                  <a:pt x="2605" y="1764"/>
                  <a:pt x="3352" y="1912"/>
                  <a:pt x="3344" y="2292"/>
                </a:cubicBezTo>
                <a:cubicBezTo>
                  <a:pt x="3342" y="2390"/>
                  <a:pt x="3326" y="2510"/>
                  <a:pt x="3256" y="2580"/>
                </a:cubicBezTo>
                <a:cubicBezTo>
                  <a:pt x="3233" y="2651"/>
                  <a:pt x="3253" y="2608"/>
                  <a:pt x="3168" y="2692"/>
                </a:cubicBezTo>
                <a:cubicBezTo>
                  <a:pt x="3116" y="2743"/>
                  <a:pt x="3114" y="2791"/>
                  <a:pt x="3056" y="2830"/>
                </a:cubicBezTo>
                <a:cubicBezTo>
                  <a:pt x="2911" y="3050"/>
                  <a:pt x="2639" y="2949"/>
                  <a:pt x="2392" y="2955"/>
                </a:cubicBezTo>
                <a:cubicBezTo>
                  <a:pt x="2229" y="2959"/>
                  <a:pt x="2067" y="2964"/>
                  <a:pt x="1904" y="2968"/>
                </a:cubicBezTo>
                <a:cubicBezTo>
                  <a:pt x="1794" y="2994"/>
                  <a:pt x="1706" y="3020"/>
                  <a:pt x="1591" y="3031"/>
                </a:cubicBezTo>
                <a:cubicBezTo>
                  <a:pt x="705" y="3018"/>
                  <a:pt x="841" y="3282"/>
                  <a:pt x="702" y="2993"/>
                </a:cubicBezTo>
                <a:close/>
              </a:path>
            </a:pathLst>
          </a:custGeom>
          <a:blipFill dpi="0" rotWithShape="1">
            <a:blip r:embed="rId4"/>
            <a:srcRect/>
            <a:tile tx="0" ty="0" sx="100000" sy="100000" flip="none" algn="tl"/>
          </a:blipFill>
          <a:ln w="9525">
            <a:solidFill>
              <a:schemeClr val="tx1"/>
            </a:solidFill>
            <a:round/>
            <a:headEnd/>
            <a:tailEnd/>
          </a:ln>
        </p:spPr>
        <p:txBody>
          <a:bodyPr/>
          <a:lstStyle/>
          <a:p>
            <a:endParaRPr lang="en-US"/>
          </a:p>
        </p:txBody>
      </p:sp>
      <p:sp>
        <p:nvSpPr>
          <p:cNvPr id="8" name="Freeform 6" descr="Granite">
            <a:hlinkClick r:id="" action="ppaction://noaction">
              <a:snd r:embed="rId3" name="wind.wav"/>
            </a:hlinkClick>
          </p:cNvPr>
          <p:cNvSpPr>
            <a:spLocks/>
          </p:cNvSpPr>
          <p:nvPr/>
        </p:nvSpPr>
        <p:spPr bwMode="auto">
          <a:xfrm>
            <a:off x="3962400" y="1447801"/>
            <a:ext cx="5321300" cy="5210175"/>
          </a:xfrm>
          <a:custGeom>
            <a:avLst/>
            <a:gdLst>
              <a:gd name="T0" fmla="*/ 2147483647 w 3352"/>
              <a:gd name="T1" fmla="*/ 2147483647 h 3282"/>
              <a:gd name="T2" fmla="*/ 2147483647 w 3352"/>
              <a:gd name="T3" fmla="*/ 2147483647 h 3282"/>
              <a:gd name="T4" fmla="*/ 2147483647 w 3352"/>
              <a:gd name="T5" fmla="*/ 2147483647 h 3282"/>
              <a:gd name="T6" fmla="*/ 2147483647 w 3352"/>
              <a:gd name="T7" fmla="*/ 2147483647 h 3282"/>
              <a:gd name="T8" fmla="*/ 2147483647 w 3352"/>
              <a:gd name="T9" fmla="*/ 2147483647 h 3282"/>
              <a:gd name="T10" fmla="*/ 2147483647 w 3352"/>
              <a:gd name="T11" fmla="*/ 2147483647 h 3282"/>
              <a:gd name="T12" fmla="*/ 2147483647 w 3352"/>
              <a:gd name="T13" fmla="*/ 2147483647 h 3282"/>
              <a:gd name="T14" fmla="*/ 2147483647 w 3352"/>
              <a:gd name="T15" fmla="*/ 2147483647 h 3282"/>
              <a:gd name="T16" fmla="*/ 2147483647 w 3352"/>
              <a:gd name="T17" fmla="*/ 2147483647 h 3282"/>
              <a:gd name="T18" fmla="*/ 2147483647 w 3352"/>
              <a:gd name="T19" fmla="*/ 2147483647 h 3282"/>
              <a:gd name="T20" fmla="*/ 2147483647 w 3352"/>
              <a:gd name="T21" fmla="*/ 2147483647 h 3282"/>
              <a:gd name="T22" fmla="*/ 2147483647 w 3352"/>
              <a:gd name="T23" fmla="*/ 2147483647 h 3282"/>
              <a:gd name="T24" fmla="*/ 2147483647 w 3352"/>
              <a:gd name="T25" fmla="*/ 2147483647 h 3282"/>
              <a:gd name="T26" fmla="*/ 2147483647 w 3352"/>
              <a:gd name="T27" fmla="*/ 2147483647 h 3282"/>
              <a:gd name="T28" fmla="*/ 2147483647 w 3352"/>
              <a:gd name="T29" fmla="*/ 2147483647 h 3282"/>
              <a:gd name="T30" fmla="*/ 2147483647 w 3352"/>
              <a:gd name="T31" fmla="*/ 2147483647 h 3282"/>
              <a:gd name="T32" fmla="*/ 2147483647 w 3352"/>
              <a:gd name="T33" fmla="*/ 2147483647 h 3282"/>
              <a:gd name="T34" fmla="*/ 2147483647 w 3352"/>
              <a:gd name="T35" fmla="*/ 2147483647 h 3282"/>
              <a:gd name="T36" fmla="*/ 2147483647 w 3352"/>
              <a:gd name="T37" fmla="*/ 2147483647 h 3282"/>
              <a:gd name="T38" fmla="*/ 2147483647 w 3352"/>
              <a:gd name="T39" fmla="*/ 0 h 3282"/>
              <a:gd name="T40" fmla="*/ 2147483647 w 3352"/>
              <a:gd name="T41" fmla="*/ 2147483647 h 3282"/>
              <a:gd name="T42" fmla="*/ 2147483647 w 3352"/>
              <a:gd name="T43" fmla="*/ 2147483647 h 3282"/>
              <a:gd name="T44" fmla="*/ 2147483647 w 3352"/>
              <a:gd name="T45" fmla="*/ 2147483647 h 3282"/>
              <a:gd name="T46" fmla="*/ 2147483647 w 3352"/>
              <a:gd name="T47" fmla="*/ 2147483647 h 3282"/>
              <a:gd name="T48" fmla="*/ 2147483647 w 3352"/>
              <a:gd name="T49" fmla="*/ 2147483647 h 3282"/>
              <a:gd name="T50" fmla="*/ 2147483647 w 3352"/>
              <a:gd name="T51" fmla="*/ 2147483647 h 3282"/>
              <a:gd name="T52" fmla="*/ 2147483647 w 3352"/>
              <a:gd name="T53" fmla="*/ 2147483647 h 3282"/>
              <a:gd name="T54" fmla="*/ 2147483647 w 3352"/>
              <a:gd name="T55" fmla="*/ 2147483647 h 3282"/>
              <a:gd name="T56" fmla="*/ 2147483647 w 3352"/>
              <a:gd name="T57" fmla="*/ 2147483647 h 3282"/>
              <a:gd name="T58" fmla="*/ 2147483647 w 3352"/>
              <a:gd name="T59" fmla="*/ 2147483647 h 3282"/>
              <a:gd name="T60" fmla="*/ 2147483647 w 3352"/>
              <a:gd name="T61" fmla="*/ 2147483647 h 3282"/>
              <a:gd name="T62" fmla="*/ 2147483647 w 3352"/>
              <a:gd name="T63" fmla="*/ 2147483647 h 3282"/>
              <a:gd name="T64" fmla="*/ 2147483647 w 3352"/>
              <a:gd name="T65" fmla="*/ 2147483647 h 32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52"/>
              <a:gd name="T100" fmla="*/ 0 h 3282"/>
              <a:gd name="T101" fmla="*/ 3352 w 3352"/>
              <a:gd name="T102" fmla="*/ 3282 h 32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52" h="3282">
                <a:moveTo>
                  <a:pt x="702" y="2993"/>
                </a:moveTo>
                <a:cubicBezTo>
                  <a:pt x="667" y="2892"/>
                  <a:pt x="643" y="2795"/>
                  <a:pt x="564" y="2718"/>
                </a:cubicBezTo>
                <a:cubicBezTo>
                  <a:pt x="556" y="2701"/>
                  <a:pt x="548" y="2683"/>
                  <a:pt x="539" y="2667"/>
                </a:cubicBezTo>
                <a:cubicBezTo>
                  <a:pt x="532" y="2654"/>
                  <a:pt x="521" y="2643"/>
                  <a:pt x="514" y="2630"/>
                </a:cubicBezTo>
                <a:cubicBezTo>
                  <a:pt x="508" y="2618"/>
                  <a:pt x="508" y="2604"/>
                  <a:pt x="501" y="2592"/>
                </a:cubicBezTo>
                <a:cubicBezTo>
                  <a:pt x="486" y="2566"/>
                  <a:pt x="451" y="2517"/>
                  <a:pt x="451" y="2517"/>
                </a:cubicBezTo>
                <a:cubicBezTo>
                  <a:pt x="441" y="2467"/>
                  <a:pt x="676" y="2429"/>
                  <a:pt x="651" y="2385"/>
                </a:cubicBezTo>
                <a:cubicBezTo>
                  <a:pt x="636" y="2359"/>
                  <a:pt x="776" y="2273"/>
                  <a:pt x="776" y="2273"/>
                </a:cubicBezTo>
                <a:cubicBezTo>
                  <a:pt x="757" y="2216"/>
                  <a:pt x="1038" y="2151"/>
                  <a:pt x="1014" y="2097"/>
                </a:cubicBezTo>
                <a:cubicBezTo>
                  <a:pt x="973" y="2004"/>
                  <a:pt x="1267" y="1935"/>
                  <a:pt x="1215" y="1847"/>
                </a:cubicBezTo>
                <a:cubicBezTo>
                  <a:pt x="1202" y="1795"/>
                  <a:pt x="1079" y="1748"/>
                  <a:pt x="1064" y="1697"/>
                </a:cubicBezTo>
                <a:cubicBezTo>
                  <a:pt x="1043" y="1623"/>
                  <a:pt x="987" y="1435"/>
                  <a:pt x="977" y="1359"/>
                </a:cubicBezTo>
                <a:cubicBezTo>
                  <a:pt x="984" y="1037"/>
                  <a:pt x="0" y="944"/>
                  <a:pt x="163" y="702"/>
                </a:cubicBezTo>
                <a:cubicBezTo>
                  <a:pt x="171" y="672"/>
                  <a:pt x="166" y="636"/>
                  <a:pt x="188" y="614"/>
                </a:cubicBezTo>
                <a:cubicBezTo>
                  <a:pt x="209" y="593"/>
                  <a:pt x="242" y="585"/>
                  <a:pt x="263" y="564"/>
                </a:cubicBezTo>
                <a:cubicBezTo>
                  <a:pt x="320" y="507"/>
                  <a:pt x="386" y="462"/>
                  <a:pt x="451" y="414"/>
                </a:cubicBezTo>
                <a:cubicBezTo>
                  <a:pt x="491" y="385"/>
                  <a:pt x="524" y="342"/>
                  <a:pt x="564" y="313"/>
                </a:cubicBezTo>
                <a:cubicBezTo>
                  <a:pt x="601" y="286"/>
                  <a:pt x="659" y="256"/>
                  <a:pt x="702" y="238"/>
                </a:cubicBezTo>
                <a:cubicBezTo>
                  <a:pt x="780" y="205"/>
                  <a:pt x="871" y="188"/>
                  <a:pt x="952" y="163"/>
                </a:cubicBezTo>
                <a:cubicBezTo>
                  <a:pt x="1167" y="97"/>
                  <a:pt x="1386" y="56"/>
                  <a:pt x="1603" y="0"/>
                </a:cubicBezTo>
                <a:cubicBezTo>
                  <a:pt x="1970" y="4"/>
                  <a:pt x="2338" y="7"/>
                  <a:pt x="2705" y="13"/>
                </a:cubicBezTo>
                <a:cubicBezTo>
                  <a:pt x="2839" y="15"/>
                  <a:pt x="2973" y="14"/>
                  <a:pt x="3106" y="25"/>
                </a:cubicBezTo>
                <a:cubicBezTo>
                  <a:pt x="3200" y="33"/>
                  <a:pt x="3238" y="214"/>
                  <a:pt x="3269" y="276"/>
                </a:cubicBezTo>
                <a:cubicBezTo>
                  <a:pt x="3295" y="441"/>
                  <a:pt x="2237" y="999"/>
                  <a:pt x="2291" y="1158"/>
                </a:cubicBezTo>
                <a:cubicBezTo>
                  <a:pt x="2300" y="1284"/>
                  <a:pt x="2153" y="1346"/>
                  <a:pt x="2166" y="1471"/>
                </a:cubicBezTo>
                <a:cubicBezTo>
                  <a:pt x="2162" y="1851"/>
                  <a:pt x="3352" y="1912"/>
                  <a:pt x="3344" y="2292"/>
                </a:cubicBezTo>
                <a:cubicBezTo>
                  <a:pt x="3342" y="2390"/>
                  <a:pt x="3326" y="2510"/>
                  <a:pt x="3256" y="2580"/>
                </a:cubicBezTo>
                <a:cubicBezTo>
                  <a:pt x="3233" y="2651"/>
                  <a:pt x="3253" y="2608"/>
                  <a:pt x="3168" y="2692"/>
                </a:cubicBezTo>
                <a:cubicBezTo>
                  <a:pt x="3116" y="2743"/>
                  <a:pt x="3114" y="2791"/>
                  <a:pt x="3056" y="2830"/>
                </a:cubicBezTo>
                <a:cubicBezTo>
                  <a:pt x="2911" y="3050"/>
                  <a:pt x="2639" y="2949"/>
                  <a:pt x="2392" y="2955"/>
                </a:cubicBezTo>
                <a:cubicBezTo>
                  <a:pt x="2229" y="2959"/>
                  <a:pt x="2067" y="2964"/>
                  <a:pt x="1904" y="2968"/>
                </a:cubicBezTo>
                <a:cubicBezTo>
                  <a:pt x="1794" y="2994"/>
                  <a:pt x="1706" y="3020"/>
                  <a:pt x="1591" y="3031"/>
                </a:cubicBezTo>
                <a:cubicBezTo>
                  <a:pt x="705" y="3018"/>
                  <a:pt x="841" y="3282"/>
                  <a:pt x="702" y="2993"/>
                </a:cubicBezTo>
                <a:close/>
              </a:path>
            </a:pathLst>
          </a:custGeom>
          <a:blipFill dpi="0" rotWithShape="1">
            <a:blip r:embed="rId4"/>
            <a:srcRect/>
            <a:tile tx="0" ty="0" sx="100000" sy="100000" flip="none" algn="tl"/>
          </a:blipFill>
          <a:ln w="9525">
            <a:solidFill>
              <a:schemeClr val="tx1"/>
            </a:solidFill>
            <a:round/>
            <a:headEnd/>
            <a:tailEnd/>
          </a:ln>
        </p:spPr>
        <p:txBody>
          <a:bodyPr/>
          <a:lstStyle/>
          <a:p>
            <a:endParaRPr lang="en-US"/>
          </a:p>
        </p:txBody>
      </p:sp>
      <p:sp>
        <p:nvSpPr>
          <p:cNvPr id="9" name="Freeform 7" descr="Granite">
            <a:hlinkClick r:id="" action="ppaction://noaction">
              <a:snd r:embed="rId3" name="wind.wav"/>
            </a:hlinkClick>
          </p:cNvPr>
          <p:cNvSpPr>
            <a:spLocks/>
          </p:cNvSpPr>
          <p:nvPr/>
        </p:nvSpPr>
        <p:spPr bwMode="auto">
          <a:xfrm>
            <a:off x="3962401" y="1447801"/>
            <a:ext cx="5280025" cy="5210175"/>
          </a:xfrm>
          <a:custGeom>
            <a:avLst/>
            <a:gdLst>
              <a:gd name="T0" fmla="*/ 2147483647 w 3326"/>
              <a:gd name="T1" fmla="*/ 2147483647 h 3282"/>
              <a:gd name="T2" fmla="*/ 2147483647 w 3326"/>
              <a:gd name="T3" fmla="*/ 2147483647 h 3282"/>
              <a:gd name="T4" fmla="*/ 2147483647 w 3326"/>
              <a:gd name="T5" fmla="*/ 2147483647 h 3282"/>
              <a:gd name="T6" fmla="*/ 2147483647 w 3326"/>
              <a:gd name="T7" fmla="*/ 2147483647 h 3282"/>
              <a:gd name="T8" fmla="*/ 2147483647 w 3326"/>
              <a:gd name="T9" fmla="*/ 2147483647 h 3282"/>
              <a:gd name="T10" fmla="*/ 2147483647 w 3326"/>
              <a:gd name="T11" fmla="*/ 2147483647 h 3282"/>
              <a:gd name="T12" fmla="*/ 2147483647 w 3326"/>
              <a:gd name="T13" fmla="*/ 2147483647 h 3282"/>
              <a:gd name="T14" fmla="*/ 2147483647 w 3326"/>
              <a:gd name="T15" fmla="*/ 2147483647 h 3282"/>
              <a:gd name="T16" fmla="*/ 2147483647 w 3326"/>
              <a:gd name="T17" fmla="*/ 2147483647 h 3282"/>
              <a:gd name="T18" fmla="*/ 2147483647 w 3326"/>
              <a:gd name="T19" fmla="*/ 2147483647 h 3282"/>
              <a:gd name="T20" fmla="*/ 2147483647 w 3326"/>
              <a:gd name="T21" fmla="*/ 2147483647 h 3282"/>
              <a:gd name="T22" fmla="*/ 2147483647 w 3326"/>
              <a:gd name="T23" fmla="*/ 2147483647 h 3282"/>
              <a:gd name="T24" fmla="*/ 2147483647 w 3326"/>
              <a:gd name="T25" fmla="*/ 2147483647 h 3282"/>
              <a:gd name="T26" fmla="*/ 2147483647 w 3326"/>
              <a:gd name="T27" fmla="*/ 2147483647 h 3282"/>
              <a:gd name="T28" fmla="*/ 2147483647 w 3326"/>
              <a:gd name="T29" fmla="*/ 2147483647 h 3282"/>
              <a:gd name="T30" fmla="*/ 2147483647 w 3326"/>
              <a:gd name="T31" fmla="*/ 2147483647 h 3282"/>
              <a:gd name="T32" fmla="*/ 2147483647 w 3326"/>
              <a:gd name="T33" fmla="*/ 2147483647 h 3282"/>
              <a:gd name="T34" fmla="*/ 2147483647 w 3326"/>
              <a:gd name="T35" fmla="*/ 2147483647 h 3282"/>
              <a:gd name="T36" fmla="*/ 2147483647 w 3326"/>
              <a:gd name="T37" fmla="*/ 2147483647 h 3282"/>
              <a:gd name="T38" fmla="*/ 2147483647 w 3326"/>
              <a:gd name="T39" fmla="*/ 2147483647 h 3282"/>
              <a:gd name="T40" fmla="*/ 2147483647 w 3326"/>
              <a:gd name="T41" fmla="*/ 0 h 3282"/>
              <a:gd name="T42" fmla="*/ 2147483647 w 3326"/>
              <a:gd name="T43" fmla="*/ 2147483647 h 3282"/>
              <a:gd name="T44" fmla="*/ 2147483647 w 3326"/>
              <a:gd name="T45" fmla="*/ 2147483647 h 3282"/>
              <a:gd name="T46" fmla="*/ 2147483647 w 3326"/>
              <a:gd name="T47" fmla="*/ 2147483647 h 3282"/>
              <a:gd name="T48" fmla="*/ 2147483647 w 3326"/>
              <a:gd name="T49" fmla="*/ 2147483647 h 3282"/>
              <a:gd name="T50" fmla="*/ 2147483647 w 3326"/>
              <a:gd name="T51" fmla="*/ 2147483647 h 3282"/>
              <a:gd name="T52" fmla="*/ 2147483647 w 3326"/>
              <a:gd name="T53" fmla="*/ 2147483647 h 3282"/>
              <a:gd name="T54" fmla="*/ 2147483647 w 3326"/>
              <a:gd name="T55" fmla="*/ 2147483647 h 3282"/>
              <a:gd name="T56" fmla="*/ 2147483647 w 3326"/>
              <a:gd name="T57" fmla="*/ 2147483647 h 3282"/>
              <a:gd name="T58" fmla="*/ 2147483647 w 3326"/>
              <a:gd name="T59" fmla="*/ 2147483647 h 3282"/>
              <a:gd name="T60" fmla="*/ 2147483647 w 3326"/>
              <a:gd name="T61" fmla="*/ 2147483647 h 3282"/>
              <a:gd name="T62" fmla="*/ 2147483647 w 3326"/>
              <a:gd name="T63" fmla="*/ 2147483647 h 3282"/>
              <a:gd name="T64" fmla="*/ 2147483647 w 3326"/>
              <a:gd name="T65" fmla="*/ 2147483647 h 3282"/>
              <a:gd name="T66" fmla="*/ 2147483647 w 3326"/>
              <a:gd name="T67" fmla="*/ 2147483647 h 328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326"/>
              <a:gd name="T103" fmla="*/ 0 h 3282"/>
              <a:gd name="T104" fmla="*/ 3326 w 3326"/>
              <a:gd name="T105" fmla="*/ 3282 h 328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326" h="3282">
                <a:moveTo>
                  <a:pt x="702" y="2993"/>
                </a:moveTo>
                <a:cubicBezTo>
                  <a:pt x="667" y="2892"/>
                  <a:pt x="926" y="2800"/>
                  <a:pt x="847" y="2723"/>
                </a:cubicBezTo>
                <a:cubicBezTo>
                  <a:pt x="833" y="2676"/>
                  <a:pt x="841" y="2725"/>
                  <a:pt x="822" y="2723"/>
                </a:cubicBezTo>
                <a:cubicBezTo>
                  <a:pt x="803" y="2721"/>
                  <a:pt x="743" y="2715"/>
                  <a:pt x="735" y="2711"/>
                </a:cubicBezTo>
                <a:cubicBezTo>
                  <a:pt x="728" y="2698"/>
                  <a:pt x="779" y="2711"/>
                  <a:pt x="772" y="2698"/>
                </a:cubicBezTo>
                <a:cubicBezTo>
                  <a:pt x="766" y="2686"/>
                  <a:pt x="729" y="2748"/>
                  <a:pt x="722" y="2736"/>
                </a:cubicBezTo>
                <a:cubicBezTo>
                  <a:pt x="707" y="2710"/>
                  <a:pt x="860" y="2648"/>
                  <a:pt x="860" y="2648"/>
                </a:cubicBezTo>
                <a:cubicBezTo>
                  <a:pt x="850" y="2598"/>
                  <a:pt x="998" y="2542"/>
                  <a:pt x="973" y="2498"/>
                </a:cubicBezTo>
                <a:cubicBezTo>
                  <a:pt x="958" y="2472"/>
                  <a:pt x="1060" y="2360"/>
                  <a:pt x="1060" y="2360"/>
                </a:cubicBezTo>
                <a:cubicBezTo>
                  <a:pt x="1041" y="2303"/>
                  <a:pt x="1322" y="2151"/>
                  <a:pt x="1298" y="2097"/>
                </a:cubicBezTo>
                <a:cubicBezTo>
                  <a:pt x="1257" y="2004"/>
                  <a:pt x="1425" y="1973"/>
                  <a:pt x="1373" y="1885"/>
                </a:cubicBezTo>
                <a:cubicBezTo>
                  <a:pt x="1360" y="1833"/>
                  <a:pt x="1326" y="1685"/>
                  <a:pt x="1311" y="1634"/>
                </a:cubicBezTo>
                <a:cubicBezTo>
                  <a:pt x="1290" y="1560"/>
                  <a:pt x="1145" y="1209"/>
                  <a:pt x="1135" y="1133"/>
                </a:cubicBezTo>
                <a:cubicBezTo>
                  <a:pt x="1142" y="811"/>
                  <a:pt x="0" y="944"/>
                  <a:pt x="163" y="702"/>
                </a:cubicBezTo>
                <a:cubicBezTo>
                  <a:pt x="171" y="672"/>
                  <a:pt x="166" y="636"/>
                  <a:pt x="188" y="614"/>
                </a:cubicBezTo>
                <a:cubicBezTo>
                  <a:pt x="209" y="593"/>
                  <a:pt x="242" y="585"/>
                  <a:pt x="263" y="564"/>
                </a:cubicBezTo>
                <a:cubicBezTo>
                  <a:pt x="320" y="507"/>
                  <a:pt x="386" y="462"/>
                  <a:pt x="451" y="414"/>
                </a:cubicBezTo>
                <a:cubicBezTo>
                  <a:pt x="491" y="385"/>
                  <a:pt x="524" y="342"/>
                  <a:pt x="564" y="313"/>
                </a:cubicBezTo>
                <a:cubicBezTo>
                  <a:pt x="601" y="286"/>
                  <a:pt x="659" y="256"/>
                  <a:pt x="702" y="238"/>
                </a:cubicBezTo>
                <a:cubicBezTo>
                  <a:pt x="780" y="205"/>
                  <a:pt x="871" y="188"/>
                  <a:pt x="952" y="163"/>
                </a:cubicBezTo>
                <a:cubicBezTo>
                  <a:pt x="1167" y="97"/>
                  <a:pt x="1386" y="56"/>
                  <a:pt x="1603" y="0"/>
                </a:cubicBezTo>
                <a:cubicBezTo>
                  <a:pt x="1970" y="4"/>
                  <a:pt x="2338" y="7"/>
                  <a:pt x="2705" y="13"/>
                </a:cubicBezTo>
                <a:cubicBezTo>
                  <a:pt x="2839" y="15"/>
                  <a:pt x="2973" y="14"/>
                  <a:pt x="3106" y="25"/>
                </a:cubicBezTo>
                <a:cubicBezTo>
                  <a:pt x="3200" y="33"/>
                  <a:pt x="3238" y="214"/>
                  <a:pt x="3269" y="276"/>
                </a:cubicBezTo>
                <a:cubicBezTo>
                  <a:pt x="3295" y="441"/>
                  <a:pt x="1920" y="1012"/>
                  <a:pt x="1974" y="1171"/>
                </a:cubicBezTo>
                <a:cubicBezTo>
                  <a:pt x="1983" y="1297"/>
                  <a:pt x="1924" y="1434"/>
                  <a:pt x="1937" y="1559"/>
                </a:cubicBezTo>
                <a:cubicBezTo>
                  <a:pt x="1933" y="1939"/>
                  <a:pt x="2997" y="1905"/>
                  <a:pt x="2989" y="2285"/>
                </a:cubicBezTo>
                <a:cubicBezTo>
                  <a:pt x="2987" y="2383"/>
                  <a:pt x="3326" y="2510"/>
                  <a:pt x="3256" y="2580"/>
                </a:cubicBezTo>
                <a:cubicBezTo>
                  <a:pt x="3233" y="2651"/>
                  <a:pt x="3253" y="2608"/>
                  <a:pt x="3168" y="2692"/>
                </a:cubicBezTo>
                <a:cubicBezTo>
                  <a:pt x="3116" y="2743"/>
                  <a:pt x="3114" y="2791"/>
                  <a:pt x="3056" y="2830"/>
                </a:cubicBezTo>
                <a:cubicBezTo>
                  <a:pt x="2911" y="3050"/>
                  <a:pt x="2639" y="2949"/>
                  <a:pt x="2392" y="2955"/>
                </a:cubicBezTo>
                <a:cubicBezTo>
                  <a:pt x="2229" y="2959"/>
                  <a:pt x="2067" y="2964"/>
                  <a:pt x="1904" y="2968"/>
                </a:cubicBezTo>
                <a:cubicBezTo>
                  <a:pt x="1794" y="2994"/>
                  <a:pt x="1706" y="3020"/>
                  <a:pt x="1591" y="3031"/>
                </a:cubicBezTo>
                <a:cubicBezTo>
                  <a:pt x="705" y="3018"/>
                  <a:pt x="841" y="3282"/>
                  <a:pt x="702" y="2993"/>
                </a:cubicBezTo>
                <a:close/>
              </a:path>
            </a:pathLst>
          </a:custGeom>
          <a:blipFill dpi="0" rotWithShape="1">
            <a:blip r:embed="rId4"/>
            <a:srcRect/>
            <a:tile tx="0" ty="0" sx="100000" sy="100000" flip="none" algn="tl"/>
          </a:blipFill>
          <a:ln w="9525">
            <a:solidFill>
              <a:schemeClr val="tx1"/>
            </a:solidFill>
            <a:round/>
            <a:headEnd/>
            <a:tailEnd/>
          </a:ln>
        </p:spPr>
        <p:txBody>
          <a:bodyPr/>
          <a:lstStyle/>
          <a:p>
            <a:endParaRPr lang="en-US"/>
          </a:p>
        </p:txBody>
      </p:sp>
      <p:grpSp>
        <p:nvGrpSpPr>
          <p:cNvPr id="2" name="Group 8"/>
          <p:cNvGrpSpPr>
            <a:grpSpLocks/>
          </p:cNvGrpSpPr>
          <p:nvPr/>
        </p:nvGrpSpPr>
        <p:grpSpPr bwMode="auto">
          <a:xfrm>
            <a:off x="7162800" y="1828800"/>
            <a:ext cx="2819400" cy="2705100"/>
            <a:chOff x="3456" y="1056"/>
            <a:chExt cx="1776" cy="1704"/>
          </a:xfrm>
        </p:grpSpPr>
        <p:sp>
          <p:nvSpPr>
            <p:cNvPr id="6164" name="Freeform 9"/>
            <p:cNvSpPr>
              <a:spLocks/>
            </p:cNvSpPr>
            <p:nvPr/>
          </p:nvSpPr>
          <p:spPr bwMode="auto">
            <a:xfrm rot="-574706">
              <a:off x="3600" y="1056"/>
              <a:ext cx="1344" cy="648"/>
            </a:xfrm>
            <a:custGeom>
              <a:avLst/>
              <a:gdLst>
                <a:gd name="T0" fmla="*/ 3591 w 1296"/>
                <a:gd name="T1" fmla="*/ 0 h 504"/>
                <a:gd name="T2" fmla="*/ 3317 w 1296"/>
                <a:gd name="T3" fmla="*/ 436724 h 504"/>
                <a:gd name="T4" fmla="*/ 2256 w 1296"/>
                <a:gd name="T5" fmla="*/ 545910 h 504"/>
                <a:gd name="T6" fmla="*/ 0 w 1296"/>
                <a:gd name="T7" fmla="*/ 273011 h 504"/>
                <a:gd name="T8" fmla="*/ 0 60000 65536"/>
                <a:gd name="T9" fmla="*/ 0 60000 65536"/>
                <a:gd name="T10" fmla="*/ 0 60000 65536"/>
                <a:gd name="T11" fmla="*/ 0 60000 65536"/>
                <a:gd name="T12" fmla="*/ 0 w 1296"/>
                <a:gd name="T13" fmla="*/ 0 h 504"/>
                <a:gd name="T14" fmla="*/ 1296 w 1296"/>
                <a:gd name="T15" fmla="*/ 504 h 504"/>
              </a:gdLst>
              <a:ahLst/>
              <a:cxnLst>
                <a:cxn ang="T8">
                  <a:pos x="T0" y="T1"/>
                </a:cxn>
                <a:cxn ang="T9">
                  <a:pos x="T2" y="T3"/>
                </a:cxn>
                <a:cxn ang="T10">
                  <a:pos x="T4" y="T5"/>
                </a:cxn>
                <a:cxn ang="T11">
                  <a:pos x="T6" y="T7"/>
                </a:cxn>
              </a:cxnLst>
              <a:rect l="T12" t="T13" r="T14" b="T15"/>
              <a:pathLst>
                <a:path w="1296" h="504">
                  <a:moveTo>
                    <a:pt x="1296" y="0"/>
                  </a:moveTo>
                  <a:cubicBezTo>
                    <a:pt x="1288" y="152"/>
                    <a:pt x="1280" y="304"/>
                    <a:pt x="1200" y="384"/>
                  </a:cubicBezTo>
                  <a:cubicBezTo>
                    <a:pt x="1120" y="464"/>
                    <a:pt x="1016" y="504"/>
                    <a:pt x="816" y="480"/>
                  </a:cubicBezTo>
                  <a:cubicBezTo>
                    <a:pt x="616" y="456"/>
                    <a:pt x="308" y="348"/>
                    <a:pt x="0" y="240"/>
                  </a:cubicBezTo>
                </a:path>
              </a:pathLst>
            </a:custGeom>
            <a:noFill/>
            <a:ln w="5715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5" name="Freeform 10">
              <a:hlinkClick r:id="" action="ppaction://noaction">
                <a:snd r:embed="rId3" name="wind.wav"/>
              </a:hlinkClick>
            </p:cNvPr>
            <p:cNvSpPr>
              <a:spLocks/>
            </p:cNvSpPr>
            <p:nvPr/>
          </p:nvSpPr>
          <p:spPr bwMode="auto">
            <a:xfrm rot="20238602" flipV="1">
              <a:off x="3888" y="2256"/>
              <a:ext cx="1296" cy="504"/>
            </a:xfrm>
            <a:custGeom>
              <a:avLst/>
              <a:gdLst>
                <a:gd name="T0" fmla="*/ 1296 w 1296"/>
                <a:gd name="T1" fmla="*/ 0 h 504"/>
                <a:gd name="T2" fmla="*/ 1200 w 1296"/>
                <a:gd name="T3" fmla="*/ 384 h 504"/>
                <a:gd name="T4" fmla="*/ 816 w 1296"/>
                <a:gd name="T5" fmla="*/ 480 h 504"/>
                <a:gd name="T6" fmla="*/ 0 w 1296"/>
                <a:gd name="T7" fmla="*/ 240 h 504"/>
                <a:gd name="T8" fmla="*/ 0 60000 65536"/>
                <a:gd name="T9" fmla="*/ 0 60000 65536"/>
                <a:gd name="T10" fmla="*/ 0 60000 65536"/>
                <a:gd name="T11" fmla="*/ 0 60000 65536"/>
                <a:gd name="T12" fmla="*/ 0 w 1296"/>
                <a:gd name="T13" fmla="*/ 0 h 504"/>
                <a:gd name="T14" fmla="*/ 1296 w 1296"/>
                <a:gd name="T15" fmla="*/ 504 h 504"/>
              </a:gdLst>
              <a:ahLst/>
              <a:cxnLst>
                <a:cxn ang="T8">
                  <a:pos x="T0" y="T1"/>
                </a:cxn>
                <a:cxn ang="T9">
                  <a:pos x="T2" y="T3"/>
                </a:cxn>
                <a:cxn ang="T10">
                  <a:pos x="T4" y="T5"/>
                </a:cxn>
                <a:cxn ang="T11">
                  <a:pos x="T6" y="T7"/>
                </a:cxn>
              </a:cxnLst>
              <a:rect l="T12" t="T13" r="T14" b="T15"/>
              <a:pathLst>
                <a:path w="1296" h="504">
                  <a:moveTo>
                    <a:pt x="1296" y="0"/>
                  </a:moveTo>
                  <a:cubicBezTo>
                    <a:pt x="1288" y="152"/>
                    <a:pt x="1280" y="304"/>
                    <a:pt x="1200" y="384"/>
                  </a:cubicBezTo>
                  <a:cubicBezTo>
                    <a:pt x="1120" y="464"/>
                    <a:pt x="1016" y="504"/>
                    <a:pt x="816" y="480"/>
                  </a:cubicBezTo>
                  <a:cubicBezTo>
                    <a:pt x="616" y="456"/>
                    <a:pt x="308" y="348"/>
                    <a:pt x="0" y="240"/>
                  </a:cubicBezTo>
                </a:path>
              </a:pathLst>
            </a:custGeom>
            <a:noFill/>
            <a:ln w="5715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6" name="Freeform 11"/>
            <p:cNvSpPr>
              <a:spLocks/>
            </p:cNvSpPr>
            <p:nvPr/>
          </p:nvSpPr>
          <p:spPr bwMode="auto">
            <a:xfrm>
              <a:off x="3456" y="1536"/>
              <a:ext cx="1776" cy="672"/>
            </a:xfrm>
            <a:custGeom>
              <a:avLst/>
              <a:gdLst>
                <a:gd name="T0" fmla="*/ 511081 w 1440"/>
                <a:gd name="T1" fmla="*/ 0 h 432"/>
                <a:gd name="T2" fmla="*/ 238455 w 1440"/>
                <a:gd name="T3" fmla="*/ 79349573 h 432"/>
                <a:gd name="T4" fmla="*/ 0 w 1440"/>
                <a:gd name="T5" fmla="*/ 101914381 h 432"/>
                <a:gd name="T6" fmla="*/ 0 60000 65536"/>
                <a:gd name="T7" fmla="*/ 0 60000 65536"/>
                <a:gd name="T8" fmla="*/ 0 60000 65536"/>
                <a:gd name="T9" fmla="*/ 0 w 1440"/>
                <a:gd name="T10" fmla="*/ 0 h 432"/>
                <a:gd name="T11" fmla="*/ 1440 w 1440"/>
                <a:gd name="T12" fmla="*/ 432 h 432"/>
              </a:gdLst>
              <a:ahLst/>
              <a:cxnLst>
                <a:cxn ang="T6">
                  <a:pos x="T0" y="T1"/>
                </a:cxn>
                <a:cxn ang="T7">
                  <a:pos x="T2" y="T3"/>
                </a:cxn>
                <a:cxn ang="T8">
                  <a:pos x="T4" y="T5"/>
                </a:cxn>
              </a:cxnLst>
              <a:rect l="T9" t="T10" r="T11" b="T12"/>
              <a:pathLst>
                <a:path w="1440" h="432">
                  <a:moveTo>
                    <a:pt x="1440" y="0"/>
                  </a:moveTo>
                  <a:cubicBezTo>
                    <a:pt x="1176" y="132"/>
                    <a:pt x="912" y="264"/>
                    <a:pt x="672" y="336"/>
                  </a:cubicBezTo>
                  <a:cubicBezTo>
                    <a:pt x="432" y="408"/>
                    <a:pt x="216" y="420"/>
                    <a:pt x="0" y="432"/>
                  </a:cubicBezTo>
                </a:path>
              </a:pathLst>
            </a:custGeom>
            <a:noFill/>
            <a:ln w="5715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 name="Group 12"/>
          <p:cNvGrpSpPr>
            <a:grpSpLocks/>
          </p:cNvGrpSpPr>
          <p:nvPr/>
        </p:nvGrpSpPr>
        <p:grpSpPr bwMode="auto">
          <a:xfrm>
            <a:off x="2209800" y="2284414"/>
            <a:ext cx="3429000" cy="3748087"/>
            <a:chOff x="336" y="1343"/>
            <a:chExt cx="2160" cy="2361"/>
          </a:xfrm>
        </p:grpSpPr>
        <p:sp>
          <p:nvSpPr>
            <p:cNvPr id="6161" name="Freeform 13"/>
            <p:cNvSpPr>
              <a:spLocks/>
            </p:cNvSpPr>
            <p:nvPr/>
          </p:nvSpPr>
          <p:spPr bwMode="auto">
            <a:xfrm rot="574706" flipH="1">
              <a:off x="792" y="1343"/>
              <a:ext cx="1619" cy="888"/>
            </a:xfrm>
            <a:custGeom>
              <a:avLst/>
              <a:gdLst>
                <a:gd name="T0" fmla="*/ 658716 w 1296"/>
                <a:gd name="T1" fmla="*/ 0 h 504"/>
                <a:gd name="T2" fmla="*/ 609770 w 1296"/>
                <a:gd name="T3" fmla="*/ 2147483647 h 504"/>
                <a:gd name="T4" fmla="*/ 414324 w 1296"/>
                <a:gd name="T5" fmla="*/ 2147483647 h 504"/>
                <a:gd name="T6" fmla="*/ 0 w 1296"/>
                <a:gd name="T7" fmla="*/ 1852316457 h 504"/>
                <a:gd name="T8" fmla="*/ 0 60000 65536"/>
                <a:gd name="T9" fmla="*/ 0 60000 65536"/>
                <a:gd name="T10" fmla="*/ 0 60000 65536"/>
                <a:gd name="T11" fmla="*/ 0 60000 65536"/>
                <a:gd name="T12" fmla="*/ 0 w 1296"/>
                <a:gd name="T13" fmla="*/ 0 h 504"/>
                <a:gd name="T14" fmla="*/ 1296 w 1296"/>
                <a:gd name="T15" fmla="*/ 504 h 504"/>
              </a:gdLst>
              <a:ahLst/>
              <a:cxnLst>
                <a:cxn ang="T8">
                  <a:pos x="T0" y="T1"/>
                </a:cxn>
                <a:cxn ang="T9">
                  <a:pos x="T2" y="T3"/>
                </a:cxn>
                <a:cxn ang="T10">
                  <a:pos x="T4" y="T5"/>
                </a:cxn>
                <a:cxn ang="T11">
                  <a:pos x="T6" y="T7"/>
                </a:cxn>
              </a:cxnLst>
              <a:rect l="T12" t="T13" r="T14" b="T15"/>
              <a:pathLst>
                <a:path w="1296" h="504">
                  <a:moveTo>
                    <a:pt x="1296" y="0"/>
                  </a:moveTo>
                  <a:cubicBezTo>
                    <a:pt x="1288" y="152"/>
                    <a:pt x="1280" y="304"/>
                    <a:pt x="1200" y="384"/>
                  </a:cubicBezTo>
                  <a:cubicBezTo>
                    <a:pt x="1120" y="464"/>
                    <a:pt x="1016" y="504"/>
                    <a:pt x="816" y="480"/>
                  </a:cubicBezTo>
                  <a:cubicBezTo>
                    <a:pt x="616" y="456"/>
                    <a:pt x="308" y="348"/>
                    <a:pt x="0" y="240"/>
                  </a:cubicBezTo>
                </a:path>
              </a:pathLst>
            </a:custGeom>
            <a:noFill/>
            <a:ln w="5715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2" name="Freeform 14"/>
            <p:cNvSpPr>
              <a:spLocks/>
            </p:cNvSpPr>
            <p:nvPr/>
          </p:nvSpPr>
          <p:spPr bwMode="auto">
            <a:xfrm rot="1361398" flipH="1" flipV="1">
              <a:off x="836" y="2792"/>
              <a:ext cx="1413" cy="912"/>
            </a:xfrm>
            <a:custGeom>
              <a:avLst/>
              <a:gdLst>
                <a:gd name="T0" fmla="*/ 14586 w 1296"/>
                <a:gd name="T1" fmla="*/ 0 h 504"/>
                <a:gd name="T2" fmla="*/ 13489 w 1296"/>
                <a:gd name="T3" fmla="*/ 2147483647 h 504"/>
                <a:gd name="T4" fmla="*/ 9191 w 1296"/>
                <a:gd name="T5" fmla="*/ 2147483647 h 504"/>
                <a:gd name="T6" fmla="*/ 0 w 1296"/>
                <a:gd name="T7" fmla="*/ 2147483647 h 504"/>
                <a:gd name="T8" fmla="*/ 0 60000 65536"/>
                <a:gd name="T9" fmla="*/ 0 60000 65536"/>
                <a:gd name="T10" fmla="*/ 0 60000 65536"/>
                <a:gd name="T11" fmla="*/ 0 60000 65536"/>
                <a:gd name="T12" fmla="*/ 0 w 1296"/>
                <a:gd name="T13" fmla="*/ 0 h 504"/>
                <a:gd name="T14" fmla="*/ 1296 w 1296"/>
                <a:gd name="T15" fmla="*/ 504 h 504"/>
              </a:gdLst>
              <a:ahLst/>
              <a:cxnLst>
                <a:cxn ang="T8">
                  <a:pos x="T0" y="T1"/>
                </a:cxn>
                <a:cxn ang="T9">
                  <a:pos x="T2" y="T3"/>
                </a:cxn>
                <a:cxn ang="T10">
                  <a:pos x="T4" y="T5"/>
                </a:cxn>
                <a:cxn ang="T11">
                  <a:pos x="T6" y="T7"/>
                </a:cxn>
              </a:cxnLst>
              <a:rect l="T12" t="T13" r="T14" b="T15"/>
              <a:pathLst>
                <a:path w="1296" h="504">
                  <a:moveTo>
                    <a:pt x="1296" y="0"/>
                  </a:moveTo>
                  <a:cubicBezTo>
                    <a:pt x="1288" y="152"/>
                    <a:pt x="1280" y="304"/>
                    <a:pt x="1200" y="384"/>
                  </a:cubicBezTo>
                  <a:cubicBezTo>
                    <a:pt x="1120" y="464"/>
                    <a:pt x="1016" y="504"/>
                    <a:pt x="816" y="480"/>
                  </a:cubicBezTo>
                  <a:cubicBezTo>
                    <a:pt x="616" y="456"/>
                    <a:pt x="308" y="348"/>
                    <a:pt x="0" y="240"/>
                  </a:cubicBezTo>
                </a:path>
              </a:pathLst>
            </a:custGeom>
            <a:noFill/>
            <a:ln w="5715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3" name="Freeform 15"/>
            <p:cNvSpPr>
              <a:spLocks/>
            </p:cNvSpPr>
            <p:nvPr/>
          </p:nvSpPr>
          <p:spPr bwMode="auto">
            <a:xfrm flipH="1">
              <a:off x="336" y="2016"/>
              <a:ext cx="2160" cy="672"/>
            </a:xfrm>
            <a:custGeom>
              <a:avLst/>
              <a:gdLst>
                <a:gd name="T0" fmla="*/ 122726676 w 1440"/>
                <a:gd name="T1" fmla="*/ 0 h 432"/>
                <a:gd name="T2" fmla="*/ 57273290 w 1440"/>
                <a:gd name="T3" fmla="*/ 79349573 h 432"/>
                <a:gd name="T4" fmla="*/ 0 w 1440"/>
                <a:gd name="T5" fmla="*/ 101914381 h 432"/>
                <a:gd name="T6" fmla="*/ 0 60000 65536"/>
                <a:gd name="T7" fmla="*/ 0 60000 65536"/>
                <a:gd name="T8" fmla="*/ 0 60000 65536"/>
                <a:gd name="T9" fmla="*/ 0 w 1440"/>
                <a:gd name="T10" fmla="*/ 0 h 432"/>
                <a:gd name="T11" fmla="*/ 1440 w 1440"/>
                <a:gd name="T12" fmla="*/ 432 h 432"/>
              </a:gdLst>
              <a:ahLst/>
              <a:cxnLst>
                <a:cxn ang="T6">
                  <a:pos x="T0" y="T1"/>
                </a:cxn>
                <a:cxn ang="T7">
                  <a:pos x="T2" y="T3"/>
                </a:cxn>
                <a:cxn ang="T8">
                  <a:pos x="T4" y="T5"/>
                </a:cxn>
              </a:cxnLst>
              <a:rect l="T9" t="T10" r="T11" b="T12"/>
              <a:pathLst>
                <a:path w="1440" h="432">
                  <a:moveTo>
                    <a:pt x="1440" y="0"/>
                  </a:moveTo>
                  <a:cubicBezTo>
                    <a:pt x="1176" y="132"/>
                    <a:pt x="912" y="264"/>
                    <a:pt x="672" y="336"/>
                  </a:cubicBezTo>
                  <a:cubicBezTo>
                    <a:pt x="432" y="408"/>
                    <a:pt x="216" y="420"/>
                    <a:pt x="0" y="432"/>
                  </a:cubicBezTo>
                </a:path>
              </a:pathLst>
            </a:custGeom>
            <a:noFill/>
            <a:ln w="5715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pic>
        <p:nvPicPr>
          <p:cNvPr id="18" name="Track48.wav">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1524000" y="6477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3" name="Text Box 17"/>
          <p:cNvSpPr txBox="1">
            <a:spLocks noChangeArrowheads="1"/>
          </p:cNvSpPr>
          <p:nvPr/>
        </p:nvSpPr>
        <p:spPr bwMode="auto">
          <a:xfrm>
            <a:off x="4131696" y="561643"/>
            <a:ext cx="3973286" cy="523875"/>
          </a:xfrm>
          <a:prstGeom prst="rect">
            <a:avLst/>
          </a:prstGeom>
          <a:solidFill>
            <a:schemeClr val="accent4">
              <a:lumMod val="40000"/>
              <a:lumOff val="6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vi-VN" sz="2800" b="1" dirty="0">
                <a:latin typeface="Times New Roman" panose="02020603050405020304" pitchFamily="18" charset="0"/>
                <a:cs typeface="Times New Roman" panose="02020603050405020304" pitchFamily="18" charset="0"/>
              </a:rPr>
              <a:t>Mô hình gió thổi mòn</a:t>
            </a:r>
            <a:endParaRPr lang="en-US" sz="2800" b="1" dirty="0">
              <a:latin typeface="Times New Roman" panose="02020603050405020304" pitchFamily="18" charset="0"/>
              <a:cs typeface="Times New Roman" panose="02020603050405020304" pitchFamily="18" charset="0"/>
            </a:endParaRPr>
          </a:p>
        </p:txBody>
      </p:sp>
      <p:pic>
        <p:nvPicPr>
          <p:cNvPr id="81938" name="Picture 2" descr="E:\THAO\DIA 6\NAM_D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1447800"/>
            <a:ext cx="4800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0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6999" y="1447800"/>
            <a:ext cx="5148943"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Phongnha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5261" y="968948"/>
            <a:ext cx="5392742" cy="5889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4" descr="thach_nhu3[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55015" y="968948"/>
            <a:ext cx="5375426" cy="5889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2" name="TextBox 3"/>
          <p:cNvSpPr txBox="1">
            <a:spLocks noChangeArrowheads="1"/>
          </p:cNvSpPr>
          <p:nvPr/>
        </p:nvSpPr>
        <p:spPr bwMode="auto">
          <a:xfrm>
            <a:off x="2350785" y="6395050"/>
            <a:ext cx="7267577" cy="461665"/>
          </a:xfrm>
          <a:prstGeom prst="rect">
            <a:avLst/>
          </a:prstGeom>
          <a:solidFill>
            <a:schemeClr val="accent4">
              <a:lumMod val="40000"/>
              <a:lumOff val="6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2400" b="1" dirty="0" err="1" smtClean="0">
                <a:latin typeface="Times New Roman" panose="02020603050405020304" pitchFamily="18" charset="0"/>
                <a:cs typeface="Times New Roman" panose="02020603050405020304" pitchFamily="18" charset="0"/>
              </a:rPr>
              <a:t>Qúa</a:t>
            </a:r>
            <a:r>
              <a:rPr lang="en-US" sz="2400" b="1" dirty="0" smtClean="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xâm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do </a:t>
            </a:r>
            <a:r>
              <a:rPr lang="en-US" sz="2400" b="1" dirty="0" err="1">
                <a:latin typeface="Times New Roman" panose="02020603050405020304" pitchFamily="18" charset="0"/>
                <a:cs typeface="Times New Roman" panose="02020603050405020304" pitchFamily="18" charset="0"/>
              </a:rPr>
              <a:t>nước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mưa</a:t>
            </a:r>
            <a:r>
              <a:rPr lang="en-US" sz="2400" b="1" dirty="0">
                <a:latin typeface="Times New Roman" panose="02020603050405020304" pitchFamily="18" charset="0"/>
                <a:cs typeface="Times New Roman" panose="02020603050405020304" pitchFamily="18" charset="0"/>
              </a:rPr>
              <a:t> ở </a:t>
            </a:r>
            <a:r>
              <a:rPr lang="en-US" sz="2400" b="1" dirty="0" err="1">
                <a:latin typeface="Times New Roman" panose="02020603050405020304" pitchFamily="18" charset="0"/>
                <a:cs typeface="Times New Roman" panose="02020603050405020304" pitchFamily="18" charset="0"/>
              </a:rPr>
              <a:t>vùng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núi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vôi</a:t>
            </a:r>
            <a:endParaRPr lang="vi-V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7012984"/>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3563"/>
                                        </p:tgtEl>
                                        <p:attrNameLst>
                                          <p:attrName>style.visibility</p:attrName>
                                        </p:attrNameLst>
                                      </p:cBhvr>
                                      <p:to>
                                        <p:strVal val="visible"/>
                                      </p:to>
                                    </p:set>
                                    <p:animEffect transition="in" filter="blinds(horizontal)">
                                      <p:cBhvr>
                                        <p:cTn id="7" dur="500"/>
                                        <p:tgtEl>
                                          <p:spTgt spid="2356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childTnLst>
                          </p:cTn>
                        </p:par>
                        <p:par>
                          <p:cTn id="11" fill="hold" nodeType="afterGroup">
                            <p:stCondLst>
                              <p:cond delay="2000"/>
                            </p:stCondLst>
                            <p:childTnLst>
                              <p:par>
                                <p:cTn id="12" presetID="1" presetClass="mediacall" presetSubtype="0" fill="hold" nodeType="afterEffect">
                                  <p:stCondLst>
                                    <p:cond delay="0"/>
                                  </p:stCondLst>
                                  <p:childTnLst>
                                    <p:cmd type="call" cmd="playFrom(0.0)">
                                      <p:cBhvr>
                                        <p:cTn id="13" dur="1" fill="hold"/>
                                        <p:tgtEl>
                                          <p:spTgt spid="18"/>
                                        </p:tgtEl>
                                      </p:cBhvr>
                                    </p:cmd>
                                  </p:childTnLst>
                                </p:cTn>
                              </p:par>
                              <p:par>
                                <p:cTn id="14" presetID="22" presetClass="entr" presetSubtype="2" repeatCount="indefinite"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right)">
                                      <p:cBhvr>
                                        <p:cTn id="16" dur="2000"/>
                                        <p:tgtEl>
                                          <p:spTgt spid="2"/>
                                        </p:tgtEl>
                                      </p:cBhvr>
                                    </p:animEffect>
                                  </p:childTnLst>
                                </p:cTn>
                              </p:par>
                              <p:par>
                                <p:cTn id="17" presetID="22" presetClass="entr" presetSubtype="8" repeatCount="indefinite"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2000"/>
                                        <p:tgtEl>
                                          <p:spTgt spid="3"/>
                                        </p:tgtEl>
                                      </p:cBhvr>
                                    </p:animEffect>
                                  </p:childTnLst>
                                </p:cTn>
                              </p:par>
                            </p:childTnLst>
                          </p:cTn>
                        </p:par>
                        <p:par>
                          <p:cTn id="20" fill="hold" nodeType="afterGroup">
                            <p:stCondLst>
                              <p:cond delay="4000"/>
                            </p:stCondLst>
                            <p:childTnLst>
                              <p:par>
                                <p:cTn id="21" presetID="55" presetClass="exit" presetSubtype="0" fill="hold" grpId="1" nodeType="afterEffect">
                                  <p:stCondLst>
                                    <p:cond delay="1000"/>
                                  </p:stCondLst>
                                  <p:childTnLst>
                                    <p:anim calcmode="lin" valueType="num">
                                      <p:cBhvr>
                                        <p:cTn id="22" dur="1000"/>
                                        <p:tgtEl>
                                          <p:spTgt spid="4"/>
                                        </p:tgtEl>
                                        <p:attrNameLst>
                                          <p:attrName>ppt_w</p:attrName>
                                        </p:attrNameLst>
                                      </p:cBhvr>
                                      <p:tavLst>
                                        <p:tav tm="0">
                                          <p:val>
                                            <p:strVal val="ppt_w"/>
                                          </p:val>
                                        </p:tav>
                                        <p:tav tm="100000">
                                          <p:val>
                                            <p:strVal val="ppt_w*0.70"/>
                                          </p:val>
                                        </p:tav>
                                      </p:tavLst>
                                    </p:anim>
                                    <p:anim calcmode="lin" valueType="num">
                                      <p:cBhvr>
                                        <p:cTn id="23" dur="1000"/>
                                        <p:tgtEl>
                                          <p:spTgt spid="4"/>
                                        </p:tgtEl>
                                        <p:attrNameLst>
                                          <p:attrName>ppt_h</p:attrName>
                                        </p:attrNameLst>
                                      </p:cBhvr>
                                      <p:tavLst>
                                        <p:tav tm="0">
                                          <p:val>
                                            <p:strVal val="ppt_h"/>
                                          </p:val>
                                        </p:tav>
                                        <p:tav tm="100000">
                                          <p:val>
                                            <p:strVal val="ppt_h"/>
                                          </p:val>
                                        </p:tav>
                                      </p:tavLst>
                                    </p:anim>
                                    <p:animEffect transition="out" filter="fade">
                                      <p:cBhvr>
                                        <p:cTn id="24" dur="1000"/>
                                        <p:tgtEl>
                                          <p:spTgt spid="4"/>
                                        </p:tgtEl>
                                      </p:cBhvr>
                                    </p:animEffect>
                                    <p:set>
                                      <p:cBhvr>
                                        <p:cTn id="25" dur="1" fill="hold">
                                          <p:stCondLst>
                                            <p:cond delay="999"/>
                                          </p:stCondLst>
                                        </p:cTn>
                                        <p:tgtEl>
                                          <p:spTgt spid="4"/>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2000"/>
                                        <p:tgtEl>
                                          <p:spTgt spid="5"/>
                                        </p:tgtEl>
                                      </p:cBhvr>
                                    </p:animEffect>
                                  </p:childTnLst>
                                </p:cTn>
                              </p:par>
                            </p:childTnLst>
                          </p:cTn>
                        </p:par>
                        <p:par>
                          <p:cTn id="29" fill="hold" nodeType="afterGroup">
                            <p:stCondLst>
                              <p:cond delay="6000"/>
                            </p:stCondLst>
                            <p:childTnLst>
                              <p:par>
                                <p:cTn id="30" presetID="55" presetClass="exit" presetSubtype="0" fill="hold" grpId="1" nodeType="afterEffect">
                                  <p:stCondLst>
                                    <p:cond delay="1000"/>
                                  </p:stCondLst>
                                  <p:childTnLst>
                                    <p:anim calcmode="lin" valueType="num">
                                      <p:cBhvr>
                                        <p:cTn id="31" dur="1000"/>
                                        <p:tgtEl>
                                          <p:spTgt spid="5"/>
                                        </p:tgtEl>
                                        <p:attrNameLst>
                                          <p:attrName>ppt_w</p:attrName>
                                        </p:attrNameLst>
                                      </p:cBhvr>
                                      <p:tavLst>
                                        <p:tav tm="0">
                                          <p:val>
                                            <p:strVal val="ppt_w"/>
                                          </p:val>
                                        </p:tav>
                                        <p:tav tm="100000">
                                          <p:val>
                                            <p:strVal val="ppt_w*0.70"/>
                                          </p:val>
                                        </p:tav>
                                      </p:tavLst>
                                    </p:anim>
                                    <p:anim calcmode="lin" valueType="num">
                                      <p:cBhvr>
                                        <p:cTn id="32" dur="1000"/>
                                        <p:tgtEl>
                                          <p:spTgt spid="5"/>
                                        </p:tgtEl>
                                        <p:attrNameLst>
                                          <p:attrName>ppt_h</p:attrName>
                                        </p:attrNameLst>
                                      </p:cBhvr>
                                      <p:tavLst>
                                        <p:tav tm="0">
                                          <p:val>
                                            <p:strVal val="ppt_h"/>
                                          </p:val>
                                        </p:tav>
                                        <p:tav tm="100000">
                                          <p:val>
                                            <p:strVal val="ppt_h"/>
                                          </p:val>
                                        </p:tav>
                                      </p:tavLst>
                                    </p:anim>
                                    <p:animEffect transition="out" filter="fade">
                                      <p:cBhvr>
                                        <p:cTn id="33" dur="1000"/>
                                        <p:tgtEl>
                                          <p:spTgt spid="5"/>
                                        </p:tgtEl>
                                      </p:cBhvr>
                                    </p:animEffect>
                                    <p:set>
                                      <p:cBhvr>
                                        <p:cTn id="34" dur="1" fill="hold">
                                          <p:stCondLst>
                                            <p:cond delay="999"/>
                                          </p:stCondLst>
                                        </p:cTn>
                                        <p:tgtEl>
                                          <p:spTgt spid="5"/>
                                        </p:tgtEl>
                                        <p:attrNameLst>
                                          <p:attrName>style.visibility</p:attrName>
                                        </p:attrNameLst>
                                      </p:cBhvr>
                                      <p:to>
                                        <p:strVal val="hidden"/>
                                      </p:to>
                                    </p:set>
                                  </p:childTnLst>
                                </p:cTn>
                              </p:par>
                              <p:par>
                                <p:cTn id="35" presetID="10" presetClass="entr" presetSubtype="0" fill="hold" grpId="0" nodeType="withEffect">
                                  <p:stCondLst>
                                    <p:cond delay="100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2000"/>
                                        <p:tgtEl>
                                          <p:spTgt spid="6"/>
                                        </p:tgtEl>
                                      </p:cBhvr>
                                    </p:animEffect>
                                  </p:childTnLst>
                                </p:cTn>
                              </p:par>
                            </p:childTnLst>
                          </p:cTn>
                        </p:par>
                        <p:par>
                          <p:cTn id="38" fill="hold" nodeType="afterGroup">
                            <p:stCondLst>
                              <p:cond delay="9000"/>
                            </p:stCondLst>
                            <p:childTnLst>
                              <p:par>
                                <p:cTn id="39" presetID="55" presetClass="exit" presetSubtype="0" fill="hold" grpId="1" nodeType="afterEffect">
                                  <p:stCondLst>
                                    <p:cond delay="1000"/>
                                  </p:stCondLst>
                                  <p:childTnLst>
                                    <p:anim calcmode="lin" valueType="num">
                                      <p:cBhvr>
                                        <p:cTn id="40" dur="2000"/>
                                        <p:tgtEl>
                                          <p:spTgt spid="6"/>
                                        </p:tgtEl>
                                        <p:attrNameLst>
                                          <p:attrName>ppt_w</p:attrName>
                                        </p:attrNameLst>
                                      </p:cBhvr>
                                      <p:tavLst>
                                        <p:tav tm="0">
                                          <p:val>
                                            <p:strVal val="ppt_w"/>
                                          </p:val>
                                        </p:tav>
                                        <p:tav tm="100000">
                                          <p:val>
                                            <p:strVal val="ppt_w*0.70"/>
                                          </p:val>
                                        </p:tav>
                                      </p:tavLst>
                                    </p:anim>
                                    <p:anim calcmode="lin" valueType="num">
                                      <p:cBhvr>
                                        <p:cTn id="41" dur="2000"/>
                                        <p:tgtEl>
                                          <p:spTgt spid="6"/>
                                        </p:tgtEl>
                                        <p:attrNameLst>
                                          <p:attrName>ppt_h</p:attrName>
                                        </p:attrNameLst>
                                      </p:cBhvr>
                                      <p:tavLst>
                                        <p:tav tm="0">
                                          <p:val>
                                            <p:strVal val="ppt_h"/>
                                          </p:val>
                                        </p:tav>
                                        <p:tav tm="100000">
                                          <p:val>
                                            <p:strVal val="ppt_h"/>
                                          </p:val>
                                        </p:tav>
                                      </p:tavLst>
                                    </p:anim>
                                    <p:animEffect transition="out" filter="fade">
                                      <p:cBhvr>
                                        <p:cTn id="42" dur="2000"/>
                                        <p:tgtEl>
                                          <p:spTgt spid="6"/>
                                        </p:tgtEl>
                                      </p:cBhvr>
                                    </p:animEffect>
                                    <p:set>
                                      <p:cBhvr>
                                        <p:cTn id="43" dur="1" fill="hold">
                                          <p:stCondLst>
                                            <p:cond delay="1999"/>
                                          </p:stCondLst>
                                        </p:cTn>
                                        <p:tgtEl>
                                          <p:spTgt spid="6"/>
                                        </p:tgtEl>
                                        <p:attrNameLst>
                                          <p:attrName>style.visibility</p:attrName>
                                        </p:attrNameLst>
                                      </p:cBhvr>
                                      <p:to>
                                        <p:strVal val="hidden"/>
                                      </p:to>
                                    </p:set>
                                  </p:childTnLst>
                                </p:cTn>
                              </p:par>
                              <p:par>
                                <p:cTn id="44" presetID="10" presetClass="entr" presetSubtype="0" fill="hold" grpId="0" nodeType="withEffect">
                                  <p:stCondLst>
                                    <p:cond delay="100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2000"/>
                                        <p:tgtEl>
                                          <p:spTgt spid="7"/>
                                        </p:tgtEl>
                                      </p:cBhvr>
                                    </p:animEffect>
                                  </p:childTnLst>
                                </p:cTn>
                              </p:par>
                            </p:childTnLst>
                          </p:cTn>
                        </p:par>
                        <p:par>
                          <p:cTn id="47" fill="hold" nodeType="afterGroup">
                            <p:stCondLst>
                              <p:cond delay="12000"/>
                            </p:stCondLst>
                            <p:childTnLst>
                              <p:par>
                                <p:cTn id="48" presetID="55" presetClass="exit" presetSubtype="0" fill="hold" grpId="1" nodeType="afterEffect">
                                  <p:stCondLst>
                                    <p:cond delay="1000"/>
                                  </p:stCondLst>
                                  <p:childTnLst>
                                    <p:anim calcmode="lin" valueType="num">
                                      <p:cBhvr>
                                        <p:cTn id="49" dur="2000"/>
                                        <p:tgtEl>
                                          <p:spTgt spid="7"/>
                                        </p:tgtEl>
                                        <p:attrNameLst>
                                          <p:attrName>ppt_w</p:attrName>
                                        </p:attrNameLst>
                                      </p:cBhvr>
                                      <p:tavLst>
                                        <p:tav tm="0">
                                          <p:val>
                                            <p:strVal val="ppt_w"/>
                                          </p:val>
                                        </p:tav>
                                        <p:tav tm="100000">
                                          <p:val>
                                            <p:strVal val="ppt_w*0.70"/>
                                          </p:val>
                                        </p:tav>
                                      </p:tavLst>
                                    </p:anim>
                                    <p:anim calcmode="lin" valueType="num">
                                      <p:cBhvr>
                                        <p:cTn id="50" dur="2000"/>
                                        <p:tgtEl>
                                          <p:spTgt spid="7"/>
                                        </p:tgtEl>
                                        <p:attrNameLst>
                                          <p:attrName>ppt_h</p:attrName>
                                        </p:attrNameLst>
                                      </p:cBhvr>
                                      <p:tavLst>
                                        <p:tav tm="0">
                                          <p:val>
                                            <p:strVal val="ppt_h"/>
                                          </p:val>
                                        </p:tav>
                                        <p:tav tm="100000">
                                          <p:val>
                                            <p:strVal val="ppt_h"/>
                                          </p:val>
                                        </p:tav>
                                      </p:tavLst>
                                    </p:anim>
                                    <p:animEffect transition="out" filter="fade">
                                      <p:cBhvr>
                                        <p:cTn id="51" dur="2000"/>
                                        <p:tgtEl>
                                          <p:spTgt spid="7"/>
                                        </p:tgtEl>
                                      </p:cBhvr>
                                    </p:animEffect>
                                    <p:set>
                                      <p:cBhvr>
                                        <p:cTn id="52" dur="1" fill="hold">
                                          <p:stCondLst>
                                            <p:cond delay="1999"/>
                                          </p:stCondLst>
                                        </p:cTn>
                                        <p:tgtEl>
                                          <p:spTgt spid="7"/>
                                        </p:tgtEl>
                                        <p:attrNameLst>
                                          <p:attrName>style.visibility</p:attrName>
                                        </p:attrNameLst>
                                      </p:cBhvr>
                                      <p:to>
                                        <p:strVal val="hidden"/>
                                      </p:to>
                                    </p:set>
                                  </p:childTnLst>
                                </p:cTn>
                              </p:par>
                              <p:par>
                                <p:cTn id="53" presetID="10" presetClass="entr" presetSubtype="0" fill="hold" grpId="0" nodeType="withEffect">
                                  <p:stCondLst>
                                    <p:cond delay="100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2000"/>
                                        <p:tgtEl>
                                          <p:spTgt spid="8"/>
                                        </p:tgtEl>
                                      </p:cBhvr>
                                    </p:animEffect>
                                  </p:childTnLst>
                                </p:cTn>
                              </p:par>
                            </p:childTnLst>
                          </p:cTn>
                        </p:par>
                        <p:par>
                          <p:cTn id="56" fill="hold" nodeType="afterGroup">
                            <p:stCondLst>
                              <p:cond delay="15000"/>
                            </p:stCondLst>
                            <p:childTnLst>
                              <p:par>
                                <p:cTn id="57" presetID="55" presetClass="exit" presetSubtype="0" fill="hold" grpId="1" nodeType="afterEffect">
                                  <p:stCondLst>
                                    <p:cond delay="1500"/>
                                  </p:stCondLst>
                                  <p:childTnLst>
                                    <p:anim calcmode="lin" valueType="num">
                                      <p:cBhvr>
                                        <p:cTn id="58" dur="2000"/>
                                        <p:tgtEl>
                                          <p:spTgt spid="8"/>
                                        </p:tgtEl>
                                        <p:attrNameLst>
                                          <p:attrName>ppt_w</p:attrName>
                                        </p:attrNameLst>
                                      </p:cBhvr>
                                      <p:tavLst>
                                        <p:tav tm="0">
                                          <p:val>
                                            <p:strVal val="ppt_w"/>
                                          </p:val>
                                        </p:tav>
                                        <p:tav tm="100000">
                                          <p:val>
                                            <p:strVal val="ppt_w*0.70"/>
                                          </p:val>
                                        </p:tav>
                                      </p:tavLst>
                                    </p:anim>
                                    <p:anim calcmode="lin" valueType="num">
                                      <p:cBhvr>
                                        <p:cTn id="59" dur="2000"/>
                                        <p:tgtEl>
                                          <p:spTgt spid="8"/>
                                        </p:tgtEl>
                                        <p:attrNameLst>
                                          <p:attrName>ppt_h</p:attrName>
                                        </p:attrNameLst>
                                      </p:cBhvr>
                                      <p:tavLst>
                                        <p:tav tm="0">
                                          <p:val>
                                            <p:strVal val="ppt_h"/>
                                          </p:val>
                                        </p:tav>
                                        <p:tav tm="100000">
                                          <p:val>
                                            <p:strVal val="ppt_h"/>
                                          </p:val>
                                        </p:tav>
                                      </p:tavLst>
                                    </p:anim>
                                    <p:animEffect transition="out" filter="fade">
                                      <p:cBhvr>
                                        <p:cTn id="60" dur="2000"/>
                                        <p:tgtEl>
                                          <p:spTgt spid="8"/>
                                        </p:tgtEl>
                                      </p:cBhvr>
                                    </p:animEffect>
                                    <p:set>
                                      <p:cBhvr>
                                        <p:cTn id="61" dur="1" fill="hold">
                                          <p:stCondLst>
                                            <p:cond delay="1999"/>
                                          </p:stCondLst>
                                        </p:cTn>
                                        <p:tgtEl>
                                          <p:spTgt spid="8"/>
                                        </p:tgtEl>
                                        <p:attrNameLst>
                                          <p:attrName>style.visibility</p:attrName>
                                        </p:attrNameLst>
                                      </p:cBhvr>
                                      <p:to>
                                        <p:strVal val="hidden"/>
                                      </p:to>
                                    </p:set>
                                  </p:childTnLst>
                                </p:cTn>
                              </p:par>
                              <p:par>
                                <p:cTn id="62" presetID="10" presetClass="entr" presetSubtype="0" fill="hold" grpId="0" nodeType="withEffect">
                                  <p:stCondLst>
                                    <p:cond delay="1500"/>
                                  </p:stCondLst>
                                  <p:childTnLst>
                                    <p:set>
                                      <p:cBhvr>
                                        <p:cTn id="63" dur="1" fill="hold">
                                          <p:stCondLst>
                                            <p:cond delay="0"/>
                                          </p:stCondLst>
                                        </p:cTn>
                                        <p:tgtEl>
                                          <p:spTgt spid="9"/>
                                        </p:tgtEl>
                                        <p:attrNameLst>
                                          <p:attrName>style.visibility</p:attrName>
                                        </p:attrNameLst>
                                      </p:cBhvr>
                                      <p:to>
                                        <p:strVal val="visible"/>
                                      </p:to>
                                    </p:set>
                                    <p:animEffect transition="in" filter="fade">
                                      <p:cBhvr>
                                        <p:cTn id="64" dur="2000"/>
                                        <p:tgtEl>
                                          <p:spTgt spid="9"/>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35" presetClass="entr" presetSubtype="0" fill="hold" nodeType="click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2000"/>
                                        <p:tgtEl>
                                          <p:spTgt spid="10"/>
                                        </p:tgtEl>
                                      </p:cBhvr>
                                    </p:animEffect>
                                    <p:anim calcmode="lin" valueType="num">
                                      <p:cBhvr>
                                        <p:cTn id="70" dur="2000" fill="hold"/>
                                        <p:tgtEl>
                                          <p:spTgt spid="10"/>
                                        </p:tgtEl>
                                        <p:attrNameLst>
                                          <p:attrName>style.rotation</p:attrName>
                                        </p:attrNameLst>
                                      </p:cBhvr>
                                      <p:tavLst>
                                        <p:tav tm="0">
                                          <p:val>
                                            <p:fltVal val="720"/>
                                          </p:val>
                                        </p:tav>
                                        <p:tav tm="100000">
                                          <p:val>
                                            <p:fltVal val="0"/>
                                          </p:val>
                                        </p:tav>
                                      </p:tavLst>
                                    </p:anim>
                                    <p:anim calcmode="lin" valueType="num">
                                      <p:cBhvr>
                                        <p:cTn id="71" dur="2000" fill="hold"/>
                                        <p:tgtEl>
                                          <p:spTgt spid="10"/>
                                        </p:tgtEl>
                                        <p:attrNameLst>
                                          <p:attrName>ppt_h</p:attrName>
                                        </p:attrNameLst>
                                      </p:cBhvr>
                                      <p:tavLst>
                                        <p:tav tm="0">
                                          <p:val>
                                            <p:fltVal val="0"/>
                                          </p:val>
                                        </p:tav>
                                        <p:tav tm="100000">
                                          <p:val>
                                            <p:strVal val="#ppt_h"/>
                                          </p:val>
                                        </p:tav>
                                      </p:tavLst>
                                    </p:anim>
                                    <p:anim calcmode="lin" valueType="num">
                                      <p:cBhvr>
                                        <p:cTn id="72" dur="2000" fill="hold"/>
                                        <p:tgtEl>
                                          <p:spTgt spid="10"/>
                                        </p:tgtEl>
                                        <p:attrNameLst>
                                          <p:attrName>ppt_w</p:attrName>
                                        </p:attrNameLst>
                                      </p:cBhvr>
                                      <p:tavLst>
                                        <p:tav tm="0">
                                          <p:val>
                                            <p:fltVal val="0"/>
                                          </p:val>
                                        </p:tav>
                                        <p:tav tm="100000">
                                          <p:val>
                                            <p:strVal val="#ppt_w"/>
                                          </p:val>
                                        </p:tav>
                                      </p:tavLst>
                                    </p:anim>
                                  </p:childTnLst>
                                </p:cTn>
                              </p:par>
                              <p:par>
                                <p:cTn id="73" presetID="2" presetClass="entr" presetSubtype="4" fill="hold" nodeType="withEffect">
                                  <p:stCondLst>
                                    <p:cond delay="0"/>
                                  </p:stCondLst>
                                  <p:childTnLst>
                                    <p:set>
                                      <p:cBhvr>
                                        <p:cTn id="74" dur="1" fill="hold">
                                          <p:stCondLst>
                                            <p:cond delay="0"/>
                                          </p:stCondLst>
                                        </p:cTn>
                                        <p:tgtEl>
                                          <p:spTgt spid="81938"/>
                                        </p:tgtEl>
                                        <p:attrNameLst>
                                          <p:attrName>style.visibility</p:attrName>
                                        </p:attrNameLst>
                                      </p:cBhvr>
                                      <p:to>
                                        <p:strVal val="visible"/>
                                      </p:to>
                                    </p:set>
                                    <p:anim calcmode="lin" valueType="num">
                                      <p:cBhvr additive="base">
                                        <p:cTn id="75" dur="500" fill="hold"/>
                                        <p:tgtEl>
                                          <p:spTgt spid="81938"/>
                                        </p:tgtEl>
                                        <p:attrNameLst>
                                          <p:attrName>ppt_x</p:attrName>
                                        </p:attrNameLst>
                                      </p:cBhvr>
                                      <p:tavLst>
                                        <p:tav tm="0">
                                          <p:val>
                                            <p:strVal val="#ppt_x"/>
                                          </p:val>
                                        </p:tav>
                                        <p:tav tm="100000">
                                          <p:val>
                                            <p:strVal val="#ppt_x"/>
                                          </p:val>
                                        </p:tav>
                                      </p:tavLst>
                                    </p:anim>
                                    <p:anim calcmode="lin" valueType="num">
                                      <p:cBhvr additive="base">
                                        <p:cTn id="76" dur="500" fill="hold"/>
                                        <p:tgtEl>
                                          <p:spTgt spid="81938"/>
                                        </p:tgtEl>
                                        <p:attrNameLst>
                                          <p:attrName>ppt_y</p:attrName>
                                        </p:attrNameLst>
                                      </p:cBhvr>
                                      <p:tavLst>
                                        <p:tav tm="0">
                                          <p:val>
                                            <p:strVal val="1+#ppt_h/2"/>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23" presetClass="exit" presetSubtype="32" fill="hold" grpId="1" nodeType="clickEffect">
                                  <p:stCondLst>
                                    <p:cond delay="0"/>
                                  </p:stCondLst>
                                  <p:childTnLst>
                                    <p:anim calcmode="lin" valueType="num">
                                      <p:cBhvr>
                                        <p:cTn id="80" dur="500"/>
                                        <p:tgtEl>
                                          <p:spTgt spid="23563"/>
                                        </p:tgtEl>
                                        <p:attrNameLst>
                                          <p:attrName>ppt_w</p:attrName>
                                        </p:attrNameLst>
                                      </p:cBhvr>
                                      <p:tavLst>
                                        <p:tav tm="0">
                                          <p:val>
                                            <p:strVal val="ppt_w"/>
                                          </p:val>
                                        </p:tav>
                                        <p:tav tm="100000">
                                          <p:val>
                                            <p:fltVal val="0"/>
                                          </p:val>
                                        </p:tav>
                                      </p:tavLst>
                                    </p:anim>
                                    <p:anim calcmode="lin" valueType="num">
                                      <p:cBhvr>
                                        <p:cTn id="81" dur="500"/>
                                        <p:tgtEl>
                                          <p:spTgt spid="23563"/>
                                        </p:tgtEl>
                                        <p:attrNameLst>
                                          <p:attrName>ppt_h</p:attrName>
                                        </p:attrNameLst>
                                      </p:cBhvr>
                                      <p:tavLst>
                                        <p:tav tm="0">
                                          <p:val>
                                            <p:strVal val="ppt_h"/>
                                          </p:val>
                                        </p:tav>
                                        <p:tav tm="100000">
                                          <p:val>
                                            <p:fltVal val="0"/>
                                          </p:val>
                                        </p:tav>
                                      </p:tavLst>
                                    </p:anim>
                                    <p:set>
                                      <p:cBhvr>
                                        <p:cTn id="82" dur="1" fill="hold">
                                          <p:stCondLst>
                                            <p:cond delay="499"/>
                                          </p:stCondLst>
                                        </p:cTn>
                                        <p:tgtEl>
                                          <p:spTgt spid="23563"/>
                                        </p:tgtEl>
                                        <p:attrNameLst>
                                          <p:attrName>style.visibility</p:attrName>
                                        </p:attrNameLst>
                                      </p:cBhvr>
                                      <p:to>
                                        <p:strVal val="hidden"/>
                                      </p:to>
                                    </p:set>
                                  </p:childTnLst>
                                </p:cTn>
                              </p:par>
                              <p:par>
                                <p:cTn id="83" presetID="2" presetClass="entr" presetSubtype="4" fill="hold" grpId="0" nodeType="withEffect">
                                  <p:stCondLst>
                                    <p:cond delay="0"/>
                                  </p:stCondLst>
                                  <p:childTnLst>
                                    <p:set>
                                      <p:cBhvr>
                                        <p:cTn id="84" dur="1" fill="hold">
                                          <p:stCondLst>
                                            <p:cond delay="0"/>
                                          </p:stCondLst>
                                        </p:cTn>
                                        <p:tgtEl>
                                          <p:spTgt spid="81942"/>
                                        </p:tgtEl>
                                        <p:attrNameLst>
                                          <p:attrName>style.visibility</p:attrName>
                                        </p:attrNameLst>
                                      </p:cBhvr>
                                      <p:to>
                                        <p:strVal val="visible"/>
                                      </p:to>
                                    </p:set>
                                    <p:anim calcmode="lin" valueType="num">
                                      <p:cBhvr additive="base">
                                        <p:cTn id="85" dur="500" fill="hold"/>
                                        <p:tgtEl>
                                          <p:spTgt spid="81942"/>
                                        </p:tgtEl>
                                        <p:attrNameLst>
                                          <p:attrName>ppt_x</p:attrName>
                                        </p:attrNameLst>
                                      </p:cBhvr>
                                      <p:tavLst>
                                        <p:tav tm="0">
                                          <p:val>
                                            <p:strVal val="#ppt_x"/>
                                          </p:val>
                                        </p:tav>
                                        <p:tav tm="100000">
                                          <p:val>
                                            <p:strVal val="#ppt_x"/>
                                          </p:val>
                                        </p:tav>
                                      </p:tavLst>
                                    </p:anim>
                                    <p:anim calcmode="lin" valueType="num">
                                      <p:cBhvr additive="base">
                                        <p:cTn id="86" dur="500" fill="hold"/>
                                        <p:tgtEl>
                                          <p:spTgt spid="81942"/>
                                        </p:tgtEl>
                                        <p:attrNameLst>
                                          <p:attrName>ppt_y</p:attrName>
                                        </p:attrNameLst>
                                      </p:cBhvr>
                                      <p:tavLst>
                                        <p:tav tm="0">
                                          <p:val>
                                            <p:strVal val="1+#ppt_h/2"/>
                                          </p:val>
                                        </p:tav>
                                        <p:tav tm="100000">
                                          <p:val>
                                            <p:strVal val="#ppt_y"/>
                                          </p:val>
                                        </p:tav>
                                      </p:tavLst>
                                    </p:anim>
                                  </p:childTnLst>
                                </p:cTn>
                              </p:par>
                              <p:par>
                                <p:cTn id="87" presetID="8" presetClass="entr" presetSubtype="16" fill="hold" nodeType="withEffect">
                                  <p:stCondLst>
                                    <p:cond delay="0"/>
                                  </p:stCondLst>
                                  <p:childTnLst>
                                    <p:set>
                                      <p:cBhvr>
                                        <p:cTn id="88" dur="1" fill="hold">
                                          <p:stCondLst>
                                            <p:cond delay="0"/>
                                          </p:stCondLst>
                                        </p:cTn>
                                        <p:tgtEl>
                                          <p:spTgt spid="11"/>
                                        </p:tgtEl>
                                        <p:attrNameLst>
                                          <p:attrName>style.visibility</p:attrName>
                                        </p:attrNameLst>
                                      </p:cBhvr>
                                      <p:to>
                                        <p:strVal val="visible"/>
                                      </p:to>
                                    </p:set>
                                    <p:animEffect transition="in" filter="diamond(in)">
                                      <p:cBhvr>
                                        <p:cTn id="89" dur="2000"/>
                                        <p:tgtEl>
                                          <p:spTgt spid="11"/>
                                        </p:tgtEl>
                                      </p:cBhvr>
                                    </p:animEffect>
                                  </p:childTnLst>
                                </p:cTn>
                              </p:par>
                              <p:par>
                                <p:cTn id="90" presetID="29" presetClass="entr" presetSubtype="0" fill="hold" nodeType="withEffect">
                                  <p:stCondLst>
                                    <p:cond delay="0"/>
                                  </p:stCondLst>
                                  <p:childTnLst>
                                    <p:set>
                                      <p:cBhvr>
                                        <p:cTn id="91" dur="1" fill="hold">
                                          <p:stCondLst>
                                            <p:cond delay="0"/>
                                          </p:stCondLst>
                                        </p:cTn>
                                        <p:tgtEl>
                                          <p:spTgt spid="30724"/>
                                        </p:tgtEl>
                                        <p:attrNameLst>
                                          <p:attrName>style.visibility</p:attrName>
                                        </p:attrNameLst>
                                      </p:cBhvr>
                                      <p:to>
                                        <p:strVal val="visible"/>
                                      </p:to>
                                    </p:set>
                                    <p:anim calcmode="lin" valueType="num">
                                      <p:cBhvr>
                                        <p:cTn id="92" dur="2000" fill="hold"/>
                                        <p:tgtEl>
                                          <p:spTgt spid="30724"/>
                                        </p:tgtEl>
                                        <p:attrNameLst>
                                          <p:attrName>ppt_x</p:attrName>
                                        </p:attrNameLst>
                                      </p:cBhvr>
                                      <p:tavLst>
                                        <p:tav tm="0">
                                          <p:val>
                                            <p:strVal val="#ppt_x-.2"/>
                                          </p:val>
                                        </p:tav>
                                        <p:tav tm="100000">
                                          <p:val>
                                            <p:strVal val="#ppt_x"/>
                                          </p:val>
                                        </p:tav>
                                      </p:tavLst>
                                    </p:anim>
                                    <p:anim calcmode="lin" valueType="num">
                                      <p:cBhvr>
                                        <p:cTn id="93" dur="2000" fill="hold"/>
                                        <p:tgtEl>
                                          <p:spTgt spid="30724"/>
                                        </p:tgtEl>
                                        <p:attrNameLst>
                                          <p:attrName>ppt_y</p:attrName>
                                        </p:attrNameLst>
                                      </p:cBhvr>
                                      <p:tavLst>
                                        <p:tav tm="0">
                                          <p:val>
                                            <p:strVal val="#ppt_y"/>
                                          </p:val>
                                        </p:tav>
                                        <p:tav tm="100000">
                                          <p:val>
                                            <p:strVal val="#ppt_y"/>
                                          </p:val>
                                        </p:tav>
                                      </p:tavLst>
                                    </p:anim>
                                    <p:animEffect transition="in" filter="wipe(right)" prLst="gradientSize: 0.1">
                                      <p:cBhvr>
                                        <p:cTn id="94" dur="2000"/>
                                        <p:tgtEl>
                                          <p:spTgt spid="3072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95" repeatCount="indefinite" fill="hold" display="0">
                  <p:stCondLst>
                    <p:cond delay="indefinite"/>
                  </p:stCondLst>
                  <p:endCondLst>
                    <p:cond evt="onPrev" delay="0">
                      <p:tgtEl>
                        <p:sldTgt/>
                      </p:tgtEl>
                    </p:cond>
                    <p:cond evt="onStopAudio" delay="0">
                      <p:tgtEl>
                        <p:sldTgt/>
                      </p:tgtEl>
                    </p:cond>
                  </p:endCondLst>
                </p:cTn>
                <p:tgtEl>
                  <p:spTgt spid="18"/>
                </p:tgtEl>
              </p:cMediaNode>
            </p:audio>
          </p:childTnLst>
        </p:cTn>
      </p:par>
    </p:tnLst>
    <p:bldLst>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23563" grpId="0" animBg="1"/>
      <p:bldP spid="23563" grpId="1" animBg="1"/>
      <p:bldP spid="8194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1|2.6"/>
</p:tagLst>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728</TotalTime>
  <Words>1234</Words>
  <Application>Microsoft Office PowerPoint</Application>
  <PresentationFormat>Widescreen</PresentationFormat>
  <Paragraphs>95</Paragraphs>
  <Slides>24</Slides>
  <Notes>7</Notes>
  <HiddenSlides>0</HiddenSlides>
  <MMClips>3</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.VnTime</vt:lpstr>
      <vt:lpstr>Arial</vt:lpstr>
      <vt:lpstr>Calibri</vt:lpstr>
      <vt:lpstr>Symbol</vt:lpstr>
      <vt:lpstr>Times New Roman</vt:lpstr>
      <vt:lpstr>Tw Cen MT</vt:lpstr>
      <vt:lpstr>Wingdings</vt:lpstr>
      <vt:lpstr>Droplet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58</cp:revision>
  <dcterms:created xsi:type="dcterms:W3CDTF">2021-07-24T01:37:59Z</dcterms:created>
  <dcterms:modified xsi:type="dcterms:W3CDTF">2022-12-07T03:36:19Z</dcterms:modified>
</cp:coreProperties>
</file>