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60" r:id="rId2"/>
    <p:sldId id="352" r:id="rId3"/>
    <p:sldId id="348" r:id="rId4"/>
    <p:sldId id="349" r:id="rId5"/>
    <p:sldId id="350" r:id="rId6"/>
    <p:sldId id="351" r:id="rId7"/>
    <p:sldId id="256" r:id="rId8"/>
    <p:sldId id="315" r:id="rId9"/>
    <p:sldId id="318" r:id="rId10"/>
    <p:sldId id="319" r:id="rId11"/>
    <p:sldId id="328" r:id="rId12"/>
    <p:sldId id="326" r:id="rId13"/>
    <p:sldId id="361" r:id="rId14"/>
    <p:sldId id="362" r:id="rId15"/>
    <p:sldId id="354" r:id="rId16"/>
    <p:sldId id="355" r:id="rId17"/>
    <p:sldId id="263" r:id="rId18"/>
    <p:sldId id="357" r:id="rId19"/>
    <p:sldId id="363" r:id="rId20"/>
    <p:sldId id="356" r:id="rId21"/>
    <p:sldId id="358" r:id="rId22"/>
    <p:sldId id="330" r:id="rId23"/>
    <p:sldId id="359" r:id="rId24"/>
    <p:sldId id="331" r:id="rId25"/>
    <p:sldId id="332" r:id="rId26"/>
    <p:sldId id="33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39" autoAdjust="0"/>
    <p:restoredTop sz="94660"/>
  </p:normalViewPr>
  <p:slideViewPr>
    <p:cSldViewPr>
      <p:cViewPr varScale="1">
        <p:scale>
          <a:sx n="69" d="100"/>
          <a:sy n="69" d="100"/>
        </p:scale>
        <p:origin x="522" y="6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84202-32A6-406F-8EF9-1CA0662383A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78180-2885-402F-8B3E-0BB3DD5C0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4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8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2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9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7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9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7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5313E-F7CE-4B4E-9A2E-CBF9411D469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77905-86B8-4C8F-99C7-42FB4364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slide" Target="slide4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" y="28657"/>
            <a:ext cx="9143999" cy="6891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3899" y="2261151"/>
            <a:ext cx="2787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21677" cy="1621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867" y="4762"/>
            <a:ext cx="1524132" cy="153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91468"/>
            <a:ext cx="1496638" cy="1404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67" y="5463640"/>
            <a:ext cx="1499746" cy="13717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5329" y="5932173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28657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HUYỆN VIỆT YÊN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TRƯỜNG THCS NINH SƠN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endCxn id="12" idx="2"/>
          </p:cNvCxnSpPr>
          <p:nvPr/>
        </p:nvCxnSpPr>
        <p:spPr>
          <a:xfrm>
            <a:off x="3886200" y="736543"/>
            <a:ext cx="1638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2342" y="13897"/>
            <a:ext cx="9141658" cy="68580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8" idx="2"/>
          </p:cNvCxnSpPr>
          <p:nvPr/>
        </p:nvCxnSpPr>
        <p:spPr>
          <a:xfrm flipV="1">
            <a:off x="1219200" y="3917460"/>
            <a:ext cx="4419600" cy="1005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390503" y="2985482"/>
            <a:ext cx="39432" cy="189131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886180" y="2468682"/>
            <a:ext cx="1167035" cy="1033601"/>
            <a:chOff x="3562349" y="152400"/>
            <a:chExt cx="2303463" cy="2303462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562349" y="152400"/>
              <a:ext cx="2303463" cy="2303462"/>
              <a:chOff x="-250" y="1344"/>
              <a:chExt cx="1451" cy="1451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332" y="1541"/>
                <a:ext cx="272" cy="10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2" name="Picture 6" descr="GLOBE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0" y="1344"/>
                <a:ext cx="1451" cy="1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Oval 9"/>
            <p:cNvSpPr/>
            <p:nvPr/>
          </p:nvSpPr>
          <p:spPr>
            <a:xfrm>
              <a:off x="4035837" y="628813"/>
              <a:ext cx="1325880" cy="132588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43600" y="3593427"/>
            <a:ext cx="1028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  <a:t>22 - 12</a:t>
            </a:r>
            <a:b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</a:br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Đông chí</a:t>
            </a:r>
            <a:endParaRPr lang="en-US" sz="14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743200" y="5041227"/>
            <a:ext cx="12946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  <a:t>23 </a:t>
            </a:r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- 9 </a:t>
            </a:r>
          </a:p>
          <a:p>
            <a:pPr algn="ctr" eaLnBrk="1" hangingPunct="1"/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Thu phân</a:t>
            </a:r>
            <a:endParaRPr lang="en-US" sz="14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776144" y="220980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  <a:t>21 - 3</a:t>
            </a:r>
            <a:b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</a:br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Xuân phân</a:t>
            </a:r>
            <a:endParaRPr lang="en-US" sz="14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04800" y="3695499"/>
            <a:ext cx="7432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22 </a:t>
            </a:r>
            <a: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  <a:t>- 6 </a:t>
            </a:r>
            <a:br>
              <a:rPr lang="en-US" sz="1400" b="1" dirty="0">
                <a:solidFill>
                  <a:schemeClr val="folHlink"/>
                </a:solidFill>
                <a:cs typeface="Times New Roman" pitchFamily="18" charset="0"/>
              </a:rPr>
            </a:br>
            <a:r>
              <a:rPr lang="en-US" sz="1400" b="1" dirty="0" smtClean="0">
                <a:solidFill>
                  <a:schemeClr val="folHlink"/>
                </a:solidFill>
                <a:cs typeface="Times New Roman" pitchFamily="18" charset="0"/>
              </a:rPr>
              <a:t>Hạ chí</a:t>
            </a:r>
            <a:endParaRPr lang="en-US" sz="1400" b="1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pic>
        <p:nvPicPr>
          <p:cNvPr id="17" name="Picture 2" descr="C:\Users\ADMIN\Desktop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70" y="3442897"/>
            <a:ext cx="912530" cy="9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219200" y="2991902"/>
            <a:ext cx="4495800" cy="18712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86200" y="3240673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 xuân</a:t>
            </a:r>
          </a:p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đông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57400" y="32395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 hạ</a:t>
            </a:r>
          </a:p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xuân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62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 đông</a:t>
            </a:r>
          </a:p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thu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6820" y="4114800"/>
            <a:ext cx="90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 thu</a:t>
            </a:r>
          </a:p>
          <a:p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hạ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5465572" y="1910794"/>
            <a:ext cx="3983228" cy="16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715000" y="2133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là gì?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năm có mấy mùa?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 Diagonal Corner Rectangle 31"/>
          <p:cNvSpPr/>
          <p:nvPr/>
        </p:nvSpPr>
        <p:spPr>
          <a:xfrm>
            <a:off x="563207" y="678512"/>
            <a:ext cx="7894993" cy="102359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là một khoảng thời gian của năm, có những đặc điểm riêng về thời tiết và khí hậu.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6781800" y="3657600"/>
            <a:ext cx="1828800" cy="1681691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4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0185 C 0.13576 -0.00185 0.24896 0.05805 0.24896 0.13275 C 0.24896 0.20676 0.13576 0.26689 -0.00295 0.26689 C -0.14149 0.26689 -0.25434 0.20676 -0.25434 0.13275 C -0.25434 0.05805 -0.14149 -0.00185 -0.00295 -0.00185 Z " pathEditMode="relative" rAng="0" ptsTypes="fffff">
                                      <p:cBhvr>
                                        <p:cTn id="6" dur="10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3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853932F-E487-47E0-8570-D2143E8C8201}"/>
              </a:ext>
            </a:extLst>
          </p:cNvPr>
          <p:cNvSpPr txBox="1"/>
          <p:nvPr/>
        </p:nvSpPr>
        <p:spPr>
          <a:xfrm>
            <a:off x="1637447" y="-13855"/>
            <a:ext cx="7049354" cy="162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FD1AA3A-AA25-415D-B91F-593285FC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75417"/>
            <a:ext cx="1540898" cy="126807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D8331F1-DA90-4074-BC99-D73F6275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65642"/>
            <a:ext cx="8610599" cy="525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380843"/>
            <a:ext cx="1465131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4543161486924108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68" y="274638"/>
            <a:ext cx="8951863" cy="6202362"/>
          </a:xfrm>
        </p:spPr>
      </p:pic>
    </p:spTree>
    <p:extLst>
      <p:ext uri="{BB962C8B-B14F-4D97-AF65-F5344CB8AC3E}">
        <p14:creationId xmlns:p14="http://schemas.microsoft.com/office/powerpoint/2010/main" val="380908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853932F-E487-47E0-8570-D2143E8C8201}"/>
              </a:ext>
            </a:extLst>
          </p:cNvPr>
          <p:cNvSpPr txBox="1"/>
          <p:nvPr/>
        </p:nvSpPr>
        <p:spPr>
          <a:xfrm>
            <a:off x="1637447" y="-13855"/>
            <a:ext cx="7049354" cy="162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FD1AA3A-AA25-415D-B91F-593285FC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75417"/>
            <a:ext cx="1540898" cy="126807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D8331F1-DA90-4074-BC99-D73F6275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65642"/>
            <a:ext cx="8610599" cy="525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" y="380843"/>
            <a:ext cx="1465131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853932F-E487-47E0-8570-D2143E8C8201}"/>
              </a:ext>
            </a:extLst>
          </p:cNvPr>
          <p:cNvSpPr txBox="1"/>
          <p:nvPr/>
        </p:nvSpPr>
        <p:spPr>
          <a:xfrm>
            <a:off x="1637447" y="-13855"/>
            <a:ext cx="7049354" cy="162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FD1AA3A-AA25-415D-B91F-593285FC0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" y="75417"/>
            <a:ext cx="1540898" cy="126807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D8331F1-DA90-4074-BC99-D73F62757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765642"/>
            <a:ext cx="8610599" cy="5252928"/>
          </a:xfrm>
          <a:prstGeom prst="rect">
            <a:avLst/>
          </a:prstGeom>
        </p:spPr>
      </p:pic>
      <p:pic>
        <p:nvPicPr>
          <p:cNvPr id="5" name="Countdown 10 seconds - Free Green Screen - พื้นเขียว นับถอยหลัง 10 วินาที">
            <a:hlinkClick r:id="" action="ppaction://media"/>
            <a:extLst>
              <a:ext uri="{FF2B5EF4-FFF2-40B4-BE49-F238E27FC236}">
                <a16:creationId xmlns:a16="http://schemas.microsoft.com/office/drawing/2014/main" id="{93F0AEF3-559C-4F90-A621-06A8EA694E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6596"/>
            <a:ext cx="1739456" cy="13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97782E0E-EC1D-4905-B83D-0C7CE9D4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9600"/>
            <a:ext cx="8915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E4B6D18-3F00-4EA7-9C62-6A75F577A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581066"/>
              </p:ext>
            </p:extLst>
          </p:nvPr>
        </p:nvGraphicFramePr>
        <p:xfrm>
          <a:off x="339436" y="33363"/>
          <a:ext cx="8658224" cy="6096000"/>
        </p:xfrm>
        <a:graphic>
          <a:graphicData uri="http://schemas.openxmlformats.org/drawingml/2006/table">
            <a:tbl>
              <a:tblPr bandRow="1"/>
              <a:tblGrid>
                <a:gridCol w="726361">
                  <a:extLst>
                    <a:ext uri="{9D8B030D-6E8A-4147-A177-3AD203B41FA5}">
                      <a16:colId xmlns:a16="http://schemas.microsoft.com/office/drawing/2014/main" val="3440121800"/>
                    </a:ext>
                  </a:extLst>
                </a:gridCol>
                <a:gridCol w="987851">
                  <a:extLst>
                    <a:ext uri="{9D8B030D-6E8A-4147-A177-3AD203B41FA5}">
                      <a16:colId xmlns:a16="http://schemas.microsoft.com/office/drawing/2014/main" val="894922454"/>
                    </a:ext>
                  </a:extLst>
                </a:gridCol>
                <a:gridCol w="2033811">
                  <a:extLst>
                    <a:ext uri="{9D8B030D-6E8A-4147-A177-3AD203B41FA5}">
                      <a16:colId xmlns:a16="http://schemas.microsoft.com/office/drawing/2014/main" val="3421779240"/>
                    </a:ext>
                  </a:extLst>
                </a:gridCol>
                <a:gridCol w="1394613">
                  <a:extLst>
                    <a:ext uri="{9D8B030D-6E8A-4147-A177-3AD203B41FA5}">
                      <a16:colId xmlns:a16="http://schemas.microsoft.com/office/drawing/2014/main" val="3457208268"/>
                    </a:ext>
                  </a:extLst>
                </a:gridCol>
                <a:gridCol w="2595531">
                  <a:extLst>
                    <a:ext uri="{9D8B030D-6E8A-4147-A177-3AD203B41FA5}">
                      <a16:colId xmlns:a16="http://schemas.microsoft.com/office/drawing/2014/main" val="2565041077"/>
                    </a:ext>
                  </a:extLst>
                </a:gridCol>
                <a:gridCol w="920057">
                  <a:extLst>
                    <a:ext uri="{9D8B030D-6E8A-4147-A177-3AD203B41FA5}">
                      <a16:colId xmlns:a16="http://schemas.microsoft.com/office/drawing/2014/main" val="1573412641"/>
                    </a:ext>
                  </a:extLst>
                </a:gridCol>
              </a:tblGrid>
              <a:tr h="164226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Ngày/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của nửa cầu so với Mặt Trời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MT/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chếch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nhiệt và ánh sáng nhận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000" b="1" baseline="0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400" b="1" dirty="0" smtClean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43642"/>
                  </a:ext>
                </a:extLst>
              </a:tr>
              <a:tr h="732433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22/6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84584"/>
                  </a:ext>
                </a:extLst>
              </a:tr>
              <a:tr h="732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38635"/>
                  </a:ext>
                </a:extLst>
              </a:tr>
              <a:tr h="732433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22/12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819415"/>
                  </a:ext>
                </a:extLst>
              </a:tr>
              <a:tr h="732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187508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8CF18B-BEAB-4CA0-94A2-866E463CC516}"/>
              </a:ext>
            </a:extLst>
          </p:cNvPr>
          <p:cNvSpPr txBox="1"/>
          <p:nvPr/>
        </p:nvSpPr>
        <p:spPr>
          <a:xfrm>
            <a:off x="2135332" y="1911518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phía</a:t>
            </a:r>
            <a:endParaRPr lang="vi-VN" sz="2000" b="1" dirty="0" smtClean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25BCD7-884A-4E8A-B797-9C6EB36BD6A6}"/>
              </a:ext>
            </a:extLst>
          </p:cNvPr>
          <p:cNvSpPr txBox="1"/>
          <p:nvPr/>
        </p:nvSpPr>
        <p:spPr>
          <a:xfrm>
            <a:off x="2057400" y="5113700"/>
            <a:ext cx="24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phía</a:t>
            </a:r>
            <a:endParaRPr lang="vi-VN" sz="2000" b="1" dirty="0" smtClean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260A8D-5D50-426D-B619-D22A4BB4FB98}"/>
              </a:ext>
            </a:extLst>
          </p:cNvPr>
          <p:cNvSpPr txBox="1"/>
          <p:nvPr/>
        </p:nvSpPr>
        <p:spPr>
          <a:xfrm>
            <a:off x="2157630" y="4052195"/>
            <a:ext cx="24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Chếch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xa</a:t>
            </a:r>
            <a:endParaRPr lang="en-US" sz="2000" b="1" dirty="0" smtClean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Mặt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Trời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977BFB-CC18-4D53-B921-9C3DA23BE53C}"/>
              </a:ext>
            </a:extLst>
          </p:cNvPr>
          <p:cNvSpPr txBox="1"/>
          <p:nvPr/>
        </p:nvSpPr>
        <p:spPr>
          <a:xfrm>
            <a:off x="2225911" y="2996238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Chếch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xa</a:t>
            </a:r>
            <a:endParaRPr lang="en-US" sz="2000" b="1" dirty="0" smtClean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Trời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BE54E65-A0FD-494A-8DF4-7F08878B865E}"/>
              </a:ext>
            </a:extLst>
          </p:cNvPr>
          <p:cNvSpPr txBox="1"/>
          <p:nvPr/>
        </p:nvSpPr>
        <p:spPr>
          <a:xfrm>
            <a:off x="5610225" y="1975280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DFEC162-6B66-4B14-AFD3-CAFCA18C8964}"/>
              </a:ext>
            </a:extLst>
          </p:cNvPr>
          <p:cNvSpPr txBox="1"/>
          <p:nvPr/>
        </p:nvSpPr>
        <p:spPr>
          <a:xfrm>
            <a:off x="5584948" y="4246929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Ít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nhiệt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ánh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sáng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BFC669-9102-4AD5-B0DE-DB18592CD502}"/>
              </a:ext>
            </a:extLst>
          </p:cNvPr>
          <p:cNvSpPr txBox="1"/>
          <p:nvPr/>
        </p:nvSpPr>
        <p:spPr>
          <a:xfrm>
            <a:off x="5595987" y="5136326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ánh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sáng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255FAF2-F8A1-4B03-8A00-DBC5F4EDF54C}"/>
              </a:ext>
            </a:extLst>
          </p:cNvPr>
          <p:cNvSpPr txBox="1"/>
          <p:nvPr/>
        </p:nvSpPr>
        <p:spPr>
          <a:xfrm>
            <a:off x="5524500" y="3162802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Ít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nhiệt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ánh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sáng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F722114-EA1E-4A75-8E26-258B774EC31E}"/>
              </a:ext>
            </a:extLst>
          </p:cNvPr>
          <p:cNvSpPr txBox="1"/>
          <p:nvPr/>
        </p:nvSpPr>
        <p:spPr>
          <a:xfrm>
            <a:off x="8070725" y="2051955"/>
            <a:ext cx="89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Nóng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C44C7C2-302D-4454-AAB4-4B8EE0AB5232}"/>
              </a:ext>
            </a:extLst>
          </p:cNvPr>
          <p:cNvSpPr txBox="1"/>
          <p:nvPr/>
        </p:nvSpPr>
        <p:spPr>
          <a:xfrm>
            <a:off x="8105361" y="5247719"/>
            <a:ext cx="900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Nóng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0EDE306-089F-495B-837C-4058F37E4088}"/>
              </a:ext>
            </a:extLst>
          </p:cNvPr>
          <p:cNvSpPr txBox="1"/>
          <p:nvPr/>
        </p:nvSpPr>
        <p:spPr>
          <a:xfrm>
            <a:off x="8045161" y="3162802"/>
            <a:ext cx="93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Lạnh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E56F0C7-9765-4DED-AC78-A95F3568233E}"/>
              </a:ext>
            </a:extLst>
          </p:cNvPr>
          <p:cNvSpPr txBox="1"/>
          <p:nvPr/>
        </p:nvSpPr>
        <p:spPr>
          <a:xfrm>
            <a:off x="8116177" y="4261190"/>
            <a:ext cx="78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Lạnh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7C53C2F-BB24-4555-88ED-9359166ED8FB}"/>
              </a:ext>
            </a:extLst>
          </p:cNvPr>
          <p:cNvSpPr txBox="1"/>
          <p:nvPr/>
        </p:nvSpPr>
        <p:spPr>
          <a:xfrm>
            <a:off x="4244345" y="2051955"/>
            <a:ext cx="70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Lớn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FD8CBD9-1FB6-48E0-985A-75E6A4FDC236}"/>
              </a:ext>
            </a:extLst>
          </p:cNvPr>
          <p:cNvSpPr txBox="1"/>
          <p:nvPr/>
        </p:nvSpPr>
        <p:spPr>
          <a:xfrm>
            <a:off x="4321993" y="5211154"/>
            <a:ext cx="70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Lớn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7DF8CE8-BDC4-4262-9E91-57CC9A6023F4}"/>
              </a:ext>
            </a:extLst>
          </p:cNvPr>
          <p:cNvSpPr txBox="1"/>
          <p:nvPr/>
        </p:nvSpPr>
        <p:spPr>
          <a:xfrm>
            <a:off x="4219792" y="3152768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Nhỏ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E4CA943-30E6-4A5A-816D-3366EA8FBE55}"/>
              </a:ext>
            </a:extLst>
          </p:cNvPr>
          <p:cNvSpPr txBox="1"/>
          <p:nvPr/>
        </p:nvSpPr>
        <p:spPr>
          <a:xfrm>
            <a:off x="4285755" y="4248297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Nhỏ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21" name="Hộp Văn bản 23">
            <a:extLst>
              <a:ext uri="{FF2B5EF4-FFF2-40B4-BE49-F238E27FC236}">
                <a16:creationId xmlns:a16="http://schemas.microsoft.com/office/drawing/2014/main" id="{2785EC7D-607B-4FCA-9699-5241C5777579}"/>
              </a:ext>
            </a:extLst>
          </p:cNvPr>
          <p:cNvSpPr txBox="1"/>
          <p:nvPr/>
        </p:nvSpPr>
        <p:spPr>
          <a:xfrm>
            <a:off x="1135856" y="6263065"/>
            <a:ext cx="6643688" cy="609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F1C5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F1C5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0" y="2819400"/>
            <a:ext cx="8458199" cy="3852208"/>
            <a:chOff x="693484" y="762000"/>
            <a:chExt cx="7624645" cy="4004608"/>
          </a:xfrm>
        </p:grpSpPr>
        <p:pic>
          <p:nvPicPr>
            <p:cNvPr id="4" name="Picture 7" descr="C:\Users\ADMIN\Desktop\Captur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5000"/>
                      </a14:imgEffect>
                      <a14:imgEffect>
                        <a14:brightnessContrast bright="2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62000"/>
              <a:ext cx="7479929" cy="4004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705600" y="3867150"/>
              <a:ext cx="1612529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48400" y="4023658"/>
              <a:ext cx="1612529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715000" y="4210050"/>
              <a:ext cx="1612529" cy="499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47301" y="1152525"/>
              <a:ext cx="2472149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8201" y="1257300"/>
              <a:ext cx="205740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3484" y="1485900"/>
              <a:ext cx="1614899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37289"/>
              </p:ext>
            </p:extLst>
          </p:nvPr>
        </p:nvGraphicFramePr>
        <p:xfrm>
          <a:off x="304800" y="717863"/>
          <a:ext cx="8577942" cy="2103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4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8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52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2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gian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Nửa cầu Bắc</a:t>
                      </a:r>
                      <a:endParaRPr lang="en-US" sz="2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Nửa cầu Nam</a:t>
                      </a:r>
                      <a:endParaRPr lang="en-US" sz="2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Mùa</a:t>
                      </a:r>
                      <a:r>
                        <a:rPr lang="en-US" sz="2200" baseline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Mùa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Mùa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Mùa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21/3 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22/6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22/6 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23/9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23/9 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22/12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22/12 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21/3 năm sau</a:t>
                      </a: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4574" y="136456"/>
            <a:ext cx="860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C00000"/>
                </a:solidFill>
              </a:rPr>
              <a:t>Điền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vào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bảng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sau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về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thời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gian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mùa</a:t>
            </a:r>
            <a:r>
              <a:rPr lang="en-US" sz="2400" b="1" i="1" dirty="0" smtClean="0">
                <a:solidFill>
                  <a:srgbClr val="C00000"/>
                </a:solidFill>
              </a:rPr>
              <a:t> ở 2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nửa</a:t>
            </a:r>
            <a:r>
              <a:rPr lang="en-US" sz="2400" b="1" i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cầu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8315" y="1561981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5815" y="2234049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6779" y="1547466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4279" y="2248562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6422" y="1345607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1" y="2450199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671" y="1720242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2150" y="2101803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9363" y="1345607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3877" y="1714325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1137" y="2069921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09117" y="2434233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94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2F83B40-434E-48DA-96A6-8DC1FF84F5E2}"/>
              </a:ext>
            </a:extLst>
          </p:cNvPr>
          <p:cNvSpPr txBox="1"/>
          <p:nvPr/>
        </p:nvSpPr>
        <p:spPr>
          <a:xfrm>
            <a:off x="329044" y="4038601"/>
            <a:ext cx="5462156" cy="285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750"/>
              </a:spcAft>
              <a:tabLst>
                <a:tab pos="385763" algn="l"/>
                <a:tab pos="514350" algn="l"/>
                <a:tab pos="685800" algn="l"/>
              </a:tabLst>
              <a:defRPr/>
            </a:pP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(1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…………Ở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(2)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………… 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(3)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(4)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…………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Hình chữ nhật 6">
            <a:extLst>
              <a:ext uri="{FF2B5EF4-FFF2-40B4-BE49-F238E27FC236}">
                <a16:creationId xmlns:a16="http://schemas.microsoft.com/office/drawing/2014/main" id="{3F605B10-AEE0-4726-80F9-FD5C485D83A2}"/>
              </a:ext>
            </a:extLst>
          </p:cNvPr>
          <p:cNvSpPr/>
          <p:nvPr/>
        </p:nvSpPr>
        <p:spPr>
          <a:xfrm>
            <a:off x="6187174" y="3991437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mùa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DC1A1E1-59EC-4A86-87EE-5E3EE37ECA97}"/>
              </a:ext>
            </a:extLst>
          </p:cNvPr>
          <p:cNvSpPr/>
          <p:nvPr/>
        </p:nvSpPr>
        <p:spPr>
          <a:xfrm>
            <a:off x="6187174" y="5196605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lạnh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6">
            <a:extLst>
              <a:ext uri="{FF2B5EF4-FFF2-40B4-BE49-F238E27FC236}">
                <a16:creationId xmlns:a16="http://schemas.microsoft.com/office/drawing/2014/main" id="{7385B3E6-AD4B-4DC5-B6E0-62A4DD1FECDF}"/>
              </a:ext>
            </a:extLst>
          </p:cNvPr>
          <p:cNvSpPr/>
          <p:nvPr/>
        </p:nvSpPr>
        <p:spPr>
          <a:xfrm>
            <a:off x="6173319" y="5842636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hòa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EF6543E-EADD-4FBC-BB26-BDB3695EB482}"/>
              </a:ext>
            </a:extLst>
          </p:cNvPr>
          <p:cNvSpPr/>
          <p:nvPr/>
        </p:nvSpPr>
        <p:spPr>
          <a:xfrm>
            <a:off x="6173319" y="4589421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vĩ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thấp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 descr="C:\Users\ADMIN\Desktop\Capture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6765"/>
            <a:ext cx="7865920" cy="30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3">
            <a:extLst>
              <a:ext uri="{FF2B5EF4-FFF2-40B4-BE49-F238E27FC236}">
                <a16:creationId xmlns:a16="http://schemas.microsoft.com/office/drawing/2014/main" id="{1CB94B1C-C610-4B58-827C-B36421DCA50B}"/>
              </a:ext>
            </a:extLst>
          </p:cNvPr>
          <p:cNvSpPr txBox="1"/>
          <p:nvPr/>
        </p:nvSpPr>
        <p:spPr>
          <a:xfrm>
            <a:off x="329044" y="3102567"/>
            <a:ext cx="8679873" cy="707886"/>
          </a:xfrm>
          <a:prstGeom prst="rect">
            <a:avLst/>
          </a:prstGeom>
          <a:noFill/>
          <a:ln>
            <a:solidFill>
              <a:srgbClr val="FF0066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Hình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(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1,5 </a:t>
            </a:r>
            <a:r>
              <a:rPr lang="en-US" sz="2000" b="1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0070C0"/>
              </a:solidFill>
              <a:latin typeface="SVN-Comic Sans MS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41" y="3886319"/>
            <a:ext cx="8941375" cy="297168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7" grpId="0" animBg="1"/>
      <p:bldP spid="1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83B40-434E-48DA-96A6-8DC1FF84F5E2}"/>
              </a:ext>
            </a:extLst>
          </p:cNvPr>
          <p:cNvSpPr txBox="1"/>
          <p:nvPr/>
        </p:nvSpPr>
        <p:spPr>
          <a:xfrm>
            <a:off x="228600" y="1371600"/>
            <a:ext cx="7976756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750"/>
              </a:spcAft>
              <a:tabLst>
                <a:tab pos="385763" algn="l"/>
                <a:tab pos="514350" algn="l"/>
                <a:tab pos="685800" algn="l"/>
              </a:tabLst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(1)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………..……Ở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(2)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………… (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(3)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…………………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(4)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…………………….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3DC1A1E1-59EC-4A86-87EE-5E3EE37ECA97}"/>
              </a:ext>
            </a:extLst>
          </p:cNvPr>
          <p:cNvSpPr/>
          <p:nvPr/>
        </p:nvSpPr>
        <p:spPr>
          <a:xfrm>
            <a:off x="457200" y="2057400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lạnh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6">
            <a:extLst>
              <a:ext uri="{FF2B5EF4-FFF2-40B4-BE49-F238E27FC236}">
                <a16:creationId xmlns:a16="http://schemas.microsoft.com/office/drawing/2014/main" id="{FEF6543E-EADD-4FBC-BB26-BDB3695EB482}"/>
              </a:ext>
            </a:extLst>
          </p:cNvPr>
          <p:cNvSpPr/>
          <p:nvPr/>
        </p:nvSpPr>
        <p:spPr>
          <a:xfrm>
            <a:off x="4331278" y="2057400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vĩ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thấp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7385B3E6-AD4B-4DC5-B6E0-62A4DD1FECDF}"/>
              </a:ext>
            </a:extLst>
          </p:cNvPr>
          <p:cNvSpPr/>
          <p:nvPr/>
        </p:nvSpPr>
        <p:spPr>
          <a:xfrm>
            <a:off x="3810000" y="3112532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hòa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F605B10-AEE0-4726-80F9-FD5C485D83A2}"/>
              </a:ext>
            </a:extLst>
          </p:cNvPr>
          <p:cNvSpPr/>
          <p:nvPr/>
        </p:nvSpPr>
        <p:spPr>
          <a:xfrm>
            <a:off x="2337584" y="3763696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mùa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0ED45-687B-4787-AB92-BC1B27FFF4E3}"/>
              </a:ext>
            </a:extLst>
          </p:cNvPr>
          <p:cNvSpPr txBox="1"/>
          <p:nvPr/>
        </p:nvSpPr>
        <p:spPr>
          <a:xfrm>
            <a:off x="457200" y="364959"/>
            <a:ext cx="8048292" cy="738664"/>
          </a:xfrm>
          <a:prstGeom prst="rect">
            <a:avLst/>
          </a:prstGeom>
          <a:noFill/>
          <a:ln w="19050">
            <a:solidFill>
              <a:srgbClr val="FF0066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 defTabSz="685800">
              <a:spcAft>
                <a:spcPts val="750"/>
              </a:spcAft>
              <a:defRPr/>
            </a:pP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90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774"/>
            <a:ext cx="9144000" cy="6770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8" y="-235528"/>
            <a:ext cx="1683760" cy="5791200"/>
          </a:xfrm>
          <a:prstGeom prst="rect">
            <a:avLst/>
          </a:prstGeom>
        </p:spPr>
      </p:pic>
      <p:pic>
        <p:nvPicPr>
          <p:cNvPr id="19" name="Picture 4" descr="4b35898d_4ccde827_12_iykim20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18" y="695373"/>
            <a:ext cx="2987569" cy="28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4b35898a_5cc64c15_8_iykim2000-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58" y="726232"/>
            <a:ext cx="3028824" cy="27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20130909-0319-anigif_enhanced-buzz-29765-1378302240-1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56" y="3465662"/>
            <a:ext cx="3013870" cy="27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Hinhnenso1_com-hinhdong-_00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63" y="3465662"/>
            <a:ext cx="2995219" cy="27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2930397" y="679668"/>
            <a:ext cx="3021629" cy="2757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5938006" y="696642"/>
            <a:ext cx="3117908" cy="27092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2926006" y="3420739"/>
            <a:ext cx="3012000" cy="28295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5959950" y="3420738"/>
            <a:ext cx="3095964" cy="28295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hlinkClick r:id="rId11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2680708" y="895947"/>
            <a:ext cx="335643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5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2" name="TextBox 41">
            <a:hlinkClick r:id="rId12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5562952" y="1018466"/>
            <a:ext cx="372698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5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>
            <a:hlinkClick r:id="rId13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2528753" y="3618611"/>
            <a:ext cx="376917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5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4" name="TextBox 43">
            <a:hlinkClick r:id="rId14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5444035" y="3631827"/>
            <a:ext cx="376917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5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2664CE-F705-482F-A94A-3343E9665D4B}"/>
              </a:ext>
            </a:extLst>
          </p:cNvPr>
          <p:cNvSpPr txBox="1"/>
          <p:nvPr/>
        </p:nvSpPr>
        <p:spPr>
          <a:xfrm>
            <a:off x="2528753" y="6307908"/>
            <a:ext cx="16360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CHỦ ĐỀ BỨC TRANH</a:t>
            </a:r>
          </a:p>
        </p:txBody>
      </p:sp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2456" y="5750928"/>
            <a:ext cx="1182727" cy="999831"/>
          </a:xfrm>
          <a:prstGeom prst="rect">
            <a:avLst/>
          </a:prstGeom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613774" y="5562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 numSld="8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E0ED45-687B-4787-AB92-BC1B27FFF4E3}"/>
              </a:ext>
            </a:extLst>
          </p:cNvPr>
          <p:cNvSpPr txBox="1"/>
          <p:nvPr/>
        </p:nvSpPr>
        <p:spPr>
          <a:xfrm>
            <a:off x="682984" y="488273"/>
            <a:ext cx="8048292" cy="738664"/>
          </a:xfrm>
          <a:prstGeom prst="rect">
            <a:avLst/>
          </a:prstGeom>
          <a:noFill/>
          <a:ln w="19050">
            <a:solidFill>
              <a:srgbClr val="FF0066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 defTabSz="685800">
              <a:spcAft>
                <a:spcPts val="750"/>
              </a:spcAft>
              <a:defRPr/>
            </a:pP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100" dirty="0" smtClean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70C0"/>
                </a:solidFill>
                <a:latin typeface="SVN-Comic Sans M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83B40-434E-48DA-96A6-8DC1FF84F5E2}"/>
              </a:ext>
            </a:extLst>
          </p:cNvPr>
          <p:cNvSpPr txBox="1"/>
          <p:nvPr/>
        </p:nvSpPr>
        <p:spPr>
          <a:xfrm>
            <a:off x="682983" y="2844426"/>
            <a:ext cx="804829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15000"/>
              </a:lnSpc>
              <a:spcAft>
                <a:spcPts val="750"/>
              </a:spcAft>
              <a:tabLst>
                <a:tab pos="385763" algn="l"/>
                <a:tab pos="514350" algn="l"/>
                <a:tab pos="685800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(1)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…………………..…………….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…………..………….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(3)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…………………….……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(4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………………………….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Hình chữ nhật 6">
            <a:extLst>
              <a:ext uri="{FF2B5EF4-FFF2-40B4-BE49-F238E27FC236}">
                <a16:creationId xmlns:a16="http://schemas.microsoft.com/office/drawing/2014/main" id="{3F605B10-AEE0-4726-80F9-FD5C485D83A2}"/>
              </a:ext>
            </a:extLst>
          </p:cNvPr>
          <p:cNvSpPr/>
          <p:nvPr/>
        </p:nvSpPr>
        <p:spPr>
          <a:xfrm>
            <a:off x="942109" y="1603679"/>
            <a:ext cx="18803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mùa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DC1A1E1-59EC-4A86-87EE-5E3EE37ECA97}"/>
              </a:ext>
            </a:extLst>
          </p:cNvPr>
          <p:cNvSpPr/>
          <p:nvPr/>
        </p:nvSpPr>
        <p:spPr>
          <a:xfrm>
            <a:off x="4914900" y="1634374"/>
            <a:ext cx="180714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lạnh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6">
            <a:extLst>
              <a:ext uri="{FF2B5EF4-FFF2-40B4-BE49-F238E27FC236}">
                <a16:creationId xmlns:a16="http://schemas.microsoft.com/office/drawing/2014/main" id="{7385B3E6-AD4B-4DC5-B6E0-62A4DD1FECDF}"/>
              </a:ext>
            </a:extLst>
          </p:cNvPr>
          <p:cNvSpPr/>
          <p:nvPr/>
        </p:nvSpPr>
        <p:spPr>
          <a:xfrm>
            <a:off x="7112027" y="1634684"/>
            <a:ext cx="12234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hòa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EF6543E-EADD-4FBC-BB26-BDB3695EB482}"/>
              </a:ext>
            </a:extLst>
          </p:cNvPr>
          <p:cNvSpPr/>
          <p:nvPr/>
        </p:nvSpPr>
        <p:spPr>
          <a:xfrm>
            <a:off x="3352800" y="1634374"/>
            <a:ext cx="117211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vĩ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KaiTi" panose="020B0503020204020204" pitchFamily="49" charset="-122"/>
                <a:cs typeface="Times New Roman" panose="02020603050405020304" pitchFamily="18" charset="0"/>
              </a:rPr>
              <a:t>thấp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F589EF5-D0BE-4ED3-ADD4-7A4071C1A6A2}"/>
              </a:ext>
            </a:extLst>
          </p:cNvPr>
          <p:cNvSpPr txBox="1"/>
          <p:nvPr/>
        </p:nvSpPr>
        <p:spPr>
          <a:xfrm>
            <a:off x="730276" y="5589203"/>
            <a:ext cx="800100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0066"/>
                </a:solidFill>
                <a:latin typeface="#9Slide05 SVNStead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31128 0.23472 " pathEditMode="relative" rAng="0" ptsTypes="AA">
                                      <p:cBhvr>
                                        <p:cTn id="31" dur="9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173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34705 0.234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57795 0.368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54427 0.372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7" grpId="0" animBg="1"/>
      <p:bldP spid="7" grpId="1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U LIEU DIA LI\ban do tgioi\Ban do T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28840"/>
            <a:ext cx="8077200" cy="482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 flipV="1">
            <a:off x="772236" y="4338412"/>
            <a:ext cx="8066964" cy="1002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798" y="3747994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Xích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đạo</a:t>
            </a:r>
            <a:endParaRPr lang="en-US" sz="2800" b="1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7239000" y="3104939"/>
            <a:ext cx="1752602" cy="533400"/>
          </a:xfrm>
          <a:prstGeom prst="wedgeRoundRectCallout">
            <a:avLst>
              <a:gd name="adj1" fmla="val -55335"/>
              <a:gd name="adj2" fmla="val 115035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Việt</a:t>
            </a:r>
            <a:r>
              <a:rPr lang="en-US" sz="2400" b="1" dirty="0" smtClean="0"/>
              <a:t> Nam</a:t>
            </a:r>
            <a:endParaRPr lang="en-US" sz="24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495497" y="5510984"/>
            <a:ext cx="1752602" cy="533400"/>
          </a:xfrm>
          <a:prstGeom prst="wedgeRoundRectCallout">
            <a:avLst>
              <a:gd name="adj1" fmla="val 71733"/>
              <a:gd name="adj2" fmla="val -8957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Ô-xtrây-li-a</a:t>
            </a:r>
            <a:endParaRPr lang="en-US" sz="2400" b="1"/>
          </a:p>
        </p:txBody>
      </p:sp>
      <p:pic>
        <p:nvPicPr>
          <p:cNvPr id="12" name="Picture 11" descr="C:\Users\ADMIN\Desktop\Capture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59982" r="4176" b="10724"/>
          <a:stretch/>
        </p:blipFill>
        <p:spPr bwMode="auto">
          <a:xfrm>
            <a:off x="609600" y="935439"/>
            <a:ext cx="8096864" cy="8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15172" y="11578"/>
            <a:ext cx="3606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359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-27709" y="76200"/>
            <a:ext cx="91416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5380" y="268432"/>
            <a:ext cx="33954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1" y="1182832"/>
            <a:ext cx="3766201" cy="5479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321" y="5050161"/>
            <a:ext cx="1280271" cy="1201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996" y="1455597"/>
            <a:ext cx="669408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1" y="1040782"/>
            <a:ext cx="4114801" cy="2698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26927"/>
            <a:ext cx="4286251" cy="2712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922914"/>
            <a:ext cx="4312719" cy="2639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01" y="3895205"/>
            <a:ext cx="4114801" cy="2666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772" y="27709"/>
            <a:ext cx="3909060" cy="7017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16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822960"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25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9B997-39E0-466E-BD44-188E82402D51}"/>
              </a:ext>
            </a:extLst>
          </p:cNvPr>
          <p:cNvSpPr txBox="1"/>
          <p:nvPr/>
        </p:nvSpPr>
        <p:spPr>
          <a:xfrm>
            <a:off x="3048000" y="18513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2190750" y="1024937"/>
            <a:ext cx="569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250704" y="1560782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endParaRPr lang="en-US" sz="2400" dirty="0">
              <a:solidFill>
                <a:srgbClr val="2652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A5FF-7055-4FD8-9197-3AE099BE5E65}"/>
              </a:ext>
            </a:extLst>
          </p:cNvPr>
          <p:cNvSpPr txBox="1"/>
          <p:nvPr/>
        </p:nvSpPr>
        <p:spPr>
          <a:xfrm>
            <a:off x="586020" y="3908866"/>
            <a:ext cx="2720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1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441B0-F360-4D8D-A3D5-BC930D159A42}"/>
              </a:ext>
            </a:extLst>
          </p:cNvPr>
          <p:cNvSpPr txBox="1"/>
          <p:nvPr/>
        </p:nvSpPr>
        <p:spPr>
          <a:xfrm>
            <a:off x="830580" y="6191920"/>
            <a:ext cx="2720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1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21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31504" y="1155878"/>
            <a:ext cx="1219200" cy="1427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128820" y="2708716"/>
            <a:ext cx="914400" cy="1200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0A67EE-1606-42B9-B8BC-5ABFEDC02689}"/>
              </a:ext>
            </a:extLst>
          </p:cNvPr>
          <p:cNvSpPr txBox="1"/>
          <p:nvPr/>
        </p:nvSpPr>
        <p:spPr>
          <a:xfrm>
            <a:off x="1077349" y="3139013"/>
            <a:ext cx="2720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100" b="1" i="1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100" b="1" i="1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i="1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100" b="1" i="1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0716F-8DE2-4540-BD35-F8DDAE066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33" t="32593" r="3333" b="36785"/>
          <a:stretch/>
        </p:blipFill>
        <p:spPr>
          <a:xfrm>
            <a:off x="3824985" y="5837489"/>
            <a:ext cx="914400" cy="994784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60" y="2576355"/>
            <a:ext cx="5554348" cy="29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551960" y="2156010"/>
            <a:ext cx="2557952" cy="2560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r>
              <a:rPr lang="en-US" sz="3197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1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1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19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2923541" y="692594"/>
            <a:ext cx="5467754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231002" y="1803401"/>
            <a:ext cx="6764969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756" tIns="71076" rIns="71076" bIns="71076" numCol="1" spcCol="2541" anchor="ctr" anchorCtr="0">
            <a:noAutofit/>
          </a:bodyPr>
          <a:lstStyle/>
          <a:p>
            <a:pPr defTabSz="12437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23470" y="1701801"/>
            <a:ext cx="1015061" cy="10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83" tIns="45692" rIns="91383" bIns="45692"/>
          <a:lstStyle/>
          <a:p>
            <a:pPr algn="ctr">
              <a:spcBef>
                <a:spcPts val="599"/>
              </a:spcBef>
            </a:pPr>
            <a:r>
              <a:rPr lang="en-US" sz="3996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2526180" y="3022600"/>
            <a:ext cx="6469790" cy="81280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756" tIns="71076" rIns="71076" bIns="71076" numCol="1" spcCol="2541" anchor="ctr" anchorCtr="0">
            <a:noAutofit/>
          </a:bodyPr>
          <a:lstStyle/>
          <a:p>
            <a:pPr defTabSz="12437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</p:txBody>
      </p:sp>
      <p:sp>
        <p:nvSpPr>
          <p:cNvPr id="9" name="Oval 8"/>
          <p:cNvSpPr/>
          <p:nvPr/>
        </p:nvSpPr>
        <p:spPr>
          <a:xfrm>
            <a:off x="2018650" y="2920999"/>
            <a:ext cx="1015061" cy="1016000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83" tIns="45692" rIns="91383" bIns="45692"/>
          <a:lstStyle/>
          <a:p>
            <a:pPr algn="ctr"/>
            <a:r>
              <a:rPr lang="en-US" sz="3996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231002" y="4241800"/>
            <a:ext cx="6764969" cy="1320799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756" tIns="71076" rIns="71076" bIns="71076" numCol="1" spcCol="2541" anchor="ctr" anchorCtr="0">
            <a:noAutofit/>
          </a:bodyPr>
          <a:lstStyle/>
          <a:p>
            <a:pPr defTabSz="12437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000" b="1" dirty="0">
              <a:solidFill>
                <a:srgbClr val="33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23470" y="4140201"/>
            <a:ext cx="1015061" cy="1016000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83" tIns="45692" rIns="91383" bIns="45692"/>
          <a:lstStyle/>
          <a:p>
            <a:pPr algn="ctr"/>
            <a:r>
              <a:rPr lang="en-US" sz="3596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05C659-1D48-455C-9195-95A088757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76" y="44672"/>
            <a:ext cx="2350724" cy="16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307510" y="2469904"/>
            <a:ext cx="677770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ơ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n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vi-VN" sz="2800" b="1" dirty="0">
                <a:solidFill>
                  <a:srgbClr val="C91603"/>
                </a:solidFill>
                <a:latin typeface="Times New Roman" panose="02020603050405020304" pitchFamily="18" charset="0"/>
              </a:rPr>
              <a:t>!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vi-VN" b="1" dirty="0">
              <a:solidFill>
                <a:srgbClr val="C9160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91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75485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3"/>
          <p:cNvSpPr txBox="1">
            <a:spLocks noChangeArrowheads="1"/>
          </p:cNvSpPr>
          <p:nvPr/>
        </p:nvSpPr>
        <p:spPr bwMode="auto">
          <a:xfrm>
            <a:off x="380999" y="1668318"/>
            <a:ext cx="660017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114633"/>
            <a:ext cx="2603378" cy="50013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500" b="1" dirty="0">
                <a:solidFill>
                  <a:srgbClr val="FFFF00"/>
                </a:solidFill>
              </a:rPr>
              <a:t>    </a:t>
            </a:r>
            <a:r>
              <a:rPr lang="en-US" altLang="en-US" sz="15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Action Button: Go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8382000" y="6008715"/>
            <a:ext cx="479395" cy="5060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75485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7"/>
          <p:cNvSpPr txBox="1">
            <a:spLocks noChangeArrowheads="1"/>
          </p:cNvSpPr>
          <p:nvPr/>
        </p:nvSpPr>
        <p:spPr bwMode="auto">
          <a:xfrm>
            <a:off x="3708400" y="381000"/>
            <a:ext cx="5435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4000" b="1" i="1" dirty="0">
                <a:solidFill>
                  <a:srgbClr val="002060"/>
                </a:solidFill>
                <a:latin typeface="Times New Roman" pitchFamily="18" charset="0"/>
              </a:rPr>
              <a:t>Mùa gì phượng đỏ rực trời</a:t>
            </a:r>
            <a:endParaRPr lang="en-US" sz="4000" b="1" i="1" dirty="0">
              <a:solidFill>
                <a:srgbClr val="002060"/>
              </a:solidFill>
              <a:latin typeface="#9Slide05 SVNSteady"/>
            </a:endParaRPr>
          </a:p>
          <a:p>
            <a:pPr algn="ctr" eaLnBrk="1" hangingPunct="1"/>
            <a:r>
              <a:rPr lang="vi-VN" sz="4000" b="1" i="1" dirty="0">
                <a:solidFill>
                  <a:srgbClr val="002060"/>
                </a:solidFill>
                <a:latin typeface="Times New Roman" pitchFamily="18" charset="0"/>
              </a:rPr>
              <a:t>Ve kêu ra rả rộn ràng khắp nơi</a:t>
            </a:r>
            <a:r>
              <a:rPr lang="vi-VN" sz="4000" b="1" i="1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40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/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635063"/>
            <a:ext cx="2603378" cy="50013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HẠ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500" b="1" dirty="0">
                <a:solidFill>
                  <a:srgbClr val="FFFF00"/>
                </a:solidFill>
              </a:rPr>
              <a:t>    </a:t>
            </a:r>
            <a:r>
              <a:rPr lang="en-US" altLang="en-US" sz="15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8285155" y="5992427"/>
            <a:ext cx="479395" cy="5060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75485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>
            <a:fillRect/>
          </a:stretch>
        </p:blipFill>
        <p:spPr bwMode="auto">
          <a:xfrm>
            <a:off x="6927" y="-22750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627" y="1697296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Mùa gì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đón trăng rằm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Rước đèn phá cỗ, chị Hằng cùng vui?</a:t>
            </a:r>
            <a:endParaRPr 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706318"/>
            <a:ext cx="2603378" cy="50013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r>
              <a:rPr lang="en-US" altLang="en-US" sz="1500" b="1" dirty="0">
                <a:solidFill>
                  <a:srgbClr val="FFFF00"/>
                </a:solidFill>
              </a:rPr>
              <a:t>    </a:t>
            </a:r>
            <a:r>
              <a:rPr lang="en-US" altLang="en-US" sz="15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7696200" y="6163249"/>
            <a:ext cx="479395" cy="5060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75485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4"/>
          <p:cNvSpPr txBox="1">
            <a:spLocks noChangeArrowheads="1"/>
          </p:cNvSpPr>
          <p:nvPr/>
        </p:nvSpPr>
        <p:spPr bwMode="auto">
          <a:xfrm>
            <a:off x="685800" y="609600"/>
            <a:ext cx="7467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311" y="5687627"/>
            <a:ext cx="2603378" cy="50013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MÙA  ĐÔNG</a:t>
            </a:r>
            <a:r>
              <a:rPr lang="en-US" altLang="en-US" sz="1500" b="1" dirty="0">
                <a:solidFill>
                  <a:srgbClr val="FFFF00"/>
                </a:solidFill>
              </a:rPr>
              <a:t>   </a:t>
            </a:r>
            <a:r>
              <a:rPr lang="en-US" altLang="en-US" sz="15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8305800" y="5937695"/>
            <a:ext cx="479395" cy="6584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TU LIEU POWER POINT\HINH NEN PP\4a9603180f768be911182399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" y="0"/>
            <a:ext cx="9144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76200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15: </a:t>
            </a:r>
            <a:r>
              <a:rPr lang="vi-VN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ÀI 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 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CỦA T</a:t>
            </a:r>
            <a:r>
              <a:rPr lang="en-US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RÁI ĐẤT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 M</a:t>
            </a:r>
            <a:r>
              <a:rPr lang="en-US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ẶT TRỜI</a:t>
            </a:r>
            <a:r>
              <a:rPr lang="vi-VN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VÀ HỆ </a:t>
            </a:r>
            <a:r>
              <a:rPr lang="vi-VN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860465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ình Bầu dục 2">
            <a:extLst/>
          </p:cNvPr>
          <p:cNvSpPr/>
          <p:nvPr/>
        </p:nvSpPr>
        <p:spPr>
          <a:xfrm>
            <a:off x="-40943" y="1378638"/>
            <a:ext cx="3257550" cy="4267200"/>
          </a:xfrm>
          <a:prstGeom prst="ellipse">
            <a:avLst/>
          </a:prstGeom>
          <a:noFill/>
          <a:ln w="28575">
            <a:solidFill>
              <a:srgbClr val="84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ình Bầu dục 3">
            <a:extLst/>
          </p:cNvPr>
          <p:cNvSpPr/>
          <p:nvPr/>
        </p:nvSpPr>
        <p:spPr>
          <a:xfrm>
            <a:off x="2194091" y="1495813"/>
            <a:ext cx="8001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ình Bầu dục 4">
            <a:extLst/>
          </p:cNvPr>
          <p:cNvSpPr/>
          <p:nvPr/>
        </p:nvSpPr>
        <p:spPr>
          <a:xfrm>
            <a:off x="2828925" y="2979242"/>
            <a:ext cx="800100" cy="9906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Hộp Văn bản 6"/>
          <p:cNvSpPr txBox="1">
            <a:spLocks noChangeArrowheads="1"/>
          </p:cNvSpPr>
          <p:nvPr/>
        </p:nvSpPr>
        <p:spPr bwMode="auto">
          <a:xfrm>
            <a:off x="-136904" y="239051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Nội dung chính</a:t>
            </a:r>
            <a:endParaRPr 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/>
          <p:cNvSpPr txBox="1">
            <a:spLocks noChangeArrowheads="1"/>
          </p:cNvSpPr>
          <p:nvPr/>
        </p:nvSpPr>
        <p:spPr bwMode="auto">
          <a:xfrm>
            <a:off x="3242197" y="1378638"/>
            <a:ext cx="5638515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 Văn bản 9"/>
          <p:cNvSpPr txBox="1">
            <a:spLocks noChangeArrowheads="1"/>
          </p:cNvSpPr>
          <p:nvPr/>
        </p:nvSpPr>
        <p:spPr bwMode="auto">
          <a:xfrm>
            <a:off x="3705652" y="2963159"/>
            <a:ext cx="5229225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ình Bầu dục 10">
            <a:extLst/>
          </p:cNvPr>
          <p:cNvSpPr/>
          <p:nvPr/>
        </p:nvSpPr>
        <p:spPr>
          <a:xfrm>
            <a:off x="3350242" y="4495506"/>
            <a:ext cx="800100" cy="990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ộp Văn bản 9"/>
          <p:cNvSpPr txBox="1">
            <a:spLocks noChangeArrowheads="1"/>
          </p:cNvSpPr>
          <p:nvPr/>
        </p:nvSpPr>
        <p:spPr bwMode="auto">
          <a:xfrm>
            <a:off x="4435096" y="4616371"/>
            <a:ext cx="4123898" cy="6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64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0" grpId="0"/>
      <p:bldP spid="11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284018"/>
            <a:ext cx="7924800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 ĐỘNG CỦA TRÁI 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 QUANH MẶT TRỜI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HỆ QUẢ (tiết 2) 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524000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Hệ quả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 Mặt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8568" y="1981200"/>
            <a:ext cx="2522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2154"/>
            <a:ext cx="7467600" cy="294664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5168" y="301778"/>
            <a:ext cx="1066800" cy="10668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923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947</Words>
  <Application>Microsoft Office PowerPoint</Application>
  <PresentationFormat>On-screen Show (4:3)</PresentationFormat>
  <Paragraphs>187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#9Slide02 Noi dung dai</vt:lpstr>
      <vt:lpstr>#9Slide02 Noi dung rat dai</vt:lpstr>
      <vt:lpstr>#9Slide05 SVNSteady</vt:lpstr>
      <vt:lpstr>Arial</vt:lpstr>
      <vt:lpstr>Calibri</vt:lpstr>
      <vt:lpstr>KaiTi</vt:lpstr>
      <vt:lpstr>SVN-Comic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244</cp:revision>
  <dcterms:created xsi:type="dcterms:W3CDTF">2021-08-09T09:16:11Z</dcterms:created>
  <dcterms:modified xsi:type="dcterms:W3CDTF">2021-12-08T23:53:49Z</dcterms:modified>
</cp:coreProperties>
</file>