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0" r:id="rId5"/>
    <p:sldId id="258" r:id="rId6"/>
    <p:sldId id="261" r:id="rId7"/>
    <p:sldId id="262" r:id="rId8"/>
    <p:sldId id="264" r:id="rId9"/>
    <p:sldId id="263" r:id="rId10"/>
    <p:sldId id="265" r:id="rId11"/>
    <p:sldId id="270" r:id="rId12"/>
    <p:sldId id="266" r:id="rId13"/>
    <p:sldId id="267" r:id="rId14"/>
    <p:sldId id="268" r:id="rId15"/>
    <p:sldId id="269" r:id="rId16"/>
    <p:sldId id="271" r:id="rId17"/>
    <p:sldId id="272" r:id="rId18"/>
    <p:sldId id="273" r:id="rId19"/>
    <p:sldId id="275" r:id="rId20"/>
    <p:sldId id="274" r:id="rId21"/>
    <p:sldId id="281" r:id="rId22"/>
    <p:sldId id="282" r:id="rId23"/>
    <p:sldId id="283" r:id="rId24"/>
    <p:sldId id="289" r:id="rId25"/>
    <p:sldId id="290" r:id="rId26"/>
    <p:sldId id="286" r:id="rId27"/>
    <p:sldId id="285" r:id="rId28"/>
    <p:sldId id="287" r:id="rId29"/>
    <p:sldId id="284" r:id="rId30"/>
    <p:sldId id="276" r:id="rId31"/>
    <p:sldId id="277" r:id="rId32"/>
    <p:sldId id="278" r:id="rId33"/>
    <p:sldId id="280" r:id="rId34"/>
    <p:sldId id="279" r:id="rId35"/>
    <p:sldId id="291" r:id="rId36"/>
  </p:sldIdLst>
  <p:sldSz cx="9144000" cy="5143500" type="screen16x9"/>
  <p:notesSz cx="6858000" cy="9144000"/>
  <p:custDataLst>
    <p:tags r:id="rId3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12/08/2022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CDE57-8D52-40CB-87E4-09A31BF9524D}" type="slidenum">
              <a:rPr lang="vi-VN" smtClean="0"/>
              <a:t>1</a:t>
            </a:fld>
            <a:endParaRPr lang="vi-VN"/>
          </a:p>
        </p:txBody>
      </p:sp>
    </p:spTree>
    <p:extLst>
      <p:ext uri="{BB962C8B-B14F-4D97-AF65-F5344CB8AC3E}">
        <p14:creationId xmlns:p14="http://schemas.microsoft.com/office/powerpoint/2010/main" val="355803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CDE57-8D52-40CB-87E4-09A31BF9524D}" type="slidenum">
              <a:rPr lang="vi-VN" smtClean="0"/>
              <a:t>3</a:t>
            </a:fld>
            <a:endParaRPr lang="vi-VN"/>
          </a:p>
        </p:txBody>
      </p:sp>
    </p:spTree>
    <p:extLst>
      <p:ext uri="{BB962C8B-B14F-4D97-AF65-F5344CB8AC3E}">
        <p14:creationId xmlns:p14="http://schemas.microsoft.com/office/powerpoint/2010/main" val="28606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4</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12/08/2022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12/08/2022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12/08/2022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12/08/2022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12/08/2022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12/08/2022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12/08/2022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12/08/2022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12/08/2022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12/08/2022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12/08/2022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12/08/2022</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AEEB608B-00D2-48FC-A5A4-0B31C101A24A}"/>
              </a:ext>
            </a:extLst>
          </p:cNvPr>
          <p:cNvSpPr txBox="1"/>
          <p:nvPr/>
        </p:nvSpPr>
        <p:spPr>
          <a:xfrm>
            <a:off x="2051720" y="2067694"/>
            <a:ext cx="3892412" cy="369332"/>
          </a:xfrm>
          <a:prstGeom prst="rect">
            <a:avLst/>
          </a:prstGeom>
          <a:noFill/>
        </p:spPr>
        <p:txBody>
          <a:bodyPr wrap="none" rtlCol="0">
            <a:spAutoFit/>
          </a:bodyPr>
          <a:lstStyle/>
          <a:p>
            <a:r>
              <a:rPr lang="en-US"/>
              <a:t>Bài hát : Trái Đất này là của chúng mình</a:t>
            </a:r>
            <a:endParaRPr lang="vi-VN"/>
          </a:p>
        </p:txBody>
      </p:sp>
      <p:sp>
        <p:nvSpPr>
          <p:cNvPr id="3" name="ISPRING_INTERACTION_SHAPE0"/>
          <p:cNvSpPr/>
          <p:nvPr/>
        </p:nvSpPr>
        <p:spPr>
          <a:xfrm>
            <a:off x="0" y="0"/>
            <a:ext cx="9144000" cy="5143500"/>
          </a:xfrm>
          <a:prstGeom prst="rect">
            <a:avLst/>
          </a:prstGeom>
          <a:solidFill>
            <a:srgbClr val="FFFFFF"/>
          </a:solidFill>
          <a:ln w="25400" cap="flat" cmpd="sng" algn="ctr">
            <a:noFill/>
            <a:prstDash val="solid"/>
          </a:ln>
          <a:effectLst>
            <a:innerShdw>
              <a:scrgbClr r="0" g="0" b="0">
                <a:alpha val="0"/>
              </a:scrgbClr>
            </a:innerShdw>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SPRING_INTERACTION_SHAPE1"/>
          <p:cNvPicPr>
            <a:picLocks/>
          </p:cNvPicPr>
          <p:nvPr/>
        </p:nvPicPr>
        <p:blipFill>
          <a:blip r:embed="rId5">
            <a:extLst>
              <a:ext uri="{28A0092B-C50C-407E-A947-70E740481C1C}">
                <a14:useLocalDpi xmlns:a14="http://schemas.microsoft.com/office/drawing/2010/main" val="0"/>
              </a:ext>
            </a:extLst>
          </a:blip>
          <a:srcRect/>
          <a:stretch>
            <a:fillRect/>
          </a:stretch>
        </p:blipFill>
        <p:spPr>
          <a:xfrm>
            <a:off x="1615440" y="1388745"/>
            <a:ext cx="5918200" cy="3327400"/>
          </a:xfrm>
          <a:prstGeom prst="rect">
            <a:avLst/>
          </a:prstGeom>
          <a:effectLst>
            <a:outerShdw blurRad="114300" dist="38100" dir="5400000" rotWithShape="0">
              <a:scrgbClr r="0" g="0" b="0">
                <a:alpha val="20000"/>
              </a:scrgbClr>
            </a:outerShdw>
          </a:effectLst>
        </p:spPr>
      </p:pic>
      <p:sp>
        <p:nvSpPr>
          <p:cNvPr id="5" name="ISPRING_INTERACTION_SHAPE2"/>
          <p:cNvSpPr txBox="1"/>
          <p:nvPr/>
        </p:nvSpPr>
        <p:spPr>
          <a:xfrm>
            <a:off x="548640" y="308610"/>
            <a:ext cx="804672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Interaction</a:t>
            </a:r>
            <a:endParaRPr lang="en-US" sz="3000">
              <a:solidFill>
                <a:srgbClr val="343944"/>
              </a:solidFill>
              <a:effectLst/>
              <a:latin typeface="Segoe UI" panose="020B0502040204020203" pitchFamily="34" charset="0"/>
            </a:endParaRPr>
          </a:p>
        </p:txBody>
      </p:sp>
      <p:pic>
        <p:nvPicPr>
          <p:cNvPr id="6" name="ISPRING_INTERACTION_SHAPE3"/>
          <p:cNvPicPr>
            <a:picLocks/>
          </p:cNvPicPr>
          <p:nvPr/>
        </p:nvPicPr>
        <p:blipFill>
          <a:blip r:embed="rId6">
            <a:extLst>
              <a:ext uri="{28A0092B-C50C-407E-A947-70E740481C1C}">
                <a14:useLocalDpi xmlns:a14="http://schemas.microsoft.com/office/drawing/2010/main" val="0"/>
              </a:ext>
            </a:extLst>
          </a:blip>
          <a:srcRect/>
          <a:stretch>
            <a:fillRect/>
          </a:stretch>
        </p:blipFill>
        <p:spPr>
          <a:xfrm>
            <a:off x="3315441" y="379730"/>
            <a:ext cx="406400" cy="406400"/>
          </a:xfrm>
          <a:prstGeom prst="rect">
            <a:avLst/>
          </a:prstGeom>
          <a:effectLst>
            <a:innerShdw>
              <a:scrgbClr r="0" g="0" b="0">
                <a:alpha val="0"/>
              </a:scrgbClr>
            </a:innerShdw>
          </a:effectLst>
        </p:spPr>
      </p:pic>
      <p:sp>
        <p:nvSpPr>
          <p:cNvPr id="7" name="ISPRING_INTERACTION_SHAPE4"/>
          <p:cNvSpPr txBox="1"/>
          <p:nvPr/>
        </p:nvSpPr>
        <p:spPr>
          <a:xfrm>
            <a:off x="548640" y="822960"/>
            <a:ext cx="804672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Interaction</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26833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lang="vi-VN"/>
          </a:p>
        </p:txBody>
      </p:sp>
    </p:spTree>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92099" y="-92546"/>
            <a:ext cx="1170623"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19872" y="987574"/>
            <a:ext cx="6049397" cy="126188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a:t>
            </a:r>
            <a:r>
              <a:rPr lang="vi-VN" sz="4000" b="1" cap="none" spc="0">
                <a:ln/>
                <a:solidFill>
                  <a:schemeClr val="accent3"/>
                </a:solidFill>
                <a:effectLst/>
              </a:rPr>
              <a:t>Bài </a:t>
            </a:r>
            <a:r>
              <a:rPr lang="en-US" sz="4000" b="1" cap="none" spc="0">
                <a:ln/>
                <a:solidFill>
                  <a:schemeClr val="accent3"/>
                </a:solidFill>
                <a:effectLst/>
              </a:rPr>
              <a:t>6</a:t>
            </a:r>
            <a:r>
              <a:rPr lang="vi-VN" sz="4000" b="1" cap="none" spc="0">
                <a:ln/>
                <a:solidFill>
                  <a:schemeClr val="accent3"/>
                </a:solidFill>
                <a:effectLst/>
              </a:rPr>
              <a:t>: </a:t>
            </a:r>
            <a:endParaRPr lang="vi-VN" sz="4000" b="1" cap="none" spc="0" dirty="0">
              <a:ln/>
              <a:solidFill>
                <a:schemeClr val="accent3"/>
              </a:solidFill>
              <a:effectLst/>
            </a:endParaRPr>
          </a:p>
          <a:p>
            <a:pPr algn="just"/>
            <a:r>
              <a:rPr lang="vi-VN" sz="3600" b="1" cap="none" spc="0">
                <a:ln/>
                <a:solidFill>
                  <a:schemeClr val="accent3"/>
                </a:solidFill>
                <a:effectLst/>
              </a:rPr>
              <a:t>Trái </a:t>
            </a:r>
            <a:r>
              <a:rPr lang="vi-VN" sz="3600" b="1" cap="none" spc="0" dirty="0">
                <a:ln/>
                <a:solidFill>
                  <a:schemeClr val="accent3"/>
                </a:solidFill>
                <a:effectLst/>
              </a:rPr>
              <a:t>Đất trong hệ </a:t>
            </a:r>
            <a:r>
              <a:rPr lang="vi-VN" sz="3600" b="1" cap="none" spc="0">
                <a:ln/>
                <a:solidFill>
                  <a:schemeClr val="accent3"/>
                </a:solidFill>
                <a:effectLst/>
              </a:rPr>
              <a:t>Mặt Trời</a:t>
            </a:r>
            <a:endParaRPr lang="en-US" sz="3600" b="1" cap="none" spc="0" dirty="0">
              <a:ln/>
              <a:solidFill>
                <a:schemeClr val="accent3"/>
              </a:solidFill>
              <a:effectLst/>
            </a:endParaRPr>
          </a:p>
        </p:txBody>
      </p:sp>
      <p:pic>
        <p:nvPicPr>
          <p:cNvPr id="5" name="Picture 2">
            <a:extLst>
              <a:ext uri="{FF2B5EF4-FFF2-40B4-BE49-F238E27FC236}">
                <a16:creationId xmlns:a16="http://schemas.microsoft.com/office/drawing/2014/main" id="{751FF2DD-0FB9-4698-BCB5-2620192CD30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5220072" y="2249483"/>
            <a:ext cx="1854616" cy="2623220"/>
          </a:xfrm>
          <a:prstGeom prst="rect">
            <a:avLst/>
          </a:prstGeom>
        </p:spPr>
      </p:pic>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r>
              <a:rPr lang="vi-VN"/>
              <a:t/>
            </a:r>
            <a:br>
              <a:rPr lang="vi-VN"/>
            </a:br>
            <a:endParaRPr lang="vi-VN"/>
          </a:p>
        </p:txBody>
      </p:sp>
      <p:sp>
        <p:nvSpPr>
          <p:cNvPr id="4" name="Hình Bầu dục 3">
            <a:extLst>
              <a:ext uri="{FF2B5EF4-FFF2-40B4-BE49-F238E27FC236}">
                <a16:creationId xmlns:a16="http://schemas.microsoft.com/office/drawing/2014/main"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r>
              <a:rPr lang="vi-VN"/>
              <a:t/>
            </a:r>
            <a:br>
              <a:rPr lang="vi-VN"/>
            </a:br>
            <a:endParaRPr lang="vi-VN"/>
          </a:p>
        </p:txBody>
      </p:sp>
      <p:sp>
        <p:nvSpPr>
          <p:cNvPr id="5" name="Hình Bầu dục 4">
            <a:extLst>
              <a:ext uri="{FF2B5EF4-FFF2-40B4-BE49-F238E27FC236}">
                <a16:creationId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5"/>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err="1">
                      <a:solidFill>
                        <a:srgbClr val="0070C0"/>
                      </a:solidFill>
                      <a:latin typeface="Times New Roman" panose="02020603050405020304" pitchFamily="18" charset="0"/>
                      <a:cs typeface="Times New Roman" panose="02020603050405020304" pitchFamily="18" charset="0"/>
                    </a:rPr>
                    <a:t>Phần</a:t>
                  </a:r>
                  <a:r>
                    <a:rPr lang="en-US" sz="2800" b="1">
                      <a:solidFill>
                        <a:srgbClr val="0070C0"/>
                      </a:solidFill>
                      <a:latin typeface="Times New Roman" panose="02020603050405020304" pitchFamily="18" charset="0"/>
                      <a:cs typeface="Times New Roman" panose="02020603050405020304" pitchFamily="18" charset="0"/>
                    </a:rPr>
                    <a:t> 1</a:t>
                  </a:r>
                  <a:endParaRPr lang="en-US" sz="2800" b="1" dirty="0">
                    <a:solidFill>
                      <a:srgbClr val="0070C0"/>
                    </a:solidFill>
                    <a:latin typeface="Times New Roman" panose="02020603050405020304" pitchFamily="18" charset="0"/>
                    <a:cs typeface="Times New Roman" panose="02020603050405020304" pitchFamily="18" charset="0"/>
                  </a:endParaRP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5"/>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err="1">
                      <a:solidFill>
                        <a:srgbClr val="0070C0"/>
                      </a:solidFill>
                      <a:latin typeface="Times New Roman" panose="02020603050405020304" pitchFamily="18" charset="0"/>
                      <a:cs typeface="Times New Roman" panose="02020603050405020304" pitchFamily="18" charset="0"/>
                    </a:rPr>
                    <a:t>Phần</a:t>
                  </a:r>
                  <a:r>
                    <a:rPr lang="en-US" sz="3200" b="1">
                      <a:solidFill>
                        <a:srgbClr val="0070C0"/>
                      </a:solidFill>
                      <a:latin typeface="Times New Roman" panose="02020603050405020304" pitchFamily="18" charset="0"/>
                      <a:cs typeface="Times New Roman" panose="02020603050405020304" pitchFamily="18" charset="0"/>
                    </a:rPr>
                    <a:t> 2</a:t>
                  </a:r>
                  <a:endParaRPr lang="en-US" sz="3200" b="1" dirty="0">
                    <a:solidFill>
                      <a:srgbClr val="0070C0"/>
                    </a:solidFill>
                    <a:latin typeface="Times New Roman" panose="02020603050405020304" pitchFamily="18" charset="0"/>
                    <a:cs typeface="Times New Roman" panose="02020603050405020304" pitchFamily="18" charset="0"/>
                  </a:endParaRP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
        <p:nvSpPr>
          <p:cNvPr id="23" name="ISPRING_INTERACTION_SHAPE0"/>
          <p:cNvSpPr/>
          <p:nvPr/>
        </p:nvSpPr>
        <p:spPr>
          <a:xfrm>
            <a:off x="0" y="0"/>
            <a:ext cx="9144000" cy="5143500"/>
          </a:xfrm>
          <a:prstGeom prst="rect">
            <a:avLst/>
          </a:prstGeom>
          <a:solidFill>
            <a:srgbClr val="FFFFFF"/>
          </a:solidFill>
          <a:ln w="25400" cap="flat" cmpd="sng" algn="ctr">
            <a:noFill/>
            <a:prstDash val="solid"/>
          </a:ln>
          <a:effectLst>
            <a:innerShdw>
              <a:scrgbClr r="0" g="0" b="0">
                <a:alpha val="0"/>
              </a:scrgbClr>
            </a:innerShdw>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ISPRING_INTERACTION_SHAPE1"/>
          <p:cNvPicPr>
            <a:picLocks/>
          </p:cNvPicPr>
          <p:nvPr/>
        </p:nvPicPr>
        <p:blipFill>
          <a:blip r:embed="rId6">
            <a:extLst>
              <a:ext uri="{28A0092B-C50C-407E-A947-70E740481C1C}">
                <a14:useLocalDpi xmlns:a14="http://schemas.microsoft.com/office/drawing/2010/main" val="0"/>
              </a:ext>
            </a:extLst>
          </a:blip>
          <a:srcRect/>
          <a:stretch>
            <a:fillRect/>
          </a:stretch>
        </p:blipFill>
        <p:spPr>
          <a:xfrm>
            <a:off x="1615440" y="1388745"/>
            <a:ext cx="5918200" cy="3327400"/>
          </a:xfrm>
          <a:prstGeom prst="rect">
            <a:avLst/>
          </a:prstGeom>
          <a:effectLst>
            <a:outerShdw blurRad="114300" dist="38100" dir="5400000" rotWithShape="0">
              <a:scrgbClr r="0" g="0" b="0">
                <a:alpha val="20000"/>
              </a:scrgbClr>
            </a:outerShdw>
          </a:effectLst>
        </p:spPr>
      </p:pic>
      <p:sp>
        <p:nvSpPr>
          <p:cNvPr id="25" name="ISPRING_INTERACTION_SHAPE2"/>
          <p:cNvSpPr txBox="1"/>
          <p:nvPr/>
        </p:nvSpPr>
        <p:spPr>
          <a:xfrm>
            <a:off x="548640" y="308610"/>
            <a:ext cx="804672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Interaction</a:t>
            </a:r>
            <a:endParaRPr lang="en-US" sz="3000">
              <a:solidFill>
                <a:srgbClr val="343944"/>
              </a:solidFill>
              <a:effectLst/>
              <a:latin typeface="Segoe UI" panose="020B0502040204020203" pitchFamily="34" charset="0"/>
            </a:endParaRPr>
          </a:p>
        </p:txBody>
      </p:sp>
      <p:pic>
        <p:nvPicPr>
          <p:cNvPr id="26" name="ISPRING_INTERACTION_SHAPE3"/>
          <p:cNvPicPr>
            <a:picLocks/>
          </p:cNvPicPr>
          <p:nvPr/>
        </p:nvPicPr>
        <p:blipFill>
          <a:blip r:embed="rId7">
            <a:extLst>
              <a:ext uri="{28A0092B-C50C-407E-A947-70E740481C1C}">
                <a14:useLocalDpi xmlns:a14="http://schemas.microsoft.com/office/drawing/2010/main" val="0"/>
              </a:ext>
            </a:extLst>
          </a:blip>
          <a:srcRect/>
          <a:stretch>
            <a:fillRect/>
          </a:stretch>
        </p:blipFill>
        <p:spPr>
          <a:xfrm>
            <a:off x="3315441" y="379730"/>
            <a:ext cx="406400" cy="406400"/>
          </a:xfrm>
          <a:prstGeom prst="rect">
            <a:avLst/>
          </a:prstGeom>
          <a:effectLst>
            <a:innerShdw>
              <a:scrgbClr r="0" g="0" b="0">
                <a:alpha val="0"/>
              </a:scrgbClr>
            </a:innerShdw>
          </a:effectLst>
        </p:spPr>
      </p:pic>
      <p:sp>
        <p:nvSpPr>
          <p:cNvPr id="27" name="ISPRING_INTERACTION_SHAPE4"/>
          <p:cNvSpPr txBox="1"/>
          <p:nvPr/>
        </p:nvSpPr>
        <p:spPr>
          <a:xfrm>
            <a:off x="548640" y="822960"/>
            <a:ext cx="804672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Interaction</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Vị trí Trái Đất trong hệ Mặt Trời</a:t>
            </a:r>
          </a:p>
        </p:txBody>
      </p:sp>
      <p:sp>
        <p:nvSpPr>
          <p:cNvPr id="3" name="Hộp Văn bản 2">
            <a:extLst>
              <a:ext uri="{FF2B5EF4-FFF2-40B4-BE49-F238E27FC236}">
                <a16:creationId xmlns:a16="http://schemas.microsoft.com/office/drawing/2014/main" id="{99508A30-64A1-431E-83B7-38328EC5B0BC}"/>
              </a:ext>
            </a:extLst>
          </p:cNvPr>
          <p:cNvSpPr txBox="1"/>
          <p:nvPr/>
        </p:nvSpPr>
        <p:spPr>
          <a:xfrm>
            <a:off x="2627784" y="2427734"/>
            <a:ext cx="2446182" cy="369332"/>
          </a:xfrm>
          <a:prstGeom prst="rect">
            <a:avLst/>
          </a:prstGeom>
          <a:noFill/>
        </p:spPr>
        <p:txBody>
          <a:bodyPr wrap="none" rtlCol="0">
            <a:spAutoFit/>
          </a:bodyPr>
          <a:lstStyle/>
          <a:p>
            <a:r>
              <a:rPr lang="en-US"/>
              <a:t>Video: Vị trí của Trái Đất</a:t>
            </a:r>
            <a:endParaRPr lang="vi-VN"/>
          </a:p>
        </p:txBody>
      </p:sp>
    </p:spTree>
    <p:extLst>
      <p:ext uri="{BB962C8B-B14F-4D97-AF65-F5344CB8AC3E}">
        <p14:creationId xmlns:p14="http://schemas.microsoft.com/office/powerpoint/2010/main" val="205808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270930" cy="707886"/>
          </a:xfrm>
          <a:prstGeom prst="rect">
            <a:avLst/>
          </a:prstGeom>
          <a:noFill/>
        </p:spPr>
        <p:txBody>
          <a:bodyPr wrap="none" rtlCol="0">
            <a:spAutoFit/>
          </a:bodyPr>
          <a:lstStyle/>
          <a:p>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Khái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7501605"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Vị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830892" cy="523220"/>
          </a:xfrm>
          <a:prstGeom prst="rect">
            <a:avLst/>
          </a:prstGeom>
        </p:spPr>
        <p:txBody>
          <a:bodyPr wrap="none">
            <a:sp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35E306F0-2F96-4E2A-BD68-2E11B314C2F4}"/>
  <p:tag name="ISPRING_RESOURCE_FOLDER" val="D:\Paopoi 6\Bài 6. KNTT\"/>
  <p:tag name="ISPRING_PRESENTATION_PATH" val="D:\Paopoi 6\Bài 6. KNTT.pptx"/>
  <p:tag name="ISPRING_PROJECT_VERSION" val="9.3"/>
  <p:tag name="ISPRING_PROJECT_FOLDER_UPDATED" val="1"/>
  <p:tag name="ISPRING_SCREEN_RECS_UPDATED" val="D:\Paopoi 6\Bài 6. KNTT\"/>
</p:tagLst>
</file>

<file path=ppt/tags/tag2.xml><?xml version="1.0" encoding="utf-8"?>
<p:tagLst xmlns:a="http://schemas.openxmlformats.org/drawingml/2006/main" xmlns:r="http://schemas.openxmlformats.org/officeDocument/2006/relationships" xmlns:p="http://schemas.openxmlformats.org/presentationml/2006/main">
  <p:tag name="ISPRING_INTERACTION_TYPE_SHAPE_ADDED" val="iSpring.CyclicProcess"/>
  <p:tag name="ISPRING_INTERACTION_FULL_PATH" val="D:\Paopoi 6\Bài 6. KNTT\interactions\intr2.visuals"/>
  <p:tag name="ISPRING_INTERACTION_RELATIVE_PATH" val="Bài 6. KNTT\interactions\intr2.visuals"/>
</p:tagLst>
</file>

<file path=ppt/tags/tag3.xml><?xml version="1.0" encoding="utf-8"?>
<p:tagLst xmlns:a="http://schemas.openxmlformats.org/drawingml/2006/main" xmlns:r="http://schemas.openxmlformats.org/officeDocument/2006/relationships" xmlns:p="http://schemas.openxmlformats.org/presentationml/2006/main">
  <p:tag name="ISPRING_INTERACTION_TYPE_SHAPE_ADDED" val="iSpring.Steps"/>
  <p:tag name="ISPRING_INTERACTION_FULL_PATH" val="D:\Paopoi 6\Bài 6. KNTT\interactions\intr1.visuals"/>
  <p:tag name="ISPRING_INTERACTION_RELATIVE_PATH" val="Bài 6. KNTT\interactions\intr1.visual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1448</Words>
  <Application>Microsoft Office PowerPoint</Application>
  <PresentationFormat>On-screen Show (16:9)</PresentationFormat>
  <Paragraphs>133</Paragraphs>
  <Slides>35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宋体</vt:lpstr>
      <vt:lpstr>Arial</vt:lpstr>
      <vt:lpstr>Calibri</vt:lpstr>
      <vt:lpstr>Encode Sans</vt:lpstr>
      <vt:lpstr>Segoe UI</vt:lpstr>
      <vt:lpstr>Segoe UI Semibold</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52</cp:revision>
  <dcterms:created xsi:type="dcterms:W3CDTF">2021-08-12T13:33:35Z</dcterms:created>
  <dcterms:modified xsi:type="dcterms:W3CDTF">2022-08-12T15:52:23Z</dcterms:modified>
</cp:coreProperties>
</file>