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2023/9/29</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2023/9/29</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30.gif"/><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pn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9.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17.jpg"/><Relationship Id="rId4" Type="http://schemas.openxmlformats.org/officeDocument/2006/relationships/notesSlide" Target="../notesSlides/notesSlide5.xml"/><Relationship Id="rId9" Type="http://schemas.openxmlformats.org/officeDocument/2006/relationships/image" Target="../media/image16.jpe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6.jpg"/><Relationship Id="rId4" Type="http://schemas.openxmlformats.org/officeDocument/2006/relationships/notesSlide" Target="../notesSlides/notesSlide8.xml"/><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a:t>Sách KNTT</a:t>
            </a:r>
            <a:endParaRPr lang="en-US" dirty="0"/>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B. Đông Nam.</a:t>
            </a:r>
          </a:p>
          <a:p>
            <a:pPr lvl="0"/>
            <a:r>
              <a:rPr lang="vi-VN" dirty="0">
                <a:solidFill>
                  <a:prstClr val="black"/>
                </a:solidFill>
                <a:latin typeface="Times New Roman" panose="02020603050405020304" pitchFamily="18" charset="0"/>
                <a:cs typeface="Times New Roman" panose="02020603050405020304" pitchFamily="18" charset="0"/>
              </a:rPr>
              <a:t>C. Tây Nam.	      D.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B.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B.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đều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61892" y="925156"/>
            <a:ext cx="26869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5673826" y="942813"/>
            <a:ext cx="5432135" cy="3243161"/>
            <a:chOff x="5447217" y="901332"/>
            <a:chExt cx="5726580" cy="3243161"/>
          </a:xfrm>
        </p:grpSpPr>
        <p:pic>
          <p:nvPicPr>
            <p:cNvPr id="1026" name="Picture 2" descr="ban-do-the-gioi-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5179336" cy="646331"/>
          </a:xfrm>
          <a:prstGeom prst="rect">
            <a:avLst/>
          </a:prstGeom>
          <a:noFill/>
        </p:spPr>
        <p:txBody>
          <a:bodyPr wrap="square" rtlCol="0">
            <a:spAutoFit/>
          </a:bodyPr>
          <a:lstStyle/>
          <a:p>
            <a:r>
              <a:rPr lang="en-US" dirty="0"/>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197243" y="4796570"/>
            <a:ext cx="2627642"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33985" y="1235754"/>
            <a:ext cx="5253442" cy="1938992"/>
          </a:xfrm>
          <a:prstGeom prst="rect">
            <a:avLst/>
          </a:prstGeom>
          <a:noFill/>
        </p:spPr>
        <p:txBody>
          <a:bodyPr wrap="square" rtlCol="0">
            <a:spAutoFit/>
          </a:bodyPr>
          <a:lstStyle/>
          <a:p>
            <a:pPr marL="285750" indent="-285750">
              <a:buFontTx/>
              <a:buChar char="-"/>
            </a:pPr>
            <a:r>
              <a:rPr lang="vi-VN" sz="2400" dirty="0">
                <a:latin typeface="Times New Roman" panose="02020603050405020304" pitchFamily="18" charset="0"/>
                <a:cs typeface="Times New Roman" panose="02020603050405020304" pitchFamily="18" charset="0"/>
              </a:rPr>
              <a:t>Bản đồ là hình vẽ thu nhỏ một phần hay toàn bộ bề mặt Trái Đất lên mặt phăng trên cơ sở toán học, trên đó các đối tượng địa lí được thể hiện bằng các kí hiệu bản đồ</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95981" y="5182334"/>
            <a:ext cx="4818029"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1033453" y="3059906"/>
            <a:ext cx="5096535" cy="2677656"/>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Vai trò của bản đồ trong học tập và đời sống: bản đồ để khai thác kiến thức môn Lịch sử và Địa lí; bản đổ để xác định vị trí và tìm đường đi; bản đồ để dự báo và thể hiện các hiện tượng tự nhiên (bão, gió,...), bản đổ để tác chiến trong quân sự.</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Em 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156966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Bản đồ thế giới theo lưới chiếu hình nón: Kinh tuyến là những đoạn thẳng đồng 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45435" y="3846290"/>
            <a:ext cx="5057763"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Bản đồ thế giới theo lưới chiếu hình trụ đứng đồng góc –Mercator: Hệ thống kinh, vĩ tuyến đều là những đường thẳng song song và vuông góc với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3.Phương 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hướng</a:t>
            </a:r>
          </a:p>
          <a:p>
            <a:r>
              <a:rPr lang="vi-VN" dirty="0">
                <a:latin typeface="Times New Roman" panose="02020603050405020304" pitchFamily="18" charset="0"/>
                <a:cs typeface="Times New Roman" panose="02020603050405020304" pitchFamily="18" charset="0"/>
              </a:rPr>
              <a:t> trên bản đồ? Có 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Đầu trên của các kinh tuyến chỉ hướng bắc,</a:t>
            </a:r>
          </a:p>
          <a:p>
            <a:r>
              <a:rPr lang="vi-VN" dirty="0">
                <a:latin typeface="Times New Roman" panose="02020603050405020304" pitchFamily="18" charset="0"/>
                <a:cs typeface="Times New Roman" panose="02020603050405020304" pitchFamily="18" charset="0"/>
              </a:rPr>
              <a:t> đẩu dưới chỉ hướng nam.</a:t>
            </a:r>
          </a:p>
          <a:p>
            <a:pPr marL="285750" indent="-285750">
              <a:buFontTx/>
              <a:buChar char="-"/>
            </a:pPr>
            <a:r>
              <a:rPr lang="vi-VN" dirty="0">
                <a:latin typeface="Times New Roman" panose="02020603050405020304" pitchFamily="18" charset="0"/>
                <a:cs typeface="Times New Roman" panose="02020603050405020304" pitchFamily="18" charset="0"/>
              </a:rPr>
              <a:t>Đẩu bên trái của các vĩ tuyến chỉ hướng tây, </a:t>
            </a:r>
          </a:p>
          <a:p>
            <a:r>
              <a:rPr lang="vi-VN" dirty="0">
                <a:latin typeface="Times New Roman" panose="02020603050405020304" pitchFamily="18" charset="0"/>
                <a:cs typeface="Times New Roman" panose="02020603050405020304" pitchFamily="18" charset="0"/>
              </a:rPr>
              <a:t>đầu bên phải chỉ hướng đông</a:t>
            </a:r>
          </a:p>
        </p:txBody>
      </p:sp>
      <p:sp>
        <p:nvSpPr>
          <p:cNvPr id="17" name="TextBox 16"/>
          <p:cNvSpPr txBox="1"/>
          <p:nvPr/>
        </p:nvSpPr>
        <p:spPr>
          <a:xfrm>
            <a:off x="754960" y="3887189"/>
            <a:ext cx="5065233" cy="646331"/>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Bên 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3.Phương 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Đầu trên của các kinh tuyến chỉ hướng bắc,</a:t>
            </a:r>
          </a:p>
          <a:p>
            <a:r>
              <a:rPr lang="vi-VN" dirty="0">
                <a:latin typeface="Times New Roman" panose="02020603050405020304" pitchFamily="18" charset="0"/>
                <a:cs typeface="Times New Roman" panose="02020603050405020304" pitchFamily="18" charset="0"/>
              </a:rPr>
              <a:t> đẩu dưới chỉ hướng nam.</a:t>
            </a:r>
          </a:p>
          <a:p>
            <a:pPr marL="285750" indent="-285750">
              <a:buFontTx/>
              <a:buChar char="-"/>
            </a:pPr>
            <a:r>
              <a:rPr lang="vi-VN" dirty="0">
                <a:latin typeface="Times New Roman" panose="02020603050405020304" pitchFamily="18" charset="0"/>
                <a:cs typeface="Times New Roman" panose="02020603050405020304" pitchFamily="18" charset="0"/>
              </a:rPr>
              <a:t>Đẩu bên trái của các vĩ tuyến chỉ hướng tây, </a:t>
            </a:r>
          </a:p>
          <a:p>
            <a:r>
              <a:rPr lang="vi-VN" dirty="0">
                <a:latin typeface="Times New Roman" panose="02020603050405020304" pitchFamily="18" charset="0"/>
                <a:cs typeface="Times New Roman" panose="02020603050405020304" pitchFamily="18" charset="0"/>
              </a:rPr>
              <a:t>đầu bên phải chỉ hướng 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Bên 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cũng không có la bàn thì làm gì để xác định </a:t>
            </a:r>
          </a:p>
          <a:p>
            <a:r>
              <a:rPr lang="vi-VN" dirty="0">
                <a:latin typeface="Times New Roman" panose="02020603050405020304" pitchFamily="18" charset="0"/>
                <a:cs typeface="Times New Roman" panose="02020603050405020304" pitchFamily="18" charset="0"/>
              </a:rPr>
              <a:t>phương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Xác định phương hướng trên bản đồ dựa vào</a:t>
            </a:r>
          </a:p>
          <a:p>
            <a:r>
              <a:rPr lang="vi-VN" dirty="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1575</Words>
  <Application>Microsoft Office PowerPoint</Application>
  <PresentationFormat>Widescreen</PresentationFormat>
  <Paragraphs>141</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等线</vt:lpstr>
      <vt:lpstr>.VnArabiaH</vt:lpstr>
      <vt:lpstr>Arial</vt:lpstr>
      <vt:lpstr>Calibri</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Khuất Thị Mai Hương</cp:lastModifiedBy>
  <cp:revision>133</cp:revision>
  <dcterms:created xsi:type="dcterms:W3CDTF">2017-05-08T08:38:07Z</dcterms:created>
  <dcterms:modified xsi:type="dcterms:W3CDTF">2023-09-29T04:16:31Z</dcterms:modified>
</cp:coreProperties>
</file>