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7" r:id="rId2"/>
    <p:sldId id="256" r:id="rId3"/>
    <p:sldId id="257" r:id="rId4"/>
    <p:sldId id="301" r:id="rId5"/>
    <p:sldId id="285" r:id="rId6"/>
    <p:sldId id="302" r:id="rId7"/>
    <p:sldId id="272" r:id="rId8"/>
    <p:sldId id="307" r:id="rId9"/>
    <p:sldId id="308" r:id="rId10"/>
    <p:sldId id="309" r:id="rId11"/>
    <p:sldId id="310" r:id="rId12"/>
    <p:sldId id="311" r:id="rId13"/>
    <p:sldId id="312" r:id="rId14"/>
    <p:sldId id="294" r:id="rId15"/>
    <p:sldId id="296" r:id="rId16"/>
    <p:sldId id="295" r:id="rId17"/>
    <p:sldId id="303" r:id="rId18"/>
    <p:sldId id="304" r:id="rId19"/>
    <p:sldId id="305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. Mở đầu" id="{67601DA6-5E9C-49C3-A415-06B470829579}">
          <p14:sldIdLst>
            <p14:sldId id="297"/>
            <p14:sldId id="256"/>
          </p14:sldIdLst>
        </p14:section>
        <p14:section name="II. Nội dung" id="{029161C9-8BAB-46A8-B4C6-0BD9D34FB898}">
          <p14:sldIdLst>
            <p14:sldId id="257"/>
          </p14:sldIdLst>
        </p14:section>
        <p14:section name="1. Cấu trúc tuần tự, cấu trúc rẽ nhánh" id="{9440D897-BE39-4C91-807F-7716A1BAE7DC}">
          <p14:sldIdLst>
            <p14:sldId id="301"/>
            <p14:sldId id="285"/>
          </p14:sldIdLst>
        </p14:section>
        <p14:section name="2. Cấu trúc lặp" id="{02E89E14-3B92-4E4A-A647-0C07ED96C32B}">
          <p14:sldIdLst>
            <p14:sldId id="302"/>
            <p14:sldId id="272"/>
            <p14:sldId id="307"/>
            <p14:sldId id="308"/>
            <p14:sldId id="309"/>
            <p14:sldId id="310"/>
            <p14:sldId id="311"/>
            <p14:sldId id="312"/>
            <p14:sldId id="294"/>
            <p14:sldId id="296"/>
            <p14:sldId id="295"/>
            <p14:sldId id="303"/>
            <p14:sldId id="304"/>
            <p14:sldId id="305"/>
            <p14:sldId id="306"/>
          </p14:sldIdLst>
        </p14:section>
        <p14:section name="III. Kết thúc" id="{62D014CB-8E51-40F8-8167-85C9B19421A3}">
          <p14:sldIdLst/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CCFF"/>
    <a:srgbClr val="FFF833"/>
    <a:srgbClr val="008000"/>
    <a:srgbClr val="FBE8DD"/>
    <a:srgbClr val="FF5FA9"/>
    <a:srgbClr val="03FF74"/>
    <a:srgbClr val="FF0745"/>
    <a:srgbClr val="C44FF7"/>
    <a:srgbClr val="0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17" autoAdjust="0"/>
  </p:normalViewPr>
  <p:slideViewPr>
    <p:cSldViewPr snapToGrid="0">
      <p:cViewPr>
        <p:scale>
          <a:sx n="70" d="100"/>
          <a:sy n="70" d="100"/>
        </p:scale>
        <p:origin x="-432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7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1461B24-E89D-4BF3-8BC2-7C8AD6E10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7961807-0067-4DD7-ABA6-3854272BA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D657-C8AF-4361-A739-ED245DB5DD3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A0428A-488B-433D-BD6C-F07AFBB9D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3DEEB6-A654-4ED1-8B44-8F205FBDB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6278-C801-4A45-8DEB-6ECBFC06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B35A-3FE1-4061-A516-75DFB6677B3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F30BC-1087-48E1-A1B8-2F4DF79C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F62C74-FA2A-4405-B6F6-5B6C072F6C48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419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51CB1C-7B2C-4340-8C1D-A64BF73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30177E-EDF2-493F-9A0D-8B92DF26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9F3D88-337D-431C-92AD-203BCD4F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591CDF-9039-4E88-BC68-66A7B9E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45DD6C-AAD8-4131-A690-21EC7BA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7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1426101-54C3-409D-ABC4-821A6EC81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91F55E-7E04-465A-AE3A-2BFC5DAA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261F98-C340-43D3-BD83-928978BA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509635-E516-4303-ACE5-92A6A7F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B950CC-EE1A-40F1-95F1-9814C0A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CFF76B-323A-42AB-BCF2-B92456A3FFE2}"/>
              </a:ext>
            </a:extLst>
          </p:cNvPr>
          <p:cNvSpPr txBox="1"/>
          <p:nvPr userDrawn="1"/>
        </p:nvSpPr>
        <p:spPr>
          <a:xfrm rot="849918">
            <a:off x="-242369" y="-958467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F5D8C5-6DB7-4D14-909C-16449A82E1A1}"/>
              </a:ext>
            </a:extLst>
          </p:cNvPr>
          <p:cNvSpPr txBox="1"/>
          <p:nvPr userDrawn="1"/>
        </p:nvSpPr>
        <p:spPr>
          <a:xfrm rot="849918">
            <a:off x="10820400" y="4768469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D83137-95A7-4BFA-958E-509219F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5ABD90-97DD-4CCB-9B85-1E2732C7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B050AF-E406-4E53-8032-B4D4C5C7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A14AE6-4B43-406B-91DA-3C18DB5C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86953F-62D7-406C-9BE8-409DFD76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7FC7BB-DE7D-4AF6-B498-0CCF1555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D632A8-1A6C-4473-8A58-4420E1014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F5BF10-68AD-4401-B318-3D0566BB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D88A92-C757-44A6-85F9-DF380919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4C5EE6-2333-4E9D-AA83-24E30945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E6CA9-B8B5-4D6E-A00A-CBDA7696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308FD8-DA37-4279-9B27-76E1338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7E621E-DFDB-4964-805C-01EA551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CFD37A-511D-40D7-A2F2-5B9C2D71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95C56F5-2A6C-406C-BD41-A2BC7CD52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E01537B-7597-450E-B33B-F901BDCCA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688DE5-68E6-4D24-829B-FBDDCD43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D695AE-2D8C-41BE-B057-D7F5FCA6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BCF7DF3-A286-45E2-B886-3577674F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FB7FF-FCEA-4F56-A4F7-287DF346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59230C1-7754-4A69-8C7A-C9009850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4891BF7-9EA7-4D57-BD99-99429D24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03E8C9-9E54-41F1-9710-74C7807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106E9CD-CFB3-4535-A057-2B54DA14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59D300D-1717-416A-9A5C-913C8982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92340E-FDD0-4B21-BED0-B342F1FE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7B843-CB59-437D-B379-10A7F060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C3D3FF-2869-4043-8BC9-E06E8640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EB03B3-2038-4584-B2F1-D6F89DD2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E8158E-2DD5-4A9A-9486-388E5CAF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3A87C0-496D-4948-AC87-1AECB48A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40F7A6-9D29-4B16-BCB8-30A4F944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9D444A-C98B-401B-8F85-D6E4E3A5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E4C04BC-016C-4DD0-8E83-678DE4FEB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BD130F2-BB32-4B4F-A482-2091F3625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F2E8BC-76B2-4B9B-9109-B5A8C329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69893C-E205-483C-8CB5-1F77499D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75021A-BCAB-49E3-B5C2-FC8C1037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B46B640-8670-4A94-9FA6-23BB2C7C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A06FD2-532A-4130-B580-93072202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C7CA69-7C17-4922-B7C2-F61CF27A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A208-89BC-4536-A628-37AECC4642F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E84DB9-4815-4C5E-BBC7-E7B585E9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F6BD4F-5C5C-4D77-9697-ADA0CEEF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7.emf"/><Relationship Id="rId18" Type="http://schemas.openxmlformats.org/officeDocument/2006/relationships/image" Target="../media/image12.gif"/><Relationship Id="rId3" Type="http://schemas.openxmlformats.org/officeDocument/2006/relationships/audio" Target="file:///C:\WINDOWS\Help\Tours\WindowsMediaPlayer\Audio\Wav\wmpaud1.wav" TargetMode="External"/><Relationship Id="rId21" Type="http://schemas.openxmlformats.org/officeDocument/2006/relationships/image" Target="../media/image15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.gif"/><Relationship Id="rId17" Type="http://schemas.openxmlformats.org/officeDocument/2006/relationships/image" Target="../media/image11.gif"/><Relationship Id="rId2" Type="http://schemas.openxmlformats.org/officeDocument/2006/relationships/audio" Target="../media/audio1.wav"/><Relationship Id="rId16" Type="http://schemas.openxmlformats.org/officeDocument/2006/relationships/image" Target="../media/image10.emf"/><Relationship Id="rId20" Type="http://schemas.openxmlformats.org/officeDocument/2006/relationships/image" Target="../media/image14.gif"/><Relationship Id="rId1" Type="http://schemas.openxmlformats.org/officeDocument/2006/relationships/vmlDrawing" Target="../drawings/vmlDrawing1.vml"/><Relationship Id="rId6" Type="http://schemas.openxmlformats.org/officeDocument/2006/relationships/hyperlink" Target="../BIEN_NHO.MID" TargetMode="External"/><Relationship Id="rId11" Type="http://schemas.openxmlformats.org/officeDocument/2006/relationships/image" Target="../media/image5.gif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9.emf"/><Relationship Id="rId10" Type="http://schemas.openxmlformats.org/officeDocument/2006/relationships/image" Target="../media/image4.jpeg"/><Relationship Id="rId19" Type="http://schemas.openxmlformats.org/officeDocument/2006/relationships/image" Target="../media/image13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Relationship Id="rId14" Type="http://schemas.openxmlformats.org/officeDocument/2006/relationships/image" Target="../media/image8.emf"/><Relationship Id="rId22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7.svg"/><Relationship Id="rId18" Type="http://schemas.openxmlformats.org/officeDocument/2006/relationships/image" Target="../media/image33.png"/><Relationship Id="rId3" Type="http://schemas.openxmlformats.org/officeDocument/2006/relationships/image" Target="../media/image7.sv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21.svg"/><Relationship Id="rId2" Type="http://schemas.openxmlformats.org/officeDocument/2006/relationships/image" Target="../media/image23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29.png"/><Relationship Id="rId19" Type="http://schemas.openxmlformats.org/officeDocument/2006/relationships/image" Target="../media/image23.sv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30.svg"/><Relationship Id="rId5" Type="http://schemas.openxmlformats.org/officeDocument/2006/relationships/image" Target="../media/image43.png"/><Relationship Id="rId15" Type="http://schemas.openxmlformats.org/officeDocument/2006/relationships/slide" Target="slide8.xml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28.sv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E28D7-7F56-4F1C-A291-36D4F422562A}" type="slidenum">
              <a:rPr lang="en-US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1026" name="Object 3">
            <a:hlinkClick r:id="rId6" action="ppaction://hlinkfile"/>
          </p:cNvPr>
          <p:cNvGraphicFramePr>
            <a:graphicFrameLocks noChangeAspect="1"/>
          </p:cNvGraphicFramePr>
          <p:nvPr/>
        </p:nvGraphicFramePr>
        <p:xfrm>
          <a:off x="1524003" y="2209800"/>
          <a:ext cx="2462213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Clip" r:id="rId7" imgW="1060704" imgH="1335024" progId="MS_ClipArt_Gallery.2">
                  <p:embed/>
                </p:oleObj>
              </mc:Choice>
              <mc:Fallback>
                <p:oleObj name="Clip" r:id="rId7" imgW="1060704" imgH="133502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3" y="2209800"/>
                        <a:ext cx="2462213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616575" y="3562350"/>
            <a:ext cx="1246188" cy="1371600"/>
            <a:chOff x="2844800" y="1422399"/>
            <a:chExt cx="2235200" cy="2235200"/>
          </a:xfrm>
        </p:grpSpPr>
        <p:sp>
          <p:nvSpPr>
            <p:cNvPr id="3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 4"/>
            <p:cNvSpPr/>
            <p:nvPr/>
          </p:nvSpPr>
          <p:spPr>
            <a:xfrm>
              <a:off x="3294687" y="1944980"/>
              <a:ext cx="1335426" cy="1151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4384314" y="2743542"/>
            <a:ext cx="1494812" cy="1606695"/>
            <a:chOff x="2844800" y="1828800"/>
            <a:chExt cx="2235200" cy="22352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382964" y="3524250"/>
            <a:ext cx="1304925" cy="1524000"/>
            <a:chOff x="2844800" y="1422399"/>
            <a:chExt cx="2235200" cy="2235200"/>
          </a:xfrm>
        </p:grpSpPr>
        <p:sp>
          <p:nvSpPr>
            <p:cNvPr id="25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 4"/>
            <p:cNvSpPr/>
            <p:nvPr/>
          </p:nvSpPr>
          <p:spPr>
            <a:xfrm>
              <a:off x="3293471" y="1946275"/>
              <a:ext cx="1337857" cy="1147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4402955" y="4189446"/>
            <a:ext cx="1495199" cy="1642440"/>
            <a:chOff x="2032000" y="1015999"/>
            <a:chExt cx="2235200" cy="223520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 3"/>
            <p:cNvSpPr/>
            <p:nvPr/>
          </p:nvSpPr>
          <p:spPr>
            <a:xfrm>
              <a:off x="2032000" y="1015999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 4"/>
            <p:cNvSpPr/>
            <p:nvPr/>
          </p:nvSpPr>
          <p:spPr>
            <a:xfrm>
              <a:off x="2481373" y="1539586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52729" y="3617908"/>
            <a:ext cx="572115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00C200"/>
                </a:solidFill>
              </a:rPr>
              <a:t>T</a:t>
            </a:r>
            <a:endParaRPr lang="vi-VN" sz="4400" b="1">
              <a:solidFill>
                <a:srgbClr val="00C2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5765" y="3617908"/>
            <a:ext cx="567907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FF0000"/>
                </a:solidFill>
              </a:rPr>
              <a:t>I</a:t>
            </a:r>
            <a:endParaRPr lang="vi-VN" sz="4400" b="1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67175" y="3614733"/>
            <a:ext cx="568636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24602E"/>
                </a:solidFill>
              </a:rPr>
              <a:t>N</a:t>
            </a:r>
            <a:endParaRPr lang="vi-VN" sz="4400" b="1">
              <a:solidFill>
                <a:srgbClr val="24602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67305" y="3614733"/>
            <a:ext cx="567907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5B34DA"/>
                </a:solidFill>
              </a:rPr>
              <a:t>H</a:t>
            </a:r>
            <a:endParaRPr lang="vi-VN" sz="4400" b="1">
              <a:solidFill>
                <a:srgbClr val="5B34DA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10249" y="3614733"/>
            <a:ext cx="567907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333300"/>
                </a:solidFill>
                <a:cs typeface="Arial" charset="0"/>
              </a:rPr>
              <a:t>Ọ</a:t>
            </a:r>
            <a:endParaRPr lang="vi-VN" sz="4400" b="1">
              <a:solidFill>
                <a:srgbClr val="333300"/>
              </a:solidFill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00465" y="3614733"/>
            <a:ext cx="567175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0066FF"/>
                </a:solidFill>
              </a:rPr>
              <a:t>6</a:t>
            </a:r>
            <a:endParaRPr lang="vi-VN" sz="4400" b="1">
              <a:solidFill>
                <a:srgbClr val="0066FF"/>
              </a:solidFill>
            </a:endParaRPr>
          </a:p>
        </p:txBody>
      </p:sp>
      <p:pic>
        <p:nvPicPr>
          <p:cNvPr id="1052" name="Picture 36" descr="hoa van trang tr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3" y="754064"/>
            <a:ext cx="15970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37" descr="Logo-BG&amp;DD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3" y="103188"/>
            <a:ext cx="15970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8" descr="atom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6" y="0"/>
            <a:ext cx="11953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9" descr="butterflies_flowers_sm_nwm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1" y="6096000"/>
            <a:ext cx="762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41" descr="Firewrk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1295400"/>
            <a:ext cx="97155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2" name="Picture 42" descr="Firewrk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9" y="1219200"/>
            <a:ext cx="1495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3" name="Picture 43" descr="Firewrk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4419605"/>
            <a:ext cx="1295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4" name="Picture 44" descr="Firewrk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4" y="3867150"/>
            <a:ext cx="7477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5" name="Picture 45" descr="_DK8_1LA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" name="Oval 49"/>
          <p:cNvSpPr>
            <a:spLocks noChangeArrowheads="1"/>
          </p:cNvSpPr>
          <p:nvPr/>
        </p:nvSpPr>
        <p:spPr bwMode="auto">
          <a:xfrm>
            <a:off x="8667751" y="4095750"/>
            <a:ext cx="1538288" cy="152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65" name="Freeform 50"/>
          <p:cNvSpPr>
            <a:spLocks/>
          </p:cNvSpPr>
          <p:nvPr/>
        </p:nvSpPr>
        <p:spPr bwMode="auto">
          <a:xfrm>
            <a:off x="8896351" y="4349755"/>
            <a:ext cx="1123951" cy="104775"/>
          </a:xfrm>
          <a:custGeom>
            <a:avLst/>
            <a:gdLst>
              <a:gd name="T0" fmla="*/ 0 w 1440"/>
              <a:gd name="T1" fmla="*/ 0 h 128"/>
              <a:gd name="T2" fmla="*/ 2147483647 w 1440"/>
              <a:gd name="T3" fmla="*/ 2147483647 h 128"/>
              <a:gd name="T4" fmla="*/ 2147483647 w 1440"/>
              <a:gd name="T5" fmla="*/ 2147483647 h 128"/>
              <a:gd name="T6" fmla="*/ 2147483647 w 1440"/>
              <a:gd name="T7" fmla="*/ 2147483647 h 128"/>
              <a:gd name="T8" fmla="*/ 2147483647 w 1440"/>
              <a:gd name="T9" fmla="*/ 2147483647 h 128"/>
              <a:gd name="T10" fmla="*/ 2147483647 w 1440"/>
              <a:gd name="T11" fmla="*/ 2147483647 h 128"/>
              <a:gd name="T12" fmla="*/ 2147483647 w 1440"/>
              <a:gd name="T13" fmla="*/ 548755731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0"/>
              <a:gd name="T22" fmla="*/ 0 h 128"/>
              <a:gd name="T23" fmla="*/ 1440 w 144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0" h="128">
                <a:moveTo>
                  <a:pt x="0" y="0"/>
                </a:moveTo>
                <a:lnTo>
                  <a:pt x="162" y="44"/>
                </a:lnTo>
                <a:lnTo>
                  <a:pt x="408" y="95"/>
                </a:lnTo>
                <a:lnTo>
                  <a:pt x="687" y="128"/>
                </a:lnTo>
                <a:lnTo>
                  <a:pt x="975" y="103"/>
                </a:lnTo>
                <a:lnTo>
                  <a:pt x="1204" y="61"/>
                </a:lnTo>
                <a:lnTo>
                  <a:pt x="1440" y="1"/>
                </a:ln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" name="Freeform 51"/>
          <p:cNvSpPr>
            <a:spLocks/>
          </p:cNvSpPr>
          <p:nvPr/>
        </p:nvSpPr>
        <p:spPr bwMode="auto">
          <a:xfrm rot="10800000">
            <a:off x="8899527" y="5262568"/>
            <a:ext cx="1127125" cy="104775"/>
          </a:xfrm>
          <a:custGeom>
            <a:avLst/>
            <a:gdLst>
              <a:gd name="T0" fmla="*/ 0 w 1440"/>
              <a:gd name="T1" fmla="*/ 0 h 128"/>
              <a:gd name="T2" fmla="*/ 2147483647 w 1440"/>
              <a:gd name="T3" fmla="*/ 2147483647 h 128"/>
              <a:gd name="T4" fmla="*/ 2147483647 w 1440"/>
              <a:gd name="T5" fmla="*/ 2147483647 h 128"/>
              <a:gd name="T6" fmla="*/ 2147483647 w 1440"/>
              <a:gd name="T7" fmla="*/ 2147483647 h 128"/>
              <a:gd name="T8" fmla="*/ 2147483647 w 1440"/>
              <a:gd name="T9" fmla="*/ 2147483647 h 128"/>
              <a:gd name="T10" fmla="*/ 2147483647 w 1440"/>
              <a:gd name="T11" fmla="*/ 2147483647 h 128"/>
              <a:gd name="T12" fmla="*/ 2147483647 w 1440"/>
              <a:gd name="T13" fmla="*/ 548755731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0"/>
              <a:gd name="T22" fmla="*/ 0 h 128"/>
              <a:gd name="T23" fmla="*/ 1440 w 144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0" h="128">
                <a:moveTo>
                  <a:pt x="0" y="0"/>
                </a:moveTo>
                <a:lnTo>
                  <a:pt x="162" y="44"/>
                </a:lnTo>
                <a:lnTo>
                  <a:pt x="408" y="95"/>
                </a:lnTo>
                <a:lnTo>
                  <a:pt x="687" y="128"/>
                </a:lnTo>
                <a:lnTo>
                  <a:pt x="975" y="103"/>
                </a:lnTo>
                <a:lnTo>
                  <a:pt x="1204" y="61"/>
                </a:lnTo>
                <a:lnTo>
                  <a:pt x="1440" y="1"/>
                </a:ln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" name="Line 52"/>
          <p:cNvSpPr>
            <a:spLocks noChangeShapeType="1"/>
          </p:cNvSpPr>
          <p:nvPr/>
        </p:nvSpPr>
        <p:spPr bwMode="auto">
          <a:xfrm>
            <a:off x="8694739" y="4845050"/>
            <a:ext cx="1536700" cy="1588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" name="Line 53"/>
          <p:cNvSpPr>
            <a:spLocks noChangeShapeType="1"/>
          </p:cNvSpPr>
          <p:nvPr/>
        </p:nvSpPr>
        <p:spPr bwMode="auto">
          <a:xfrm>
            <a:off x="9469441" y="4110038"/>
            <a:ext cx="1587" cy="14843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9" name="Picture 54" descr="BOOKANI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6" y="4841875"/>
            <a:ext cx="7080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5" name="Picture 55" descr="TORCH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49" y="4171955"/>
            <a:ext cx="374651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4" name="Picture 60" descr="dandilionbutterfly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90" y="6096000"/>
            <a:ext cx="8556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48600" y="990600"/>
            <a:ext cx="76200" cy="76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03" name="TOUR250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TOUR_AAA.WAV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2" y="6324600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4" name="wmpaud1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117" y="63246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6" name="WordArt 66" descr="Green marble"/>
          <p:cNvSpPr>
            <a:spLocks noChangeArrowheads="1" noChangeShapeType="1" noTextEdit="1"/>
          </p:cNvSpPr>
          <p:nvPr/>
        </p:nvSpPr>
        <p:spPr bwMode="auto">
          <a:xfrm>
            <a:off x="1981204" y="1219200"/>
            <a:ext cx="5345113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GIẢNG</a:t>
            </a:r>
          </a:p>
        </p:txBody>
      </p:sp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-1790700" y="55626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4000" b="1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56789" y="3643316"/>
            <a:ext cx="567907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FF0000"/>
                </a:solidFill>
              </a:rPr>
              <a:t>C</a:t>
            </a:r>
            <a:endParaRPr lang="vi-VN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38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8324 L 5E-6 -0.1133 " pathEditMode="relative" rAng="0" ptsTypes="AA">
                                      <p:cBhvr>
                                        <p:cTn id="12" dur="5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9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17757 L -0.00086 -0.08462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10428 L -0.00069 -0.13688 " pathEditMode="relative" rAng="0" ptsTypes="AA">
                                      <p:cBhvr>
                                        <p:cTn id="16" dur="5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2509 L 3.88889E-6 -0.0950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794 L 3.61111E-6 -0.1159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47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9387 L 0.00122 -0.14752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xit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plus(in)">
                                      <p:cBhvr>
                                        <p:cTn id="45" dur="20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2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2509 L 3.88889E-6 -0.09503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1" dur="338" fill="hold"/>
                                        <p:tgtEl>
                                          <p:spTgt spid="103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3"/>
                  </p:tgtEl>
                </p:cond>
              </p:nextCondLst>
            </p:seq>
            <p:audio>
              <p:cMediaNode vol="100000" showWhenStopped="0">
                <p:cTn id="6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03"/>
                </p:tgtEl>
              </p:cMediaNode>
            </p:audio>
            <p:audio>
              <p:cMediaNode showWhenStopped="0">
                <p:cTn id="6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04"/>
                </p:tgtEl>
              </p:cMediaNode>
            </p:audio>
          </p:childTnLst>
        </p:cTn>
      </p:par>
    </p:tnLst>
    <p:bldLst>
      <p:bldP spid="10306" grpId="0" animBg="1"/>
      <p:bldP spid="1030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7" y="150126"/>
            <a:ext cx="11866799" cy="66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77421" y="3493827"/>
            <a:ext cx="641444" cy="682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683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93"/>
            <a:ext cx="11900848" cy="633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0" y="5854890"/>
            <a:ext cx="586854" cy="682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51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845459" cy="671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95533" y="4954138"/>
            <a:ext cx="450375" cy="682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76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10030" cy="675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63773" y="5568286"/>
            <a:ext cx="409434" cy="682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205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455" y="1156772"/>
            <a:ext cx="6125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19" y="154236"/>
            <a:ext cx="10620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Scratch,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682" y="2060213"/>
            <a:ext cx="5277079" cy="439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9488" y="1674565"/>
            <a:ext cx="6125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6.10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endParaRPr lang="vi-V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539" y="2577947"/>
            <a:ext cx="6125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42312" y="285336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70264" y="27321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27912" y="3624548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05868" y="428556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vi-VN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11786" y="431861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vi-VN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386" y="3712685"/>
            <a:ext cx="24833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Di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4570" y="4219460"/>
            <a:ext cx="17732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0502" y="4737253"/>
            <a:ext cx="104067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2536" y="5277080"/>
            <a:ext cx="7825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2536" y="5860974"/>
            <a:ext cx="138531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209E-7 2.77585E-6 L 0.5246 -0.1637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30" y="-8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3989E-6 2.18136E-6 L 0.49037 -0.1286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2" y="-6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5282E-6 3.09507E-6 L 0.7252 -0.333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4" y="-167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4002E-6 4.12445E-6 L 0.49869 0.1200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28" y="5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476E-6 -2.97479E-6 L 0.72168 -0.1845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84" y="-9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4" grpId="0" animBg="1"/>
      <p:bldP spid="4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55965" r="3107" b="705"/>
          <a:stretch/>
        </p:blipFill>
        <p:spPr>
          <a:xfrm>
            <a:off x="380867" y="364190"/>
            <a:ext cx="11452301" cy="5056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171" y="5299115"/>
            <a:ext cx="308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vi-VN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8756" y="5288340"/>
            <a:ext cx="3426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vi-VN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35" y="254191"/>
            <a:ext cx="30861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3" y="1253972"/>
            <a:ext cx="10018980" cy="38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2539" y="1784733"/>
            <a:ext cx="9114996" cy="523220"/>
          </a:xfrm>
          <a:prstGeom prst="rect">
            <a:avLst/>
          </a:prstGeom>
          <a:solidFill>
            <a:srgbClr val="FFF833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522" y="2566931"/>
            <a:ext cx="11149071" cy="954107"/>
          </a:xfrm>
          <a:prstGeom prst="rect">
            <a:avLst/>
          </a:prstGeom>
          <a:solidFill>
            <a:srgbClr val="FFF833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56" y="3734719"/>
            <a:ext cx="11149071" cy="954107"/>
          </a:xfrm>
          <a:prstGeom prst="rect">
            <a:avLst/>
          </a:prstGeom>
          <a:solidFill>
            <a:srgbClr val="FFF83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0" y="220337"/>
            <a:ext cx="11190842" cy="53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65" y="1021127"/>
            <a:ext cx="7386407" cy="51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7" y="1801545"/>
            <a:ext cx="8640839" cy="53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3" y="2617423"/>
            <a:ext cx="11305888" cy="8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547430" y="2699134"/>
            <a:ext cx="2787268" cy="1784732"/>
            <a:chOff x="8240616" y="3161841"/>
            <a:chExt cx="2787268" cy="1784732"/>
          </a:xfrm>
        </p:grpSpPr>
        <p:sp>
          <p:nvSpPr>
            <p:cNvPr id="7" name="Diamond 6"/>
            <p:cNvSpPr/>
            <p:nvPr/>
          </p:nvSpPr>
          <p:spPr>
            <a:xfrm>
              <a:off x="8240616" y="3690651"/>
              <a:ext cx="2787268" cy="1255922"/>
            </a:xfrm>
            <a:prstGeom prst="diamon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000"/>
            </a:p>
          </p:txBody>
        </p:sp>
        <p:cxnSp>
          <p:nvCxnSpPr>
            <p:cNvPr id="8" name="Straight Arrow Connector 7"/>
            <p:cNvCxnSpPr>
              <a:endCxn id="7" idx="0"/>
            </p:cNvCxnSpPr>
            <p:nvPr/>
          </p:nvCxnSpPr>
          <p:spPr>
            <a:xfrm>
              <a:off x="9617725" y="3161841"/>
              <a:ext cx="16525" cy="5288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 flipH="1">
            <a:off x="3767769" y="3602516"/>
            <a:ext cx="2599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4935557" y="4483866"/>
            <a:ext cx="5507" cy="6169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48278" y="5100811"/>
            <a:ext cx="3139808" cy="638978"/>
          </a:xfrm>
          <a:prstGeom prst="rect">
            <a:avLst/>
          </a:prstGeom>
          <a:solidFill>
            <a:srgbClr val="FFF8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4043185" y="5188945"/>
            <a:ext cx="203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974114" y="5739789"/>
            <a:ext cx="5510" cy="352539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489812" y="6081311"/>
            <a:ext cx="2489812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456762" y="3888954"/>
            <a:ext cx="22034" cy="218134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 flipV="1">
            <a:off x="2456762" y="3855905"/>
            <a:ext cx="1090668" cy="22033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3"/>
          </p:cNvCxnSpPr>
          <p:nvPr/>
        </p:nvCxnSpPr>
        <p:spPr>
          <a:xfrm>
            <a:off x="6334698" y="3855905"/>
            <a:ext cx="1101688" cy="22033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414352" y="3855904"/>
            <a:ext cx="11017" cy="2401677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13520" y="4538949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8764" y="340421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6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6238E-6 -1.05714E-6 L 0.00092 -0.099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2" y="126860"/>
            <a:ext cx="3194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 An cho rằng: </a:t>
            </a:r>
            <a:r>
              <a:rPr lang="vi-VN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44" y="5133810"/>
            <a:ext cx="43296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Em có đồng ý với ý kiến của bạn An không?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318" y="311494"/>
            <a:ext cx="6960359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1707" y="772228"/>
            <a:ext cx="4757839" cy="1815882"/>
          </a:xfrm>
          <a:prstGeom prst="rect">
            <a:avLst/>
          </a:prstGeom>
          <a:solidFill>
            <a:srgbClr val="FFF833"/>
          </a:solidFill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 khối ở Hình 6.12a thể hiện rằng </a:t>
            </a:r>
            <a:r>
              <a:rPr lang="vi-VN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nếu chưa hiểu bài thì việc đọc lại sách chỉ thực hiện một lần rồi làm bài tập.</a:t>
            </a:r>
            <a:endParaRPr lang="vi-VN" dirty="0">
              <a:solidFill>
                <a:srgbClr val="3333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538" y="2823708"/>
            <a:ext cx="4729304" cy="1815882"/>
          </a:xfrm>
          <a:prstGeom prst="rect">
            <a:avLst/>
          </a:prstGeom>
          <a:solidFill>
            <a:srgbClr val="FFF833"/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 sơ đồ khối ở Hình 6.12b thể hiện rằng </a:t>
            </a:r>
            <a:r>
              <a:rPr lang="vi-VN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nếu chưa hiểu bài thì việc đọc lại sách và làm bài tập sẽ thực hiện nhiều lần</a:t>
            </a:r>
            <a:r>
              <a:rPr lang="vi-VN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10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642" y="2478208"/>
            <a:ext cx="11912357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  <a:p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 mỗi học sinh, cô giáo gọi tên.</a:t>
            </a:r>
          </a:p>
          <a:p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học sinh trả lời “Có” thì cô giáo gọi tên bạn tiếp theo.</a:t>
            </a:r>
          </a:p>
          <a:p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thì cô đánh dấu vắng mặt và gọi tên bạn tiếp theo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rgbClr val="FFF833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Cô giáo điểm danh bằng cách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tên từng bạn trong danh sách lớp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Nếu bạn nào trả lời có thì cô giáo gọi tên bạn tiếp theo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còn không thì cô giáo đánh dấu vắng mặt và gọi tên bạn tiếp theo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909" y="5535403"/>
            <a:ext cx="11673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=&gt; Việc điểm danh của cô giáo có thể được mô tả </a:t>
            </a:r>
            <a:r>
              <a:rPr lang="vi-VN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bằng cấu trúc tuần tự, rẽ nhánh và lặp.</a:t>
            </a:r>
          </a:p>
        </p:txBody>
      </p:sp>
      <p:sp>
        <p:nvSpPr>
          <p:cNvPr id="5" name="Rectangle 4"/>
          <p:cNvSpPr/>
          <p:nvPr/>
        </p:nvSpPr>
        <p:spPr>
          <a:xfrm>
            <a:off x="-3786" y="1460167"/>
            <a:ext cx="12195785" cy="95410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0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Việc điểm danh của cô giáo có thể mô tả bằng những cấu trúc nào? Em hãy vẽ sơ đồ khối mô tả các cấu trúc đó.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842" y="4410038"/>
            <a:ext cx="11837158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Hoạt động điểm danh này được lặp đi lặp lại và chỉ kết thúc khi điểm danh hết danh sách học sinh.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95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>
            <a:extLst>
              <a:ext uri="{FF2B5EF4-FFF2-40B4-BE49-F238E27FC236}">
                <a16:creationId xmlns="" xmlns:a16="http://schemas.microsoft.com/office/drawing/2014/main" id="{5A576423-C310-4D1E-AC1E-64F1BE36B9B3}"/>
              </a:ext>
            </a:extLst>
          </p:cNvPr>
          <p:cNvSpPr>
            <a:spLocks noEditPoints="1"/>
          </p:cNvSpPr>
          <p:nvPr/>
        </p:nvSpPr>
        <p:spPr bwMode="auto">
          <a:xfrm>
            <a:off x="2288880" y="4497226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Freeform 85">
            <a:extLst>
              <a:ext uri="{FF2B5EF4-FFF2-40B4-BE49-F238E27FC236}">
                <a16:creationId xmlns="" xmlns:a16="http://schemas.microsoft.com/office/drawing/2014/main" id="{41CF4DEC-FFA9-4AC5-B34E-6E7E1B6F74EB}"/>
              </a:ext>
            </a:extLst>
          </p:cNvPr>
          <p:cNvSpPr>
            <a:spLocks noEditPoints="1"/>
          </p:cNvSpPr>
          <p:nvPr/>
        </p:nvSpPr>
        <p:spPr bwMode="auto">
          <a:xfrm>
            <a:off x="3811796" y="2164638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="" xmlns:a16="http://schemas.microsoft.com/office/drawing/2014/main" id="{B26A29DD-FC1A-46A5-9609-BF65577F6626}"/>
              </a:ext>
            </a:extLst>
          </p:cNvPr>
          <p:cNvSpPr>
            <a:spLocks noEditPoints="1"/>
          </p:cNvSpPr>
          <p:nvPr/>
        </p:nvSpPr>
        <p:spPr bwMode="auto">
          <a:xfrm>
            <a:off x="6238450" y="6008168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="" xmlns:a16="http://schemas.microsoft.com/office/drawing/2014/main" id="{A032903B-1468-41E5-93E3-15C37C785160}"/>
              </a:ext>
            </a:extLst>
          </p:cNvPr>
          <p:cNvSpPr>
            <a:spLocks noEditPoints="1"/>
          </p:cNvSpPr>
          <p:nvPr/>
        </p:nvSpPr>
        <p:spPr bwMode="auto">
          <a:xfrm>
            <a:off x="6738261" y="1763485"/>
            <a:ext cx="293913" cy="295807"/>
          </a:xfrm>
          <a:custGeom>
            <a:avLst/>
            <a:gdLst>
              <a:gd name="T0" fmla="*/ 215150 w 256"/>
              <a:gd name="T1" fmla="*/ 312469 h 236"/>
              <a:gd name="T2" fmla="*/ 172120 w 256"/>
              <a:gd name="T3" fmla="*/ 306092 h 236"/>
              <a:gd name="T4" fmla="*/ 28687 w 256"/>
              <a:gd name="T5" fmla="*/ 361890 h 236"/>
              <a:gd name="T6" fmla="*/ 78091 w 256"/>
              <a:gd name="T7" fmla="*/ 277396 h 236"/>
              <a:gd name="T8" fmla="*/ 0 w 256"/>
              <a:gd name="T9" fmla="*/ 156234 h 236"/>
              <a:gd name="T10" fmla="*/ 215150 w 256"/>
              <a:gd name="T11" fmla="*/ 0 h 236"/>
              <a:gd name="T12" fmla="*/ 407988 w 256"/>
              <a:gd name="T13" fmla="*/ 156234 h 236"/>
              <a:gd name="T14" fmla="*/ 215150 w 256"/>
              <a:gd name="T15" fmla="*/ 312469 h 236"/>
              <a:gd name="T16" fmla="*/ 108372 w 256"/>
              <a:gd name="T17" fmla="*/ 121161 h 236"/>
              <a:gd name="T18" fmla="*/ 70123 w 256"/>
              <a:gd name="T19" fmla="*/ 159423 h 236"/>
              <a:gd name="T20" fmla="*/ 108372 w 256"/>
              <a:gd name="T21" fmla="*/ 197684 h 236"/>
              <a:gd name="T22" fmla="*/ 146621 w 256"/>
              <a:gd name="T23" fmla="*/ 159423 h 236"/>
              <a:gd name="T24" fmla="*/ 108372 w 256"/>
              <a:gd name="T25" fmla="*/ 121161 h 236"/>
              <a:gd name="T26" fmla="*/ 203994 w 256"/>
              <a:gd name="T27" fmla="*/ 121161 h 236"/>
              <a:gd name="T28" fmla="*/ 165745 w 256"/>
              <a:gd name="T29" fmla="*/ 159423 h 236"/>
              <a:gd name="T30" fmla="*/ 203994 w 256"/>
              <a:gd name="T31" fmla="*/ 197684 h 236"/>
              <a:gd name="T32" fmla="*/ 242243 w 256"/>
              <a:gd name="T33" fmla="*/ 159423 h 236"/>
              <a:gd name="T34" fmla="*/ 203994 w 256"/>
              <a:gd name="T35" fmla="*/ 121161 h 236"/>
              <a:gd name="T36" fmla="*/ 299616 w 256"/>
              <a:gd name="T37" fmla="*/ 121161 h 236"/>
              <a:gd name="T38" fmla="*/ 261367 w 256"/>
              <a:gd name="T39" fmla="*/ 159423 h 236"/>
              <a:gd name="T40" fmla="*/ 299616 w 256"/>
              <a:gd name="T41" fmla="*/ 197684 h 236"/>
              <a:gd name="T42" fmla="*/ 337865 w 256"/>
              <a:gd name="T43" fmla="*/ 159423 h 236"/>
              <a:gd name="T44" fmla="*/ 299616 w 256"/>
              <a:gd name="T45" fmla="*/ 121161 h 2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36">
                <a:moveTo>
                  <a:pt x="135" y="196"/>
                </a:move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="" xmlns:a16="http://schemas.microsoft.com/office/drawing/2014/main" id="{4EF5FEAB-303E-4356-990C-BB83012BA097}"/>
              </a:ext>
            </a:extLst>
          </p:cNvPr>
          <p:cNvSpPr>
            <a:spLocks/>
          </p:cNvSpPr>
          <p:nvPr/>
        </p:nvSpPr>
        <p:spPr bwMode="auto">
          <a:xfrm>
            <a:off x="888005" y="6018155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="" xmlns:a16="http://schemas.microsoft.com/office/drawing/2014/main" id="{3E877329-9D81-4B5E-92A2-B8B058AF7029}"/>
              </a:ext>
            </a:extLst>
          </p:cNvPr>
          <p:cNvSpPr>
            <a:spLocks noEditPoints="1"/>
          </p:cNvSpPr>
          <p:nvPr/>
        </p:nvSpPr>
        <p:spPr bwMode="auto">
          <a:xfrm>
            <a:off x="10565088" y="6124717"/>
            <a:ext cx="293913" cy="320770"/>
          </a:xfrm>
          <a:custGeom>
            <a:avLst/>
            <a:gdLst>
              <a:gd name="T0" fmla="*/ 203994 w 256"/>
              <a:gd name="T1" fmla="*/ 407988 h 256"/>
              <a:gd name="T2" fmla="*/ 0 w 256"/>
              <a:gd name="T3" fmla="*/ 203994 h 256"/>
              <a:gd name="T4" fmla="*/ 203994 w 256"/>
              <a:gd name="T5" fmla="*/ 0 h 256"/>
              <a:gd name="T6" fmla="*/ 407988 w 256"/>
              <a:gd name="T7" fmla="*/ 203994 h 256"/>
              <a:gd name="T8" fmla="*/ 203994 w 256"/>
              <a:gd name="T9" fmla="*/ 407988 h 256"/>
              <a:gd name="T10" fmla="*/ 203994 w 256"/>
              <a:gd name="T11" fmla="*/ 38249 h 256"/>
              <a:gd name="T12" fmla="*/ 38249 w 256"/>
              <a:gd name="T13" fmla="*/ 203994 h 256"/>
              <a:gd name="T14" fmla="*/ 203994 w 256"/>
              <a:gd name="T15" fmla="*/ 369739 h 256"/>
              <a:gd name="T16" fmla="*/ 369739 w 256"/>
              <a:gd name="T17" fmla="*/ 203994 h 256"/>
              <a:gd name="T18" fmla="*/ 203994 w 256"/>
              <a:gd name="T19" fmla="*/ 38249 h 256"/>
              <a:gd name="T20" fmla="*/ 254993 w 256"/>
              <a:gd name="T21" fmla="*/ 274117 h 256"/>
              <a:gd name="T22" fmla="*/ 152996 w 256"/>
              <a:gd name="T23" fmla="*/ 274117 h 256"/>
              <a:gd name="T24" fmla="*/ 133871 w 256"/>
              <a:gd name="T25" fmla="*/ 254993 h 256"/>
              <a:gd name="T26" fmla="*/ 133871 w 256"/>
              <a:gd name="T27" fmla="*/ 152996 h 256"/>
              <a:gd name="T28" fmla="*/ 152996 w 256"/>
              <a:gd name="T29" fmla="*/ 133871 h 256"/>
              <a:gd name="T30" fmla="*/ 254993 w 256"/>
              <a:gd name="T31" fmla="*/ 133871 h 256"/>
              <a:gd name="T32" fmla="*/ 274117 w 256"/>
              <a:gd name="T33" fmla="*/ 152996 h 256"/>
              <a:gd name="T34" fmla="*/ 274117 w 256"/>
              <a:gd name="T35" fmla="*/ 254993 h 256"/>
              <a:gd name="T36" fmla="*/ 254993 w 256"/>
              <a:gd name="T37" fmla="*/ 274117 h 2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0" y="172"/>
                </a:moveTo>
                <a:cubicBezTo>
                  <a:pt x="96" y="172"/>
                  <a:pt x="96" y="172"/>
                  <a:pt x="96" y="172"/>
                </a:cubicBezTo>
                <a:cubicBezTo>
                  <a:pt x="89" y="172"/>
                  <a:pt x="84" y="167"/>
                  <a:pt x="84" y="160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89"/>
                  <a:pt x="89" y="84"/>
                  <a:pt x="96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7" y="84"/>
                  <a:pt x="172" y="89"/>
                  <a:pt x="172" y="9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7"/>
                  <a:pt x="167" y="172"/>
                  <a:pt x="160" y="17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="" xmlns:a16="http://schemas.microsoft.com/office/drawing/2014/main" id="{9A16A93A-8A83-43B5-9D2E-92E9C4F9EBF0}"/>
              </a:ext>
            </a:extLst>
          </p:cNvPr>
          <p:cNvSpPr>
            <a:spLocks noEditPoints="1"/>
          </p:cNvSpPr>
          <p:nvPr/>
        </p:nvSpPr>
        <p:spPr bwMode="auto">
          <a:xfrm>
            <a:off x="888005" y="1541831"/>
            <a:ext cx="295056" cy="320770"/>
          </a:xfrm>
          <a:custGeom>
            <a:avLst/>
            <a:gdLst>
              <a:gd name="T0" fmla="*/ 204788 w 256"/>
              <a:gd name="T1" fmla="*/ 407988 h 256"/>
              <a:gd name="T2" fmla="*/ 0 w 256"/>
              <a:gd name="T3" fmla="*/ 203994 h 256"/>
              <a:gd name="T4" fmla="*/ 204788 w 256"/>
              <a:gd name="T5" fmla="*/ 0 h 256"/>
              <a:gd name="T6" fmla="*/ 409575 w 256"/>
              <a:gd name="T7" fmla="*/ 203994 h 256"/>
              <a:gd name="T8" fmla="*/ 204788 w 256"/>
              <a:gd name="T9" fmla="*/ 407988 h 256"/>
              <a:gd name="T10" fmla="*/ 204788 w 256"/>
              <a:gd name="T11" fmla="*/ 38249 h 256"/>
              <a:gd name="T12" fmla="*/ 38398 w 256"/>
              <a:gd name="T13" fmla="*/ 203994 h 256"/>
              <a:gd name="T14" fmla="*/ 204788 w 256"/>
              <a:gd name="T15" fmla="*/ 369739 h 256"/>
              <a:gd name="T16" fmla="*/ 371177 w 256"/>
              <a:gd name="T17" fmla="*/ 203994 h 256"/>
              <a:gd name="T18" fmla="*/ 204788 w 256"/>
              <a:gd name="T19" fmla="*/ 38249 h 256"/>
              <a:gd name="T20" fmla="*/ 265584 w 256"/>
              <a:gd name="T21" fmla="*/ 219931 h 256"/>
              <a:gd name="T22" fmla="*/ 163190 w 256"/>
              <a:gd name="T23" fmla="*/ 283679 h 256"/>
              <a:gd name="T24" fmla="*/ 163190 w 256"/>
              <a:gd name="T25" fmla="*/ 283679 h 256"/>
              <a:gd name="T26" fmla="*/ 161590 w 256"/>
              <a:gd name="T27" fmla="*/ 285273 h 256"/>
              <a:gd name="T28" fmla="*/ 161590 w 256"/>
              <a:gd name="T29" fmla="*/ 285273 h 256"/>
              <a:gd name="T30" fmla="*/ 158390 w 256"/>
              <a:gd name="T31" fmla="*/ 286867 h 256"/>
              <a:gd name="T32" fmla="*/ 158390 w 256"/>
              <a:gd name="T33" fmla="*/ 286867 h 256"/>
              <a:gd name="T34" fmla="*/ 158390 w 256"/>
              <a:gd name="T35" fmla="*/ 286867 h 256"/>
              <a:gd name="T36" fmla="*/ 158390 w 256"/>
              <a:gd name="T37" fmla="*/ 286867 h 256"/>
              <a:gd name="T38" fmla="*/ 156790 w 256"/>
              <a:gd name="T39" fmla="*/ 286867 h 256"/>
              <a:gd name="T40" fmla="*/ 156790 w 256"/>
              <a:gd name="T41" fmla="*/ 286867 h 256"/>
              <a:gd name="T42" fmla="*/ 155191 w 256"/>
              <a:gd name="T43" fmla="*/ 286867 h 256"/>
              <a:gd name="T44" fmla="*/ 155191 w 256"/>
              <a:gd name="T45" fmla="*/ 286867 h 256"/>
              <a:gd name="T46" fmla="*/ 153591 w 256"/>
              <a:gd name="T47" fmla="*/ 286867 h 256"/>
              <a:gd name="T48" fmla="*/ 134392 w 256"/>
              <a:gd name="T49" fmla="*/ 267742 h 256"/>
              <a:gd name="T50" fmla="*/ 134392 w 256"/>
              <a:gd name="T51" fmla="*/ 140246 h 256"/>
              <a:gd name="T52" fmla="*/ 153591 w 256"/>
              <a:gd name="T53" fmla="*/ 121121 h 256"/>
              <a:gd name="T54" fmla="*/ 164790 w 256"/>
              <a:gd name="T55" fmla="*/ 124309 h 256"/>
              <a:gd name="T56" fmla="*/ 265584 w 256"/>
              <a:gd name="T57" fmla="*/ 188057 h 256"/>
              <a:gd name="T58" fmla="*/ 275183 w 256"/>
              <a:gd name="T59" fmla="*/ 203994 h 256"/>
              <a:gd name="T60" fmla="*/ 265584 w 256"/>
              <a:gd name="T61" fmla="*/ 219931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="" xmlns:a16="http://schemas.microsoft.com/office/drawing/2014/main" id="{AB322375-0921-49D4-9F87-E6E9242EE9B3}"/>
              </a:ext>
            </a:extLst>
          </p:cNvPr>
          <p:cNvSpPr>
            <a:spLocks noEditPoints="1"/>
          </p:cNvSpPr>
          <p:nvPr/>
        </p:nvSpPr>
        <p:spPr bwMode="auto">
          <a:xfrm>
            <a:off x="9613381" y="2864254"/>
            <a:ext cx="285907" cy="302048"/>
          </a:xfrm>
          <a:custGeom>
            <a:avLst/>
            <a:gdLst>
              <a:gd name="T0" fmla="*/ 377671 w 248"/>
              <a:gd name="T1" fmla="*/ 320146 h 240"/>
              <a:gd name="T2" fmla="*/ 281653 w 248"/>
              <a:gd name="T3" fmla="*/ 320146 h 240"/>
              <a:gd name="T4" fmla="*/ 256048 w 248"/>
              <a:gd name="T5" fmla="*/ 320146 h 240"/>
              <a:gd name="T6" fmla="*/ 256048 w 248"/>
              <a:gd name="T7" fmla="*/ 352160 h 240"/>
              <a:gd name="T8" fmla="*/ 281653 w 248"/>
              <a:gd name="T9" fmla="*/ 377772 h 240"/>
              <a:gd name="T10" fmla="*/ 281653 w 248"/>
              <a:gd name="T11" fmla="*/ 384175 h 240"/>
              <a:gd name="T12" fmla="*/ 115222 w 248"/>
              <a:gd name="T13" fmla="*/ 384175 h 240"/>
              <a:gd name="T14" fmla="*/ 115222 w 248"/>
              <a:gd name="T15" fmla="*/ 377772 h 240"/>
              <a:gd name="T16" fmla="*/ 140827 w 248"/>
              <a:gd name="T17" fmla="*/ 352160 h 240"/>
              <a:gd name="T18" fmla="*/ 140827 w 248"/>
              <a:gd name="T19" fmla="*/ 320146 h 240"/>
              <a:gd name="T20" fmla="*/ 115222 w 248"/>
              <a:gd name="T21" fmla="*/ 320146 h 240"/>
              <a:gd name="T22" fmla="*/ 19204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204 w 248"/>
              <a:gd name="T29" fmla="*/ 25612 h 240"/>
              <a:gd name="T30" fmla="*/ 137626 w 248"/>
              <a:gd name="T31" fmla="*/ 25612 h 240"/>
              <a:gd name="T32" fmla="*/ 112021 w 248"/>
              <a:gd name="T33" fmla="*/ 51223 h 240"/>
              <a:gd name="T34" fmla="*/ 25605 w 248"/>
              <a:gd name="T35" fmla="*/ 51223 h 240"/>
              <a:gd name="T36" fmla="*/ 25605 w 248"/>
              <a:gd name="T37" fmla="*/ 268923 h 240"/>
              <a:gd name="T38" fmla="*/ 371270 w 248"/>
              <a:gd name="T39" fmla="*/ 268923 h 240"/>
              <a:gd name="T40" fmla="*/ 371270 w 248"/>
              <a:gd name="T41" fmla="*/ 51223 h 240"/>
              <a:gd name="T42" fmla="*/ 284854 w 248"/>
              <a:gd name="T43" fmla="*/ 51223 h 240"/>
              <a:gd name="T44" fmla="*/ 259249 w 248"/>
              <a:gd name="T45" fmla="*/ 25612 h 240"/>
              <a:gd name="T46" fmla="*/ 377671 w 248"/>
              <a:gd name="T47" fmla="*/ 25612 h 240"/>
              <a:gd name="T48" fmla="*/ 396875 w 248"/>
              <a:gd name="T49" fmla="*/ 44820 h 240"/>
              <a:gd name="T50" fmla="*/ 396875 w 248"/>
              <a:gd name="T51" fmla="*/ 300937 h 240"/>
              <a:gd name="T52" fmla="*/ 377671 w 248"/>
              <a:gd name="T53" fmla="*/ 320146 h 240"/>
              <a:gd name="T54" fmla="*/ 243246 w 248"/>
              <a:gd name="T55" fmla="*/ 83238 h 240"/>
              <a:gd name="T56" fmla="*/ 230444 w 248"/>
              <a:gd name="T57" fmla="*/ 76835 h 240"/>
              <a:gd name="T58" fmla="*/ 217641 w 248"/>
              <a:gd name="T59" fmla="*/ 65630 h 240"/>
              <a:gd name="T60" fmla="*/ 217641 w 248"/>
              <a:gd name="T61" fmla="*/ 153670 h 240"/>
              <a:gd name="T62" fmla="*/ 198438 w 248"/>
              <a:gd name="T63" fmla="*/ 172879 h 240"/>
              <a:gd name="T64" fmla="*/ 179234 w 248"/>
              <a:gd name="T65" fmla="*/ 153670 h 240"/>
              <a:gd name="T66" fmla="*/ 179234 w 248"/>
              <a:gd name="T67" fmla="*/ 65630 h 240"/>
              <a:gd name="T68" fmla="*/ 166431 w 248"/>
              <a:gd name="T69" fmla="*/ 76835 h 240"/>
              <a:gd name="T70" fmla="*/ 153629 w 248"/>
              <a:gd name="T71" fmla="*/ 83238 h 240"/>
              <a:gd name="T72" fmla="*/ 134425 w 248"/>
              <a:gd name="T73" fmla="*/ 64029 h 240"/>
              <a:gd name="T74" fmla="*/ 140827 w 248"/>
              <a:gd name="T75" fmla="*/ 51223 h 240"/>
              <a:gd name="T76" fmla="*/ 185635 w 248"/>
              <a:gd name="T77" fmla="*/ 6403 h 240"/>
              <a:gd name="T78" fmla="*/ 198438 w 248"/>
              <a:gd name="T79" fmla="*/ 0 h 240"/>
              <a:gd name="T80" fmla="*/ 211240 w 248"/>
              <a:gd name="T81" fmla="*/ 6403 h 240"/>
              <a:gd name="T82" fmla="*/ 256048 w 248"/>
              <a:gd name="T83" fmla="*/ 51223 h 240"/>
              <a:gd name="T84" fmla="*/ 262450 w 248"/>
              <a:gd name="T85" fmla="*/ 64029 h 240"/>
              <a:gd name="T86" fmla="*/ 243246 w 248"/>
              <a:gd name="T87" fmla="*/ 83238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70" y="32"/>
                  <a:pt x="70" y="32"/>
                  <a:pt x="7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52" y="52"/>
                </a:moveTo>
                <a:cubicBezTo>
                  <a:pt x="149" y="52"/>
                  <a:pt x="146" y="51"/>
                  <a:pt x="144" y="48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36" y="103"/>
                  <a:pt x="131" y="108"/>
                  <a:pt x="124" y="108"/>
                </a:cubicBezTo>
                <a:cubicBezTo>
                  <a:pt x="117" y="108"/>
                  <a:pt x="112" y="103"/>
                  <a:pt x="112" y="96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2" y="51"/>
                  <a:pt x="99" y="52"/>
                  <a:pt x="96" y="52"/>
                </a:cubicBezTo>
                <a:cubicBezTo>
                  <a:pt x="89" y="52"/>
                  <a:pt x="84" y="47"/>
                  <a:pt x="84" y="40"/>
                </a:cubicBezTo>
                <a:cubicBezTo>
                  <a:pt x="84" y="37"/>
                  <a:pt x="85" y="34"/>
                  <a:pt x="88" y="32"/>
                </a:cubicBezTo>
                <a:cubicBezTo>
                  <a:pt x="116" y="4"/>
                  <a:pt x="116" y="4"/>
                  <a:pt x="116" y="4"/>
                </a:cubicBezTo>
                <a:cubicBezTo>
                  <a:pt x="118" y="1"/>
                  <a:pt x="121" y="0"/>
                  <a:pt x="124" y="0"/>
                </a:cubicBezTo>
                <a:cubicBezTo>
                  <a:pt x="127" y="0"/>
                  <a:pt x="130" y="1"/>
                  <a:pt x="132" y="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3" y="34"/>
                  <a:pt x="164" y="37"/>
                  <a:pt x="164" y="40"/>
                </a:cubicBezTo>
                <a:cubicBezTo>
                  <a:pt x="164" y="47"/>
                  <a:pt x="159" y="52"/>
                  <a:pt x="152" y="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="" xmlns:a16="http://schemas.microsoft.com/office/drawing/2014/main" id="{0ABD42D3-0B2D-4E7C-BCA1-26EE80617409}"/>
              </a:ext>
            </a:extLst>
          </p:cNvPr>
          <p:cNvSpPr>
            <a:spLocks noEditPoints="1"/>
          </p:cNvSpPr>
          <p:nvPr/>
        </p:nvSpPr>
        <p:spPr bwMode="auto">
          <a:xfrm>
            <a:off x="9728145" y="516582"/>
            <a:ext cx="142499" cy="311292"/>
          </a:xfrm>
          <a:custGeom>
            <a:avLst/>
            <a:gdLst>
              <a:gd name="T0" fmla="*/ 376161 w 248"/>
              <a:gd name="T1" fmla="*/ 320146 h 240"/>
              <a:gd name="T2" fmla="*/ 280527 w 248"/>
              <a:gd name="T3" fmla="*/ 320146 h 240"/>
              <a:gd name="T4" fmla="*/ 255025 w 248"/>
              <a:gd name="T5" fmla="*/ 320146 h 240"/>
              <a:gd name="T6" fmla="*/ 255025 w 248"/>
              <a:gd name="T7" fmla="*/ 352160 h 240"/>
              <a:gd name="T8" fmla="*/ 280527 w 248"/>
              <a:gd name="T9" fmla="*/ 377772 h 240"/>
              <a:gd name="T10" fmla="*/ 280527 w 248"/>
              <a:gd name="T11" fmla="*/ 384175 h 240"/>
              <a:gd name="T12" fmla="*/ 114761 w 248"/>
              <a:gd name="T13" fmla="*/ 384175 h 240"/>
              <a:gd name="T14" fmla="*/ 114761 w 248"/>
              <a:gd name="T15" fmla="*/ 377772 h 240"/>
              <a:gd name="T16" fmla="*/ 140263 w 248"/>
              <a:gd name="T17" fmla="*/ 352160 h 240"/>
              <a:gd name="T18" fmla="*/ 140263 w 248"/>
              <a:gd name="T19" fmla="*/ 320146 h 240"/>
              <a:gd name="T20" fmla="*/ 114761 w 248"/>
              <a:gd name="T21" fmla="*/ 320146 h 240"/>
              <a:gd name="T22" fmla="*/ 19127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127 w 248"/>
              <a:gd name="T29" fmla="*/ 25612 h 240"/>
              <a:gd name="T30" fmla="*/ 159390 w 248"/>
              <a:gd name="T31" fmla="*/ 25612 h 240"/>
              <a:gd name="T32" fmla="*/ 159390 w 248"/>
              <a:gd name="T33" fmla="*/ 51223 h 240"/>
              <a:gd name="T34" fmla="*/ 25502 w 248"/>
              <a:gd name="T35" fmla="*/ 51223 h 240"/>
              <a:gd name="T36" fmla="*/ 25502 w 248"/>
              <a:gd name="T37" fmla="*/ 268923 h 240"/>
              <a:gd name="T38" fmla="*/ 369786 w 248"/>
              <a:gd name="T39" fmla="*/ 268923 h 240"/>
              <a:gd name="T40" fmla="*/ 369786 w 248"/>
              <a:gd name="T41" fmla="*/ 51223 h 240"/>
              <a:gd name="T42" fmla="*/ 235898 w 248"/>
              <a:gd name="T43" fmla="*/ 51223 h 240"/>
              <a:gd name="T44" fmla="*/ 235898 w 248"/>
              <a:gd name="T45" fmla="*/ 25612 h 240"/>
              <a:gd name="T46" fmla="*/ 376161 w 248"/>
              <a:gd name="T47" fmla="*/ 25612 h 240"/>
              <a:gd name="T48" fmla="*/ 395288 w 248"/>
              <a:gd name="T49" fmla="*/ 44820 h 240"/>
              <a:gd name="T50" fmla="*/ 395288 w 248"/>
              <a:gd name="T51" fmla="*/ 300937 h 240"/>
              <a:gd name="T52" fmla="*/ 376161 w 248"/>
              <a:gd name="T53" fmla="*/ 320146 h 240"/>
              <a:gd name="T54" fmla="*/ 261400 w 248"/>
              <a:gd name="T55" fmla="*/ 108850 h 240"/>
              <a:gd name="T56" fmla="*/ 255025 w 248"/>
              <a:gd name="T57" fmla="*/ 121655 h 240"/>
              <a:gd name="T58" fmla="*/ 210395 w 248"/>
              <a:gd name="T59" fmla="*/ 166476 h 240"/>
              <a:gd name="T60" fmla="*/ 197644 w 248"/>
              <a:gd name="T61" fmla="*/ 172879 h 240"/>
              <a:gd name="T62" fmla="*/ 184893 w 248"/>
              <a:gd name="T63" fmla="*/ 166476 h 240"/>
              <a:gd name="T64" fmla="*/ 140263 w 248"/>
              <a:gd name="T65" fmla="*/ 121655 h 240"/>
              <a:gd name="T66" fmla="*/ 133888 w 248"/>
              <a:gd name="T67" fmla="*/ 108850 h 240"/>
              <a:gd name="T68" fmla="*/ 153015 w 248"/>
              <a:gd name="T69" fmla="*/ 89641 h 240"/>
              <a:gd name="T70" fmla="*/ 165766 w 248"/>
              <a:gd name="T71" fmla="*/ 96044 h 240"/>
              <a:gd name="T72" fmla="*/ 178517 w 248"/>
              <a:gd name="T73" fmla="*/ 107249 h 240"/>
              <a:gd name="T74" fmla="*/ 178517 w 248"/>
              <a:gd name="T75" fmla="*/ 19209 h 240"/>
              <a:gd name="T76" fmla="*/ 197644 w 248"/>
              <a:gd name="T77" fmla="*/ 0 h 240"/>
              <a:gd name="T78" fmla="*/ 216771 w 248"/>
              <a:gd name="T79" fmla="*/ 19209 h 240"/>
              <a:gd name="T80" fmla="*/ 216771 w 248"/>
              <a:gd name="T81" fmla="*/ 107249 h 240"/>
              <a:gd name="T82" fmla="*/ 229522 w 248"/>
              <a:gd name="T83" fmla="*/ 96044 h 240"/>
              <a:gd name="T84" fmla="*/ 242273 w 248"/>
              <a:gd name="T85" fmla="*/ 89641 h 240"/>
              <a:gd name="T86" fmla="*/ 261400 w 248"/>
              <a:gd name="T87" fmla="*/ 108850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64" y="68"/>
                </a:moveTo>
                <a:cubicBezTo>
                  <a:pt x="164" y="71"/>
                  <a:pt x="163" y="74"/>
                  <a:pt x="160" y="76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30" y="107"/>
                  <a:pt x="127" y="108"/>
                  <a:pt x="124" y="108"/>
                </a:cubicBezTo>
                <a:cubicBezTo>
                  <a:pt x="121" y="108"/>
                  <a:pt x="118" y="107"/>
                  <a:pt x="116" y="104"/>
                </a:cubicBezTo>
                <a:cubicBezTo>
                  <a:pt x="88" y="76"/>
                  <a:pt x="88" y="76"/>
                  <a:pt x="88" y="76"/>
                </a:cubicBezTo>
                <a:cubicBezTo>
                  <a:pt x="85" y="74"/>
                  <a:pt x="84" y="71"/>
                  <a:pt x="84" y="68"/>
                </a:cubicBezTo>
                <a:cubicBezTo>
                  <a:pt x="84" y="61"/>
                  <a:pt x="89" y="56"/>
                  <a:pt x="96" y="56"/>
                </a:cubicBezTo>
                <a:cubicBezTo>
                  <a:pt x="99" y="56"/>
                  <a:pt x="102" y="57"/>
                  <a:pt x="104" y="60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17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7"/>
                  <a:pt x="149" y="56"/>
                  <a:pt x="152" y="56"/>
                </a:cubicBezTo>
                <a:cubicBezTo>
                  <a:pt x="159" y="56"/>
                  <a:pt x="164" y="61"/>
                  <a:pt x="164" y="6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="" xmlns:a16="http://schemas.microsoft.com/office/drawing/2014/main" id="{B121190C-CD81-47A2-8A27-E3BD67480FEF}"/>
              </a:ext>
            </a:extLst>
          </p:cNvPr>
          <p:cNvSpPr>
            <a:spLocks noEditPoints="1"/>
          </p:cNvSpPr>
          <p:nvPr/>
        </p:nvSpPr>
        <p:spPr bwMode="auto">
          <a:xfrm>
            <a:off x="5944535" y="3724337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Freeform 54">
            <a:extLst>
              <a:ext uri="{FF2B5EF4-FFF2-40B4-BE49-F238E27FC236}">
                <a16:creationId xmlns="" xmlns:a16="http://schemas.microsoft.com/office/drawing/2014/main" id="{E1E2A0C3-9735-4337-BDE7-4A1FDCE09DD5}"/>
              </a:ext>
            </a:extLst>
          </p:cNvPr>
          <p:cNvSpPr>
            <a:spLocks noEditPoints="1"/>
          </p:cNvSpPr>
          <p:nvPr/>
        </p:nvSpPr>
        <p:spPr bwMode="auto">
          <a:xfrm>
            <a:off x="10089159" y="4497226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66A562FF-9992-4C5E-A300-248397339510}"/>
              </a:ext>
            </a:extLst>
          </p:cNvPr>
          <p:cNvSpPr>
            <a:spLocks noEditPoints="1"/>
          </p:cNvSpPr>
          <p:nvPr/>
        </p:nvSpPr>
        <p:spPr bwMode="auto">
          <a:xfrm>
            <a:off x="2003632" y="2595128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C611E57B-B78C-4BAA-AA04-DE000F8E15EC}"/>
              </a:ext>
            </a:extLst>
          </p:cNvPr>
          <p:cNvSpPr>
            <a:spLocks noEditPoints="1"/>
          </p:cNvSpPr>
          <p:nvPr/>
        </p:nvSpPr>
        <p:spPr bwMode="auto">
          <a:xfrm>
            <a:off x="414318" y="360537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Freeform 85">
            <a:extLst>
              <a:ext uri="{FF2B5EF4-FFF2-40B4-BE49-F238E27FC236}">
                <a16:creationId xmlns="" xmlns:a16="http://schemas.microsoft.com/office/drawing/2014/main" id="{A4722D46-140C-45BA-90B6-EAE6680B5CD3}"/>
              </a:ext>
            </a:extLst>
          </p:cNvPr>
          <p:cNvSpPr>
            <a:spLocks noEditPoints="1"/>
          </p:cNvSpPr>
          <p:nvPr/>
        </p:nvSpPr>
        <p:spPr bwMode="auto">
          <a:xfrm>
            <a:off x="7810684" y="2254576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Freeform 85">
            <a:extLst>
              <a:ext uri="{FF2B5EF4-FFF2-40B4-BE49-F238E27FC236}">
                <a16:creationId xmlns="" xmlns:a16="http://schemas.microsoft.com/office/drawing/2014/main" id="{DB3DD11E-9C8E-47B5-8775-381E73E9D074}"/>
              </a:ext>
            </a:extLst>
          </p:cNvPr>
          <p:cNvSpPr>
            <a:spLocks noEditPoints="1"/>
          </p:cNvSpPr>
          <p:nvPr/>
        </p:nvSpPr>
        <p:spPr bwMode="auto">
          <a:xfrm>
            <a:off x="8735969" y="4784013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="" xmlns:a16="http://schemas.microsoft.com/office/drawing/2014/main" id="{A8524615-E04F-4929-A1A5-D16D97122072}"/>
              </a:ext>
            </a:extLst>
          </p:cNvPr>
          <p:cNvSpPr>
            <a:spLocks/>
          </p:cNvSpPr>
          <p:nvPr/>
        </p:nvSpPr>
        <p:spPr bwMode="auto">
          <a:xfrm>
            <a:off x="3496357" y="5365013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="" xmlns:a16="http://schemas.microsoft.com/office/drawing/2014/main" id="{887E0F5E-E938-4498-BFF4-B0DD8EF58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19" y="82742"/>
            <a:ext cx="1167168" cy="116716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="" xmlns:a16="http://schemas.microsoft.com/office/drawing/2014/main" id="{C91F993B-0539-4BB8-9BA2-0F6D8EAF9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" y="6008164"/>
            <a:ext cx="801363" cy="80136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="" xmlns:a16="http://schemas.microsoft.com/office/drawing/2014/main" id="{A676C0A6-4B2B-4305-83B0-4D14995AD1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71" y="5173849"/>
            <a:ext cx="1668631" cy="166863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="" xmlns:a16="http://schemas.microsoft.com/office/drawing/2014/main" id="{8433F9C8-335D-420F-92AF-04885087A2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59" y="5189370"/>
            <a:ext cx="1668631" cy="1668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DF1A972-3165-4EC0-8EBF-00C62E9531CA}"/>
              </a:ext>
            </a:extLst>
          </p:cNvPr>
          <p:cNvSpPr/>
          <p:nvPr/>
        </p:nvSpPr>
        <p:spPr>
          <a:xfrm>
            <a:off x="150939" y="2240599"/>
            <a:ext cx="118288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72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72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72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7200" b="1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72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" name="Picture 99" descr="Logo&#10;&#10;Description automatically generated">
            <a:extLst>
              <a:ext uri="{FF2B5EF4-FFF2-40B4-BE49-F238E27FC236}">
                <a16:creationId xmlns="" xmlns:a16="http://schemas.microsoft.com/office/drawing/2014/main" id="{80B2B2AA-C170-440B-879D-CD1C2E2B36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81" y="5221034"/>
            <a:ext cx="1460919" cy="14609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8878" y="998845"/>
            <a:ext cx="26725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ln/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b="1" dirty="0">
                <a:ln/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ln/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7200" b="1" dirty="0">
              <a:ln/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1" y="177421"/>
            <a:ext cx="10904560" cy="638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9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E83708F-2D47-4B23-B846-AA6D147F6D84}"/>
              </a:ext>
            </a:extLst>
          </p:cNvPr>
          <p:cNvSpPr/>
          <p:nvPr/>
        </p:nvSpPr>
        <p:spPr>
          <a:xfrm>
            <a:off x="2097341" y="172539"/>
            <a:ext cx="82902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6000" b="1" cap="none" spc="0" dirty="0">
              <a:ln/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249260-D058-4D40-A38C-CF40E76A752B}"/>
              </a:ext>
            </a:extLst>
          </p:cNvPr>
          <p:cNvSpPr txBox="1"/>
          <p:nvPr/>
        </p:nvSpPr>
        <p:spPr>
          <a:xfrm>
            <a:off x="3316285" y="1542568"/>
            <a:ext cx="495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trúc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tuần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tự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pic>
        <p:nvPicPr>
          <p:cNvPr id="13" name="Graphic 12" descr="Alarm Ringing with solid fill">
            <a:extLst>
              <a:ext uri="{FF2B5EF4-FFF2-40B4-BE49-F238E27FC236}">
                <a16:creationId xmlns="" xmlns:a16="http://schemas.microsoft.com/office/drawing/2014/main" id="{8BDE8F9B-892D-4667-BC62-E8E468FD2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9609" y="5096336"/>
            <a:ext cx="641803" cy="6418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6C7EE1A-EF1D-4207-A9ED-3F943C7E00D5}"/>
              </a:ext>
            </a:extLst>
          </p:cNvPr>
          <p:cNvSpPr txBox="1"/>
          <p:nvPr/>
        </p:nvSpPr>
        <p:spPr>
          <a:xfrm>
            <a:off x="3372911" y="3060551"/>
            <a:ext cx="460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trúc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lặp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pic>
        <p:nvPicPr>
          <p:cNvPr id="47" name="Graphic 46" descr="Programmer female with solid fill">
            <a:extLst>
              <a:ext uri="{FF2B5EF4-FFF2-40B4-BE49-F238E27FC236}">
                <a16:creationId xmlns="" xmlns:a16="http://schemas.microsoft.com/office/drawing/2014/main" id="{856060A5-D2E3-41DA-816E-5951F404E6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29155" y="5059176"/>
            <a:ext cx="640080" cy="640080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="" xmlns:a16="http://schemas.microsoft.com/office/drawing/2014/main" id="{6404414E-D99A-44B4-ABD6-03B2CA001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19" y="5105290"/>
            <a:ext cx="1290244" cy="1290244"/>
          </a:xfrm>
          <a:prstGeom prst="rect">
            <a:avLst/>
          </a:prstGeom>
        </p:spPr>
      </p:pic>
      <p:pic>
        <p:nvPicPr>
          <p:cNvPr id="55" name="Picture 54" descr="Shape, icon&#10;&#10;Description automatically generated">
            <a:extLst>
              <a:ext uri="{FF2B5EF4-FFF2-40B4-BE49-F238E27FC236}">
                <a16:creationId xmlns="" xmlns:a16="http://schemas.microsoft.com/office/drawing/2014/main" id="{69C8E2F5-7424-419B-BD38-A489A9D3A3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7" y="5105290"/>
            <a:ext cx="1290244" cy="1290244"/>
          </a:xfrm>
          <a:prstGeom prst="rect">
            <a:avLst/>
          </a:prstGeom>
        </p:spPr>
      </p:pic>
      <p:pic>
        <p:nvPicPr>
          <p:cNvPr id="66" name="Picture 65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3CD75261-6C47-4949-9DC8-F5523C1B16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14" y="45297"/>
            <a:ext cx="1108159" cy="1108159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B258A0B6-04CA-443C-BA7C-E0DEBB2840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7" y="17110"/>
            <a:ext cx="1108159" cy="1108159"/>
          </a:xfrm>
          <a:prstGeom prst="rect">
            <a:avLst/>
          </a:prstGeom>
        </p:spPr>
      </p:pic>
      <p:pic>
        <p:nvPicPr>
          <p:cNvPr id="80" name="Graphic 79" descr="Badge New with solid fill">
            <a:extLst>
              <a:ext uri="{FF2B5EF4-FFF2-40B4-BE49-F238E27FC236}">
                <a16:creationId xmlns="" xmlns:a16="http://schemas.microsoft.com/office/drawing/2014/main" id="{3F88EE12-5ED7-42C1-B4DC-0D82926247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39752" y="475741"/>
            <a:ext cx="201683" cy="201682"/>
          </a:xfrm>
          <a:prstGeom prst="rect">
            <a:avLst/>
          </a:prstGeom>
        </p:spPr>
      </p:pic>
      <p:pic>
        <p:nvPicPr>
          <p:cNvPr id="82" name="Graphic 81" descr="Badge New with solid fill">
            <a:extLst>
              <a:ext uri="{FF2B5EF4-FFF2-40B4-BE49-F238E27FC236}">
                <a16:creationId xmlns="" xmlns:a16="http://schemas.microsoft.com/office/drawing/2014/main" id="{86BBFCCE-8227-4255-B183-2D788AA41C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21288" y="-1224379"/>
            <a:ext cx="463069" cy="463069"/>
          </a:xfrm>
          <a:prstGeom prst="rect">
            <a:avLst/>
          </a:prstGeom>
        </p:spPr>
      </p:pic>
      <p:pic>
        <p:nvPicPr>
          <p:cNvPr id="85" name="Graphic 84" descr="Stars outline">
            <a:extLst>
              <a:ext uri="{FF2B5EF4-FFF2-40B4-BE49-F238E27FC236}">
                <a16:creationId xmlns="" xmlns:a16="http://schemas.microsoft.com/office/drawing/2014/main" id="{D8323811-CC0A-42C1-AEBE-9B8EE588F1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24000" y="6536182"/>
            <a:ext cx="463069" cy="463069"/>
          </a:xfrm>
          <a:prstGeom prst="rect">
            <a:avLst/>
          </a:prstGeom>
        </p:spPr>
      </p:pic>
      <p:pic>
        <p:nvPicPr>
          <p:cNvPr id="88" name="Graphic 87" descr="Star with solid fill">
            <a:extLst>
              <a:ext uri="{FF2B5EF4-FFF2-40B4-BE49-F238E27FC236}">
                <a16:creationId xmlns="" xmlns:a16="http://schemas.microsoft.com/office/drawing/2014/main" id="{B91787F6-FA8B-489A-AC67-11533CFE6F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8592" y="2138475"/>
            <a:ext cx="210675" cy="210675"/>
          </a:xfrm>
          <a:prstGeom prst="rect">
            <a:avLst/>
          </a:prstGeom>
        </p:spPr>
      </p:pic>
      <p:pic>
        <p:nvPicPr>
          <p:cNvPr id="90" name="Graphic 89" descr="Star with solid fill">
            <a:extLst>
              <a:ext uri="{FF2B5EF4-FFF2-40B4-BE49-F238E27FC236}">
                <a16:creationId xmlns="" xmlns:a16="http://schemas.microsoft.com/office/drawing/2014/main" id="{23C8DEC3-F24E-4210-B9E7-783EA9034B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34193" y="6187535"/>
            <a:ext cx="231535" cy="231535"/>
          </a:xfrm>
          <a:prstGeom prst="rect">
            <a:avLst/>
          </a:prstGeom>
        </p:spPr>
      </p:pic>
      <p:pic>
        <p:nvPicPr>
          <p:cNvPr id="91" name="Graphic 90" descr="Stars outline">
            <a:extLst>
              <a:ext uri="{FF2B5EF4-FFF2-40B4-BE49-F238E27FC236}">
                <a16:creationId xmlns="" xmlns:a16="http://schemas.microsoft.com/office/drawing/2014/main" id="{1D35B783-A364-420D-97AB-11F66C8FEA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87775" y="7587268"/>
            <a:ext cx="463069" cy="463069"/>
          </a:xfrm>
          <a:prstGeom prst="rect">
            <a:avLst/>
          </a:prstGeom>
        </p:spPr>
      </p:pic>
      <p:pic>
        <p:nvPicPr>
          <p:cNvPr id="93" name="Graphic 92" descr="Badge New with solid fill">
            <a:extLst>
              <a:ext uri="{FF2B5EF4-FFF2-40B4-BE49-F238E27FC236}">
                <a16:creationId xmlns="" xmlns:a16="http://schemas.microsoft.com/office/drawing/2014/main" id="{C2E36A71-7D59-48FF-BAF2-F1565938897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35749" y="2998449"/>
            <a:ext cx="189331" cy="189330"/>
          </a:xfrm>
          <a:prstGeom prst="rect">
            <a:avLst/>
          </a:prstGeom>
        </p:spPr>
      </p:pic>
      <p:pic>
        <p:nvPicPr>
          <p:cNvPr id="95" name="Graphic 94" descr="Stars outline">
            <a:extLst>
              <a:ext uri="{FF2B5EF4-FFF2-40B4-BE49-F238E27FC236}">
                <a16:creationId xmlns="" xmlns:a16="http://schemas.microsoft.com/office/drawing/2014/main" id="{8E41F32D-D1EF-486A-B9BC-C3AFBEF05B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88739" y="3267946"/>
            <a:ext cx="463069" cy="463069"/>
          </a:xfrm>
          <a:prstGeom prst="rect">
            <a:avLst/>
          </a:prstGeom>
        </p:spPr>
      </p:pic>
      <p:pic>
        <p:nvPicPr>
          <p:cNvPr id="96" name="Graphic 95" descr="Stars outline">
            <a:extLst>
              <a:ext uri="{FF2B5EF4-FFF2-40B4-BE49-F238E27FC236}">
                <a16:creationId xmlns="" xmlns:a16="http://schemas.microsoft.com/office/drawing/2014/main" id="{C41307F2-050D-4F7C-B043-91FE67A46F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83943" y="3402195"/>
            <a:ext cx="463069" cy="463069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="" xmlns:a16="http://schemas.microsoft.com/office/drawing/2014/main" id="{C8EEDF1D-8B2A-4C79-B643-DE1C545310B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60933" y="590536"/>
            <a:ext cx="210675" cy="210675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="" xmlns:a16="http://schemas.microsoft.com/office/drawing/2014/main" id="{DB10F00C-0A1A-41EC-9344-1002D7395D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34738" y="672602"/>
            <a:ext cx="231535" cy="231535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="" xmlns:a16="http://schemas.microsoft.com/office/drawing/2014/main" id="{4F4E5A67-D90E-4563-993A-B9C515BBFE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92466" y="857817"/>
            <a:ext cx="231535" cy="23153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9249260-D058-4D40-A38C-CF40E76A752B}"/>
              </a:ext>
            </a:extLst>
          </p:cNvPr>
          <p:cNvSpPr txBox="1"/>
          <p:nvPr/>
        </p:nvSpPr>
        <p:spPr>
          <a:xfrm>
            <a:off x="3438205" y="2249708"/>
            <a:ext cx="495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trúc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rẽ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nhánh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3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9249260-D058-4D40-A38C-CF40E76A752B}"/>
              </a:ext>
            </a:extLst>
          </p:cNvPr>
          <p:cNvSpPr txBox="1"/>
          <p:nvPr/>
        </p:nvSpPr>
        <p:spPr>
          <a:xfrm>
            <a:off x="411150" y="152533"/>
            <a:ext cx="3334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trúc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tuần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tự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4"/>
          <a:stretch/>
        </p:blipFill>
        <p:spPr>
          <a:xfrm>
            <a:off x="335271" y="862502"/>
            <a:ext cx="3162064" cy="2984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200693" y="3957607"/>
            <a:ext cx="3694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9249260-D058-4D40-A38C-CF40E76A752B}"/>
              </a:ext>
            </a:extLst>
          </p:cNvPr>
          <p:cNvSpPr txBox="1"/>
          <p:nvPr/>
        </p:nvSpPr>
        <p:spPr>
          <a:xfrm>
            <a:off x="6547105" y="103030"/>
            <a:ext cx="361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trúc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rẻ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nhánh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3072"/>
          <a:stretch/>
        </p:blipFill>
        <p:spPr>
          <a:xfrm>
            <a:off x="4444671" y="843700"/>
            <a:ext cx="3167984" cy="30490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4253726" y="4028851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8659258" y="3929698"/>
            <a:ext cx="3191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18446"/>
          <a:stretch/>
        </p:blipFill>
        <p:spPr>
          <a:xfrm>
            <a:off x="8516039" y="783795"/>
            <a:ext cx="3370522" cy="31159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5253" y="5012675"/>
            <a:ext cx="583364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236" y="5628471"/>
            <a:ext cx="768977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vi-VN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070293" y="503470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ight Arrow 17"/>
          <p:cNvSpPr/>
          <p:nvPr/>
        </p:nvSpPr>
        <p:spPr>
          <a:xfrm>
            <a:off x="7866043" y="5894024"/>
            <a:ext cx="495759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7038361" y="4940930"/>
            <a:ext cx="4094391" cy="461665"/>
          </a:xfrm>
          <a:prstGeom prst="rect">
            <a:avLst/>
          </a:prstGeom>
          <a:solidFill>
            <a:srgbClr val="FFF833"/>
          </a:solidFill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38350" y="5899397"/>
            <a:ext cx="3770584" cy="461665"/>
          </a:xfrm>
          <a:prstGeom prst="rect">
            <a:avLst/>
          </a:prstGeom>
          <a:solidFill>
            <a:srgbClr val="FFF833"/>
          </a:solidFill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37244" y="1641513"/>
            <a:ext cx="92541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4202" y="2765233"/>
            <a:ext cx="1222873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endParaRPr lang="vi-VN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72809" y="1641512"/>
            <a:ext cx="112372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82139" y="2489811"/>
            <a:ext cx="1531345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endParaRPr lang="vi-VN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33821" y="2489811"/>
            <a:ext cx="1531345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vi-VN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8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2" grpId="0"/>
      <p:bldP spid="13" grpId="0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" b="-821"/>
          <a:stretch/>
        </p:blipFill>
        <p:spPr>
          <a:xfrm>
            <a:off x="268118" y="425835"/>
            <a:ext cx="3203817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F32109-EDDA-415D-BB6E-3D256756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1249" r="1014" b="399"/>
          <a:stretch/>
        </p:blipFill>
        <p:spPr>
          <a:xfrm>
            <a:off x="3786809" y="389259"/>
            <a:ext cx="357820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0D7F06-B8A3-4CC4-8645-765B90566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48"/>
          <a:stretch/>
        </p:blipFill>
        <p:spPr>
          <a:xfrm>
            <a:off x="7871461" y="316108"/>
            <a:ext cx="402726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3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Icon&#10;&#10;Description automatically generated">
            <a:extLst>
              <a:ext uri="{FF2B5EF4-FFF2-40B4-BE49-F238E27FC236}">
                <a16:creationId xmlns=""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869" y="588268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=""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1" y="746797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=""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4" y="171744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=""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575" y="638909"/>
            <a:ext cx="303295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6655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6" y="646665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035" y="6466655"/>
            <a:ext cx="391349" cy="391349"/>
          </a:xfrm>
          <a:prstGeom prst="rect">
            <a:avLst/>
          </a:prstGeom>
        </p:spPr>
      </p:pic>
      <p:pic>
        <p:nvPicPr>
          <p:cNvPr id="8" name="Graphic 7" descr="Heart with solid fill">
            <a:extLst>
              <a:ext uri="{FF2B5EF4-FFF2-40B4-BE49-F238E27FC236}">
                <a16:creationId xmlns=""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" y="105918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=""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28162" y="0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=""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43726" y="4506287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=""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95702" y="1668077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=""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37514" y="2853891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=""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04890" y="0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=""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3342" y="42609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=""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3342" y="160005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=""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66987" y="0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=""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75051" y="5960447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=""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3342" y="2928905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=""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3342" y="2270358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=""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88458" y="5422448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=""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" y="6040149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=""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2294" y="2245428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=""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3342" y="3662575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=""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25115" y="1047773"/>
            <a:ext cx="566887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=""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43714" y="3913874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=""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25115" y="4879268"/>
            <a:ext cx="566887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=""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75263" y="0"/>
            <a:ext cx="566887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=""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84693" y="536093"/>
            <a:ext cx="566887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=""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92142" y="5521469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=""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4" y="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=""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" y="5107177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=""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067" y="624358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=""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023" y="3584129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=""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56254" y="105413"/>
            <a:ext cx="535748" cy="5357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F4D83B6-AAA7-415F-9D94-478F57CF0E98}"/>
              </a:ext>
            </a:extLst>
          </p:cNvPr>
          <p:cNvSpPr txBox="1"/>
          <p:nvPr/>
        </p:nvSpPr>
        <p:spPr>
          <a:xfrm>
            <a:off x="3681984" y="4"/>
            <a:ext cx="57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2208" y="1166380"/>
            <a:ext cx="8363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SINH 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2208" y="1640235"/>
            <a:ext cx="10338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0016" y="2576572"/>
            <a:ext cx="10375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65632" y="3610448"/>
            <a:ext cx="9265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1664" y="4099544"/>
            <a:ext cx="10558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7008" y="5178766"/>
            <a:ext cx="10351008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4038" y="635247"/>
            <a:ext cx="4283545" cy="584775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5-Point Star 11">
            <a:hlinkClick r:id="rId15" action="ppaction://hlinksldjump"/>
          </p:cNvPr>
          <p:cNvSpPr/>
          <p:nvPr/>
        </p:nvSpPr>
        <p:spPr>
          <a:xfrm>
            <a:off x="10850880" y="3535680"/>
            <a:ext cx="755904" cy="6217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60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0" y="0"/>
            <a:ext cx="317917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000" b="1" dirty="0">
                <a:ln/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b="1" cap="none" spc="0" dirty="0">
                <a:ln/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cap="none" spc="0" dirty="0" err="1">
                <a:ln/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b="1" cap="none" spc="0" dirty="0">
                <a:ln/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b="1" cap="none" spc="0" dirty="0">
                <a:ln/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000" b="1" cap="none" spc="0" dirty="0">
              <a:ln/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57280"/>
            <a:ext cx="10895682" cy="625740"/>
            <a:chOff x="0" y="1296258"/>
            <a:chExt cx="7998247" cy="1203778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262B1D0-F2BD-4E00-9D00-2C2F9CDFB29F}"/>
                </a:ext>
              </a:extLst>
            </p:cNvPr>
            <p:cNvSpPr txBox="1"/>
            <p:nvPr/>
          </p:nvSpPr>
          <p:spPr>
            <a:xfrm>
              <a:off x="683047" y="1434273"/>
              <a:ext cx="7315200" cy="106576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lặp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="" xmlns:a16="http://schemas.microsoft.com/office/drawing/2014/main" id="{20BE9DF1-1C43-4936-AC76-0811F9BE9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96258"/>
              <a:ext cx="697795" cy="69779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09321" y="1979305"/>
            <a:ext cx="8802478" cy="670821"/>
            <a:chOff x="187287" y="2761501"/>
            <a:chExt cx="6588086" cy="1045547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262B1D0-F2BD-4E00-9D00-2C2F9CDFB29F}"/>
                </a:ext>
              </a:extLst>
            </p:cNvPr>
            <p:cNvSpPr txBox="1"/>
            <p:nvPr/>
          </p:nvSpPr>
          <p:spPr>
            <a:xfrm>
              <a:off x="837283" y="2943582"/>
              <a:ext cx="5938090" cy="86346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kiện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dừng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="" xmlns:a16="http://schemas.microsoft.com/office/drawing/2014/main" id="{20BE9DF1-1C43-4936-AC76-0811F9BE9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87" y="2761501"/>
              <a:ext cx="697795" cy="697795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066470" y="1363005"/>
            <a:ext cx="70334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3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2742" y="2817232"/>
            <a:ext cx="2186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endParaRPr lang="en-US" sz="3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35118" y="3566380"/>
            <a:ext cx="31445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14400" y="36025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000"/>
          </a:p>
        </p:txBody>
      </p:sp>
      <p:grpSp>
        <p:nvGrpSpPr>
          <p:cNvPr id="19" name="Group 18"/>
          <p:cNvGrpSpPr/>
          <p:nvPr/>
        </p:nvGrpSpPr>
        <p:grpSpPr>
          <a:xfrm>
            <a:off x="7447401" y="2765235"/>
            <a:ext cx="2787268" cy="1784732"/>
            <a:chOff x="8240616" y="3161841"/>
            <a:chExt cx="2787268" cy="1784732"/>
          </a:xfrm>
        </p:grpSpPr>
        <p:sp>
          <p:nvSpPr>
            <p:cNvPr id="6" name="Diamond 5"/>
            <p:cNvSpPr/>
            <p:nvPr/>
          </p:nvSpPr>
          <p:spPr>
            <a:xfrm>
              <a:off x="8240616" y="3690651"/>
              <a:ext cx="2787268" cy="1255922"/>
            </a:xfrm>
            <a:prstGeom prst="diamon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000"/>
            </a:p>
          </p:txBody>
        </p:sp>
        <p:cxnSp>
          <p:nvCxnSpPr>
            <p:cNvPr id="11" name="Straight Arrow Connector 10"/>
            <p:cNvCxnSpPr>
              <a:endCxn id="6" idx="0"/>
            </p:cNvCxnSpPr>
            <p:nvPr/>
          </p:nvCxnSpPr>
          <p:spPr>
            <a:xfrm>
              <a:off x="9617725" y="3161841"/>
              <a:ext cx="16525" cy="5288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 flipH="1">
            <a:off x="7667740" y="3668617"/>
            <a:ext cx="259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6" idx="2"/>
          </p:cNvCxnSpPr>
          <p:nvPr/>
        </p:nvCxnSpPr>
        <p:spPr>
          <a:xfrm flipH="1">
            <a:off x="8835528" y="4549967"/>
            <a:ext cx="5507" cy="6169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348249" y="5166912"/>
            <a:ext cx="3139808" cy="638978"/>
          </a:xfrm>
          <a:prstGeom prst="rect">
            <a:avLst/>
          </a:prstGeom>
          <a:solidFill>
            <a:srgbClr val="FFF8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7546549" y="5266063"/>
            <a:ext cx="295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874085" y="5805890"/>
            <a:ext cx="5510" cy="352539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389783" y="6147412"/>
            <a:ext cx="2489812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356733" y="3955055"/>
            <a:ext cx="22034" cy="218134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6" idx="1"/>
          </p:cNvCxnSpPr>
          <p:nvPr/>
        </p:nvCxnSpPr>
        <p:spPr>
          <a:xfrm flipV="1">
            <a:off x="6356733" y="3922006"/>
            <a:ext cx="1090668" cy="22033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3"/>
          </p:cNvCxnSpPr>
          <p:nvPr/>
        </p:nvCxnSpPr>
        <p:spPr>
          <a:xfrm>
            <a:off x="10234669" y="3922006"/>
            <a:ext cx="1101688" cy="22033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11314323" y="3922005"/>
            <a:ext cx="11017" cy="2401677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813491" y="4605050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278735" y="3470312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4812" y="699439"/>
            <a:ext cx="4326826" cy="523220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4893" y="2076545"/>
            <a:ext cx="6557501" cy="553998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algn="just"/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3614" y="1645622"/>
            <a:ext cx="11031558" cy="1080296"/>
          </a:xfrm>
          <a:prstGeom prst="rect">
            <a:avLst/>
          </a:prstGeom>
          <a:solidFill>
            <a:srgbClr val="FFF833"/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600" dirty="0">
                <a:latin typeface="+mj-lt"/>
                <a:cs typeface="Calibri" panose="020F0502020204030204" pitchFamily="34" charset="0"/>
              </a:rPr>
              <a:t>Trong </a:t>
            </a:r>
            <a:r>
              <a:rPr lang="vi-VN" sz="2600" b="1" dirty="0">
                <a:latin typeface="+mj-lt"/>
                <a:cs typeface="Calibri" panose="020F0502020204030204" pitchFamily="34" charset="0"/>
              </a:rPr>
              <a:t>cấu trúc lặp</a:t>
            </a:r>
            <a:r>
              <a:rPr lang="vi-VN" sz="2600" dirty="0">
                <a:latin typeface="+mj-lt"/>
                <a:cs typeface="Calibri" panose="020F0502020204030204" pitchFamily="34" charset="0"/>
              </a:rPr>
              <a:t>, bao giờ cũng có bước </a:t>
            </a:r>
            <a:r>
              <a:rPr lang="vi-VN" sz="2600" b="1" dirty="0">
                <a:latin typeface="+mj-lt"/>
                <a:cs typeface="Calibri" panose="020F0502020204030204" pitchFamily="34" charset="0"/>
              </a:rPr>
              <a:t>kiểm tra điều kiện </a:t>
            </a:r>
            <a:r>
              <a:rPr lang="vi-VN" sz="2600" dirty="0">
                <a:latin typeface="+mj-lt"/>
                <a:cs typeface="Calibri" panose="020F0502020204030204" pitchFamily="34" charset="0"/>
              </a:rPr>
              <a:t>kết thúc quá trình lặp.</a:t>
            </a:r>
            <a:endParaRPr lang="en-US" sz="26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2597" y="521902"/>
            <a:ext cx="11042573" cy="1080745"/>
          </a:xfrm>
          <a:prstGeom prst="rect">
            <a:avLst/>
          </a:prstGeom>
          <a:solidFill>
            <a:srgbClr val="FFF833"/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43162" y="3580482"/>
            <a:ext cx="17556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29600" y="5244028"/>
            <a:ext cx="10390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228342" y="3182149"/>
            <a:ext cx="5698932" cy="249299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35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2" grpId="0"/>
      <p:bldP spid="12" grpId="1"/>
      <p:bldP spid="15" grpId="0"/>
      <p:bldP spid="15" grpId="1"/>
      <p:bldP spid="17" grpId="0"/>
      <p:bldP spid="17" grpId="1"/>
      <p:bldP spid="5" grpId="0" animBg="1"/>
      <p:bldP spid="5" grpId="1" animBg="1"/>
      <p:bldP spid="7" grpId="0"/>
      <p:bldP spid="7" grpId="1"/>
      <p:bldP spid="22" grpId="0" animBg="1"/>
      <p:bldP spid="25" grpId="0"/>
      <p:bldP spid="25" grpId="1"/>
      <p:bldP spid="38" grpId="0"/>
      <p:bldP spid="39" grpId="0"/>
      <p:bldP spid="40" grpId="0" animBg="1"/>
      <p:bldP spid="40" grpId="1" animBg="1"/>
      <p:bldP spid="42" grpId="0" animBg="1"/>
      <p:bldP spid="42" grpId="1" animBg="1"/>
      <p:bldP spid="43" grpId="0" animBg="1"/>
      <p:bldP spid="41" grpId="0" animBg="1"/>
      <p:bldP spid="44" grpId="0"/>
      <p:bldP spid="45" grpId="0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367494"/>
            <a:ext cx="11395881" cy="62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23081" y="5076967"/>
            <a:ext cx="641444" cy="682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73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7" y="133065"/>
            <a:ext cx="12010290" cy="643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0" y="3111690"/>
            <a:ext cx="641444" cy="682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170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843</Words>
  <Application>Microsoft Office PowerPoint</Application>
  <PresentationFormat>Custom</PresentationFormat>
  <Paragraphs>92</Paragraphs>
  <Slides>20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Thị Ngân</dc:creator>
  <cp:lastModifiedBy>SVN-Team</cp:lastModifiedBy>
  <cp:revision>229</cp:revision>
  <dcterms:created xsi:type="dcterms:W3CDTF">2021-07-08T04:05:47Z</dcterms:created>
  <dcterms:modified xsi:type="dcterms:W3CDTF">2024-04-16T05:02:23Z</dcterms:modified>
</cp:coreProperties>
</file>