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73" r:id="rId2"/>
  </p:sldMasterIdLst>
  <p:sldIdLst>
    <p:sldId id="348" r:id="rId3"/>
    <p:sldId id="322" r:id="rId4"/>
    <p:sldId id="339" r:id="rId5"/>
    <p:sldId id="350" r:id="rId6"/>
    <p:sldId id="351" r:id="rId7"/>
    <p:sldId id="352" r:id="rId8"/>
    <p:sldId id="353" r:id="rId9"/>
    <p:sldId id="354" r:id="rId10"/>
    <p:sldId id="359" r:id="rId11"/>
    <p:sldId id="358" r:id="rId12"/>
    <p:sldId id="363" r:id="rId13"/>
    <p:sldId id="371" r:id="rId14"/>
    <p:sldId id="370" r:id="rId15"/>
    <p:sldId id="362" r:id="rId16"/>
    <p:sldId id="365" r:id="rId17"/>
    <p:sldId id="361" r:id="rId18"/>
    <p:sldId id="369" r:id="rId19"/>
    <p:sldId id="368" r:id="rId20"/>
    <p:sldId id="373" r:id="rId21"/>
    <p:sldId id="375" r:id="rId22"/>
    <p:sldId id="376" r:id="rId23"/>
    <p:sldId id="377" r:id="rId24"/>
    <p:sldId id="34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CC9900"/>
    <a:srgbClr val="996633"/>
    <a:srgbClr val="0066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53" autoAdjust="0"/>
    <p:restoredTop sz="94660"/>
  </p:normalViewPr>
  <p:slideViewPr>
    <p:cSldViewPr snapToGrid="0" showGuides="1">
      <p:cViewPr varScale="1">
        <p:scale>
          <a:sx n="81" d="100"/>
          <a:sy n="81" d="100"/>
        </p:scale>
        <p:origin x="898" y="62"/>
      </p:cViewPr>
      <p:guideLst>
        <p:guide orient="horz" pos="220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ata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CE8A1A-FD32-4A6B-AE1D-B11AD8F32B88}" type="doc">
      <dgm:prSet loTypeId="urn:microsoft.com/office/officeart/2005/8/layout/vList3" loCatId="list" qsTypeId="urn:microsoft.com/office/officeart/2005/8/quickstyle/simple1" qsCatId="simple" csTypeId="urn:microsoft.com/office/officeart/2005/8/colors/colorful4" csCatId="colorful" phldr="1"/>
      <dgm:spPr/>
    </dgm:pt>
    <dgm:pt modelId="{FB6FD5EB-2ADC-4157-99DD-FD31B3D48CC5}">
      <dgm:prSet phldrT="[Text]" custT="1"/>
      <dgm:spPr/>
      <dgm:t>
        <a:bodyPr/>
        <a:lstStyle/>
        <a:p>
          <a:r>
            <a:rPr lang="en-US" sz="2000"/>
            <a:t>Bổ sung,</a:t>
          </a:r>
          <a:br>
            <a:rPr lang="en-US" sz="2000"/>
          </a:br>
          <a:r>
            <a:rPr lang="en-US" sz="2000"/>
            <a:t>Xử lý kỹ thuật tài liệu</a:t>
          </a:r>
        </a:p>
      </dgm:t>
    </dgm:pt>
    <dgm:pt modelId="{9D465F19-E5EE-4FC7-98F7-1E96F84A8AC9}" type="parTrans" cxnId="{2D1811F4-C1E1-4B32-996F-4FF537B5F36D}">
      <dgm:prSet/>
      <dgm:spPr/>
      <dgm:t>
        <a:bodyPr/>
        <a:lstStyle/>
        <a:p>
          <a:endParaRPr lang="en-US"/>
        </a:p>
      </dgm:t>
    </dgm:pt>
    <dgm:pt modelId="{631964BC-862F-4375-B3B1-0FFF1DD76A37}" type="sibTrans" cxnId="{2D1811F4-C1E1-4B32-996F-4FF537B5F36D}">
      <dgm:prSet/>
      <dgm:spPr/>
      <dgm:t>
        <a:bodyPr/>
        <a:lstStyle/>
        <a:p>
          <a:endParaRPr lang="en-US"/>
        </a:p>
      </dgm:t>
    </dgm:pt>
    <dgm:pt modelId="{F4F8179E-F499-47B0-8EC4-A2FA5A8E7B2D}">
      <dgm:prSet phldrT="[Text]" custT="1"/>
      <dgm:spPr/>
      <dgm:t>
        <a:bodyPr/>
        <a:lstStyle/>
        <a:p>
          <a:r>
            <a:rPr lang="vi-VN" sz="2000"/>
            <a:t>Tổ chức bộ máy tra cứu, </a:t>
          </a:r>
          <a:br>
            <a:rPr lang="en-US" sz="2000"/>
          </a:br>
          <a:r>
            <a:rPr lang="en-US" sz="2000"/>
            <a:t>T</a:t>
          </a:r>
          <a:r>
            <a:rPr lang="vi-VN" sz="2000"/>
            <a:t>ổ chức tài liệu</a:t>
          </a:r>
          <a:r>
            <a:rPr lang="en-US" sz="2000"/>
            <a:t>,</a:t>
          </a:r>
          <a:r>
            <a:rPr lang="vi-VN" sz="2000"/>
            <a:t> </a:t>
          </a:r>
          <a:br>
            <a:rPr lang="en-US" sz="2000"/>
          </a:br>
          <a:r>
            <a:rPr lang="en-US" sz="2000"/>
            <a:t>L</a:t>
          </a:r>
          <a:r>
            <a:rPr lang="vi-VN" sz="2000"/>
            <a:t>ưu thông tài liệu</a:t>
          </a:r>
          <a:endParaRPr lang="en-US" sz="2000"/>
        </a:p>
      </dgm:t>
    </dgm:pt>
    <dgm:pt modelId="{64920176-AC7A-43FC-A8F7-EF6D2BD48487}" type="parTrans" cxnId="{0D946454-C76F-4171-B7D0-089519341742}">
      <dgm:prSet/>
      <dgm:spPr/>
      <dgm:t>
        <a:bodyPr/>
        <a:lstStyle/>
        <a:p>
          <a:endParaRPr lang="en-US"/>
        </a:p>
      </dgm:t>
    </dgm:pt>
    <dgm:pt modelId="{E1FE2DA8-53AD-4343-ABB9-4322DB748C71}" type="sibTrans" cxnId="{0D946454-C76F-4171-B7D0-089519341742}">
      <dgm:prSet/>
      <dgm:spPr/>
      <dgm:t>
        <a:bodyPr/>
        <a:lstStyle/>
        <a:p>
          <a:endParaRPr lang="en-US"/>
        </a:p>
      </dgm:t>
    </dgm:pt>
    <dgm:pt modelId="{1E96CFEE-DB2B-4D56-87EA-E05C6878C93C}">
      <dgm:prSet phldrT="[Text]" custT="1"/>
      <dgm:spPr/>
      <dgm:t>
        <a:bodyPr/>
        <a:lstStyle/>
        <a:p>
          <a:r>
            <a:rPr lang="en-US" sz="2000"/>
            <a:t>T</a:t>
          </a:r>
          <a:r>
            <a:rPr lang="vi-VN" sz="2000"/>
            <a:t>hống kê thư viện</a:t>
          </a:r>
          <a:endParaRPr lang="en-US" sz="2000"/>
        </a:p>
      </dgm:t>
    </dgm:pt>
    <dgm:pt modelId="{554C257D-81DD-4125-8048-35A8036BAA47}" type="parTrans" cxnId="{2F7777EE-EB10-470F-A173-2B72F715F1A0}">
      <dgm:prSet/>
      <dgm:spPr/>
      <dgm:t>
        <a:bodyPr/>
        <a:lstStyle/>
        <a:p>
          <a:endParaRPr lang="en-US"/>
        </a:p>
      </dgm:t>
    </dgm:pt>
    <dgm:pt modelId="{CAFFD474-FD0D-4983-B7EE-1BE80E79FE49}" type="sibTrans" cxnId="{2F7777EE-EB10-470F-A173-2B72F715F1A0}">
      <dgm:prSet/>
      <dgm:spPr/>
      <dgm:t>
        <a:bodyPr/>
        <a:lstStyle/>
        <a:p>
          <a:endParaRPr lang="en-US"/>
        </a:p>
      </dgm:t>
    </dgm:pt>
    <dgm:pt modelId="{1F2BA7CD-4045-49B4-AC1F-0896C0F05AEB}" type="pres">
      <dgm:prSet presAssocID="{BACE8A1A-FD32-4A6B-AE1D-B11AD8F32B88}" presName="linearFlow" presStyleCnt="0">
        <dgm:presLayoutVars>
          <dgm:dir/>
          <dgm:resizeHandles val="exact"/>
        </dgm:presLayoutVars>
      </dgm:prSet>
      <dgm:spPr/>
    </dgm:pt>
    <dgm:pt modelId="{4C5E9864-314E-4594-8B23-DACC580DF200}" type="pres">
      <dgm:prSet presAssocID="{FB6FD5EB-2ADC-4157-99DD-FD31B3D48CC5}" presName="composite" presStyleCnt="0"/>
      <dgm:spPr/>
    </dgm:pt>
    <dgm:pt modelId="{EBF570F5-9851-44F3-9446-C7C3DB18B87D}" type="pres">
      <dgm:prSet presAssocID="{FB6FD5EB-2ADC-4157-99DD-FD31B3D48CC5}" presName="imgShp" presStyleLbl="fgImgPlace1" presStyleIdx="0" presStyleCnt="3"/>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2C3D79ED-9C61-4B0B-95BB-2FE840166C82}" type="pres">
      <dgm:prSet presAssocID="{FB6FD5EB-2ADC-4157-99DD-FD31B3D48CC5}" presName="txShp" presStyleLbl="node1" presStyleIdx="0" presStyleCnt="3">
        <dgm:presLayoutVars>
          <dgm:bulletEnabled val="1"/>
        </dgm:presLayoutVars>
      </dgm:prSet>
      <dgm:spPr/>
    </dgm:pt>
    <dgm:pt modelId="{5B2F7F07-C51B-4393-9886-48E65942D21D}" type="pres">
      <dgm:prSet presAssocID="{631964BC-862F-4375-B3B1-0FFF1DD76A37}" presName="spacing" presStyleCnt="0"/>
      <dgm:spPr/>
    </dgm:pt>
    <dgm:pt modelId="{4B540F19-07D1-4326-A058-3F02895B6BBA}" type="pres">
      <dgm:prSet presAssocID="{F4F8179E-F499-47B0-8EC4-A2FA5A8E7B2D}" presName="composite" presStyleCnt="0"/>
      <dgm:spPr/>
    </dgm:pt>
    <dgm:pt modelId="{928D5334-36CB-4BF0-B9C3-4A3F3B4ECFA2}" type="pres">
      <dgm:prSet presAssocID="{F4F8179E-F499-47B0-8EC4-A2FA5A8E7B2D}"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EDB74C9E-E1A1-429C-9835-D309B1ECDABE}" type="pres">
      <dgm:prSet presAssocID="{F4F8179E-F499-47B0-8EC4-A2FA5A8E7B2D}" presName="txShp" presStyleLbl="node1" presStyleIdx="1" presStyleCnt="3">
        <dgm:presLayoutVars>
          <dgm:bulletEnabled val="1"/>
        </dgm:presLayoutVars>
      </dgm:prSet>
      <dgm:spPr/>
    </dgm:pt>
    <dgm:pt modelId="{704703D7-6341-475C-8C62-3ADDC416772C}" type="pres">
      <dgm:prSet presAssocID="{E1FE2DA8-53AD-4343-ABB9-4322DB748C71}" presName="spacing" presStyleCnt="0"/>
      <dgm:spPr/>
    </dgm:pt>
    <dgm:pt modelId="{5004ADBA-D5B0-4611-9CC0-7D146829F3B9}" type="pres">
      <dgm:prSet presAssocID="{1E96CFEE-DB2B-4D56-87EA-E05C6878C93C}" presName="composite" presStyleCnt="0"/>
      <dgm:spPr/>
    </dgm:pt>
    <dgm:pt modelId="{D446C6F5-047C-465E-927E-4AF8C4562E4C}" type="pres">
      <dgm:prSet presAssocID="{1E96CFEE-DB2B-4D56-87EA-E05C6878C93C}"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F1C83A06-90A8-4492-91AB-CC3DFE7E2E80}" type="pres">
      <dgm:prSet presAssocID="{1E96CFEE-DB2B-4D56-87EA-E05C6878C93C}" presName="txShp" presStyleLbl="node1" presStyleIdx="2" presStyleCnt="3">
        <dgm:presLayoutVars>
          <dgm:bulletEnabled val="1"/>
        </dgm:presLayoutVars>
      </dgm:prSet>
      <dgm:spPr/>
    </dgm:pt>
  </dgm:ptLst>
  <dgm:cxnLst>
    <dgm:cxn modelId="{1D1FAF3B-AC64-4D0A-A21A-6C9CF8032BE9}" type="presOf" srcId="{F4F8179E-F499-47B0-8EC4-A2FA5A8E7B2D}" destId="{EDB74C9E-E1A1-429C-9835-D309B1ECDABE}" srcOrd="0" destOrd="0" presId="urn:microsoft.com/office/officeart/2005/8/layout/vList3"/>
    <dgm:cxn modelId="{E88BDA66-63E5-4D20-A3C9-CA941334263F}" type="presOf" srcId="{FB6FD5EB-2ADC-4157-99DD-FD31B3D48CC5}" destId="{2C3D79ED-9C61-4B0B-95BB-2FE840166C82}" srcOrd="0" destOrd="0" presId="urn:microsoft.com/office/officeart/2005/8/layout/vList3"/>
    <dgm:cxn modelId="{0D946454-C76F-4171-B7D0-089519341742}" srcId="{BACE8A1A-FD32-4A6B-AE1D-B11AD8F32B88}" destId="{F4F8179E-F499-47B0-8EC4-A2FA5A8E7B2D}" srcOrd="1" destOrd="0" parTransId="{64920176-AC7A-43FC-A8F7-EF6D2BD48487}" sibTransId="{E1FE2DA8-53AD-4343-ABB9-4322DB748C71}"/>
    <dgm:cxn modelId="{5B9424A4-DD3E-4A09-BF7B-C29D541650FF}" type="presOf" srcId="{1E96CFEE-DB2B-4D56-87EA-E05C6878C93C}" destId="{F1C83A06-90A8-4492-91AB-CC3DFE7E2E80}" srcOrd="0" destOrd="0" presId="urn:microsoft.com/office/officeart/2005/8/layout/vList3"/>
    <dgm:cxn modelId="{367B96BA-4A09-4C3A-98A8-79A880BEC472}" type="presOf" srcId="{BACE8A1A-FD32-4A6B-AE1D-B11AD8F32B88}" destId="{1F2BA7CD-4045-49B4-AC1F-0896C0F05AEB}" srcOrd="0" destOrd="0" presId="urn:microsoft.com/office/officeart/2005/8/layout/vList3"/>
    <dgm:cxn modelId="{2F7777EE-EB10-470F-A173-2B72F715F1A0}" srcId="{BACE8A1A-FD32-4A6B-AE1D-B11AD8F32B88}" destId="{1E96CFEE-DB2B-4D56-87EA-E05C6878C93C}" srcOrd="2" destOrd="0" parTransId="{554C257D-81DD-4125-8048-35A8036BAA47}" sibTransId="{CAFFD474-FD0D-4983-B7EE-1BE80E79FE49}"/>
    <dgm:cxn modelId="{2D1811F4-C1E1-4B32-996F-4FF537B5F36D}" srcId="{BACE8A1A-FD32-4A6B-AE1D-B11AD8F32B88}" destId="{FB6FD5EB-2ADC-4157-99DD-FD31B3D48CC5}" srcOrd="0" destOrd="0" parTransId="{9D465F19-E5EE-4FC7-98F7-1E96F84A8AC9}" sibTransId="{631964BC-862F-4375-B3B1-0FFF1DD76A37}"/>
    <dgm:cxn modelId="{A943264E-01EA-4B9D-B5EB-3A2F944BBE70}" type="presParOf" srcId="{1F2BA7CD-4045-49B4-AC1F-0896C0F05AEB}" destId="{4C5E9864-314E-4594-8B23-DACC580DF200}" srcOrd="0" destOrd="0" presId="urn:microsoft.com/office/officeart/2005/8/layout/vList3"/>
    <dgm:cxn modelId="{FCA4F805-84D0-4065-A25E-FA0865D33243}" type="presParOf" srcId="{4C5E9864-314E-4594-8B23-DACC580DF200}" destId="{EBF570F5-9851-44F3-9446-C7C3DB18B87D}" srcOrd="0" destOrd="0" presId="urn:microsoft.com/office/officeart/2005/8/layout/vList3"/>
    <dgm:cxn modelId="{5A89EC45-3784-4483-BA5B-CBFAB4F60339}" type="presParOf" srcId="{4C5E9864-314E-4594-8B23-DACC580DF200}" destId="{2C3D79ED-9C61-4B0B-95BB-2FE840166C82}" srcOrd="1" destOrd="0" presId="urn:microsoft.com/office/officeart/2005/8/layout/vList3"/>
    <dgm:cxn modelId="{BAFE6A92-D21A-4726-A8E2-09CAE3EF869A}" type="presParOf" srcId="{1F2BA7CD-4045-49B4-AC1F-0896C0F05AEB}" destId="{5B2F7F07-C51B-4393-9886-48E65942D21D}" srcOrd="1" destOrd="0" presId="urn:microsoft.com/office/officeart/2005/8/layout/vList3"/>
    <dgm:cxn modelId="{07A64767-E464-44B8-BCDE-E2C2B5D70DEB}" type="presParOf" srcId="{1F2BA7CD-4045-49B4-AC1F-0896C0F05AEB}" destId="{4B540F19-07D1-4326-A058-3F02895B6BBA}" srcOrd="2" destOrd="0" presId="urn:microsoft.com/office/officeart/2005/8/layout/vList3"/>
    <dgm:cxn modelId="{9BAA3396-9162-41D5-AF96-9C986BA86159}" type="presParOf" srcId="{4B540F19-07D1-4326-A058-3F02895B6BBA}" destId="{928D5334-36CB-4BF0-B9C3-4A3F3B4ECFA2}" srcOrd="0" destOrd="0" presId="urn:microsoft.com/office/officeart/2005/8/layout/vList3"/>
    <dgm:cxn modelId="{14A5E1CC-80F8-4604-BBA3-211A897A7D17}" type="presParOf" srcId="{4B540F19-07D1-4326-A058-3F02895B6BBA}" destId="{EDB74C9E-E1A1-429C-9835-D309B1ECDABE}" srcOrd="1" destOrd="0" presId="urn:microsoft.com/office/officeart/2005/8/layout/vList3"/>
    <dgm:cxn modelId="{39D99369-31A3-49B4-862B-C6286712E73E}" type="presParOf" srcId="{1F2BA7CD-4045-49B4-AC1F-0896C0F05AEB}" destId="{704703D7-6341-475C-8C62-3ADDC416772C}" srcOrd="3" destOrd="0" presId="urn:microsoft.com/office/officeart/2005/8/layout/vList3"/>
    <dgm:cxn modelId="{A54647C2-4534-449D-AA32-D5E3F2086BDF}" type="presParOf" srcId="{1F2BA7CD-4045-49B4-AC1F-0896C0F05AEB}" destId="{5004ADBA-D5B0-4611-9CC0-7D146829F3B9}" srcOrd="4" destOrd="0" presId="urn:microsoft.com/office/officeart/2005/8/layout/vList3"/>
    <dgm:cxn modelId="{9FD15663-09AF-47FF-96AD-DF8C0CE6281B}" type="presParOf" srcId="{5004ADBA-D5B0-4611-9CC0-7D146829F3B9}" destId="{D446C6F5-047C-465E-927E-4AF8C4562E4C}" srcOrd="0" destOrd="0" presId="urn:microsoft.com/office/officeart/2005/8/layout/vList3"/>
    <dgm:cxn modelId="{7630FD72-C91F-4801-8729-3F8EEB37F171}" type="presParOf" srcId="{5004ADBA-D5B0-4611-9CC0-7D146829F3B9}" destId="{F1C83A06-90A8-4492-91AB-CC3DFE7E2E8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CEF0455-A017-42AC-B562-C83F9B097618}" type="doc">
      <dgm:prSet loTypeId="urn:microsoft.com/office/officeart/2005/8/layout/process2" loCatId="process" qsTypeId="urn:microsoft.com/office/officeart/2005/8/quickstyle/simple1" qsCatId="simple" csTypeId="urn:microsoft.com/office/officeart/2005/8/colors/colorful4" csCatId="colorful" phldr="1"/>
      <dgm:spPr/>
      <dgm:t>
        <a:bodyPr/>
        <a:lstStyle/>
        <a:p>
          <a:endParaRPr lang="en-US"/>
        </a:p>
      </dgm:t>
    </dgm:pt>
    <dgm:pt modelId="{66BC32B8-6205-41DB-838B-3B0F68B718E9}">
      <dgm:prSet phldrT="[Text]" custT="1"/>
      <dgm:spPr/>
      <dgm:t>
        <a:bodyPr/>
        <a:lstStyle/>
        <a:p>
          <a:r>
            <a:rPr lang="vi-VN" sz="1600" b="1"/>
            <a:t>Khác nhau giữa ứng dụng CNTT và chuyển đổi số (CĐS) là gì?</a:t>
          </a:r>
          <a:endParaRPr lang="en-US" sz="1600" b="1"/>
        </a:p>
      </dgm:t>
    </dgm:pt>
    <dgm:pt modelId="{FA1A8BBA-9693-4D55-BF2B-F1B4AD94CFC0}" type="parTrans" cxnId="{E7AA1DFC-961B-46CA-BA00-7DE759165087}">
      <dgm:prSet/>
      <dgm:spPr/>
      <dgm:t>
        <a:bodyPr/>
        <a:lstStyle/>
        <a:p>
          <a:endParaRPr lang="en-US"/>
        </a:p>
      </dgm:t>
    </dgm:pt>
    <dgm:pt modelId="{B24D0388-1A1E-4527-9C15-89C0AFFAA098}" type="sibTrans" cxnId="{E7AA1DFC-961B-46CA-BA00-7DE759165087}">
      <dgm:prSet/>
      <dgm:spPr/>
      <dgm:t>
        <a:bodyPr/>
        <a:lstStyle/>
        <a:p>
          <a:endParaRPr lang="en-US"/>
        </a:p>
      </dgm:t>
    </dgm:pt>
    <dgm:pt modelId="{2649242F-8955-4F9A-A8FE-F3CA2DAE6D49}">
      <dgm:prSet phldrT="[Text]"/>
      <dgm:spPr/>
      <dgm:t>
        <a:bodyPr/>
        <a:lstStyle/>
        <a:p>
          <a:r>
            <a:rPr lang="vi-VN"/>
            <a:t>CĐS là sự phát triển tiếp theo của ứng dụng CNTT. Ứng dụng CNTT là dùng máy tính và phần mềm để viết báo cáo gửi cấp trên. CĐS là không làm báo cáo cấp trên nữa. Dữ liệu các cấp đã có trong hệ thống, cấp nào muốn lấy thông tin gì thì tự vào mà lấy và phân tích.</a:t>
          </a:r>
          <a:endParaRPr lang="en-US"/>
        </a:p>
      </dgm:t>
    </dgm:pt>
    <dgm:pt modelId="{215DAA7A-EA31-4670-B410-AAEA8DF99F07}" type="parTrans" cxnId="{809197E8-2BF0-4957-B122-BD3FF736EA67}">
      <dgm:prSet/>
      <dgm:spPr/>
      <dgm:t>
        <a:bodyPr/>
        <a:lstStyle/>
        <a:p>
          <a:endParaRPr lang="en-US"/>
        </a:p>
      </dgm:t>
    </dgm:pt>
    <dgm:pt modelId="{EC320C2E-B201-4D13-A68A-2D99A4699B34}" type="sibTrans" cxnId="{809197E8-2BF0-4957-B122-BD3FF736EA67}">
      <dgm:prSet/>
      <dgm:spPr/>
      <dgm:t>
        <a:bodyPr/>
        <a:lstStyle/>
        <a:p>
          <a:endParaRPr lang="en-US"/>
        </a:p>
      </dgm:t>
    </dgm:pt>
    <dgm:pt modelId="{D458E50C-ACB5-4AD0-AB4B-6F703775243F}">
      <dgm:prSet phldrT="[Text]" custT="1"/>
      <dgm:spPr/>
      <dgm:t>
        <a:bodyPr/>
        <a:lstStyle/>
        <a:p>
          <a:br>
            <a:rPr lang="en-US" sz="2000"/>
          </a:br>
          <a:r>
            <a:rPr lang="en-US" sz="2400"/>
            <a:t>Hệ thống quản lý các thư viện</a:t>
          </a:r>
          <a:br>
            <a:rPr lang="en-US" sz="1800"/>
          </a:br>
          <a:endParaRPr lang="en-US" sz="1700"/>
        </a:p>
      </dgm:t>
    </dgm:pt>
    <dgm:pt modelId="{E64768E9-3D4E-4213-A61C-6AF657989226}" type="parTrans" cxnId="{A9F6BB26-E6C6-4621-B8D3-40BEC8E57858}">
      <dgm:prSet/>
      <dgm:spPr/>
      <dgm:t>
        <a:bodyPr/>
        <a:lstStyle/>
        <a:p>
          <a:endParaRPr lang="en-US"/>
        </a:p>
      </dgm:t>
    </dgm:pt>
    <dgm:pt modelId="{F4ADC870-D8BA-4C03-ADFF-15DA1B9DCAD8}" type="sibTrans" cxnId="{A9F6BB26-E6C6-4621-B8D3-40BEC8E57858}">
      <dgm:prSet/>
      <dgm:spPr/>
      <dgm:t>
        <a:bodyPr/>
        <a:lstStyle/>
        <a:p>
          <a:endParaRPr lang="en-US"/>
        </a:p>
      </dgm:t>
    </dgm:pt>
    <dgm:pt modelId="{55FAEE8A-C087-447A-B702-89CCCEA22C5D}" type="pres">
      <dgm:prSet presAssocID="{9CEF0455-A017-42AC-B562-C83F9B097618}" presName="linearFlow" presStyleCnt="0">
        <dgm:presLayoutVars>
          <dgm:resizeHandles val="exact"/>
        </dgm:presLayoutVars>
      </dgm:prSet>
      <dgm:spPr/>
    </dgm:pt>
    <dgm:pt modelId="{EBB61227-419E-4AF3-ACAE-CE88F845EBDB}" type="pres">
      <dgm:prSet presAssocID="{66BC32B8-6205-41DB-838B-3B0F68B718E9}" presName="node" presStyleLbl="node1" presStyleIdx="0" presStyleCnt="3" custScaleX="126972" custScaleY="61876">
        <dgm:presLayoutVars>
          <dgm:bulletEnabled val="1"/>
        </dgm:presLayoutVars>
      </dgm:prSet>
      <dgm:spPr/>
    </dgm:pt>
    <dgm:pt modelId="{AAEF1441-4D12-4F47-8FF0-D096BDB154D8}" type="pres">
      <dgm:prSet presAssocID="{B24D0388-1A1E-4527-9C15-89C0AFFAA098}" presName="sibTrans" presStyleLbl="sibTrans2D1" presStyleIdx="0" presStyleCnt="2"/>
      <dgm:spPr/>
    </dgm:pt>
    <dgm:pt modelId="{79BB10A5-6C7F-4432-99C3-9C88000962FF}" type="pres">
      <dgm:prSet presAssocID="{B24D0388-1A1E-4527-9C15-89C0AFFAA098}" presName="connectorText" presStyleLbl="sibTrans2D1" presStyleIdx="0" presStyleCnt="2"/>
      <dgm:spPr/>
    </dgm:pt>
    <dgm:pt modelId="{03A48C6E-AC70-401F-BB2E-45799EDA1120}" type="pres">
      <dgm:prSet presAssocID="{2649242F-8955-4F9A-A8FE-F3CA2DAE6D49}" presName="node" presStyleLbl="node1" presStyleIdx="1" presStyleCnt="3" custScaleX="126972" custScaleY="305921">
        <dgm:presLayoutVars>
          <dgm:bulletEnabled val="1"/>
        </dgm:presLayoutVars>
      </dgm:prSet>
      <dgm:spPr/>
    </dgm:pt>
    <dgm:pt modelId="{49746460-A329-44C6-94F5-942B51F1CC71}" type="pres">
      <dgm:prSet presAssocID="{EC320C2E-B201-4D13-A68A-2D99A4699B34}" presName="sibTrans" presStyleLbl="sibTrans2D1" presStyleIdx="1" presStyleCnt="2"/>
      <dgm:spPr/>
    </dgm:pt>
    <dgm:pt modelId="{B13DC462-B767-41AA-BEC3-8B065B12A57A}" type="pres">
      <dgm:prSet presAssocID="{EC320C2E-B201-4D13-A68A-2D99A4699B34}" presName="connectorText" presStyleLbl="sibTrans2D1" presStyleIdx="1" presStyleCnt="2"/>
      <dgm:spPr/>
    </dgm:pt>
    <dgm:pt modelId="{598C1BBC-F250-4DB7-8D26-286DC859247F}" type="pres">
      <dgm:prSet presAssocID="{D458E50C-ACB5-4AD0-AB4B-6F703775243F}" presName="node" presStyleLbl="node1" presStyleIdx="2" presStyleCnt="3" custScaleX="126972">
        <dgm:presLayoutVars>
          <dgm:bulletEnabled val="1"/>
        </dgm:presLayoutVars>
      </dgm:prSet>
      <dgm:spPr/>
    </dgm:pt>
  </dgm:ptLst>
  <dgm:cxnLst>
    <dgm:cxn modelId="{5F0CF203-5652-4A02-A045-1780F6A57E24}" type="presOf" srcId="{2649242F-8955-4F9A-A8FE-F3CA2DAE6D49}" destId="{03A48C6E-AC70-401F-BB2E-45799EDA1120}" srcOrd="0" destOrd="0" presId="urn:microsoft.com/office/officeart/2005/8/layout/process2"/>
    <dgm:cxn modelId="{5111A21C-AE4F-4169-9BC1-084784AFF6A6}" type="presOf" srcId="{B24D0388-1A1E-4527-9C15-89C0AFFAA098}" destId="{79BB10A5-6C7F-4432-99C3-9C88000962FF}" srcOrd="1" destOrd="0" presId="urn:microsoft.com/office/officeart/2005/8/layout/process2"/>
    <dgm:cxn modelId="{A9F6BB26-E6C6-4621-B8D3-40BEC8E57858}" srcId="{9CEF0455-A017-42AC-B562-C83F9B097618}" destId="{D458E50C-ACB5-4AD0-AB4B-6F703775243F}" srcOrd="2" destOrd="0" parTransId="{E64768E9-3D4E-4213-A61C-6AF657989226}" sibTransId="{F4ADC870-D8BA-4C03-ADFF-15DA1B9DCAD8}"/>
    <dgm:cxn modelId="{57CF915B-2DEB-4FA8-84AA-9AE2208B4C19}" type="presOf" srcId="{B24D0388-1A1E-4527-9C15-89C0AFFAA098}" destId="{AAEF1441-4D12-4F47-8FF0-D096BDB154D8}" srcOrd="0" destOrd="0" presId="urn:microsoft.com/office/officeart/2005/8/layout/process2"/>
    <dgm:cxn modelId="{71107B60-E440-415C-BE29-28B477889994}" type="presOf" srcId="{EC320C2E-B201-4D13-A68A-2D99A4699B34}" destId="{B13DC462-B767-41AA-BEC3-8B065B12A57A}" srcOrd="1" destOrd="0" presId="urn:microsoft.com/office/officeart/2005/8/layout/process2"/>
    <dgm:cxn modelId="{B7A2C775-62B3-4735-8F7D-63EBCCF9F08F}" type="presOf" srcId="{9CEF0455-A017-42AC-B562-C83F9B097618}" destId="{55FAEE8A-C087-447A-B702-89CCCEA22C5D}" srcOrd="0" destOrd="0" presId="urn:microsoft.com/office/officeart/2005/8/layout/process2"/>
    <dgm:cxn modelId="{351A0594-4421-4CA7-8E8C-DE12B27FD679}" type="presOf" srcId="{EC320C2E-B201-4D13-A68A-2D99A4699B34}" destId="{49746460-A329-44C6-94F5-942B51F1CC71}" srcOrd="0" destOrd="0" presId="urn:microsoft.com/office/officeart/2005/8/layout/process2"/>
    <dgm:cxn modelId="{3A281096-B3F3-4E78-9AB3-523BDBB43C28}" type="presOf" srcId="{66BC32B8-6205-41DB-838B-3B0F68B718E9}" destId="{EBB61227-419E-4AF3-ACAE-CE88F845EBDB}" srcOrd="0" destOrd="0" presId="urn:microsoft.com/office/officeart/2005/8/layout/process2"/>
    <dgm:cxn modelId="{041AB9E5-4E6E-46A8-B7E1-8AA20B5A91EC}" type="presOf" srcId="{D458E50C-ACB5-4AD0-AB4B-6F703775243F}" destId="{598C1BBC-F250-4DB7-8D26-286DC859247F}" srcOrd="0" destOrd="0" presId="urn:microsoft.com/office/officeart/2005/8/layout/process2"/>
    <dgm:cxn modelId="{809197E8-2BF0-4957-B122-BD3FF736EA67}" srcId="{9CEF0455-A017-42AC-B562-C83F9B097618}" destId="{2649242F-8955-4F9A-A8FE-F3CA2DAE6D49}" srcOrd="1" destOrd="0" parTransId="{215DAA7A-EA31-4670-B410-AAEA8DF99F07}" sibTransId="{EC320C2E-B201-4D13-A68A-2D99A4699B34}"/>
    <dgm:cxn modelId="{E7AA1DFC-961B-46CA-BA00-7DE759165087}" srcId="{9CEF0455-A017-42AC-B562-C83F9B097618}" destId="{66BC32B8-6205-41DB-838B-3B0F68B718E9}" srcOrd="0" destOrd="0" parTransId="{FA1A8BBA-9693-4D55-BF2B-F1B4AD94CFC0}" sibTransId="{B24D0388-1A1E-4527-9C15-89C0AFFAA098}"/>
    <dgm:cxn modelId="{FADFF77D-29E4-4E9E-880E-C3B3A54898CE}" type="presParOf" srcId="{55FAEE8A-C087-447A-B702-89CCCEA22C5D}" destId="{EBB61227-419E-4AF3-ACAE-CE88F845EBDB}" srcOrd="0" destOrd="0" presId="urn:microsoft.com/office/officeart/2005/8/layout/process2"/>
    <dgm:cxn modelId="{8AE6F85A-359B-478E-8469-142FD17D3FDA}" type="presParOf" srcId="{55FAEE8A-C087-447A-B702-89CCCEA22C5D}" destId="{AAEF1441-4D12-4F47-8FF0-D096BDB154D8}" srcOrd="1" destOrd="0" presId="urn:microsoft.com/office/officeart/2005/8/layout/process2"/>
    <dgm:cxn modelId="{E826B035-9263-466C-BFCD-3A37A3A1FBB2}" type="presParOf" srcId="{AAEF1441-4D12-4F47-8FF0-D096BDB154D8}" destId="{79BB10A5-6C7F-4432-99C3-9C88000962FF}" srcOrd="0" destOrd="0" presId="urn:microsoft.com/office/officeart/2005/8/layout/process2"/>
    <dgm:cxn modelId="{94246085-E7CD-45D5-A5C2-3501BA0424C9}" type="presParOf" srcId="{55FAEE8A-C087-447A-B702-89CCCEA22C5D}" destId="{03A48C6E-AC70-401F-BB2E-45799EDA1120}" srcOrd="2" destOrd="0" presId="urn:microsoft.com/office/officeart/2005/8/layout/process2"/>
    <dgm:cxn modelId="{19AA9470-38B5-4649-B7F8-BC7B851C4630}" type="presParOf" srcId="{55FAEE8A-C087-447A-B702-89CCCEA22C5D}" destId="{49746460-A329-44C6-94F5-942B51F1CC71}" srcOrd="3" destOrd="0" presId="urn:microsoft.com/office/officeart/2005/8/layout/process2"/>
    <dgm:cxn modelId="{A1EBB684-5CCC-4ED7-8D41-78CDF4C7D741}" type="presParOf" srcId="{49746460-A329-44C6-94F5-942B51F1CC71}" destId="{B13DC462-B767-41AA-BEC3-8B065B12A57A}" srcOrd="0" destOrd="0" presId="urn:microsoft.com/office/officeart/2005/8/layout/process2"/>
    <dgm:cxn modelId="{B93A708B-82A7-4586-AEB1-D2278E115308}" type="presParOf" srcId="{55FAEE8A-C087-447A-B702-89CCCEA22C5D}" destId="{598C1BBC-F250-4DB7-8D26-286DC859247F}"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CEF0455-A017-42AC-B562-C83F9B097618}" type="doc">
      <dgm:prSet loTypeId="urn:microsoft.com/office/officeart/2005/8/layout/process2" loCatId="process" qsTypeId="urn:microsoft.com/office/officeart/2005/8/quickstyle/simple1" qsCatId="simple" csTypeId="urn:microsoft.com/office/officeart/2005/8/colors/colorful4" csCatId="colorful" phldr="1"/>
      <dgm:spPr/>
      <dgm:t>
        <a:bodyPr/>
        <a:lstStyle/>
        <a:p>
          <a:endParaRPr lang="en-US"/>
        </a:p>
      </dgm:t>
    </dgm:pt>
    <dgm:pt modelId="{66BC32B8-6205-41DB-838B-3B0F68B718E9}">
      <dgm:prSet phldrT="[Text]" custT="1"/>
      <dgm:spPr>
        <a:solidFill>
          <a:srgbClr val="0070C0"/>
        </a:solidFill>
      </dgm:spPr>
      <dgm:t>
        <a:bodyPr/>
        <a:lstStyle/>
        <a:p>
          <a:r>
            <a:rPr lang="en-US" sz="1600" b="1"/>
            <a:t>Đang làm dở dang ứng dụng CNTT thì CĐS thế nào?</a:t>
          </a:r>
        </a:p>
      </dgm:t>
    </dgm:pt>
    <dgm:pt modelId="{FA1A8BBA-9693-4D55-BF2B-F1B4AD94CFC0}" type="parTrans" cxnId="{E7AA1DFC-961B-46CA-BA00-7DE759165087}">
      <dgm:prSet/>
      <dgm:spPr/>
      <dgm:t>
        <a:bodyPr/>
        <a:lstStyle/>
        <a:p>
          <a:endParaRPr lang="en-US"/>
        </a:p>
      </dgm:t>
    </dgm:pt>
    <dgm:pt modelId="{B24D0388-1A1E-4527-9C15-89C0AFFAA098}" type="sibTrans" cxnId="{E7AA1DFC-961B-46CA-BA00-7DE759165087}">
      <dgm:prSet/>
      <dgm:spPr/>
      <dgm:t>
        <a:bodyPr/>
        <a:lstStyle/>
        <a:p>
          <a:endParaRPr lang="en-US"/>
        </a:p>
      </dgm:t>
    </dgm:pt>
    <dgm:pt modelId="{2649242F-8955-4F9A-A8FE-F3CA2DAE6D49}">
      <dgm:prSet phldrT="[Text]" custT="1"/>
      <dgm:spPr>
        <a:solidFill>
          <a:schemeClr val="tx2">
            <a:lumMod val="75000"/>
          </a:schemeClr>
        </a:solidFill>
      </dgm:spPr>
      <dgm:t>
        <a:bodyPr/>
        <a:lstStyle/>
        <a:p>
          <a:pPr algn="just"/>
          <a:r>
            <a:rPr lang="vi-VN" sz="1400"/>
            <a:t>Đa số thì CNS hiệu quả hơn CNTT, tiếp cận CĐS thì hiệu quả hơn là cách tiếp cận ứng dụng CNTT. Thí dụ, nếu dùng máy tính và phần mềm thì phải triển khai 11.000 hệ thống cho 11.000 xã, nếu dùng điện toán đám mây thì cả 11.000 xã dùng chung một hệ thống. Dùng phần mềm riêng biệt thì đắt, triển khai tuần tự rất chậm, lại đào tạo mất nhiều công sức. </a:t>
          </a:r>
          <a:endParaRPr lang="en-US" sz="1400"/>
        </a:p>
        <a:p>
          <a:pPr algn="just"/>
          <a:r>
            <a:rPr lang="vi-VN" sz="1400"/>
            <a:t>Dùng nền tảng của CĐS thì triển khai cùng lúc các xã sẽ rất nhanh, rẻ và nền tảng thì dễ dùng và không cần đào tạo</a:t>
          </a:r>
          <a:r>
            <a:rPr lang="vi-VN" sz="1300"/>
            <a:t>.</a:t>
          </a:r>
          <a:endParaRPr lang="en-US" sz="1300"/>
        </a:p>
      </dgm:t>
    </dgm:pt>
    <dgm:pt modelId="{215DAA7A-EA31-4670-B410-AAEA8DF99F07}" type="parTrans" cxnId="{809197E8-2BF0-4957-B122-BD3FF736EA67}">
      <dgm:prSet/>
      <dgm:spPr/>
      <dgm:t>
        <a:bodyPr/>
        <a:lstStyle/>
        <a:p>
          <a:endParaRPr lang="en-US"/>
        </a:p>
      </dgm:t>
    </dgm:pt>
    <dgm:pt modelId="{EC320C2E-B201-4D13-A68A-2D99A4699B34}" type="sibTrans" cxnId="{809197E8-2BF0-4957-B122-BD3FF736EA67}">
      <dgm:prSet/>
      <dgm:spPr/>
      <dgm:t>
        <a:bodyPr/>
        <a:lstStyle/>
        <a:p>
          <a:endParaRPr lang="en-US"/>
        </a:p>
      </dgm:t>
    </dgm:pt>
    <dgm:pt modelId="{D458E50C-ACB5-4AD0-AB4B-6F703775243F}">
      <dgm:prSet phldrT="[Text]" custT="1"/>
      <dgm:spPr>
        <a:solidFill>
          <a:srgbClr val="002060"/>
        </a:solidFill>
      </dgm:spPr>
      <dgm:t>
        <a:bodyPr/>
        <a:lstStyle/>
        <a:p>
          <a:r>
            <a:rPr lang="en-US" sz="2400"/>
            <a:t>Nền tảng số dành cho thư viện</a:t>
          </a:r>
        </a:p>
      </dgm:t>
    </dgm:pt>
    <dgm:pt modelId="{E64768E9-3D4E-4213-A61C-6AF657989226}" type="parTrans" cxnId="{A9F6BB26-E6C6-4621-B8D3-40BEC8E57858}">
      <dgm:prSet/>
      <dgm:spPr/>
      <dgm:t>
        <a:bodyPr/>
        <a:lstStyle/>
        <a:p>
          <a:endParaRPr lang="en-US"/>
        </a:p>
      </dgm:t>
    </dgm:pt>
    <dgm:pt modelId="{F4ADC870-D8BA-4C03-ADFF-15DA1B9DCAD8}" type="sibTrans" cxnId="{A9F6BB26-E6C6-4621-B8D3-40BEC8E57858}">
      <dgm:prSet/>
      <dgm:spPr/>
      <dgm:t>
        <a:bodyPr/>
        <a:lstStyle/>
        <a:p>
          <a:endParaRPr lang="en-US"/>
        </a:p>
      </dgm:t>
    </dgm:pt>
    <dgm:pt modelId="{55FAEE8A-C087-447A-B702-89CCCEA22C5D}" type="pres">
      <dgm:prSet presAssocID="{9CEF0455-A017-42AC-B562-C83F9B097618}" presName="linearFlow" presStyleCnt="0">
        <dgm:presLayoutVars>
          <dgm:resizeHandles val="exact"/>
        </dgm:presLayoutVars>
      </dgm:prSet>
      <dgm:spPr/>
    </dgm:pt>
    <dgm:pt modelId="{EBB61227-419E-4AF3-ACAE-CE88F845EBDB}" type="pres">
      <dgm:prSet presAssocID="{66BC32B8-6205-41DB-838B-3B0F68B718E9}" presName="node" presStyleLbl="node1" presStyleIdx="0" presStyleCnt="3" custScaleX="126972" custScaleY="61876">
        <dgm:presLayoutVars>
          <dgm:bulletEnabled val="1"/>
        </dgm:presLayoutVars>
      </dgm:prSet>
      <dgm:spPr/>
    </dgm:pt>
    <dgm:pt modelId="{AAEF1441-4D12-4F47-8FF0-D096BDB154D8}" type="pres">
      <dgm:prSet presAssocID="{B24D0388-1A1E-4527-9C15-89C0AFFAA098}" presName="sibTrans" presStyleLbl="sibTrans2D1" presStyleIdx="0" presStyleCnt="2"/>
      <dgm:spPr/>
    </dgm:pt>
    <dgm:pt modelId="{79BB10A5-6C7F-4432-99C3-9C88000962FF}" type="pres">
      <dgm:prSet presAssocID="{B24D0388-1A1E-4527-9C15-89C0AFFAA098}" presName="connectorText" presStyleLbl="sibTrans2D1" presStyleIdx="0" presStyleCnt="2"/>
      <dgm:spPr/>
    </dgm:pt>
    <dgm:pt modelId="{03A48C6E-AC70-401F-BB2E-45799EDA1120}" type="pres">
      <dgm:prSet presAssocID="{2649242F-8955-4F9A-A8FE-F3CA2DAE6D49}" presName="node" presStyleLbl="node1" presStyleIdx="1" presStyleCnt="3" custScaleX="126972" custScaleY="305921">
        <dgm:presLayoutVars>
          <dgm:bulletEnabled val="1"/>
        </dgm:presLayoutVars>
      </dgm:prSet>
      <dgm:spPr/>
    </dgm:pt>
    <dgm:pt modelId="{49746460-A329-44C6-94F5-942B51F1CC71}" type="pres">
      <dgm:prSet presAssocID="{EC320C2E-B201-4D13-A68A-2D99A4699B34}" presName="sibTrans" presStyleLbl="sibTrans2D1" presStyleIdx="1" presStyleCnt="2"/>
      <dgm:spPr/>
    </dgm:pt>
    <dgm:pt modelId="{B13DC462-B767-41AA-BEC3-8B065B12A57A}" type="pres">
      <dgm:prSet presAssocID="{EC320C2E-B201-4D13-A68A-2D99A4699B34}" presName="connectorText" presStyleLbl="sibTrans2D1" presStyleIdx="1" presStyleCnt="2"/>
      <dgm:spPr/>
    </dgm:pt>
    <dgm:pt modelId="{598C1BBC-F250-4DB7-8D26-286DC859247F}" type="pres">
      <dgm:prSet presAssocID="{D458E50C-ACB5-4AD0-AB4B-6F703775243F}" presName="node" presStyleLbl="node1" presStyleIdx="2" presStyleCnt="3" custScaleX="126972">
        <dgm:presLayoutVars>
          <dgm:bulletEnabled val="1"/>
        </dgm:presLayoutVars>
      </dgm:prSet>
      <dgm:spPr/>
    </dgm:pt>
  </dgm:ptLst>
  <dgm:cxnLst>
    <dgm:cxn modelId="{69785102-D586-4DAC-9E5A-A836694C0566}" type="presOf" srcId="{66BC32B8-6205-41DB-838B-3B0F68B718E9}" destId="{EBB61227-419E-4AF3-ACAE-CE88F845EBDB}" srcOrd="0" destOrd="0" presId="urn:microsoft.com/office/officeart/2005/8/layout/process2"/>
    <dgm:cxn modelId="{035F9D12-4C71-41E3-8E97-083FB092479C}" type="presOf" srcId="{B24D0388-1A1E-4527-9C15-89C0AFFAA098}" destId="{AAEF1441-4D12-4F47-8FF0-D096BDB154D8}" srcOrd="0" destOrd="0" presId="urn:microsoft.com/office/officeart/2005/8/layout/process2"/>
    <dgm:cxn modelId="{8BED1915-FDBA-473B-9C8F-928828B67CB2}" type="presOf" srcId="{EC320C2E-B201-4D13-A68A-2D99A4699B34}" destId="{49746460-A329-44C6-94F5-942B51F1CC71}" srcOrd="0" destOrd="0" presId="urn:microsoft.com/office/officeart/2005/8/layout/process2"/>
    <dgm:cxn modelId="{A9F6BB26-E6C6-4621-B8D3-40BEC8E57858}" srcId="{9CEF0455-A017-42AC-B562-C83F9B097618}" destId="{D458E50C-ACB5-4AD0-AB4B-6F703775243F}" srcOrd="2" destOrd="0" parTransId="{E64768E9-3D4E-4213-A61C-6AF657989226}" sibTransId="{F4ADC870-D8BA-4C03-ADFF-15DA1B9DCAD8}"/>
    <dgm:cxn modelId="{F7378B27-A8E8-46FA-A006-C12E6B1308CE}" type="presOf" srcId="{EC320C2E-B201-4D13-A68A-2D99A4699B34}" destId="{B13DC462-B767-41AA-BEC3-8B065B12A57A}" srcOrd="1" destOrd="0" presId="urn:microsoft.com/office/officeart/2005/8/layout/process2"/>
    <dgm:cxn modelId="{7C28953F-987D-46ED-9F9D-8C5AEF81E90C}" type="presOf" srcId="{9CEF0455-A017-42AC-B562-C83F9B097618}" destId="{55FAEE8A-C087-447A-B702-89CCCEA22C5D}" srcOrd="0" destOrd="0" presId="urn:microsoft.com/office/officeart/2005/8/layout/process2"/>
    <dgm:cxn modelId="{D0B2F669-0F1F-43EE-85CF-818DEEA8EF99}" type="presOf" srcId="{D458E50C-ACB5-4AD0-AB4B-6F703775243F}" destId="{598C1BBC-F250-4DB7-8D26-286DC859247F}" srcOrd="0" destOrd="0" presId="urn:microsoft.com/office/officeart/2005/8/layout/process2"/>
    <dgm:cxn modelId="{1FE6017E-D1A1-4D87-A132-6CF21E183F31}" type="presOf" srcId="{B24D0388-1A1E-4527-9C15-89C0AFFAA098}" destId="{79BB10A5-6C7F-4432-99C3-9C88000962FF}" srcOrd="1" destOrd="0" presId="urn:microsoft.com/office/officeart/2005/8/layout/process2"/>
    <dgm:cxn modelId="{28A6D3BF-3706-4020-A1A7-A0BA8FE0B8CC}" type="presOf" srcId="{2649242F-8955-4F9A-A8FE-F3CA2DAE6D49}" destId="{03A48C6E-AC70-401F-BB2E-45799EDA1120}" srcOrd="0" destOrd="0" presId="urn:microsoft.com/office/officeart/2005/8/layout/process2"/>
    <dgm:cxn modelId="{809197E8-2BF0-4957-B122-BD3FF736EA67}" srcId="{9CEF0455-A017-42AC-B562-C83F9B097618}" destId="{2649242F-8955-4F9A-A8FE-F3CA2DAE6D49}" srcOrd="1" destOrd="0" parTransId="{215DAA7A-EA31-4670-B410-AAEA8DF99F07}" sibTransId="{EC320C2E-B201-4D13-A68A-2D99A4699B34}"/>
    <dgm:cxn modelId="{E7AA1DFC-961B-46CA-BA00-7DE759165087}" srcId="{9CEF0455-A017-42AC-B562-C83F9B097618}" destId="{66BC32B8-6205-41DB-838B-3B0F68B718E9}" srcOrd="0" destOrd="0" parTransId="{FA1A8BBA-9693-4D55-BF2B-F1B4AD94CFC0}" sibTransId="{B24D0388-1A1E-4527-9C15-89C0AFFAA098}"/>
    <dgm:cxn modelId="{1FB18C47-C964-4D21-BF9A-CA813AC1CE98}" type="presParOf" srcId="{55FAEE8A-C087-447A-B702-89CCCEA22C5D}" destId="{EBB61227-419E-4AF3-ACAE-CE88F845EBDB}" srcOrd="0" destOrd="0" presId="urn:microsoft.com/office/officeart/2005/8/layout/process2"/>
    <dgm:cxn modelId="{FC306C96-3991-4AC6-A5A1-4BFE5CD23B16}" type="presParOf" srcId="{55FAEE8A-C087-447A-B702-89CCCEA22C5D}" destId="{AAEF1441-4D12-4F47-8FF0-D096BDB154D8}" srcOrd="1" destOrd="0" presId="urn:microsoft.com/office/officeart/2005/8/layout/process2"/>
    <dgm:cxn modelId="{8314BF09-9406-4192-A96C-0D5404004DCE}" type="presParOf" srcId="{AAEF1441-4D12-4F47-8FF0-D096BDB154D8}" destId="{79BB10A5-6C7F-4432-99C3-9C88000962FF}" srcOrd="0" destOrd="0" presId="urn:microsoft.com/office/officeart/2005/8/layout/process2"/>
    <dgm:cxn modelId="{F7783AFD-3156-431E-AEB3-B1342BAAF68E}" type="presParOf" srcId="{55FAEE8A-C087-447A-B702-89CCCEA22C5D}" destId="{03A48C6E-AC70-401F-BB2E-45799EDA1120}" srcOrd="2" destOrd="0" presId="urn:microsoft.com/office/officeart/2005/8/layout/process2"/>
    <dgm:cxn modelId="{6224DBC9-D04B-4A9F-ABFD-B077D9125987}" type="presParOf" srcId="{55FAEE8A-C087-447A-B702-89CCCEA22C5D}" destId="{49746460-A329-44C6-94F5-942B51F1CC71}" srcOrd="3" destOrd="0" presId="urn:microsoft.com/office/officeart/2005/8/layout/process2"/>
    <dgm:cxn modelId="{EFE3254A-D828-4792-BA94-BB4B79062621}" type="presParOf" srcId="{49746460-A329-44C6-94F5-942B51F1CC71}" destId="{B13DC462-B767-41AA-BEC3-8B065B12A57A}" srcOrd="0" destOrd="0" presId="urn:microsoft.com/office/officeart/2005/8/layout/process2"/>
    <dgm:cxn modelId="{AB6E13A3-70F7-446D-86C8-281B36CFB3C3}" type="presParOf" srcId="{55FAEE8A-C087-447A-B702-89CCCEA22C5D}" destId="{598C1BBC-F250-4DB7-8D26-286DC859247F}" srcOrd="4"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CEF0455-A017-42AC-B562-C83F9B097618}" type="doc">
      <dgm:prSet loTypeId="urn:microsoft.com/office/officeart/2005/8/layout/process2" loCatId="process" qsTypeId="urn:microsoft.com/office/officeart/2005/8/quickstyle/simple1" qsCatId="simple" csTypeId="urn:microsoft.com/office/officeart/2005/8/colors/colorful5" csCatId="colorful" phldr="1"/>
      <dgm:spPr/>
      <dgm:t>
        <a:bodyPr/>
        <a:lstStyle/>
        <a:p>
          <a:endParaRPr lang="en-US"/>
        </a:p>
      </dgm:t>
    </dgm:pt>
    <dgm:pt modelId="{66BC32B8-6205-41DB-838B-3B0F68B718E9}">
      <dgm:prSet phldrT="[Text]" custT="1"/>
      <dgm:spPr>
        <a:solidFill>
          <a:schemeClr val="accent1">
            <a:lumMod val="75000"/>
          </a:schemeClr>
        </a:solidFill>
      </dgm:spPr>
      <dgm:t>
        <a:bodyPr/>
        <a:lstStyle/>
        <a:p>
          <a:r>
            <a:rPr lang="vi-VN" sz="1600" b="1"/>
            <a:t>CĐS thì tỉnh lấy đâu ra các chuyên gia công nghệ số?</a:t>
          </a:r>
          <a:endParaRPr lang="en-US" sz="1600" b="1"/>
        </a:p>
      </dgm:t>
    </dgm:pt>
    <dgm:pt modelId="{FA1A8BBA-9693-4D55-BF2B-F1B4AD94CFC0}" type="parTrans" cxnId="{E7AA1DFC-961B-46CA-BA00-7DE759165087}">
      <dgm:prSet/>
      <dgm:spPr/>
      <dgm:t>
        <a:bodyPr/>
        <a:lstStyle/>
        <a:p>
          <a:endParaRPr lang="en-US"/>
        </a:p>
      </dgm:t>
    </dgm:pt>
    <dgm:pt modelId="{B24D0388-1A1E-4527-9C15-89C0AFFAA098}" type="sibTrans" cxnId="{E7AA1DFC-961B-46CA-BA00-7DE759165087}">
      <dgm:prSet/>
      <dgm:spPr/>
      <dgm:t>
        <a:bodyPr/>
        <a:lstStyle/>
        <a:p>
          <a:endParaRPr lang="en-US"/>
        </a:p>
      </dgm:t>
    </dgm:pt>
    <dgm:pt modelId="{2649242F-8955-4F9A-A8FE-F3CA2DAE6D49}">
      <dgm:prSet phldrT="[Text]" custT="1"/>
      <dgm:spPr/>
      <dgm:t>
        <a:bodyPr/>
        <a:lstStyle/>
        <a:p>
          <a:pPr algn="just"/>
          <a:r>
            <a:rPr lang="vi-VN" sz="1300"/>
            <a:t>Câu hỏi này là đúng với CNTT. Vì phải triển khai, vận hành hệ thống CNTT, phải đào tạo người dùng. Những việc này lại phải làm ở từng đơn vị, từng xã, từng huyện, từng tỉnh nên rất thiếu cán bộ CNTT. </a:t>
          </a:r>
          <a:endParaRPr lang="en-US" sz="1300"/>
        </a:p>
        <a:p>
          <a:pPr algn="just"/>
          <a:r>
            <a:rPr lang="vi-VN" sz="1300"/>
            <a:t>Với công nghệ số thì không có các bài toán này. Tất cả là trên điện toán đám mây, các xã, các huyện chỉ cần đăng ký vào để dùng, không còn hệ thống CNTT ở từng xã, từng huyện nữa . Một hệ thống dùng chung cho tất cả. Dễ dùng đến mức không cần đào tạo. Các quy trình, cách làm đã được đưa vào nền tảng số, người dùng không cần nhớ, không cần học.</a:t>
          </a:r>
          <a:endParaRPr lang="en-US" sz="1300"/>
        </a:p>
      </dgm:t>
    </dgm:pt>
    <dgm:pt modelId="{215DAA7A-EA31-4670-B410-AAEA8DF99F07}" type="parTrans" cxnId="{809197E8-2BF0-4957-B122-BD3FF736EA67}">
      <dgm:prSet/>
      <dgm:spPr/>
      <dgm:t>
        <a:bodyPr/>
        <a:lstStyle/>
        <a:p>
          <a:endParaRPr lang="en-US"/>
        </a:p>
      </dgm:t>
    </dgm:pt>
    <dgm:pt modelId="{EC320C2E-B201-4D13-A68A-2D99A4699B34}" type="sibTrans" cxnId="{809197E8-2BF0-4957-B122-BD3FF736EA67}">
      <dgm:prSet/>
      <dgm:spPr/>
      <dgm:t>
        <a:bodyPr/>
        <a:lstStyle/>
        <a:p>
          <a:endParaRPr lang="en-US"/>
        </a:p>
      </dgm:t>
    </dgm:pt>
    <dgm:pt modelId="{D458E50C-ACB5-4AD0-AB4B-6F703775243F}">
      <dgm:prSet phldrT="[Text]" custT="1"/>
      <dgm:spPr/>
      <dgm:t>
        <a:bodyPr/>
        <a:lstStyle/>
        <a:p>
          <a:r>
            <a:rPr lang="en-US" sz="1400"/>
            <a:t>Với công nghệ số, các thư viện chỉ cần đăng ký để dùng, không còn hệ thống ở từng thư viện huyện nữa. Một hệ thống dùng chung cho tất cả. Rất dễ sử dụng.</a:t>
          </a:r>
        </a:p>
      </dgm:t>
    </dgm:pt>
    <dgm:pt modelId="{E64768E9-3D4E-4213-A61C-6AF657989226}" type="parTrans" cxnId="{A9F6BB26-E6C6-4621-B8D3-40BEC8E57858}">
      <dgm:prSet/>
      <dgm:spPr/>
      <dgm:t>
        <a:bodyPr/>
        <a:lstStyle/>
        <a:p>
          <a:endParaRPr lang="en-US"/>
        </a:p>
      </dgm:t>
    </dgm:pt>
    <dgm:pt modelId="{F4ADC870-D8BA-4C03-ADFF-15DA1B9DCAD8}" type="sibTrans" cxnId="{A9F6BB26-E6C6-4621-B8D3-40BEC8E57858}">
      <dgm:prSet/>
      <dgm:spPr/>
      <dgm:t>
        <a:bodyPr/>
        <a:lstStyle/>
        <a:p>
          <a:endParaRPr lang="en-US"/>
        </a:p>
      </dgm:t>
    </dgm:pt>
    <dgm:pt modelId="{55FAEE8A-C087-447A-B702-89CCCEA22C5D}" type="pres">
      <dgm:prSet presAssocID="{9CEF0455-A017-42AC-B562-C83F9B097618}" presName="linearFlow" presStyleCnt="0">
        <dgm:presLayoutVars>
          <dgm:resizeHandles val="exact"/>
        </dgm:presLayoutVars>
      </dgm:prSet>
      <dgm:spPr/>
    </dgm:pt>
    <dgm:pt modelId="{EBB61227-419E-4AF3-ACAE-CE88F845EBDB}" type="pres">
      <dgm:prSet presAssocID="{66BC32B8-6205-41DB-838B-3B0F68B718E9}" presName="node" presStyleLbl="node1" presStyleIdx="0" presStyleCnt="3" custScaleX="126972" custScaleY="61876">
        <dgm:presLayoutVars>
          <dgm:bulletEnabled val="1"/>
        </dgm:presLayoutVars>
      </dgm:prSet>
      <dgm:spPr/>
    </dgm:pt>
    <dgm:pt modelId="{AAEF1441-4D12-4F47-8FF0-D096BDB154D8}" type="pres">
      <dgm:prSet presAssocID="{B24D0388-1A1E-4527-9C15-89C0AFFAA098}" presName="sibTrans" presStyleLbl="sibTrans2D1" presStyleIdx="0" presStyleCnt="2"/>
      <dgm:spPr/>
    </dgm:pt>
    <dgm:pt modelId="{79BB10A5-6C7F-4432-99C3-9C88000962FF}" type="pres">
      <dgm:prSet presAssocID="{B24D0388-1A1E-4527-9C15-89C0AFFAA098}" presName="connectorText" presStyleLbl="sibTrans2D1" presStyleIdx="0" presStyleCnt="2"/>
      <dgm:spPr/>
    </dgm:pt>
    <dgm:pt modelId="{03A48C6E-AC70-401F-BB2E-45799EDA1120}" type="pres">
      <dgm:prSet presAssocID="{2649242F-8955-4F9A-A8FE-F3CA2DAE6D49}" presName="node" presStyleLbl="node1" presStyleIdx="1" presStyleCnt="3" custScaleX="126972" custScaleY="305921">
        <dgm:presLayoutVars>
          <dgm:bulletEnabled val="1"/>
        </dgm:presLayoutVars>
      </dgm:prSet>
      <dgm:spPr/>
    </dgm:pt>
    <dgm:pt modelId="{49746460-A329-44C6-94F5-942B51F1CC71}" type="pres">
      <dgm:prSet presAssocID="{EC320C2E-B201-4D13-A68A-2D99A4699B34}" presName="sibTrans" presStyleLbl="sibTrans2D1" presStyleIdx="1" presStyleCnt="2"/>
      <dgm:spPr/>
    </dgm:pt>
    <dgm:pt modelId="{B13DC462-B767-41AA-BEC3-8B065B12A57A}" type="pres">
      <dgm:prSet presAssocID="{EC320C2E-B201-4D13-A68A-2D99A4699B34}" presName="connectorText" presStyleLbl="sibTrans2D1" presStyleIdx="1" presStyleCnt="2"/>
      <dgm:spPr/>
    </dgm:pt>
    <dgm:pt modelId="{598C1BBC-F250-4DB7-8D26-286DC859247F}" type="pres">
      <dgm:prSet presAssocID="{D458E50C-ACB5-4AD0-AB4B-6F703775243F}" presName="node" presStyleLbl="node1" presStyleIdx="2" presStyleCnt="3" custScaleX="126972">
        <dgm:presLayoutVars>
          <dgm:bulletEnabled val="1"/>
        </dgm:presLayoutVars>
      </dgm:prSet>
      <dgm:spPr/>
    </dgm:pt>
  </dgm:ptLst>
  <dgm:cxnLst>
    <dgm:cxn modelId="{B923C11D-47CC-4FED-A35C-A3C60760275E}" type="presOf" srcId="{9CEF0455-A017-42AC-B562-C83F9B097618}" destId="{55FAEE8A-C087-447A-B702-89CCCEA22C5D}" srcOrd="0" destOrd="0" presId="urn:microsoft.com/office/officeart/2005/8/layout/process2"/>
    <dgm:cxn modelId="{A9F6BB26-E6C6-4621-B8D3-40BEC8E57858}" srcId="{9CEF0455-A017-42AC-B562-C83F9B097618}" destId="{D458E50C-ACB5-4AD0-AB4B-6F703775243F}" srcOrd="2" destOrd="0" parTransId="{E64768E9-3D4E-4213-A61C-6AF657989226}" sibTransId="{F4ADC870-D8BA-4C03-ADFF-15DA1B9DCAD8}"/>
    <dgm:cxn modelId="{015DE82C-BD28-46D0-BE80-3C7666499E13}" type="presOf" srcId="{2649242F-8955-4F9A-A8FE-F3CA2DAE6D49}" destId="{03A48C6E-AC70-401F-BB2E-45799EDA1120}" srcOrd="0" destOrd="0" presId="urn:microsoft.com/office/officeart/2005/8/layout/process2"/>
    <dgm:cxn modelId="{A44A055B-9E02-4E39-8140-97DDF2E4F236}" type="presOf" srcId="{B24D0388-1A1E-4527-9C15-89C0AFFAA098}" destId="{AAEF1441-4D12-4F47-8FF0-D096BDB154D8}" srcOrd="0" destOrd="0" presId="urn:microsoft.com/office/officeart/2005/8/layout/process2"/>
    <dgm:cxn modelId="{69954946-8ADB-45BC-BEBB-6F643EEF4319}" type="presOf" srcId="{EC320C2E-B201-4D13-A68A-2D99A4699B34}" destId="{B13DC462-B767-41AA-BEC3-8B065B12A57A}" srcOrd="1" destOrd="0" presId="urn:microsoft.com/office/officeart/2005/8/layout/process2"/>
    <dgm:cxn modelId="{D3FE357A-07EB-4875-AE2B-40EE6E0DFC03}" type="presOf" srcId="{B24D0388-1A1E-4527-9C15-89C0AFFAA098}" destId="{79BB10A5-6C7F-4432-99C3-9C88000962FF}" srcOrd="1" destOrd="0" presId="urn:microsoft.com/office/officeart/2005/8/layout/process2"/>
    <dgm:cxn modelId="{27B12C86-BAE0-4F2C-B2D5-7F93E7AEA408}" type="presOf" srcId="{D458E50C-ACB5-4AD0-AB4B-6F703775243F}" destId="{598C1BBC-F250-4DB7-8D26-286DC859247F}" srcOrd="0" destOrd="0" presId="urn:microsoft.com/office/officeart/2005/8/layout/process2"/>
    <dgm:cxn modelId="{4251B2A7-130C-48D8-BD42-4445AABBA201}" type="presOf" srcId="{EC320C2E-B201-4D13-A68A-2D99A4699B34}" destId="{49746460-A329-44C6-94F5-942B51F1CC71}" srcOrd="0" destOrd="0" presId="urn:microsoft.com/office/officeart/2005/8/layout/process2"/>
    <dgm:cxn modelId="{461D7ED7-573A-409B-B8CA-24F5D369FC50}" type="presOf" srcId="{66BC32B8-6205-41DB-838B-3B0F68B718E9}" destId="{EBB61227-419E-4AF3-ACAE-CE88F845EBDB}" srcOrd="0" destOrd="0" presId="urn:microsoft.com/office/officeart/2005/8/layout/process2"/>
    <dgm:cxn modelId="{809197E8-2BF0-4957-B122-BD3FF736EA67}" srcId="{9CEF0455-A017-42AC-B562-C83F9B097618}" destId="{2649242F-8955-4F9A-A8FE-F3CA2DAE6D49}" srcOrd="1" destOrd="0" parTransId="{215DAA7A-EA31-4670-B410-AAEA8DF99F07}" sibTransId="{EC320C2E-B201-4D13-A68A-2D99A4699B34}"/>
    <dgm:cxn modelId="{E7AA1DFC-961B-46CA-BA00-7DE759165087}" srcId="{9CEF0455-A017-42AC-B562-C83F9B097618}" destId="{66BC32B8-6205-41DB-838B-3B0F68B718E9}" srcOrd="0" destOrd="0" parTransId="{FA1A8BBA-9693-4D55-BF2B-F1B4AD94CFC0}" sibTransId="{B24D0388-1A1E-4527-9C15-89C0AFFAA098}"/>
    <dgm:cxn modelId="{DBAF0B8A-1304-4AF0-A550-41F03C545431}" type="presParOf" srcId="{55FAEE8A-C087-447A-B702-89CCCEA22C5D}" destId="{EBB61227-419E-4AF3-ACAE-CE88F845EBDB}" srcOrd="0" destOrd="0" presId="urn:microsoft.com/office/officeart/2005/8/layout/process2"/>
    <dgm:cxn modelId="{AB73EB7B-BEE0-4745-819C-8953D048BD85}" type="presParOf" srcId="{55FAEE8A-C087-447A-B702-89CCCEA22C5D}" destId="{AAEF1441-4D12-4F47-8FF0-D096BDB154D8}" srcOrd="1" destOrd="0" presId="urn:microsoft.com/office/officeart/2005/8/layout/process2"/>
    <dgm:cxn modelId="{529E0BF9-6EDC-4560-8D52-B4AE27FA64BE}" type="presParOf" srcId="{AAEF1441-4D12-4F47-8FF0-D096BDB154D8}" destId="{79BB10A5-6C7F-4432-99C3-9C88000962FF}" srcOrd="0" destOrd="0" presId="urn:microsoft.com/office/officeart/2005/8/layout/process2"/>
    <dgm:cxn modelId="{60CB23EE-0BF4-44AC-A653-CFF28B18E517}" type="presParOf" srcId="{55FAEE8A-C087-447A-B702-89CCCEA22C5D}" destId="{03A48C6E-AC70-401F-BB2E-45799EDA1120}" srcOrd="2" destOrd="0" presId="urn:microsoft.com/office/officeart/2005/8/layout/process2"/>
    <dgm:cxn modelId="{4F21D06F-DC48-40EB-9B85-D0B63FC4DF9F}" type="presParOf" srcId="{55FAEE8A-C087-447A-B702-89CCCEA22C5D}" destId="{49746460-A329-44C6-94F5-942B51F1CC71}" srcOrd="3" destOrd="0" presId="urn:microsoft.com/office/officeart/2005/8/layout/process2"/>
    <dgm:cxn modelId="{4F705E1C-469C-4F5C-A631-0E1179469678}" type="presParOf" srcId="{49746460-A329-44C6-94F5-942B51F1CC71}" destId="{B13DC462-B767-41AA-BEC3-8B065B12A57A}" srcOrd="0" destOrd="0" presId="urn:microsoft.com/office/officeart/2005/8/layout/process2"/>
    <dgm:cxn modelId="{1E1A3925-2CD3-4C0B-8063-45F960AB0C70}" type="presParOf" srcId="{55FAEE8A-C087-447A-B702-89CCCEA22C5D}" destId="{598C1BBC-F250-4DB7-8D26-286DC859247F}" srcOrd="4" destOrd="0" presId="urn:microsoft.com/office/officeart/2005/8/layout/process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CEF0455-A017-42AC-B562-C83F9B097618}" type="doc">
      <dgm:prSet loTypeId="urn:microsoft.com/office/officeart/2005/8/layout/process2" loCatId="process" qsTypeId="urn:microsoft.com/office/officeart/2005/8/quickstyle/simple1" qsCatId="simple" csTypeId="urn:microsoft.com/office/officeart/2005/8/colors/colorful4" csCatId="colorful" phldr="1"/>
      <dgm:spPr/>
      <dgm:t>
        <a:bodyPr/>
        <a:lstStyle/>
        <a:p>
          <a:endParaRPr lang="en-US"/>
        </a:p>
      </dgm:t>
    </dgm:pt>
    <dgm:pt modelId="{66BC32B8-6205-41DB-838B-3B0F68B718E9}">
      <dgm:prSet phldrT="[Text]" custT="1"/>
      <dgm:spPr/>
      <dgm:t>
        <a:bodyPr/>
        <a:lstStyle/>
        <a:p>
          <a:r>
            <a:rPr lang="vi-VN" sz="1600" b="1" i="0"/>
            <a:t>Có cách nào để biết chi cho CĐS có hiệu quả hay không?</a:t>
          </a:r>
          <a:endParaRPr lang="en-US" sz="1600"/>
        </a:p>
      </dgm:t>
    </dgm:pt>
    <dgm:pt modelId="{FA1A8BBA-9693-4D55-BF2B-F1B4AD94CFC0}" type="parTrans" cxnId="{E7AA1DFC-961B-46CA-BA00-7DE759165087}">
      <dgm:prSet/>
      <dgm:spPr/>
      <dgm:t>
        <a:bodyPr/>
        <a:lstStyle/>
        <a:p>
          <a:endParaRPr lang="en-US"/>
        </a:p>
      </dgm:t>
    </dgm:pt>
    <dgm:pt modelId="{B24D0388-1A1E-4527-9C15-89C0AFFAA098}" type="sibTrans" cxnId="{E7AA1DFC-961B-46CA-BA00-7DE759165087}">
      <dgm:prSet/>
      <dgm:spPr/>
      <dgm:t>
        <a:bodyPr/>
        <a:lstStyle/>
        <a:p>
          <a:endParaRPr lang="en-US"/>
        </a:p>
      </dgm:t>
    </dgm:pt>
    <dgm:pt modelId="{2649242F-8955-4F9A-A8FE-F3CA2DAE6D49}">
      <dgm:prSet phldrT="[Text]"/>
      <dgm:spPr/>
      <dgm:t>
        <a:bodyPr/>
        <a:lstStyle/>
        <a:p>
          <a:r>
            <a:rPr lang="vi-VN"/>
            <a:t>Khi làm chuyển đổi số thì phải tính được giá trị do CĐS mang lại, thí dụ tiết kiệm lao động, giờ lao động, tiết kiệm chi phí thường xuyên, giá trị mới do CĐS mang lại. Những giá trị vô hình, dài hạn thì vẫn phải tìm cách lượng hoá. Giá trị tạo ra mà lớn hơn chi phí CĐS thì tức là hiệu quả. CĐS không phải là một chi phí tăng thêm mà phải là một giá trị tăng thêm.</a:t>
          </a:r>
          <a:endParaRPr lang="en-US"/>
        </a:p>
      </dgm:t>
    </dgm:pt>
    <dgm:pt modelId="{215DAA7A-EA31-4670-B410-AAEA8DF99F07}" type="parTrans" cxnId="{809197E8-2BF0-4957-B122-BD3FF736EA67}">
      <dgm:prSet/>
      <dgm:spPr/>
      <dgm:t>
        <a:bodyPr/>
        <a:lstStyle/>
        <a:p>
          <a:endParaRPr lang="en-US"/>
        </a:p>
      </dgm:t>
    </dgm:pt>
    <dgm:pt modelId="{EC320C2E-B201-4D13-A68A-2D99A4699B34}" type="sibTrans" cxnId="{809197E8-2BF0-4957-B122-BD3FF736EA67}">
      <dgm:prSet/>
      <dgm:spPr/>
      <dgm:t>
        <a:bodyPr/>
        <a:lstStyle/>
        <a:p>
          <a:endParaRPr lang="en-US"/>
        </a:p>
      </dgm:t>
    </dgm:pt>
    <dgm:pt modelId="{D458E50C-ACB5-4AD0-AB4B-6F703775243F}">
      <dgm:prSet phldrT="[Text]" custT="1"/>
      <dgm:spPr/>
      <dgm:t>
        <a:bodyPr/>
        <a:lstStyle/>
        <a:p>
          <a:r>
            <a:rPr lang="en-US" sz="1600"/>
            <a:t>T</a:t>
          </a:r>
          <a:r>
            <a:rPr lang="vi-VN" sz="1600"/>
            <a:t>iết kiệm lao động, giờ lao động, tiết kiệm chi phí thường xuyên, giá trị mới do CĐS mang lại</a:t>
          </a:r>
          <a:r>
            <a:rPr lang="en-US" sz="1600"/>
            <a:t>.</a:t>
          </a:r>
        </a:p>
      </dgm:t>
    </dgm:pt>
    <dgm:pt modelId="{E64768E9-3D4E-4213-A61C-6AF657989226}" type="parTrans" cxnId="{A9F6BB26-E6C6-4621-B8D3-40BEC8E57858}">
      <dgm:prSet/>
      <dgm:spPr/>
      <dgm:t>
        <a:bodyPr/>
        <a:lstStyle/>
        <a:p>
          <a:endParaRPr lang="en-US"/>
        </a:p>
      </dgm:t>
    </dgm:pt>
    <dgm:pt modelId="{F4ADC870-D8BA-4C03-ADFF-15DA1B9DCAD8}" type="sibTrans" cxnId="{A9F6BB26-E6C6-4621-B8D3-40BEC8E57858}">
      <dgm:prSet/>
      <dgm:spPr/>
      <dgm:t>
        <a:bodyPr/>
        <a:lstStyle/>
        <a:p>
          <a:endParaRPr lang="en-US"/>
        </a:p>
      </dgm:t>
    </dgm:pt>
    <dgm:pt modelId="{55FAEE8A-C087-447A-B702-89CCCEA22C5D}" type="pres">
      <dgm:prSet presAssocID="{9CEF0455-A017-42AC-B562-C83F9B097618}" presName="linearFlow" presStyleCnt="0">
        <dgm:presLayoutVars>
          <dgm:resizeHandles val="exact"/>
        </dgm:presLayoutVars>
      </dgm:prSet>
      <dgm:spPr/>
    </dgm:pt>
    <dgm:pt modelId="{EBB61227-419E-4AF3-ACAE-CE88F845EBDB}" type="pres">
      <dgm:prSet presAssocID="{66BC32B8-6205-41DB-838B-3B0F68B718E9}" presName="node" presStyleLbl="node1" presStyleIdx="0" presStyleCnt="3" custScaleX="126972" custScaleY="61876">
        <dgm:presLayoutVars>
          <dgm:bulletEnabled val="1"/>
        </dgm:presLayoutVars>
      </dgm:prSet>
      <dgm:spPr/>
    </dgm:pt>
    <dgm:pt modelId="{AAEF1441-4D12-4F47-8FF0-D096BDB154D8}" type="pres">
      <dgm:prSet presAssocID="{B24D0388-1A1E-4527-9C15-89C0AFFAA098}" presName="sibTrans" presStyleLbl="sibTrans2D1" presStyleIdx="0" presStyleCnt="2"/>
      <dgm:spPr/>
    </dgm:pt>
    <dgm:pt modelId="{79BB10A5-6C7F-4432-99C3-9C88000962FF}" type="pres">
      <dgm:prSet presAssocID="{B24D0388-1A1E-4527-9C15-89C0AFFAA098}" presName="connectorText" presStyleLbl="sibTrans2D1" presStyleIdx="0" presStyleCnt="2"/>
      <dgm:spPr/>
    </dgm:pt>
    <dgm:pt modelId="{03A48C6E-AC70-401F-BB2E-45799EDA1120}" type="pres">
      <dgm:prSet presAssocID="{2649242F-8955-4F9A-A8FE-F3CA2DAE6D49}" presName="node" presStyleLbl="node1" presStyleIdx="1" presStyleCnt="3" custScaleX="126972" custScaleY="305921">
        <dgm:presLayoutVars>
          <dgm:bulletEnabled val="1"/>
        </dgm:presLayoutVars>
      </dgm:prSet>
      <dgm:spPr/>
    </dgm:pt>
    <dgm:pt modelId="{49746460-A329-44C6-94F5-942B51F1CC71}" type="pres">
      <dgm:prSet presAssocID="{EC320C2E-B201-4D13-A68A-2D99A4699B34}" presName="sibTrans" presStyleLbl="sibTrans2D1" presStyleIdx="1" presStyleCnt="2"/>
      <dgm:spPr/>
    </dgm:pt>
    <dgm:pt modelId="{B13DC462-B767-41AA-BEC3-8B065B12A57A}" type="pres">
      <dgm:prSet presAssocID="{EC320C2E-B201-4D13-A68A-2D99A4699B34}" presName="connectorText" presStyleLbl="sibTrans2D1" presStyleIdx="1" presStyleCnt="2"/>
      <dgm:spPr/>
    </dgm:pt>
    <dgm:pt modelId="{598C1BBC-F250-4DB7-8D26-286DC859247F}" type="pres">
      <dgm:prSet presAssocID="{D458E50C-ACB5-4AD0-AB4B-6F703775243F}" presName="node" presStyleLbl="node1" presStyleIdx="2" presStyleCnt="3" custScaleX="126972">
        <dgm:presLayoutVars>
          <dgm:bulletEnabled val="1"/>
        </dgm:presLayoutVars>
      </dgm:prSet>
      <dgm:spPr/>
    </dgm:pt>
  </dgm:ptLst>
  <dgm:cxnLst>
    <dgm:cxn modelId="{980F4D09-B75D-44E8-B837-8EED2D53C08D}" type="presOf" srcId="{2649242F-8955-4F9A-A8FE-F3CA2DAE6D49}" destId="{03A48C6E-AC70-401F-BB2E-45799EDA1120}" srcOrd="0" destOrd="0" presId="urn:microsoft.com/office/officeart/2005/8/layout/process2"/>
    <dgm:cxn modelId="{646E8A1C-CEEF-49CA-9708-454BDBAB6355}" type="presOf" srcId="{B24D0388-1A1E-4527-9C15-89C0AFFAA098}" destId="{AAEF1441-4D12-4F47-8FF0-D096BDB154D8}" srcOrd="0" destOrd="0" presId="urn:microsoft.com/office/officeart/2005/8/layout/process2"/>
    <dgm:cxn modelId="{A9F6BB26-E6C6-4621-B8D3-40BEC8E57858}" srcId="{9CEF0455-A017-42AC-B562-C83F9B097618}" destId="{D458E50C-ACB5-4AD0-AB4B-6F703775243F}" srcOrd="2" destOrd="0" parTransId="{E64768E9-3D4E-4213-A61C-6AF657989226}" sibTransId="{F4ADC870-D8BA-4C03-ADFF-15DA1B9DCAD8}"/>
    <dgm:cxn modelId="{32E7A5AA-7401-4F3C-804B-009B59916641}" type="presOf" srcId="{D458E50C-ACB5-4AD0-AB4B-6F703775243F}" destId="{598C1BBC-F250-4DB7-8D26-286DC859247F}" srcOrd="0" destOrd="0" presId="urn:microsoft.com/office/officeart/2005/8/layout/process2"/>
    <dgm:cxn modelId="{7C36DFB0-656D-4B5F-97C0-4A243166F703}" type="presOf" srcId="{EC320C2E-B201-4D13-A68A-2D99A4699B34}" destId="{49746460-A329-44C6-94F5-942B51F1CC71}" srcOrd="0" destOrd="0" presId="urn:microsoft.com/office/officeart/2005/8/layout/process2"/>
    <dgm:cxn modelId="{8027EBB6-A5D6-486B-9126-8DCE2C14ACDF}" type="presOf" srcId="{EC320C2E-B201-4D13-A68A-2D99A4699B34}" destId="{B13DC462-B767-41AA-BEC3-8B065B12A57A}" srcOrd="1" destOrd="0" presId="urn:microsoft.com/office/officeart/2005/8/layout/process2"/>
    <dgm:cxn modelId="{6A8F80B9-590E-47C3-AADA-10ED485615DE}" type="presOf" srcId="{B24D0388-1A1E-4527-9C15-89C0AFFAA098}" destId="{79BB10A5-6C7F-4432-99C3-9C88000962FF}" srcOrd="1" destOrd="0" presId="urn:microsoft.com/office/officeart/2005/8/layout/process2"/>
    <dgm:cxn modelId="{07D0EEC2-05ED-47C3-89A4-6451D06087AF}" type="presOf" srcId="{66BC32B8-6205-41DB-838B-3B0F68B718E9}" destId="{EBB61227-419E-4AF3-ACAE-CE88F845EBDB}" srcOrd="0" destOrd="0" presId="urn:microsoft.com/office/officeart/2005/8/layout/process2"/>
    <dgm:cxn modelId="{AE85B6DB-4C91-4127-96C8-21114188DCA6}" type="presOf" srcId="{9CEF0455-A017-42AC-B562-C83F9B097618}" destId="{55FAEE8A-C087-447A-B702-89CCCEA22C5D}" srcOrd="0" destOrd="0" presId="urn:microsoft.com/office/officeart/2005/8/layout/process2"/>
    <dgm:cxn modelId="{809197E8-2BF0-4957-B122-BD3FF736EA67}" srcId="{9CEF0455-A017-42AC-B562-C83F9B097618}" destId="{2649242F-8955-4F9A-A8FE-F3CA2DAE6D49}" srcOrd="1" destOrd="0" parTransId="{215DAA7A-EA31-4670-B410-AAEA8DF99F07}" sibTransId="{EC320C2E-B201-4D13-A68A-2D99A4699B34}"/>
    <dgm:cxn modelId="{E7AA1DFC-961B-46CA-BA00-7DE759165087}" srcId="{9CEF0455-A017-42AC-B562-C83F9B097618}" destId="{66BC32B8-6205-41DB-838B-3B0F68B718E9}" srcOrd="0" destOrd="0" parTransId="{FA1A8BBA-9693-4D55-BF2B-F1B4AD94CFC0}" sibTransId="{B24D0388-1A1E-4527-9C15-89C0AFFAA098}"/>
    <dgm:cxn modelId="{7EF8F77B-8C9F-487F-82C0-D19F4D2A4574}" type="presParOf" srcId="{55FAEE8A-C087-447A-B702-89CCCEA22C5D}" destId="{EBB61227-419E-4AF3-ACAE-CE88F845EBDB}" srcOrd="0" destOrd="0" presId="urn:microsoft.com/office/officeart/2005/8/layout/process2"/>
    <dgm:cxn modelId="{0B12FA85-989C-4918-9DB9-E88CFF9FF49B}" type="presParOf" srcId="{55FAEE8A-C087-447A-B702-89CCCEA22C5D}" destId="{AAEF1441-4D12-4F47-8FF0-D096BDB154D8}" srcOrd="1" destOrd="0" presId="urn:microsoft.com/office/officeart/2005/8/layout/process2"/>
    <dgm:cxn modelId="{5386F37B-860D-43FC-A3E9-B8F6DEE43A57}" type="presParOf" srcId="{AAEF1441-4D12-4F47-8FF0-D096BDB154D8}" destId="{79BB10A5-6C7F-4432-99C3-9C88000962FF}" srcOrd="0" destOrd="0" presId="urn:microsoft.com/office/officeart/2005/8/layout/process2"/>
    <dgm:cxn modelId="{E0CF2D58-D551-4478-B46F-062AA10E7D71}" type="presParOf" srcId="{55FAEE8A-C087-447A-B702-89CCCEA22C5D}" destId="{03A48C6E-AC70-401F-BB2E-45799EDA1120}" srcOrd="2" destOrd="0" presId="urn:microsoft.com/office/officeart/2005/8/layout/process2"/>
    <dgm:cxn modelId="{069C132A-5586-4663-B9A4-AE7B696EF4F6}" type="presParOf" srcId="{55FAEE8A-C087-447A-B702-89CCCEA22C5D}" destId="{49746460-A329-44C6-94F5-942B51F1CC71}" srcOrd="3" destOrd="0" presId="urn:microsoft.com/office/officeart/2005/8/layout/process2"/>
    <dgm:cxn modelId="{F9EACB1C-1050-4644-8D4C-C4605036F598}" type="presParOf" srcId="{49746460-A329-44C6-94F5-942B51F1CC71}" destId="{B13DC462-B767-41AA-BEC3-8B065B12A57A}" srcOrd="0" destOrd="0" presId="urn:microsoft.com/office/officeart/2005/8/layout/process2"/>
    <dgm:cxn modelId="{886992AB-AAA2-48F9-9458-836250BF3A37}" type="presParOf" srcId="{55FAEE8A-C087-447A-B702-89CCCEA22C5D}" destId="{598C1BBC-F250-4DB7-8D26-286DC859247F}"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CEF0455-A017-42AC-B562-C83F9B097618}" type="doc">
      <dgm:prSet loTypeId="urn:microsoft.com/office/officeart/2005/8/layout/process2" loCatId="process" qsTypeId="urn:microsoft.com/office/officeart/2005/8/quickstyle/simple1" qsCatId="simple" csTypeId="urn:microsoft.com/office/officeart/2005/8/colors/colorful4" csCatId="colorful" phldr="1"/>
      <dgm:spPr/>
      <dgm:t>
        <a:bodyPr/>
        <a:lstStyle/>
        <a:p>
          <a:endParaRPr lang="en-US"/>
        </a:p>
      </dgm:t>
    </dgm:pt>
    <dgm:pt modelId="{66BC32B8-6205-41DB-838B-3B0F68B718E9}">
      <dgm:prSet phldrT="[Text]" custT="1"/>
      <dgm:spPr>
        <a:solidFill>
          <a:srgbClr val="0070C0"/>
        </a:solidFill>
      </dgm:spPr>
      <dgm:t>
        <a:bodyPr/>
        <a:lstStyle/>
        <a:p>
          <a:r>
            <a:rPr lang="vi-VN" sz="1200" b="1"/>
            <a:t>Tại sao nói cuộc CMCN 4.0, CĐS là cuộc cách mạng về thể chế nhiều hơn là cuộc cách mạng về công nghệ?</a:t>
          </a:r>
          <a:endParaRPr lang="en-US" sz="1200" b="1"/>
        </a:p>
      </dgm:t>
    </dgm:pt>
    <dgm:pt modelId="{FA1A8BBA-9693-4D55-BF2B-F1B4AD94CFC0}" type="parTrans" cxnId="{E7AA1DFC-961B-46CA-BA00-7DE759165087}">
      <dgm:prSet/>
      <dgm:spPr/>
      <dgm:t>
        <a:bodyPr/>
        <a:lstStyle/>
        <a:p>
          <a:endParaRPr lang="en-US"/>
        </a:p>
      </dgm:t>
    </dgm:pt>
    <dgm:pt modelId="{B24D0388-1A1E-4527-9C15-89C0AFFAA098}" type="sibTrans" cxnId="{E7AA1DFC-961B-46CA-BA00-7DE759165087}">
      <dgm:prSet/>
      <dgm:spPr/>
      <dgm:t>
        <a:bodyPr/>
        <a:lstStyle/>
        <a:p>
          <a:endParaRPr lang="en-US"/>
        </a:p>
      </dgm:t>
    </dgm:pt>
    <dgm:pt modelId="{2649242F-8955-4F9A-A8FE-F3CA2DAE6D49}">
      <dgm:prSet phldrT="[Text]" custT="1"/>
      <dgm:spPr>
        <a:solidFill>
          <a:schemeClr val="tx2">
            <a:lumMod val="75000"/>
          </a:schemeClr>
        </a:solidFill>
      </dgm:spPr>
      <dgm:t>
        <a:bodyPr/>
        <a:lstStyle/>
        <a:p>
          <a:pPr algn="just"/>
          <a:r>
            <a:rPr lang="vi-VN" sz="1400"/>
            <a:t>Một cuộc CMCN mới thì có 2 nội dung chính: công nghệ gì và chuyển đổi gì. Công nghệ 4.0, nhất là công nghệ số thì càng dùng nhiều, càng nhiều người dùng thì càng rẻ, giá trên đầu người tiếp cận 0. Công nghệ số thì xử lý dữ liệu, dữ liệu nhiều thì mới thông minh, người dùng quyết định sự thông minh của hệ thống chứ không phải công nghệ gốc. Tức là người dùng thì đóng vai trò quan trọng hơn là người sáng tạo ra công nghệ gốc. Công nghệ gốc không quan trọng và quyết định như là ở các cuộc CMCN lần 1,2,3.</a:t>
          </a:r>
          <a:endParaRPr lang="en-US" sz="1300"/>
        </a:p>
      </dgm:t>
    </dgm:pt>
    <dgm:pt modelId="{215DAA7A-EA31-4670-B410-AAEA8DF99F07}" type="parTrans" cxnId="{809197E8-2BF0-4957-B122-BD3FF736EA67}">
      <dgm:prSet/>
      <dgm:spPr/>
      <dgm:t>
        <a:bodyPr/>
        <a:lstStyle/>
        <a:p>
          <a:endParaRPr lang="en-US"/>
        </a:p>
      </dgm:t>
    </dgm:pt>
    <dgm:pt modelId="{EC320C2E-B201-4D13-A68A-2D99A4699B34}" type="sibTrans" cxnId="{809197E8-2BF0-4957-B122-BD3FF736EA67}">
      <dgm:prSet/>
      <dgm:spPr/>
      <dgm:t>
        <a:bodyPr/>
        <a:lstStyle/>
        <a:p>
          <a:endParaRPr lang="en-US"/>
        </a:p>
      </dgm:t>
    </dgm:pt>
    <dgm:pt modelId="{D458E50C-ACB5-4AD0-AB4B-6F703775243F}">
      <dgm:prSet phldrT="[Text]" custT="1"/>
      <dgm:spPr>
        <a:solidFill>
          <a:srgbClr val="002060"/>
        </a:solidFill>
      </dgm:spPr>
      <dgm:t>
        <a:bodyPr/>
        <a:lstStyle/>
        <a:p>
          <a:r>
            <a:rPr lang="vi-VN" sz="1400"/>
            <a:t>Chuyển đổi số trong thư viện quan trọng nhất là thay đổi tư duy và cách tiếp cận không phải phần mềm hay công nghệ là yếu tố quyết định.</a:t>
          </a:r>
          <a:endParaRPr lang="en-US" sz="1400"/>
        </a:p>
      </dgm:t>
    </dgm:pt>
    <dgm:pt modelId="{E64768E9-3D4E-4213-A61C-6AF657989226}" type="parTrans" cxnId="{A9F6BB26-E6C6-4621-B8D3-40BEC8E57858}">
      <dgm:prSet/>
      <dgm:spPr/>
      <dgm:t>
        <a:bodyPr/>
        <a:lstStyle/>
        <a:p>
          <a:endParaRPr lang="en-US"/>
        </a:p>
      </dgm:t>
    </dgm:pt>
    <dgm:pt modelId="{F4ADC870-D8BA-4C03-ADFF-15DA1B9DCAD8}" type="sibTrans" cxnId="{A9F6BB26-E6C6-4621-B8D3-40BEC8E57858}">
      <dgm:prSet/>
      <dgm:spPr/>
      <dgm:t>
        <a:bodyPr/>
        <a:lstStyle/>
        <a:p>
          <a:endParaRPr lang="en-US"/>
        </a:p>
      </dgm:t>
    </dgm:pt>
    <dgm:pt modelId="{55FAEE8A-C087-447A-B702-89CCCEA22C5D}" type="pres">
      <dgm:prSet presAssocID="{9CEF0455-A017-42AC-B562-C83F9B097618}" presName="linearFlow" presStyleCnt="0">
        <dgm:presLayoutVars>
          <dgm:resizeHandles val="exact"/>
        </dgm:presLayoutVars>
      </dgm:prSet>
      <dgm:spPr/>
    </dgm:pt>
    <dgm:pt modelId="{EBB61227-419E-4AF3-ACAE-CE88F845EBDB}" type="pres">
      <dgm:prSet presAssocID="{66BC32B8-6205-41DB-838B-3B0F68B718E9}" presName="node" presStyleLbl="node1" presStyleIdx="0" presStyleCnt="3" custScaleX="126972" custScaleY="61876">
        <dgm:presLayoutVars>
          <dgm:bulletEnabled val="1"/>
        </dgm:presLayoutVars>
      </dgm:prSet>
      <dgm:spPr/>
    </dgm:pt>
    <dgm:pt modelId="{AAEF1441-4D12-4F47-8FF0-D096BDB154D8}" type="pres">
      <dgm:prSet presAssocID="{B24D0388-1A1E-4527-9C15-89C0AFFAA098}" presName="sibTrans" presStyleLbl="sibTrans2D1" presStyleIdx="0" presStyleCnt="2"/>
      <dgm:spPr/>
    </dgm:pt>
    <dgm:pt modelId="{79BB10A5-6C7F-4432-99C3-9C88000962FF}" type="pres">
      <dgm:prSet presAssocID="{B24D0388-1A1E-4527-9C15-89C0AFFAA098}" presName="connectorText" presStyleLbl="sibTrans2D1" presStyleIdx="0" presStyleCnt="2"/>
      <dgm:spPr/>
    </dgm:pt>
    <dgm:pt modelId="{03A48C6E-AC70-401F-BB2E-45799EDA1120}" type="pres">
      <dgm:prSet presAssocID="{2649242F-8955-4F9A-A8FE-F3CA2DAE6D49}" presName="node" presStyleLbl="node1" presStyleIdx="1" presStyleCnt="3" custScaleX="126972" custScaleY="305921">
        <dgm:presLayoutVars>
          <dgm:bulletEnabled val="1"/>
        </dgm:presLayoutVars>
      </dgm:prSet>
      <dgm:spPr/>
    </dgm:pt>
    <dgm:pt modelId="{49746460-A329-44C6-94F5-942B51F1CC71}" type="pres">
      <dgm:prSet presAssocID="{EC320C2E-B201-4D13-A68A-2D99A4699B34}" presName="sibTrans" presStyleLbl="sibTrans2D1" presStyleIdx="1" presStyleCnt="2"/>
      <dgm:spPr/>
    </dgm:pt>
    <dgm:pt modelId="{B13DC462-B767-41AA-BEC3-8B065B12A57A}" type="pres">
      <dgm:prSet presAssocID="{EC320C2E-B201-4D13-A68A-2D99A4699B34}" presName="connectorText" presStyleLbl="sibTrans2D1" presStyleIdx="1" presStyleCnt="2"/>
      <dgm:spPr/>
    </dgm:pt>
    <dgm:pt modelId="{598C1BBC-F250-4DB7-8D26-286DC859247F}" type="pres">
      <dgm:prSet presAssocID="{D458E50C-ACB5-4AD0-AB4B-6F703775243F}" presName="node" presStyleLbl="node1" presStyleIdx="2" presStyleCnt="3" custScaleX="126972">
        <dgm:presLayoutVars>
          <dgm:bulletEnabled val="1"/>
        </dgm:presLayoutVars>
      </dgm:prSet>
      <dgm:spPr/>
    </dgm:pt>
  </dgm:ptLst>
  <dgm:cxnLst>
    <dgm:cxn modelId="{BC27C424-D679-4C51-A02B-67D45E2E4B6A}" type="presOf" srcId="{D458E50C-ACB5-4AD0-AB4B-6F703775243F}" destId="{598C1BBC-F250-4DB7-8D26-286DC859247F}" srcOrd="0" destOrd="0" presId="urn:microsoft.com/office/officeart/2005/8/layout/process2"/>
    <dgm:cxn modelId="{A9F6BB26-E6C6-4621-B8D3-40BEC8E57858}" srcId="{9CEF0455-A017-42AC-B562-C83F9B097618}" destId="{D458E50C-ACB5-4AD0-AB4B-6F703775243F}" srcOrd="2" destOrd="0" parTransId="{E64768E9-3D4E-4213-A61C-6AF657989226}" sibTransId="{F4ADC870-D8BA-4C03-ADFF-15DA1B9DCAD8}"/>
    <dgm:cxn modelId="{0C36843B-2682-4649-A296-5D7C62E7918A}" type="presOf" srcId="{EC320C2E-B201-4D13-A68A-2D99A4699B34}" destId="{49746460-A329-44C6-94F5-942B51F1CC71}" srcOrd="0" destOrd="0" presId="urn:microsoft.com/office/officeart/2005/8/layout/process2"/>
    <dgm:cxn modelId="{4131F940-5EE1-4B5A-9245-527F0EA8C22F}" type="presOf" srcId="{B24D0388-1A1E-4527-9C15-89C0AFFAA098}" destId="{79BB10A5-6C7F-4432-99C3-9C88000962FF}" srcOrd="1" destOrd="0" presId="urn:microsoft.com/office/officeart/2005/8/layout/process2"/>
    <dgm:cxn modelId="{E564B967-73AC-4C78-8F9C-B2E8C50DA5C3}" type="presOf" srcId="{EC320C2E-B201-4D13-A68A-2D99A4699B34}" destId="{B13DC462-B767-41AA-BEC3-8B065B12A57A}" srcOrd="1" destOrd="0" presId="urn:microsoft.com/office/officeart/2005/8/layout/process2"/>
    <dgm:cxn modelId="{459C469A-6A2A-4518-82B7-74DC3FDEA224}" type="presOf" srcId="{9CEF0455-A017-42AC-B562-C83F9B097618}" destId="{55FAEE8A-C087-447A-B702-89CCCEA22C5D}" srcOrd="0" destOrd="0" presId="urn:microsoft.com/office/officeart/2005/8/layout/process2"/>
    <dgm:cxn modelId="{25E8E8C1-12B9-4D4F-8E8B-6ECB5DA4F3DD}" type="presOf" srcId="{66BC32B8-6205-41DB-838B-3B0F68B718E9}" destId="{EBB61227-419E-4AF3-ACAE-CE88F845EBDB}" srcOrd="0" destOrd="0" presId="urn:microsoft.com/office/officeart/2005/8/layout/process2"/>
    <dgm:cxn modelId="{CC3FAAD9-D5AA-4300-9CD8-8D984771CEDE}" type="presOf" srcId="{2649242F-8955-4F9A-A8FE-F3CA2DAE6D49}" destId="{03A48C6E-AC70-401F-BB2E-45799EDA1120}" srcOrd="0" destOrd="0" presId="urn:microsoft.com/office/officeart/2005/8/layout/process2"/>
    <dgm:cxn modelId="{246D1EE2-2F35-4380-AECE-54CBB8A0006E}" type="presOf" srcId="{B24D0388-1A1E-4527-9C15-89C0AFFAA098}" destId="{AAEF1441-4D12-4F47-8FF0-D096BDB154D8}" srcOrd="0" destOrd="0" presId="urn:microsoft.com/office/officeart/2005/8/layout/process2"/>
    <dgm:cxn modelId="{809197E8-2BF0-4957-B122-BD3FF736EA67}" srcId="{9CEF0455-A017-42AC-B562-C83F9B097618}" destId="{2649242F-8955-4F9A-A8FE-F3CA2DAE6D49}" srcOrd="1" destOrd="0" parTransId="{215DAA7A-EA31-4670-B410-AAEA8DF99F07}" sibTransId="{EC320C2E-B201-4D13-A68A-2D99A4699B34}"/>
    <dgm:cxn modelId="{E7AA1DFC-961B-46CA-BA00-7DE759165087}" srcId="{9CEF0455-A017-42AC-B562-C83F9B097618}" destId="{66BC32B8-6205-41DB-838B-3B0F68B718E9}" srcOrd="0" destOrd="0" parTransId="{FA1A8BBA-9693-4D55-BF2B-F1B4AD94CFC0}" sibTransId="{B24D0388-1A1E-4527-9C15-89C0AFFAA098}"/>
    <dgm:cxn modelId="{DDC5DE9E-2CD7-42A8-BE2E-C43E8EB57E6B}" type="presParOf" srcId="{55FAEE8A-C087-447A-B702-89CCCEA22C5D}" destId="{EBB61227-419E-4AF3-ACAE-CE88F845EBDB}" srcOrd="0" destOrd="0" presId="urn:microsoft.com/office/officeart/2005/8/layout/process2"/>
    <dgm:cxn modelId="{554A314B-55C2-41D2-9848-A0EC7F049356}" type="presParOf" srcId="{55FAEE8A-C087-447A-B702-89CCCEA22C5D}" destId="{AAEF1441-4D12-4F47-8FF0-D096BDB154D8}" srcOrd="1" destOrd="0" presId="urn:microsoft.com/office/officeart/2005/8/layout/process2"/>
    <dgm:cxn modelId="{27AA9847-8AC8-4896-9950-336EAD517309}" type="presParOf" srcId="{AAEF1441-4D12-4F47-8FF0-D096BDB154D8}" destId="{79BB10A5-6C7F-4432-99C3-9C88000962FF}" srcOrd="0" destOrd="0" presId="urn:microsoft.com/office/officeart/2005/8/layout/process2"/>
    <dgm:cxn modelId="{C704E8D0-EFB0-456A-9B33-0DB9B4AE44B7}" type="presParOf" srcId="{55FAEE8A-C087-447A-B702-89CCCEA22C5D}" destId="{03A48C6E-AC70-401F-BB2E-45799EDA1120}" srcOrd="2" destOrd="0" presId="urn:microsoft.com/office/officeart/2005/8/layout/process2"/>
    <dgm:cxn modelId="{ED730C06-3773-4D51-9964-FEF10416DDD3}" type="presParOf" srcId="{55FAEE8A-C087-447A-B702-89CCCEA22C5D}" destId="{49746460-A329-44C6-94F5-942B51F1CC71}" srcOrd="3" destOrd="0" presId="urn:microsoft.com/office/officeart/2005/8/layout/process2"/>
    <dgm:cxn modelId="{5F5A97D0-6F80-4FBD-BD23-6C74C3C0C6E0}" type="presParOf" srcId="{49746460-A329-44C6-94F5-942B51F1CC71}" destId="{B13DC462-B767-41AA-BEC3-8B065B12A57A}" srcOrd="0" destOrd="0" presId="urn:microsoft.com/office/officeart/2005/8/layout/process2"/>
    <dgm:cxn modelId="{41224D96-DE7C-4929-874E-9F8621C49B29}" type="presParOf" srcId="{55FAEE8A-C087-447A-B702-89CCCEA22C5D}" destId="{598C1BBC-F250-4DB7-8D26-286DC859247F}" srcOrd="4"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CEF0455-A017-42AC-B562-C83F9B097618}" type="doc">
      <dgm:prSet loTypeId="urn:microsoft.com/office/officeart/2005/8/layout/process2" loCatId="process" qsTypeId="urn:microsoft.com/office/officeart/2005/8/quickstyle/simple1" qsCatId="simple" csTypeId="urn:microsoft.com/office/officeart/2005/8/colors/colorful5" csCatId="colorful" phldr="1"/>
      <dgm:spPr/>
      <dgm:t>
        <a:bodyPr/>
        <a:lstStyle/>
        <a:p>
          <a:endParaRPr lang="en-US"/>
        </a:p>
      </dgm:t>
    </dgm:pt>
    <dgm:pt modelId="{66BC32B8-6205-41DB-838B-3B0F68B718E9}">
      <dgm:prSet phldrT="[Text]" custT="1"/>
      <dgm:spPr>
        <a:solidFill>
          <a:schemeClr val="accent1">
            <a:lumMod val="75000"/>
          </a:schemeClr>
        </a:solidFill>
      </dgm:spPr>
      <dgm:t>
        <a:bodyPr/>
        <a:lstStyle/>
        <a:p>
          <a:r>
            <a:rPr lang="vi-VN" sz="1400" b="1" i="0"/>
            <a:t>Chúng ta có dùng cách tiếp cận đuổi kịp, tiến cùng rồi vượt lên trong CĐS không?</a:t>
          </a:r>
          <a:endParaRPr lang="en-US" sz="1400"/>
        </a:p>
      </dgm:t>
    </dgm:pt>
    <dgm:pt modelId="{FA1A8BBA-9693-4D55-BF2B-F1B4AD94CFC0}" type="parTrans" cxnId="{E7AA1DFC-961B-46CA-BA00-7DE759165087}">
      <dgm:prSet/>
      <dgm:spPr/>
      <dgm:t>
        <a:bodyPr/>
        <a:lstStyle/>
        <a:p>
          <a:endParaRPr lang="en-US"/>
        </a:p>
      </dgm:t>
    </dgm:pt>
    <dgm:pt modelId="{B24D0388-1A1E-4527-9C15-89C0AFFAA098}" type="sibTrans" cxnId="{E7AA1DFC-961B-46CA-BA00-7DE759165087}">
      <dgm:prSet/>
      <dgm:spPr/>
      <dgm:t>
        <a:bodyPr/>
        <a:lstStyle/>
        <a:p>
          <a:endParaRPr lang="en-US"/>
        </a:p>
      </dgm:t>
    </dgm:pt>
    <dgm:pt modelId="{2649242F-8955-4F9A-A8FE-F3CA2DAE6D49}">
      <dgm:prSet phldrT="[Text]" custT="1"/>
      <dgm:spPr/>
      <dgm:t>
        <a:bodyPr/>
        <a:lstStyle/>
        <a:p>
          <a:pPr algn="just"/>
          <a:r>
            <a:rPr lang="vi-VN" sz="1400" b="0" i="0"/>
            <a:t>Nếu chúng ta cứ đi sau về cái mới thì sẽ mãi mãi là người đi sau, không bao giờ thay đổi được thứ hạng quốc gia. Chỉ có đi đầu về cái mới thì mới có cơ hội bứt phá vươn lên thành nước phát triển.</a:t>
          </a:r>
          <a:endParaRPr lang="en-US" sz="1400" b="0" i="0"/>
        </a:p>
        <a:p>
          <a:pPr algn="just"/>
          <a:r>
            <a:rPr lang="vi-VN" sz="1400" b="0" i="0"/>
            <a:t>Chuyển đổi số thì ta và tây đều mới như nhau. Cũng không có nhiều kinh nghiệm để học hỏi. Các nước đã phát triển thì thường lại không hăng hái với cái mới vì họ đang yên ấm trong cái cũ. Chỉ có ai đang đói khát, khó khăn thì mới hăng hái với cái mới. </a:t>
          </a:r>
          <a:endParaRPr lang="en-US" sz="1400"/>
        </a:p>
      </dgm:t>
    </dgm:pt>
    <dgm:pt modelId="{215DAA7A-EA31-4670-B410-AAEA8DF99F07}" type="parTrans" cxnId="{809197E8-2BF0-4957-B122-BD3FF736EA67}">
      <dgm:prSet/>
      <dgm:spPr/>
      <dgm:t>
        <a:bodyPr/>
        <a:lstStyle/>
        <a:p>
          <a:endParaRPr lang="en-US"/>
        </a:p>
      </dgm:t>
    </dgm:pt>
    <dgm:pt modelId="{EC320C2E-B201-4D13-A68A-2D99A4699B34}" type="sibTrans" cxnId="{809197E8-2BF0-4957-B122-BD3FF736EA67}">
      <dgm:prSet/>
      <dgm:spPr/>
      <dgm:t>
        <a:bodyPr/>
        <a:lstStyle/>
        <a:p>
          <a:endParaRPr lang="en-US"/>
        </a:p>
      </dgm:t>
    </dgm:pt>
    <dgm:pt modelId="{D458E50C-ACB5-4AD0-AB4B-6F703775243F}">
      <dgm:prSet phldrT="[Text]" custT="1"/>
      <dgm:spPr/>
      <dgm:t>
        <a:bodyPr/>
        <a:lstStyle/>
        <a:p>
          <a:r>
            <a:rPr lang="en-US" sz="1400"/>
            <a:t>Sẽ như thế nào nếu thư viện </a:t>
          </a:r>
          <a:r>
            <a:rPr lang="vi-VN" sz="1400"/>
            <a:t>chuyển đổi số nhưng hạ tầng, cách làm vẫn là thời công nghệ thông tin</a:t>
          </a:r>
          <a:r>
            <a:rPr lang="en-US" sz="1400"/>
            <a:t>?</a:t>
          </a:r>
        </a:p>
      </dgm:t>
    </dgm:pt>
    <dgm:pt modelId="{E64768E9-3D4E-4213-A61C-6AF657989226}" type="parTrans" cxnId="{A9F6BB26-E6C6-4621-B8D3-40BEC8E57858}">
      <dgm:prSet/>
      <dgm:spPr/>
      <dgm:t>
        <a:bodyPr/>
        <a:lstStyle/>
        <a:p>
          <a:endParaRPr lang="en-US"/>
        </a:p>
      </dgm:t>
    </dgm:pt>
    <dgm:pt modelId="{F4ADC870-D8BA-4C03-ADFF-15DA1B9DCAD8}" type="sibTrans" cxnId="{A9F6BB26-E6C6-4621-B8D3-40BEC8E57858}">
      <dgm:prSet/>
      <dgm:spPr/>
      <dgm:t>
        <a:bodyPr/>
        <a:lstStyle/>
        <a:p>
          <a:endParaRPr lang="en-US"/>
        </a:p>
      </dgm:t>
    </dgm:pt>
    <dgm:pt modelId="{55FAEE8A-C087-447A-B702-89CCCEA22C5D}" type="pres">
      <dgm:prSet presAssocID="{9CEF0455-A017-42AC-B562-C83F9B097618}" presName="linearFlow" presStyleCnt="0">
        <dgm:presLayoutVars>
          <dgm:resizeHandles val="exact"/>
        </dgm:presLayoutVars>
      </dgm:prSet>
      <dgm:spPr/>
    </dgm:pt>
    <dgm:pt modelId="{EBB61227-419E-4AF3-ACAE-CE88F845EBDB}" type="pres">
      <dgm:prSet presAssocID="{66BC32B8-6205-41DB-838B-3B0F68B718E9}" presName="node" presStyleLbl="node1" presStyleIdx="0" presStyleCnt="3" custScaleX="126972" custScaleY="67718">
        <dgm:presLayoutVars>
          <dgm:bulletEnabled val="1"/>
        </dgm:presLayoutVars>
      </dgm:prSet>
      <dgm:spPr/>
    </dgm:pt>
    <dgm:pt modelId="{AAEF1441-4D12-4F47-8FF0-D096BDB154D8}" type="pres">
      <dgm:prSet presAssocID="{B24D0388-1A1E-4527-9C15-89C0AFFAA098}" presName="sibTrans" presStyleLbl="sibTrans2D1" presStyleIdx="0" presStyleCnt="2"/>
      <dgm:spPr/>
    </dgm:pt>
    <dgm:pt modelId="{79BB10A5-6C7F-4432-99C3-9C88000962FF}" type="pres">
      <dgm:prSet presAssocID="{B24D0388-1A1E-4527-9C15-89C0AFFAA098}" presName="connectorText" presStyleLbl="sibTrans2D1" presStyleIdx="0" presStyleCnt="2"/>
      <dgm:spPr/>
    </dgm:pt>
    <dgm:pt modelId="{03A48C6E-AC70-401F-BB2E-45799EDA1120}" type="pres">
      <dgm:prSet presAssocID="{2649242F-8955-4F9A-A8FE-F3CA2DAE6D49}" presName="node" presStyleLbl="node1" presStyleIdx="1" presStyleCnt="3" custScaleX="126972" custScaleY="305921">
        <dgm:presLayoutVars>
          <dgm:bulletEnabled val="1"/>
        </dgm:presLayoutVars>
      </dgm:prSet>
      <dgm:spPr/>
    </dgm:pt>
    <dgm:pt modelId="{49746460-A329-44C6-94F5-942B51F1CC71}" type="pres">
      <dgm:prSet presAssocID="{EC320C2E-B201-4D13-A68A-2D99A4699B34}" presName="sibTrans" presStyleLbl="sibTrans2D1" presStyleIdx="1" presStyleCnt="2"/>
      <dgm:spPr/>
    </dgm:pt>
    <dgm:pt modelId="{B13DC462-B767-41AA-BEC3-8B065B12A57A}" type="pres">
      <dgm:prSet presAssocID="{EC320C2E-B201-4D13-A68A-2D99A4699B34}" presName="connectorText" presStyleLbl="sibTrans2D1" presStyleIdx="1" presStyleCnt="2"/>
      <dgm:spPr/>
    </dgm:pt>
    <dgm:pt modelId="{598C1BBC-F250-4DB7-8D26-286DC859247F}" type="pres">
      <dgm:prSet presAssocID="{D458E50C-ACB5-4AD0-AB4B-6F703775243F}" presName="node" presStyleLbl="node1" presStyleIdx="2" presStyleCnt="3" custScaleX="126972">
        <dgm:presLayoutVars>
          <dgm:bulletEnabled val="1"/>
        </dgm:presLayoutVars>
      </dgm:prSet>
      <dgm:spPr/>
    </dgm:pt>
  </dgm:ptLst>
  <dgm:cxnLst>
    <dgm:cxn modelId="{CAE10402-28B1-4D9B-9F33-8BCC0F97500E}" type="presOf" srcId="{B24D0388-1A1E-4527-9C15-89C0AFFAA098}" destId="{AAEF1441-4D12-4F47-8FF0-D096BDB154D8}" srcOrd="0" destOrd="0" presId="urn:microsoft.com/office/officeart/2005/8/layout/process2"/>
    <dgm:cxn modelId="{36774220-A6E8-49CC-BE78-4BC7EFF02A17}" type="presOf" srcId="{EC320C2E-B201-4D13-A68A-2D99A4699B34}" destId="{B13DC462-B767-41AA-BEC3-8B065B12A57A}" srcOrd="1" destOrd="0" presId="urn:microsoft.com/office/officeart/2005/8/layout/process2"/>
    <dgm:cxn modelId="{FC096F20-6808-4F6E-BAD6-DB22385915F8}" type="presOf" srcId="{66BC32B8-6205-41DB-838B-3B0F68B718E9}" destId="{EBB61227-419E-4AF3-ACAE-CE88F845EBDB}" srcOrd="0" destOrd="0" presId="urn:microsoft.com/office/officeart/2005/8/layout/process2"/>
    <dgm:cxn modelId="{A9F6BB26-E6C6-4621-B8D3-40BEC8E57858}" srcId="{9CEF0455-A017-42AC-B562-C83F9B097618}" destId="{D458E50C-ACB5-4AD0-AB4B-6F703775243F}" srcOrd="2" destOrd="0" parTransId="{E64768E9-3D4E-4213-A61C-6AF657989226}" sibTransId="{F4ADC870-D8BA-4C03-ADFF-15DA1B9DCAD8}"/>
    <dgm:cxn modelId="{0C4FCB58-3DFC-4652-92F3-5A365E6A7930}" type="presOf" srcId="{2649242F-8955-4F9A-A8FE-F3CA2DAE6D49}" destId="{03A48C6E-AC70-401F-BB2E-45799EDA1120}" srcOrd="0" destOrd="0" presId="urn:microsoft.com/office/officeart/2005/8/layout/process2"/>
    <dgm:cxn modelId="{5CE2F091-CDD5-407D-972A-096D25AB1BEA}" type="presOf" srcId="{9CEF0455-A017-42AC-B562-C83F9B097618}" destId="{55FAEE8A-C087-447A-B702-89CCCEA22C5D}" srcOrd="0" destOrd="0" presId="urn:microsoft.com/office/officeart/2005/8/layout/process2"/>
    <dgm:cxn modelId="{A051AA98-428F-49B1-BCEF-1192C1B7B02E}" type="presOf" srcId="{B24D0388-1A1E-4527-9C15-89C0AFFAA098}" destId="{79BB10A5-6C7F-4432-99C3-9C88000962FF}" srcOrd="1" destOrd="0" presId="urn:microsoft.com/office/officeart/2005/8/layout/process2"/>
    <dgm:cxn modelId="{96A7EE9F-BD51-4EAC-8278-315228011826}" type="presOf" srcId="{D458E50C-ACB5-4AD0-AB4B-6F703775243F}" destId="{598C1BBC-F250-4DB7-8D26-286DC859247F}" srcOrd="0" destOrd="0" presId="urn:microsoft.com/office/officeart/2005/8/layout/process2"/>
    <dgm:cxn modelId="{97594CE0-25AE-4605-AD21-F9061BBB7D1F}" type="presOf" srcId="{EC320C2E-B201-4D13-A68A-2D99A4699B34}" destId="{49746460-A329-44C6-94F5-942B51F1CC71}" srcOrd="0" destOrd="0" presId="urn:microsoft.com/office/officeart/2005/8/layout/process2"/>
    <dgm:cxn modelId="{809197E8-2BF0-4957-B122-BD3FF736EA67}" srcId="{9CEF0455-A017-42AC-B562-C83F9B097618}" destId="{2649242F-8955-4F9A-A8FE-F3CA2DAE6D49}" srcOrd="1" destOrd="0" parTransId="{215DAA7A-EA31-4670-B410-AAEA8DF99F07}" sibTransId="{EC320C2E-B201-4D13-A68A-2D99A4699B34}"/>
    <dgm:cxn modelId="{E7AA1DFC-961B-46CA-BA00-7DE759165087}" srcId="{9CEF0455-A017-42AC-B562-C83F9B097618}" destId="{66BC32B8-6205-41DB-838B-3B0F68B718E9}" srcOrd="0" destOrd="0" parTransId="{FA1A8BBA-9693-4D55-BF2B-F1B4AD94CFC0}" sibTransId="{B24D0388-1A1E-4527-9C15-89C0AFFAA098}"/>
    <dgm:cxn modelId="{E2B3E2C5-85C5-4FB5-9689-5F5418861142}" type="presParOf" srcId="{55FAEE8A-C087-447A-B702-89CCCEA22C5D}" destId="{EBB61227-419E-4AF3-ACAE-CE88F845EBDB}" srcOrd="0" destOrd="0" presId="urn:microsoft.com/office/officeart/2005/8/layout/process2"/>
    <dgm:cxn modelId="{1F57BDD2-D93D-44C0-9C92-321DDECE8FA6}" type="presParOf" srcId="{55FAEE8A-C087-447A-B702-89CCCEA22C5D}" destId="{AAEF1441-4D12-4F47-8FF0-D096BDB154D8}" srcOrd="1" destOrd="0" presId="urn:microsoft.com/office/officeart/2005/8/layout/process2"/>
    <dgm:cxn modelId="{1FAB07EA-7F0E-427B-823D-CDFAD17DA13F}" type="presParOf" srcId="{AAEF1441-4D12-4F47-8FF0-D096BDB154D8}" destId="{79BB10A5-6C7F-4432-99C3-9C88000962FF}" srcOrd="0" destOrd="0" presId="urn:microsoft.com/office/officeart/2005/8/layout/process2"/>
    <dgm:cxn modelId="{D43A0035-4DEF-4715-87EA-80CFFBD1CD91}" type="presParOf" srcId="{55FAEE8A-C087-447A-B702-89CCCEA22C5D}" destId="{03A48C6E-AC70-401F-BB2E-45799EDA1120}" srcOrd="2" destOrd="0" presId="urn:microsoft.com/office/officeart/2005/8/layout/process2"/>
    <dgm:cxn modelId="{BFD561E4-AB2D-4956-A845-F2C3CDF62BD7}" type="presParOf" srcId="{55FAEE8A-C087-447A-B702-89CCCEA22C5D}" destId="{49746460-A329-44C6-94F5-942B51F1CC71}" srcOrd="3" destOrd="0" presId="urn:microsoft.com/office/officeart/2005/8/layout/process2"/>
    <dgm:cxn modelId="{D59A3AC8-BBE0-46C9-B42A-0F311CD266F3}" type="presParOf" srcId="{49746460-A329-44C6-94F5-942B51F1CC71}" destId="{B13DC462-B767-41AA-BEC3-8B065B12A57A}" srcOrd="0" destOrd="0" presId="urn:microsoft.com/office/officeart/2005/8/layout/process2"/>
    <dgm:cxn modelId="{300D96A5-42F8-4F49-9875-C872FED1A819}" type="presParOf" srcId="{55FAEE8A-C087-447A-B702-89CCCEA22C5D}" destId="{598C1BBC-F250-4DB7-8D26-286DC859247F}" srcOrd="4" destOrd="0" presId="urn:microsoft.com/office/officeart/2005/8/layout/process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CE8A1A-FD32-4A6B-AE1D-B11AD8F32B88}" type="doc">
      <dgm:prSet loTypeId="urn:microsoft.com/office/officeart/2005/8/layout/vList3" loCatId="list" qsTypeId="urn:microsoft.com/office/officeart/2005/8/quickstyle/simple1" qsCatId="simple" csTypeId="urn:microsoft.com/office/officeart/2005/8/colors/colorful4" csCatId="colorful" phldr="1"/>
      <dgm:spPr/>
    </dgm:pt>
    <dgm:pt modelId="{F4F8179E-F499-47B0-8EC4-A2FA5A8E7B2D}">
      <dgm:prSet phldrT="[Text]" custT="1"/>
      <dgm:spPr/>
      <dgm:t>
        <a:bodyPr/>
        <a:lstStyle/>
        <a:p>
          <a:r>
            <a:rPr lang="pt-BR" sz="2000"/>
            <a:t>Hoạt động phát triển và khai thác thư viện số</a:t>
          </a:r>
          <a:endParaRPr lang="en-US" sz="2000"/>
        </a:p>
      </dgm:t>
    </dgm:pt>
    <dgm:pt modelId="{64920176-AC7A-43FC-A8F7-EF6D2BD48487}" type="parTrans" cxnId="{0D946454-C76F-4171-B7D0-089519341742}">
      <dgm:prSet/>
      <dgm:spPr/>
      <dgm:t>
        <a:bodyPr/>
        <a:lstStyle/>
        <a:p>
          <a:endParaRPr lang="en-US"/>
        </a:p>
      </dgm:t>
    </dgm:pt>
    <dgm:pt modelId="{E1FE2DA8-53AD-4343-ABB9-4322DB748C71}" type="sibTrans" cxnId="{0D946454-C76F-4171-B7D0-089519341742}">
      <dgm:prSet/>
      <dgm:spPr/>
      <dgm:t>
        <a:bodyPr/>
        <a:lstStyle/>
        <a:p>
          <a:endParaRPr lang="en-US"/>
        </a:p>
      </dgm:t>
    </dgm:pt>
    <dgm:pt modelId="{1E96CFEE-DB2B-4D56-87EA-E05C6878C93C}">
      <dgm:prSet phldrT="[Text]" custT="1"/>
      <dgm:spPr/>
      <dgm:t>
        <a:bodyPr/>
        <a:lstStyle/>
        <a:p>
          <a:r>
            <a:rPr lang="vi-VN" sz="1800"/>
            <a:t>Triển khai trang thông tin điện tử</a:t>
          </a:r>
          <a:r>
            <a:rPr lang="en-US" sz="1800"/>
            <a:t> </a:t>
          </a:r>
          <a:r>
            <a:rPr lang="vi-VN" sz="1800"/>
            <a:t>và các dịch vụ thư viện trên không gian mạng</a:t>
          </a:r>
          <a:endParaRPr lang="en-US" sz="1800"/>
        </a:p>
      </dgm:t>
    </dgm:pt>
    <dgm:pt modelId="{554C257D-81DD-4125-8048-35A8036BAA47}" type="parTrans" cxnId="{2F7777EE-EB10-470F-A173-2B72F715F1A0}">
      <dgm:prSet/>
      <dgm:spPr/>
      <dgm:t>
        <a:bodyPr/>
        <a:lstStyle/>
        <a:p>
          <a:endParaRPr lang="en-US"/>
        </a:p>
      </dgm:t>
    </dgm:pt>
    <dgm:pt modelId="{CAFFD474-FD0D-4983-B7EE-1BE80E79FE49}" type="sibTrans" cxnId="{2F7777EE-EB10-470F-A173-2B72F715F1A0}">
      <dgm:prSet/>
      <dgm:spPr/>
      <dgm:t>
        <a:bodyPr/>
        <a:lstStyle/>
        <a:p>
          <a:endParaRPr lang="en-US"/>
        </a:p>
      </dgm:t>
    </dgm:pt>
    <dgm:pt modelId="{1F2BA7CD-4045-49B4-AC1F-0896C0F05AEB}" type="pres">
      <dgm:prSet presAssocID="{BACE8A1A-FD32-4A6B-AE1D-B11AD8F32B88}" presName="linearFlow" presStyleCnt="0">
        <dgm:presLayoutVars>
          <dgm:dir/>
          <dgm:resizeHandles val="exact"/>
        </dgm:presLayoutVars>
      </dgm:prSet>
      <dgm:spPr/>
    </dgm:pt>
    <dgm:pt modelId="{4B540F19-07D1-4326-A058-3F02895B6BBA}" type="pres">
      <dgm:prSet presAssocID="{F4F8179E-F499-47B0-8EC4-A2FA5A8E7B2D}" presName="composite" presStyleCnt="0"/>
      <dgm:spPr/>
    </dgm:pt>
    <dgm:pt modelId="{928D5334-36CB-4BF0-B9C3-4A3F3B4ECFA2}" type="pres">
      <dgm:prSet presAssocID="{F4F8179E-F499-47B0-8EC4-A2FA5A8E7B2D}" presName="imgShp" presStyleLbl="fgImgPlace1" presStyleIdx="0" presStyleCnt="2" custScaleX="85993" custScaleY="85993"/>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EDB74C9E-E1A1-429C-9835-D309B1ECDABE}" type="pres">
      <dgm:prSet presAssocID="{F4F8179E-F499-47B0-8EC4-A2FA5A8E7B2D}" presName="txShp" presStyleLbl="node1" presStyleIdx="0" presStyleCnt="2" custScaleY="74520">
        <dgm:presLayoutVars>
          <dgm:bulletEnabled val="1"/>
        </dgm:presLayoutVars>
      </dgm:prSet>
      <dgm:spPr/>
    </dgm:pt>
    <dgm:pt modelId="{704703D7-6341-475C-8C62-3ADDC416772C}" type="pres">
      <dgm:prSet presAssocID="{E1FE2DA8-53AD-4343-ABB9-4322DB748C71}" presName="spacing" presStyleCnt="0"/>
      <dgm:spPr/>
    </dgm:pt>
    <dgm:pt modelId="{5004ADBA-D5B0-4611-9CC0-7D146829F3B9}" type="pres">
      <dgm:prSet presAssocID="{1E96CFEE-DB2B-4D56-87EA-E05C6878C93C}" presName="composite" presStyleCnt="0"/>
      <dgm:spPr/>
    </dgm:pt>
    <dgm:pt modelId="{D446C6F5-047C-465E-927E-4AF8C4562E4C}" type="pres">
      <dgm:prSet presAssocID="{1E96CFEE-DB2B-4D56-87EA-E05C6878C93C}" presName="imgShp" presStyleLbl="fgImgPlace1" presStyleIdx="1" presStyleCnt="2" custScaleX="81353" custScaleY="81353"/>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F1C83A06-90A8-4492-91AB-CC3DFE7E2E80}" type="pres">
      <dgm:prSet presAssocID="{1E96CFEE-DB2B-4D56-87EA-E05C6878C93C}" presName="txShp" presStyleLbl="node1" presStyleIdx="1" presStyleCnt="2" custScaleY="93558">
        <dgm:presLayoutVars>
          <dgm:bulletEnabled val="1"/>
        </dgm:presLayoutVars>
      </dgm:prSet>
      <dgm:spPr/>
    </dgm:pt>
  </dgm:ptLst>
  <dgm:cxnLst>
    <dgm:cxn modelId="{82866E0D-216F-4EB0-8808-4DB177DD2679}" type="presOf" srcId="{BACE8A1A-FD32-4A6B-AE1D-B11AD8F32B88}" destId="{1F2BA7CD-4045-49B4-AC1F-0896C0F05AEB}" srcOrd="0" destOrd="0" presId="urn:microsoft.com/office/officeart/2005/8/layout/vList3"/>
    <dgm:cxn modelId="{52D6EF52-D1E5-4E52-81C2-CB1BF44A8688}" type="presOf" srcId="{F4F8179E-F499-47B0-8EC4-A2FA5A8E7B2D}" destId="{EDB74C9E-E1A1-429C-9835-D309B1ECDABE}" srcOrd="0" destOrd="0" presId="urn:microsoft.com/office/officeart/2005/8/layout/vList3"/>
    <dgm:cxn modelId="{0D946454-C76F-4171-B7D0-089519341742}" srcId="{BACE8A1A-FD32-4A6B-AE1D-B11AD8F32B88}" destId="{F4F8179E-F499-47B0-8EC4-A2FA5A8E7B2D}" srcOrd="0" destOrd="0" parTransId="{64920176-AC7A-43FC-A8F7-EF6D2BD48487}" sibTransId="{E1FE2DA8-53AD-4343-ABB9-4322DB748C71}"/>
    <dgm:cxn modelId="{624CDD7E-0516-4F1C-B2F1-4E00C6BCBC70}" type="presOf" srcId="{1E96CFEE-DB2B-4D56-87EA-E05C6878C93C}" destId="{F1C83A06-90A8-4492-91AB-CC3DFE7E2E80}" srcOrd="0" destOrd="0" presId="urn:microsoft.com/office/officeart/2005/8/layout/vList3"/>
    <dgm:cxn modelId="{2F7777EE-EB10-470F-A173-2B72F715F1A0}" srcId="{BACE8A1A-FD32-4A6B-AE1D-B11AD8F32B88}" destId="{1E96CFEE-DB2B-4D56-87EA-E05C6878C93C}" srcOrd="1" destOrd="0" parTransId="{554C257D-81DD-4125-8048-35A8036BAA47}" sibTransId="{CAFFD474-FD0D-4983-B7EE-1BE80E79FE49}"/>
    <dgm:cxn modelId="{E1737AB7-6585-4ABB-8A0F-AAF01F79DAA3}" type="presParOf" srcId="{1F2BA7CD-4045-49B4-AC1F-0896C0F05AEB}" destId="{4B540F19-07D1-4326-A058-3F02895B6BBA}" srcOrd="0" destOrd="0" presId="urn:microsoft.com/office/officeart/2005/8/layout/vList3"/>
    <dgm:cxn modelId="{B5B98652-543C-4A89-92ED-690D351FC483}" type="presParOf" srcId="{4B540F19-07D1-4326-A058-3F02895B6BBA}" destId="{928D5334-36CB-4BF0-B9C3-4A3F3B4ECFA2}" srcOrd="0" destOrd="0" presId="urn:microsoft.com/office/officeart/2005/8/layout/vList3"/>
    <dgm:cxn modelId="{CF513682-DFDE-44CC-83D8-53FE274B835C}" type="presParOf" srcId="{4B540F19-07D1-4326-A058-3F02895B6BBA}" destId="{EDB74C9E-E1A1-429C-9835-D309B1ECDABE}" srcOrd="1" destOrd="0" presId="urn:microsoft.com/office/officeart/2005/8/layout/vList3"/>
    <dgm:cxn modelId="{35290EF7-7303-4FBD-8181-2B6C0547F830}" type="presParOf" srcId="{1F2BA7CD-4045-49B4-AC1F-0896C0F05AEB}" destId="{704703D7-6341-475C-8C62-3ADDC416772C}" srcOrd="1" destOrd="0" presId="urn:microsoft.com/office/officeart/2005/8/layout/vList3"/>
    <dgm:cxn modelId="{2887E6A1-18C0-46B1-89B5-C9E13AE357A2}" type="presParOf" srcId="{1F2BA7CD-4045-49B4-AC1F-0896C0F05AEB}" destId="{5004ADBA-D5B0-4611-9CC0-7D146829F3B9}" srcOrd="2" destOrd="0" presId="urn:microsoft.com/office/officeart/2005/8/layout/vList3"/>
    <dgm:cxn modelId="{509E04C9-B1D3-46CC-887C-9067614A6F86}" type="presParOf" srcId="{5004ADBA-D5B0-4611-9CC0-7D146829F3B9}" destId="{D446C6F5-047C-465E-927E-4AF8C4562E4C}" srcOrd="0" destOrd="0" presId="urn:microsoft.com/office/officeart/2005/8/layout/vList3"/>
    <dgm:cxn modelId="{0E525D17-E1D1-4C04-96E2-C97B23A87C8D}" type="presParOf" srcId="{5004ADBA-D5B0-4611-9CC0-7D146829F3B9}" destId="{F1C83A06-90A8-4492-91AB-CC3DFE7E2E80}"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210DA3-1BD2-4BCC-B20C-03356F021F3E}" type="doc">
      <dgm:prSet loTypeId="urn:microsoft.com/office/officeart/2005/8/layout/hChevron3" loCatId="process" qsTypeId="urn:microsoft.com/office/officeart/2005/8/quickstyle/simple1" qsCatId="simple" csTypeId="urn:microsoft.com/office/officeart/2005/8/colors/colorful3" csCatId="colorful" phldr="1"/>
      <dgm:spPr/>
    </dgm:pt>
    <dgm:pt modelId="{388974A9-2265-4C49-854E-521A54DD44A0}">
      <dgm:prSet phldrT="[Text]"/>
      <dgm:spPr/>
      <dgm:t>
        <a:bodyPr/>
        <a:lstStyle/>
        <a:p>
          <a:r>
            <a:rPr lang="en-US" b="0" i="0" u="none"/>
            <a:t>Số hóa dữ liệu Digitization</a:t>
          </a:r>
          <a:endParaRPr lang="en-US"/>
        </a:p>
      </dgm:t>
    </dgm:pt>
    <dgm:pt modelId="{67DC1A75-452B-4EA8-8332-8ACFFA84AD49}" type="parTrans" cxnId="{11B8ED21-6BA8-417B-9817-76AD040CDF44}">
      <dgm:prSet/>
      <dgm:spPr/>
      <dgm:t>
        <a:bodyPr/>
        <a:lstStyle/>
        <a:p>
          <a:endParaRPr lang="en-US"/>
        </a:p>
      </dgm:t>
    </dgm:pt>
    <dgm:pt modelId="{9DF7842E-5169-415F-9381-E89EA08B0D06}" type="sibTrans" cxnId="{11B8ED21-6BA8-417B-9817-76AD040CDF44}">
      <dgm:prSet/>
      <dgm:spPr/>
      <dgm:t>
        <a:bodyPr/>
        <a:lstStyle/>
        <a:p>
          <a:endParaRPr lang="en-US"/>
        </a:p>
      </dgm:t>
    </dgm:pt>
    <dgm:pt modelId="{F5FCBC4C-10EE-4FCB-9336-9DC628247EC4}">
      <dgm:prSet phldrT="[Text]"/>
      <dgm:spPr/>
      <dgm:t>
        <a:bodyPr/>
        <a:lstStyle/>
        <a:p>
          <a:r>
            <a:rPr lang="en-US" b="0" i="0" u="none"/>
            <a:t>Số hóa quy trình Digitalization</a:t>
          </a:r>
          <a:endParaRPr lang="en-US"/>
        </a:p>
      </dgm:t>
    </dgm:pt>
    <dgm:pt modelId="{AC93A748-9AA7-40F7-AD12-17B29574DA73}" type="parTrans" cxnId="{D97D7646-AE2C-4117-BAD6-811AE9CAB2A7}">
      <dgm:prSet/>
      <dgm:spPr/>
      <dgm:t>
        <a:bodyPr/>
        <a:lstStyle/>
        <a:p>
          <a:endParaRPr lang="en-US"/>
        </a:p>
      </dgm:t>
    </dgm:pt>
    <dgm:pt modelId="{582F973F-904C-405D-859E-CBD2016CE5C7}" type="sibTrans" cxnId="{D97D7646-AE2C-4117-BAD6-811AE9CAB2A7}">
      <dgm:prSet/>
      <dgm:spPr/>
      <dgm:t>
        <a:bodyPr/>
        <a:lstStyle/>
        <a:p>
          <a:endParaRPr lang="en-US"/>
        </a:p>
      </dgm:t>
    </dgm:pt>
    <dgm:pt modelId="{A361EC20-C153-44A9-9B26-1F291532C71A}">
      <dgm:prSet phldrT="[Text]"/>
      <dgm:spPr/>
      <dgm:t>
        <a:bodyPr/>
        <a:lstStyle/>
        <a:p>
          <a:r>
            <a:rPr lang="fr-FR" b="0" i="0" u="none"/>
            <a:t>Chuyển đổi số Digital Transformation</a:t>
          </a:r>
          <a:endParaRPr lang="fr-FR" b="0"/>
        </a:p>
      </dgm:t>
    </dgm:pt>
    <dgm:pt modelId="{188D38E1-AC1B-451E-A51B-800137BD380A}" type="parTrans" cxnId="{9A7E9AE1-E27B-44CE-8C6F-4CF9AD155EF2}">
      <dgm:prSet/>
      <dgm:spPr/>
      <dgm:t>
        <a:bodyPr/>
        <a:lstStyle/>
        <a:p>
          <a:endParaRPr lang="en-US"/>
        </a:p>
      </dgm:t>
    </dgm:pt>
    <dgm:pt modelId="{6EF8F185-B97E-48CA-91B3-0C200A38AF5F}" type="sibTrans" cxnId="{9A7E9AE1-E27B-44CE-8C6F-4CF9AD155EF2}">
      <dgm:prSet/>
      <dgm:spPr/>
      <dgm:t>
        <a:bodyPr/>
        <a:lstStyle/>
        <a:p>
          <a:endParaRPr lang="en-US"/>
        </a:p>
      </dgm:t>
    </dgm:pt>
    <dgm:pt modelId="{7B981963-3CC3-4DE6-B6A6-EFD700FE7043}" type="pres">
      <dgm:prSet presAssocID="{13210DA3-1BD2-4BCC-B20C-03356F021F3E}" presName="Name0" presStyleCnt="0">
        <dgm:presLayoutVars>
          <dgm:dir/>
          <dgm:resizeHandles val="exact"/>
        </dgm:presLayoutVars>
      </dgm:prSet>
      <dgm:spPr/>
    </dgm:pt>
    <dgm:pt modelId="{8652BDCE-0E0F-41D6-BE55-F7DDB7CB365B}" type="pres">
      <dgm:prSet presAssocID="{388974A9-2265-4C49-854E-521A54DD44A0}" presName="parTxOnly" presStyleLbl="node1" presStyleIdx="0" presStyleCnt="3">
        <dgm:presLayoutVars>
          <dgm:bulletEnabled val="1"/>
        </dgm:presLayoutVars>
      </dgm:prSet>
      <dgm:spPr/>
    </dgm:pt>
    <dgm:pt modelId="{BF566922-B047-430D-8805-5EA35EA7D240}" type="pres">
      <dgm:prSet presAssocID="{9DF7842E-5169-415F-9381-E89EA08B0D06}" presName="parSpace" presStyleCnt="0"/>
      <dgm:spPr/>
    </dgm:pt>
    <dgm:pt modelId="{F9F8AE60-733B-40EE-AD1B-26C5DFA62D52}" type="pres">
      <dgm:prSet presAssocID="{F5FCBC4C-10EE-4FCB-9336-9DC628247EC4}" presName="parTxOnly" presStyleLbl="node1" presStyleIdx="1" presStyleCnt="3">
        <dgm:presLayoutVars>
          <dgm:bulletEnabled val="1"/>
        </dgm:presLayoutVars>
      </dgm:prSet>
      <dgm:spPr/>
    </dgm:pt>
    <dgm:pt modelId="{0EAC0E98-469B-4406-A645-422BCF277E3B}" type="pres">
      <dgm:prSet presAssocID="{582F973F-904C-405D-859E-CBD2016CE5C7}" presName="parSpace" presStyleCnt="0"/>
      <dgm:spPr/>
    </dgm:pt>
    <dgm:pt modelId="{8CC1B73F-0ADB-4902-AE0D-BF16FF6CECE3}" type="pres">
      <dgm:prSet presAssocID="{A361EC20-C153-44A9-9B26-1F291532C71A}" presName="parTxOnly" presStyleLbl="node1" presStyleIdx="2" presStyleCnt="3">
        <dgm:presLayoutVars>
          <dgm:bulletEnabled val="1"/>
        </dgm:presLayoutVars>
      </dgm:prSet>
      <dgm:spPr/>
    </dgm:pt>
  </dgm:ptLst>
  <dgm:cxnLst>
    <dgm:cxn modelId="{32FA1403-4611-4D55-9F32-24EA6616ECB3}" type="presOf" srcId="{A361EC20-C153-44A9-9B26-1F291532C71A}" destId="{8CC1B73F-0ADB-4902-AE0D-BF16FF6CECE3}" srcOrd="0" destOrd="0" presId="urn:microsoft.com/office/officeart/2005/8/layout/hChevron3"/>
    <dgm:cxn modelId="{11B8ED21-6BA8-417B-9817-76AD040CDF44}" srcId="{13210DA3-1BD2-4BCC-B20C-03356F021F3E}" destId="{388974A9-2265-4C49-854E-521A54DD44A0}" srcOrd="0" destOrd="0" parTransId="{67DC1A75-452B-4EA8-8332-8ACFFA84AD49}" sibTransId="{9DF7842E-5169-415F-9381-E89EA08B0D06}"/>
    <dgm:cxn modelId="{D97D7646-AE2C-4117-BAD6-811AE9CAB2A7}" srcId="{13210DA3-1BD2-4BCC-B20C-03356F021F3E}" destId="{F5FCBC4C-10EE-4FCB-9336-9DC628247EC4}" srcOrd="1" destOrd="0" parTransId="{AC93A748-9AA7-40F7-AD12-17B29574DA73}" sibTransId="{582F973F-904C-405D-859E-CBD2016CE5C7}"/>
    <dgm:cxn modelId="{DE70DA4D-F09D-4C06-8DE7-319E405127D4}" type="presOf" srcId="{F5FCBC4C-10EE-4FCB-9336-9DC628247EC4}" destId="{F9F8AE60-733B-40EE-AD1B-26C5DFA62D52}" srcOrd="0" destOrd="0" presId="urn:microsoft.com/office/officeart/2005/8/layout/hChevron3"/>
    <dgm:cxn modelId="{FD8837A1-A516-4FEF-B317-A344596F8E65}" type="presOf" srcId="{388974A9-2265-4C49-854E-521A54DD44A0}" destId="{8652BDCE-0E0F-41D6-BE55-F7DDB7CB365B}" srcOrd="0" destOrd="0" presId="urn:microsoft.com/office/officeart/2005/8/layout/hChevron3"/>
    <dgm:cxn modelId="{9A7E9AE1-E27B-44CE-8C6F-4CF9AD155EF2}" srcId="{13210DA3-1BD2-4BCC-B20C-03356F021F3E}" destId="{A361EC20-C153-44A9-9B26-1F291532C71A}" srcOrd="2" destOrd="0" parTransId="{188D38E1-AC1B-451E-A51B-800137BD380A}" sibTransId="{6EF8F185-B97E-48CA-91B3-0C200A38AF5F}"/>
    <dgm:cxn modelId="{0D568CE8-BC76-4A61-A9B5-6A71BD20E16A}" type="presOf" srcId="{13210DA3-1BD2-4BCC-B20C-03356F021F3E}" destId="{7B981963-3CC3-4DE6-B6A6-EFD700FE7043}" srcOrd="0" destOrd="0" presId="urn:microsoft.com/office/officeart/2005/8/layout/hChevron3"/>
    <dgm:cxn modelId="{4E5CAE71-97FE-4E04-9DE3-B808B0873756}" type="presParOf" srcId="{7B981963-3CC3-4DE6-B6A6-EFD700FE7043}" destId="{8652BDCE-0E0F-41D6-BE55-F7DDB7CB365B}" srcOrd="0" destOrd="0" presId="urn:microsoft.com/office/officeart/2005/8/layout/hChevron3"/>
    <dgm:cxn modelId="{B1B36F30-92D3-4627-946F-716D59A784CA}" type="presParOf" srcId="{7B981963-3CC3-4DE6-B6A6-EFD700FE7043}" destId="{BF566922-B047-430D-8805-5EA35EA7D240}" srcOrd="1" destOrd="0" presId="urn:microsoft.com/office/officeart/2005/8/layout/hChevron3"/>
    <dgm:cxn modelId="{05177889-4E49-4DF5-BA84-B9BA71568839}" type="presParOf" srcId="{7B981963-3CC3-4DE6-B6A6-EFD700FE7043}" destId="{F9F8AE60-733B-40EE-AD1B-26C5DFA62D52}" srcOrd="2" destOrd="0" presId="urn:microsoft.com/office/officeart/2005/8/layout/hChevron3"/>
    <dgm:cxn modelId="{F28FC113-F5DF-4667-92E0-4D2A65872143}" type="presParOf" srcId="{7B981963-3CC3-4DE6-B6A6-EFD700FE7043}" destId="{0EAC0E98-469B-4406-A645-422BCF277E3B}" srcOrd="3" destOrd="0" presId="urn:microsoft.com/office/officeart/2005/8/layout/hChevron3"/>
    <dgm:cxn modelId="{EACD9C2A-D8BE-48C6-BC57-F71821678A72}" type="presParOf" srcId="{7B981963-3CC3-4DE6-B6A6-EFD700FE7043}" destId="{8CC1B73F-0ADB-4902-AE0D-BF16FF6CECE3}"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4BDFA6-FFC2-4C8E-93DD-1A55641215D1}" type="doc">
      <dgm:prSet loTypeId="urn:microsoft.com/office/officeart/2005/8/layout/process1" loCatId="process" qsTypeId="urn:microsoft.com/office/officeart/2005/8/quickstyle/3d2" qsCatId="3D" csTypeId="urn:microsoft.com/office/officeart/2005/8/colors/colorful4" csCatId="colorful" phldr="1"/>
      <dgm:spPr/>
    </dgm:pt>
    <dgm:pt modelId="{DDD969DA-CE79-49B3-AADC-44D1A6C6AD66}">
      <dgm:prSet phldrT="[Text]"/>
      <dgm:spPr/>
      <dgm:t>
        <a:bodyPr/>
        <a:lstStyle/>
        <a:p>
          <a:r>
            <a:rPr lang="en-US" dirty="0" err="1"/>
            <a:t>Mục</a:t>
          </a:r>
          <a:r>
            <a:rPr lang="en-US" dirty="0"/>
            <a:t> </a:t>
          </a:r>
          <a:r>
            <a:rPr lang="en-US" dirty="0" err="1"/>
            <a:t>lục</a:t>
          </a:r>
          <a:r>
            <a:rPr lang="en-US" dirty="0"/>
            <a:t> </a:t>
          </a:r>
          <a:r>
            <a:rPr lang="en-US" dirty="0" err="1"/>
            <a:t>phích</a:t>
          </a:r>
          <a:endParaRPr lang="vi-VN" dirty="0"/>
        </a:p>
      </dgm:t>
    </dgm:pt>
    <dgm:pt modelId="{378D07A8-68DD-4062-B811-D26E488FB2BA}" type="parTrans" cxnId="{9F8D8967-493C-4272-8EA7-A73A93C5BEE9}">
      <dgm:prSet/>
      <dgm:spPr/>
      <dgm:t>
        <a:bodyPr/>
        <a:lstStyle/>
        <a:p>
          <a:endParaRPr lang="vi-VN"/>
        </a:p>
      </dgm:t>
    </dgm:pt>
    <dgm:pt modelId="{DB4BC1E7-A25B-495F-8346-8FD6DC5E5DE3}" type="sibTrans" cxnId="{9F8D8967-493C-4272-8EA7-A73A93C5BEE9}">
      <dgm:prSet/>
      <dgm:spPr/>
      <dgm:t>
        <a:bodyPr/>
        <a:lstStyle/>
        <a:p>
          <a:endParaRPr lang="vi-VN"/>
        </a:p>
      </dgm:t>
    </dgm:pt>
    <dgm:pt modelId="{DA0E036B-4061-4ED8-9581-FCE8E908B3E7}">
      <dgm:prSet phldrT="[Text]"/>
      <dgm:spPr/>
      <dgm:t>
        <a:bodyPr/>
        <a:lstStyle/>
        <a:p>
          <a:r>
            <a:rPr lang="en-US" dirty="0" err="1"/>
            <a:t>Thư</a:t>
          </a:r>
          <a:r>
            <a:rPr lang="en-US" dirty="0"/>
            <a:t> </a:t>
          </a:r>
          <a:r>
            <a:rPr lang="en-US" dirty="0" err="1"/>
            <a:t>mục</a:t>
          </a:r>
          <a:r>
            <a:rPr lang="en-US" dirty="0"/>
            <a:t> </a:t>
          </a:r>
          <a:r>
            <a:rPr lang="en-US" dirty="0" err="1"/>
            <a:t>máy</a:t>
          </a:r>
          <a:r>
            <a:rPr lang="en-US" dirty="0"/>
            <a:t> </a:t>
          </a:r>
          <a:r>
            <a:rPr lang="en-US" dirty="0" err="1"/>
            <a:t>tính</a:t>
          </a:r>
          <a:endParaRPr lang="vi-VN" dirty="0"/>
        </a:p>
      </dgm:t>
    </dgm:pt>
    <dgm:pt modelId="{052B393F-7627-484F-8DCE-B6DAE3AD879C}" type="parTrans" cxnId="{345FD0BC-34B7-4DDB-9A73-DC246768A152}">
      <dgm:prSet/>
      <dgm:spPr/>
      <dgm:t>
        <a:bodyPr/>
        <a:lstStyle/>
        <a:p>
          <a:endParaRPr lang="vi-VN"/>
        </a:p>
      </dgm:t>
    </dgm:pt>
    <dgm:pt modelId="{7204A8BB-2E60-4FB2-A817-45EA62BCBDEA}" type="sibTrans" cxnId="{345FD0BC-34B7-4DDB-9A73-DC246768A152}">
      <dgm:prSet/>
      <dgm:spPr/>
      <dgm:t>
        <a:bodyPr/>
        <a:lstStyle/>
        <a:p>
          <a:endParaRPr lang="vi-VN"/>
        </a:p>
      </dgm:t>
    </dgm:pt>
    <dgm:pt modelId="{18AB4BF9-FE45-46A6-8483-97742B0F86D2}" type="pres">
      <dgm:prSet presAssocID="{F44BDFA6-FFC2-4C8E-93DD-1A55641215D1}" presName="Name0" presStyleCnt="0">
        <dgm:presLayoutVars>
          <dgm:dir/>
          <dgm:resizeHandles val="exact"/>
        </dgm:presLayoutVars>
      </dgm:prSet>
      <dgm:spPr/>
    </dgm:pt>
    <dgm:pt modelId="{4BDC0108-0133-46D3-ACA7-7A20BBCEFABB}" type="pres">
      <dgm:prSet presAssocID="{DDD969DA-CE79-49B3-AADC-44D1A6C6AD66}" presName="node" presStyleLbl="node1" presStyleIdx="0" presStyleCnt="2">
        <dgm:presLayoutVars>
          <dgm:bulletEnabled val="1"/>
        </dgm:presLayoutVars>
      </dgm:prSet>
      <dgm:spPr/>
    </dgm:pt>
    <dgm:pt modelId="{CF5BBAE9-BEA4-40C1-BBB2-DF132AAE4892}" type="pres">
      <dgm:prSet presAssocID="{DB4BC1E7-A25B-495F-8346-8FD6DC5E5DE3}" presName="sibTrans" presStyleLbl="sibTrans2D1" presStyleIdx="0" presStyleCnt="1"/>
      <dgm:spPr/>
    </dgm:pt>
    <dgm:pt modelId="{95DBE1BC-9F52-424A-B954-066704813DAA}" type="pres">
      <dgm:prSet presAssocID="{DB4BC1E7-A25B-495F-8346-8FD6DC5E5DE3}" presName="connectorText" presStyleLbl="sibTrans2D1" presStyleIdx="0" presStyleCnt="1"/>
      <dgm:spPr/>
    </dgm:pt>
    <dgm:pt modelId="{DCF4BFD1-682B-421E-A963-BB788063F0E5}" type="pres">
      <dgm:prSet presAssocID="{DA0E036B-4061-4ED8-9581-FCE8E908B3E7}" presName="node" presStyleLbl="node1" presStyleIdx="1" presStyleCnt="2">
        <dgm:presLayoutVars>
          <dgm:bulletEnabled val="1"/>
        </dgm:presLayoutVars>
      </dgm:prSet>
      <dgm:spPr/>
    </dgm:pt>
  </dgm:ptLst>
  <dgm:cxnLst>
    <dgm:cxn modelId="{B2595720-2C9D-416A-9B5B-F6BD7FABA22B}" type="presOf" srcId="{DB4BC1E7-A25B-495F-8346-8FD6DC5E5DE3}" destId="{95DBE1BC-9F52-424A-B954-066704813DAA}" srcOrd="1" destOrd="0" presId="urn:microsoft.com/office/officeart/2005/8/layout/process1"/>
    <dgm:cxn modelId="{CEB59823-C088-4678-B51D-7916A39F0D22}" type="presOf" srcId="{DA0E036B-4061-4ED8-9581-FCE8E908B3E7}" destId="{DCF4BFD1-682B-421E-A963-BB788063F0E5}" srcOrd="0" destOrd="0" presId="urn:microsoft.com/office/officeart/2005/8/layout/process1"/>
    <dgm:cxn modelId="{E902C542-07C8-4412-9D85-44B400844B95}" type="presOf" srcId="{F44BDFA6-FFC2-4C8E-93DD-1A55641215D1}" destId="{18AB4BF9-FE45-46A6-8483-97742B0F86D2}" srcOrd="0" destOrd="0" presId="urn:microsoft.com/office/officeart/2005/8/layout/process1"/>
    <dgm:cxn modelId="{9F8D8967-493C-4272-8EA7-A73A93C5BEE9}" srcId="{F44BDFA6-FFC2-4C8E-93DD-1A55641215D1}" destId="{DDD969DA-CE79-49B3-AADC-44D1A6C6AD66}" srcOrd="0" destOrd="0" parTransId="{378D07A8-68DD-4062-B811-D26E488FB2BA}" sibTransId="{DB4BC1E7-A25B-495F-8346-8FD6DC5E5DE3}"/>
    <dgm:cxn modelId="{16F02C77-A460-44D1-A199-D51E4D8607F5}" type="presOf" srcId="{DB4BC1E7-A25B-495F-8346-8FD6DC5E5DE3}" destId="{CF5BBAE9-BEA4-40C1-BBB2-DF132AAE4892}" srcOrd="0" destOrd="0" presId="urn:microsoft.com/office/officeart/2005/8/layout/process1"/>
    <dgm:cxn modelId="{345FD0BC-34B7-4DDB-9A73-DC246768A152}" srcId="{F44BDFA6-FFC2-4C8E-93DD-1A55641215D1}" destId="{DA0E036B-4061-4ED8-9581-FCE8E908B3E7}" srcOrd="1" destOrd="0" parTransId="{052B393F-7627-484F-8DCE-B6DAE3AD879C}" sibTransId="{7204A8BB-2E60-4FB2-A817-45EA62BCBDEA}"/>
    <dgm:cxn modelId="{5BADECEB-0336-4FE1-8041-3E514240AEAB}" type="presOf" srcId="{DDD969DA-CE79-49B3-AADC-44D1A6C6AD66}" destId="{4BDC0108-0133-46D3-ACA7-7A20BBCEFABB}" srcOrd="0" destOrd="0" presId="urn:microsoft.com/office/officeart/2005/8/layout/process1"/>
    <dgm:cxn modelId="{29DB835A-5FBD-4CDC-9DE4-3871AE72EF43}" type="presParOf" srcId="{18AB4BF9-FE45-46A6-8483-97742B0F86D2}" destId="{4BDC0108-0133-46D3-ACA7-7A20BBCEFABB}" srcOrd="0" destOrd="0" presId="urn:microsoft.com/office/officeart/2005/8/layout/process1"/>
    <dgm:cxn modelId="{9CF2B356-D2F2-4822-8C97-F306DD9276EE}" type="presParOf" srcId="{18AB4BF9-FE45-46A6-8483-97742B0F86D2}" destId="{CF5BBAE9-BEA4-40C1-BBB2-DF132AAE4892}" srcOrd="1" destOrd="0" presId="urn:microsoft.com/office/officeart/2005/8/layout/process1"/>
    <dgm:cxn modelId="{959FAB77-CFE6-4C73-862F-1E1CD3A8248B}" type="presParOf" srcId="{CF5BBAE9-BEA4-40C1-BBB2-DF132AAE4892}" destId="{95DBE1BC-9F52-424A-B954-066704813DAA}" srcOrd="0" destOrd="0" presId="urn:microsoft.com/office/officeart/2005/8/layout/process1"/>
    <dgm:cxn modelId="{5FBD8AEF-5794-4653-8E8E-97128191D6C0}" type="presParOf" srcId="{18AB4BF9-FE45-46A6-8483-97742B0F86D2}" destId="{DCF4BFD1-682B-421E-A963-BB788063F0E5}"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4BDFA6-FFC2-4C8E-93DD-1A55641215D1}" type="doc">
      <dgm:prSet loTypeId="urn:microsoft.com/office/officeart/2005/8/layout/process1" loCatId="process" qsTypeId="urn:microsoft.com/office/officeart/2005/8/quickstyle/3d2" qsCatId="3D" csTypeId="urn:microsoft.com/office/officeart/2005/8/colors/colorful2" csCatId="colorful" phldr="1"/>
      <dgm:spPr/>
    </dgm:pt>
    <dgm:pt modelId="{DDD969DA-CE79-49B3-AADC-44D1A6C6AD66}">
      <dgm:prSet phldrT="[Text]"/>
      <dgm:spPr/>
      <dgm:t>
        <a:bodyPr/>
        <a:lstStyle/>
        <a:p>
          <a:r>
            <a:rPr lang="en-US" dirty="0" err="1"/>
            <a:t>Thông</a:t>
          </a:r>
          <a:r>
            <a:rPr lang="en-US" dirty="0"/>
            <a:t> tin </a:t>
          </a:r>
          <a:r>
            <a:rPr lang="en-US" dirty="0" err="1"/>
            <a:t>người</a:t>
          </a:r>
          <a:r>
            <a:rPr lang="en-US" dirty="0"/>
            <a:t> </a:t>
          </a:r>
          <a:r>
            <a:rPr lang="en-US" dirty="0" err="1"/>
            <a:t>sử</a:t>
          </a:r>
          <a:r>
            <a:rPr lang="en-US" dirty="0"/>
            <a:t> </a:t>
          </a:r>
          <a:r>
            <a:rPr lang="en-US" dirty="0" err="1"/>
            <a:t>dụng</a:t>
          </a:r>
          <a:endParaRPr lang="vi-VN" dirty="0"/>
        </a:p>
      </dgm:t>
    </dgm:pt>
    <dgm:pt modelId="{378D07A8-68DD-4062-B811-D26E488FB2BA}" type="parTrans" cxnId="{9F8D8967-493C-4272-8EA7-A73A93C5BEE9}">
      <dgm:prSet/>
      <dgm:spPr/>
      <dgm:t>
        <a:bodyPr/>
        <a:lstStyle/>
        <a:p>
          <a:endParaRPr lang="vi-VN"/>
        </a:p>
      </dgm:t>
    </dgm:pt>
    <dgm:pt modelId="{DB4BC1E7-A25B-495F-8346-8FD6DC5E5DE3}" type="sibTrans" cxnId="{9F8D8967-493C-4272-8EA7-A73A93C5BEE9}">
      <dgm:prSet/>
      <dgm:spPr/>
      <dgm:t>
        <a:bodyPr/>
        <a:lstStyle/>
        <a:p>
          <a:endParaRPr lang="vi-VN"/>
        </a:p>
      </dgm:t>
    </dgm:pt>
    <dgm:pt modelId="{DA0E036B-4061-4ED8-9581-FCE8E908B3E7}">
      <dgm:prSet phldrT="[Text]"/>
      <dgm:spPr/>
      <dgm:t>
        <a:bodyPr/>
        <a:lstStyle/>
        <a:p>
          <a:r>
            <a:rPr lang="en-US" dirty="0"/>
            <a:t>CSDL</a:t>
          </a:r>
          <a:endParaRPr lang="vi-VN" dirty="0"/>
        </a:p>
      </dgm:t>
    </dgm:pt>
    <dgm:pt modelId="{052B393F-7627-484F-8DCE-B6DAE3AD879C}" type="parTrans" cxnId="{345FD0BC-34B7-4DDB-9A73-DC246768A152}">
      <dgm:prSet/>
      <dgm:spPr/>
      <dgm:t>
        <a:bodyPr/>
        <a:lstStyle/>
        <a:p>
          <a:endParaRPr lang="vi-VN"/>
        </a:p>
      </dgm:t>
    </dgm:pt>
    <dgm:pt modelId="{7204A8BB-2E60-4FB2-A817-45EA62BCBDEA}" type="sibTrans" cxnId="{345FD0BC-34B7-4DDB-9A73-DC246768A152}">
      <dgm:prSet/>
      <dgm:spPr/>
      <dgm:t>
        <a:bodyPr/>
        <a:lstStyle/>
        <a:p>
          <a:endParaRPr lang="vi-VN"/>
        </a:p>
      </dgm:t>
    </dgm:pt>
    <dgm:pt modelId="{18AB4BF9-FE45-46A6-8483-97742B0F86D2}" type="pres">
      <dgm:prSet presAssocID="{F44BDFA6-FFC2-4C8E-93DD-1A55641215D1}" presName="Name0" presStyleCnt="0">
        <dgm:presLayoutVars>
          <dgm:dir/>
          <dgm:resizeHandles val="exact"/>
        </dgm:presLayoutVars>
      </dgm:prSet>
      <dgm:spPr/>
    </dgm:pt>
    <dgm:pt modelId="{4BDC0108-0133-46D3-ACA7-7A20BBCEFABB}" type="pres">
      <dgm:prSet presAssocID="{DDD969DA-CE79-49B3-AADC-44D1A6C6AD66}" presName="node" presStyleLbl="node1" presStyleIdx="0" presStyleCnt="2">
        <dgm:presLayoutVars>
          <dgm:bulletEnabled val="1"/>
        </dgm:presLayoutVars>
      </dgm:prSet>
      <dgm:spPr/>
    </dgm:pt>
    <dgm:pt modelId="{CF5BBAE9-BEA4-40C1-BBB2-DF132AAE4892}" type="pres">
      <dgm:prSet presAssocID="{DB4BC1E7-A25B-495F-8346-8FD6DC5E5DE3}" presName="sibTrans" presStyleLbl="sibTrans2D1" presStyleIdx="0" presStyleCnt="1"/>
      <dgm:spPr/>
    </dgm:pt>
    <dgm:pt modelId="{95DBE1BC-9F52-424A-B954-066704813DAA}" type="pres">
      <dgm:prSet presAssocID="{DB4BC1E7-A25B-495F-8346-8FD6DC5E5DE3}" presName="connectorText" presStyleLbl="sibTrans2D1" presStyleIdx="0" presStyleCnt="1"/>
      <dgm:spPr/>
    </dgm:pt>
    <dgm:pt modelId="{DCF4BFD1-682B-421E-A963-BB788063F0E5}" type="pres">
      <dgm:prSet presAssocID="{DA0E036B-4061-4ED8-9581-FCE8E908B3E7}" presName="node" presStyleLbl="node1" presStyleIdx="1" presStyleCnt="2">
        <dgm:presLayoutVars>
          <dgm:bulletEnabled val="1"/>
        </dgm:presLayoutVars>
      </dgm:prSet>
      <dgm:spPr/>
    </dgm:pt>
  </dgm:ptLst>
  <dgm:cxnLst>
    <dgm:cxn modelId="{342A3432-8C81-4B68-8788-2A0BB63D12C6}" type="presOf" srcId="{DB4BC1E7-A25B-495F-8346-8FD6DC5E5DE3}" destId="{CF5BBAE9-BEA4-40C1-BBB2-DF132AAE4892}" srcOrd="0" destOrd="0" presId="urn:microsoft.com/office/officeart/2005/8/layout/process1"/>
    <dgm:cxn modelId="{9F8D8967-493C-4272-8EA7-A73A93C5BEE9}" srcId="{F44BDFA6-FFC2-4C8E-93DD-1A55641215D1}" destId="{DDD969DA-CE79-49B3-AADC-44D1A6C6AD66}" srcOrd="0" destOrd="0" parTransId="{378D07A8-68DD-4062-B811-D26E488FB2BA}" sibTransId="{DB4BC1E7-A25B-495F-8346-8FD6DC5E5DE3}"/>
    <dgm:cxn modelId="{F0E01CB7-A3D6-4FDA-BA19-CBF9CBFE3ED1}" type="presOf" srcId="{F44BDFA6-FFC2-4C8E-93DD-1A55641215D1}" destId="{18AB4BF9-FE45-46A6-8483-97742B0F86D2}" srcOrd="0" destOrd="0" presId="urn:microsoft.com/office/officeart/2005/8/layout/process1"/>
    <dgm:cxn modelId="{345FD0BC-34B7-4DDB-9A73-DC246768A152}" srcId="{F44BDFA6-FFC2-4C8E-93DD-1A55641215D1}" destId="{DA0E036B-4061-4ED8-9581-FCE8E908B3E7}" srcOrd="1" destOrd="0" parTransId="{052B393F-7627-484F-8DCE-B6DAE3AD879C}" sibTransId="{7204A8BB-2E60-4FB2-A817-45EA62BCBDEA}"/>
    <dgm:cxn modelId="{9EB428DE-84D1-4D61-AA9A-F62E0077BE4F}" type="presOf" srcId="{DB4BC1E7-A25B-495F-8346-8FD6DC5E5DE3}" destId="{95DBE1BC-9F52-424A-B954-066704813DAA}" srcOrd="1" destOrd="0" presId="urn:microsoft.com/office/officeart/2005/8/layout/process1"/>
    <dgm:cxn modelId="{1DD903F0-0F1E-46DF-BA36-E0F0ED80F571}" type="presOf" srcId="{DDD969DA-CE79-49B3-AADC-44D1A6C6AD66}" destId="{4BDC0108-0133-46D3-ACA7-7A20BBCEFABB}" srcOrd="0" destOrd="0" presId="urn:microsoft.com/office/officeart/2005/8/layout/process1"/>
    <dgm:cxn modelId="{8CF401FB-C802-4CB5-B8B1-0CA1628F0563}" type="presOf" srcId="{DA0E036B-4061-4ED8-9581-FCE8E908B3E7}" destId="{DCF4BFD1-682B-421E-A963-BB788063F0E5}" srcOrd="0" destOrd="0" presId="urn:microsoft.com/office/officeart/2005/8/layout/process1"/>
    <dgm:cxn modelId="{C5847B59-1BC3-4DAC-A865-317C331E6431}" type="presParOf" srcId="{18AB4BF9-FE45-46A6-8483-97742B0F86D2}" destId="{4BDC0108-0133-46D3-ACA7-7A20BBCEFABB}" srcOrd="0" destOrd="0" presId="urn:microsoft.com/office/officeart/2005/8/layout/process1"/>
    <dgm:cxn modelId="{9CEFF461-2BA3-4654-BB3D-3AACBB5AAA0F}" type="presParOf" srcId="{18AB4BF9-FE45-46A6-8483-97742B0F86D2}" destId="{CF5BBAE9-BEA4-40C1-BBB2-DF132AAE4892}" srcOrd="1" destOrd="0" presId="urn:microsoft.com/office/officeart/2005/8/layout/process1"/>
    <dgm:cxn modelId="{6FA0366E-69B4-4ACF-86A5-119A6F3FA5E3}" type="presParOf" srcId="{CF5BBAE9-BEA4-40C1-BBB2-DF132AAE4892}" destId="{95DBE1BC-9F52-424A-B954-066704813DAA}" srcOrd="0" destOrd="0" presId="urn:microsoft.com/office/officeart/2005/8/layout/process1"/>
    <dgm:cxn modelId="{15134337-436C-4A0F-8882-217FA21420DC}" type="presParOf" srcId="{18AB4BF9-FE45-46A6-8483-97742B0F86D2}" destId="{DCF4BFD1-682B-421E-A963-BB788063F0E5}" srcOrd="2"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44BDFA6-FFC2-4C8E-93DD-1A55641215D1}" type="doc">
      <dgm:prSet loTypeId="urn:microsoft.com/office/officeart/2005/8/layout/process1" loCatId="process" qsTypeId="urn:microsoft.com/office/officeart/2005/8/quickstyle/3d2" qsCatId="3D" csTypeId="urn:microsoft.com/office/officeart/2005/8/colors/colorful2" csCatId="colorful" phldr="1"/>
      <dgm:spPr/>
    </dgm:pt>
    <dgm:pt modelId="{DDD969DA-CE79-49B3-AADC-44D1A6C6AD66}">
      <dgm:prSet phldrT="[Text]"/>
      <dgm:spPr/>
      <dgm:t>
        <a:bodyPr/>
        <a:lstStyle/>
        <a:p>
          <a:r>
            <a:rPr lang="en-US"/>
            <a:t>Giao dịch tài liệu</a:t>
          </a:r>
          <a:endParaRPr lang="vi-VN" dirty="0"/>
        </a:p>
      </dgm:t>
    </dgm:pt>
    <dgm:pt modelId="{378D07A8-68DD-4062-B811-D26E488FB2BA}" type="parTrans" cxnId="{9F8D8967-493C-4272-8EA7-A73A93C5BEE9}">
      <dgm:prSet/>
      <dgm:spPr/>
      <dgm:t>
        <a:bodyPr/>
        <a:lstStyle/>
        <a:p>
          <a:endParaRPr lang="vi-VN"/>
        </a:p>
      </dgm:t>
    </dgm:pt>
    <dgm:pt modelId="{DB4BC1E7-A25B-495F-8346-8FD6DC5E5DE3}" type="sibTrans" cxnId="{9F8D8967-493C-4272-8EA7-A73A93C5BEE9}">
      <dgm:prSet/>
      <dgm:spPr/>
      <dgm:t>
        <a:bodyPr/>
        <a:lstStyle/>
        <a:p>
          <a:endParaRPr lang="vi-VN"/>
        </a:p>
      </dgm:t>
    </dgm:pt>
    <dgm:pt modelId="{DA0E036B-4061-4ED8-9581-FCE8E908B3E7}">
      <dgm:prSet phldrT="[Text]"/>
      <dgm:spPr/>
      <dgm:t>
        <a:bodyPr/>
        <a:lstStyle/>
        <a:p>
          <a:r>
            <a:rPr lang="en-US"/>
            <a:t>CDSL</a:t>
          </a:r>
          <a:endParaRPr lang="vi-VN" dirty="0"/>
        </a:p>
      </dgm:t>
    </dgm:pt>
    <dgm:pt modelId="{052B393F-7627-484F-8DCE-B6DAE3AD879C}" type="parTrans" cxnId="{345FD0BC-34B7-4DDB-9A73-DC246768A152}">
      <dgm:prSet/>
      <dgm:spPr/>
      <dgm:t>
        <a:bodyPr/>
        <a:lstStyle/>
        <a:p>
          <a:endParaRPr lang="vi-VN"/>
        </a:p>
      </dgm:t>
    </dgm:pt>
    <dgm:pt modelId="{7204A8BB-2E60-4FB2-A817-45EA62BCBDEA}" type="sibTrans" cxnId="{345FD0BC-34B7-4DDB-9A73-DC246768A152}">
      <dgm:prSet/>
      <dgm:spPr/>
      <dgm:t>
        <a:bodyPr/>
        <a:lstStyle/>
        <a:p>
          <a:endParaRPr lang="vi-VN"/>
        </a:p>
      </dgm:t>
    </dgm:pt>
    <dgm:pt modelId="{18AB4BF9-FE45-46A6-8483-97742B0F86D2}" type="pres">
      <dgm:prSet presAssocID="{F44BDFA6-FFC2-4C8E-93DD-1A55641215D1}" presName="Name0" presStyleCnt="0">
        <dgm:presLayoutVars>
          <dgm:dir/>
          <dgm:resizeHandles val="exact"/>
        </dgm:presLayoutVars>
      </dgm:prSet>
      <dgm:spPr/>
    </dgm:pt>
    <dgm:pt modelId="{4BDC0108-0133-46D3-ACA7-7A20BBCEFABB}" type="pres">
      <dgm:prSet presAssocID="{DDD969DA-CE79-49B3-AADC-44D1A6C6AD66}" presName="node" presStyleLbl="node1" presStyleIdx="0" presStyleCnt="2">
        <dgm:presLayoutVars>
          <dgm:bulletEnabled val="1"/>
        </dgm:presLayoutVars>
      </dgm:prSet>
      <dgm:spPr/>
    </dgm:pt>
    <dgm:pt modelId="{CF5BBAE9-BEA4-40C1-BBB2-DF132AAE4892}" type="pres">
      <dgm:prSet presAssocID="{DB4BC1E7-A25B-495F-8346-8FD6DC5E5DE3}" presName="sibTrans" presStyleLbl="sibTrans2D1" presStyleIdx="0" presStyleCnt="1"/>
      <dgm:spPr/>
    </dgm:pt>
    <dgm:pt modelId="{95DBE1BC-9F52-424A-B954-066704813DAA}" type="pres">
      <dgm:prSet presAssocID="{DB4BC1E7-A25B-495F-8346-8FD6DC5E5DE3}" presName="connectorText" presStyleLbl="sibTrans2D1" presStyleIdx="0" presStyleCnt="1"/>
      <dgm:spPr/>
    </dgm:pt>
    <dgm:pt modelId="{DCF4BFD1-682B-421E-A963-BB788063F0E5}" type="pres">
      <dgm:prSet presAssocID="{DA0E036B-4061-4ED8-9581-FCE8E908B3E7}" presName="node" presStyleLbl="node1" presStyleIdx="1" presStyleCnt="2">
        <dgm:presLayoutVars>
          <dgm:bulletEnabled val="1"/>
        </dgm:presLayoutVars>
      </dgm:prSet>
      <dgm:spPr/>
    </dgm:pt>
  </dgm:ptLst>
  <dgm:cxnLst>
    <dgm:cxn modelId="{B346F221-A0E6-4603-826E-8A6C8F139659}" type="presOf" srcId="{DB4BC1E7-A25B-495F-8346-8FD6DC5E5DE3}" destId="{CF5BBAE9-BEA4-40C1-BBB2-DF132AAE4892}" srcOrd="0" destOrd="0" presId="urn:microsoft.com/office/officeart/2005/8/layout/process1"/>
    <dgm:cxn modelId="{9F8D8967-493C-4272-8EA7-A73A93C5BEE9}" srcId="{F44BDFA6-FFC2-4C8E-93DD-1A55641215D1}" destId="{DDD969DA-CE79-49B3-AADC-44D1A6C6AD66}" srcOrd="0" destOrd="0" parTransId="{378D07A8-68DD-4062-B811-D26E488FB2BA}" sibTransId="{DB4BC1E7-A25B-495F-8346-8FD6DC5E5DE3}"/>
    <dgm:cxn modelId="{E9D66874-7E3A-4EAC-8228-7E35F244A6E7}" type="presOf" srcId="{DA0E036B-4061-4ED8-9581-FCE8E908B3E7}" destId="{DCF4BFD1-682B-421E-A963-BB788063F0E5}" srcOrd="0" destOrd="0" presId="urn:microsoft.com/office/officeart/2005/8/layout/process1"/>
    <dgm:cxn modelId="{46DEBD9C-0BAF-4817-BF41-B2C4E3F1C217}" type="presOf" srcId="{DB4BC1E7-A25B-495F-8346-8FD6DC5E5DE3}" destId="{95DBE1BC-9F52-424A-B954-066704813DAA}" srcOrd="1" destOrd="0" presId="urn:microsoft.com/office/officeart/2005/8/layout/process1"/>
    <dgm:cxn modelId="{345FD0BC-34B7-4DDB-9A73-DC246768A152}" srcId="{F44BDFA6-FFC2-4C8E-93DD-1A55641215D1}" destId="{DA0E036B-4061-4ED8-9581-FCE8E908B3E7}" srcOrd="1" destOrd="0" parTransId="{052B393F-7627-484F-8DCE-B6DAE3AD879C}" sibTransId="{7204A8BB-2E60-4FB2-A817-45EA62BCBDEA}"/>
    <dgm:cxn modelId="{D415E2FC-6930-458D-83D6-EC5FBD81B259}" type="presOf" srcId="{F44BDFA6-FFC2-4C8E-93DD-1A55641215D1}" destId="{18AB4BF9-FE45-46A6-8483-97742B0F86D2}" srcOrd="0" destOrd="0" presId="urn:microsoft.com/office/officeart/2005/8/layout/process1"/>
    <dgm:cxn modelId="{8E67AAFE-4A14-423F-BE92-FC8F1ACB73DF}" type="presOf" srcId="{DDD969DA-CE79-49B3-AADC-44D1A6C6AD66}" destId="{4BDC0108-0133-46D3-ACA7-7A20BBCEFABB}" srcOrd="0" destOrd="0" presId="urn:microsoft.com/office/officeart/2005/8/layout/process1"/>
    <dgm:cxn modelId="{C803CE33-714A-4679-8084-2FA4EC9FCF1E}" type="presParOf" srcId="{18AB4BF9-FE45-46A6-8483-97742B0F86D2}" destId="{4BDC0108-0133-46D3-ACA7-7A20BBCEFABB}" srcOrd="0" destOrd="0" presId="urn:microsoft.com/office/officeart/2005/8/layout/process1"/>
    <dgm:cxn modelId="{950F7828-98C0-4EBC-92D8-AF8B8AB7A0BB}" type="presParOf" srcId="{18AB4BF9-FE45-46A6-8483-97742B0F86D2}" destId="{CF5BBAE9-BEA4-40C1-BBB2-DF132AAE4892}" srcOrd="1" destOrd="0" presId="urn:microsoft.com/office/officeart/2005/8/layout/process1"/>
    <dgm:cxn modelId="{DD9152C9-3512-4B92-A22B-3681E9BC26E4}" type="presParOf" srcId="{CF5BBAE9-BEA4-40C1-BBB2-DF132AAE4892}" destId="{95DBE1BC-9F52-424A-B954-066704813DAA}" srcOrd="0" destOrd="0" presId="urn:microsoft.com/office/officeart/2005/8/layout/process1"/>
    <dgm:cxn modelId="{BF702E74-0A86-4138-8334-D9DF6A8A5B92}" type="presParOf" srcId="{18AB4BF9-FE45-46A6-8483-97742B0F86D2}" destId="{DCF4BFD1-682B-421E-A963-BB788063F0E5}" srcOrd="2" destOrd="0" presId="urn:microsoft.com/office/officeart/2005/8/layout/process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44BDFA6-FFC2-4C8E-93DD-1A55641215D1}" type="doc">
      <dgm:prSet loTypeId="urn:microsoft.com/office/officeart/2005/8/layout/process1" loCatId="process" qsTypeId="urn:microsoft.com/office/officeart/2005/8/quickstyle/3d1" qsCatId="3D" csTypeId="urn:microsoft.com/office/officeart/2005/8/colors/colorful2" csCatId="colorful" phldr="1"/>
      <dgm:spPr/>
    </dgm:pt>
    <dgm:pt modelId="{DDD969DA-CE79-49B3-AADC-44D1A6C6AD66}">
      <dgm:prSet phldrT="[Text]"/>
      <dgm:spPr/>
      <dgm:t>
        <a:bodyPr/>
        <a:lstStyle/>
        <a:p>
          <a:r>
            <a:rPr lang="en-US" dirty="0" err="1"/>
            <a:t>Quản</a:t>
          </a:r>
          <a:r>
            <a:rPr lang="en-US" dirty="0"/>
            <a:t> </a:t>
          </a:r>
          <a:r>
            <a:rPr lang="en-US" dirty="0" err="1"/>
            <a:t>lý</a:t>
          </a:r>
          <a:r>
            <a:rPr lang="en-US" dirty="0"/>
            <a:t> </a:t>
          </a:r>
          <a:r>
            <a:rPr lang="en-US" dirty="0" err="1"/>
            <a:t>thư</a:t>
          </a:r>
          <a:r>
            <a:rPr lang="en-US" dirty="0"/>
            <a:t> </a:t>
          </a:r>
          <a:r>
            <a:rPr lang="en-US" dirty="0" err="1"/>
            <a:t>viện</a:t>
          </a:r>
          <a:r>
            <a:rPr lang="en-US" dirty="0"/>
            <a:t> </a:t>
          </a:r>
          <a:r>
            <a:rPr lang="en-US" dirty="0" err="1"/>
            <a:t>truyền</a:t>
          </a:r>
          <a:r>
            <a:rPr lang="en-US" dirty="0"/>
            <a:t> </a:t>
          </a:r>
          <a:r>
            <a:rPr lang="en-US" dirty="0" err="1"/>
            <a:t>thống</a:t>
          </a:r>
          <a:endParaRPr lang="vi-VN" dirty="0"/>
        </a:p>
      </dgm:t>
    </dgm:pt>
    <dgm:pt modelId="{378D07A8-68DD-4062-B811-D26E488FB2BA}" type="parTrans" cxnId="{9F8D8967-493C-4272-8EA7-A73A93C5BEE9}">
      <dgm:prSet/>
      <dgm:spPr/>
      <dgm:t>
        <a:bodyPr/>
        <a:lstStyle/>
        <a:p>
          <a:endParaRPr lang="vi-VN"/>
        </a:p>
      </dgm:t>
    </dgm:pt>
    <dgm:pt modelId="{DB4BC1E7-A25B-495F-8346-8FD6DC5E5DE3}" type="sibTrans" cxnId="{9F8D8967-493C-4272-8EA7-A73A93C5BEE9}">
      <dgm:prSet/>
      <dgm:spPr/>
      <dgm:t>
        <a:bodyPr/>
        <a:lstStyle/>
        <a:p>
          <a:endParaRPr lang="vi-VN"/>
        </a:p>
      </dgm:t>
    </dgm:pt>
    <dgm:pt modelId="{DA0E036B-4061-4ED8-9581-FCE8E908B3E7}">
      <dgm:prSet phldrT="[Text]"/>
      <dgm:spPr/>
      <dgm:t>
        <a:bodyPr/>
        <a:lstStyle/>
        <a:p>
          <a:r>
            <a:rPr lang="en-US" dirty="0" err="1"/>
            <a:t>Quản</a:t>
          </a:r>
          <a:r>
            <a:rPr lang="en-US" dirty="0"/>
            <a:t> </a:t>
          </a:r>
          <a:r>
            <a:rPr lang="en-US" dirty="0" err="1"/>
            <a:t>lý</a:t>
          </a:r>
          <a:r>
            <a:rPr lang="en-US" dirty="0"/>
            <a:t> </a:t>
          </a:r>
          <a:r>
            <a:rPr lang="en-US" dirty="0" err="1"/>
            <a:t>thư</a:t>
          </a:r>
          <a:r>
            <a:rPr lang="en-US" dirty="0"/>
            <a:t> </a:t>
          </a:r>
          <a:r>
            <a:rPr lang="en-US" dirty="0" err="1"/>
            <a:t>viện</a:t>
          </a:r>
          <a:r>
            <a:rPr lang="en-US" dirty="0"/>
            <a:t> </a:t>
          </a:r>
          <a:r>
            <a:rPr lang="en-US" dirty="0" err="1"/>
            <a:t>hiện</a:t>
          </a:r>
          <a:r>
            <a:rPr lang="en-US" dirty="0"/>
            <a:t> </a:t>
          </a:r>
          <a:r>
            <a:rPr lang="en-US" dirty="0" err="1"/>
            <a:t>đại</a:t>
          </a:r>
          <a:endParaRPr lang="vi-VN" dirty="0"/>
        </a:p>
      </dgm:t>
    </dgm:pt>
    <dgm:pt modelId="{052B393F-7627-484F-8DCE-B6DAE3AD879C}" type="parTrans" cxnId="{345FD0BC-34B7-4DDB-9A73-DC246768A152}">
      <dgm:prSet/>
      <dgm:spPr/>
      <dgm:t>
        <a:bodyPr/>
        <a:lstStyle/>
        <a:p>
          <a:endParaRPr lang="vi-VN"/>
        </a:p>
      </dgm:t>
    </dgm:pt>
    <dgm:pt modelId="{7204A8BB-2E60-4FB2-A817-45EA62BCBDEA}" type="sibTrans" cxnId="{345FD0BC-34B7-4DDB-9A73-DC246768A152}">
      <dgm:prSet/>
      <dgm:spPr/>
      <dgm:t>
        <a:bodyPr/>
        <a:lstStyle/>
        <a:p>
          <a:endParaRPr lang="vi-VN"/>
        </a:p>
      </dgm:t>
    </dgm:pt>
    <dgm:pt modelId="{18AB4BF9-FE45-46A6-8483-97742B0F86D2}" type="pres">
      <dgm:prSet presAssocID="{F44BDFA6-FFC2-4C8E-93DD-1A55641215D1}" presName="Name0" presStyleCnt="0">
        <dgm:presLayoutVars>
          <dgm:dir/>
          <dgm:resizeHandles val="exact"/>
        </dgm:presLayoutVars>
      </dgm:prSet>
      <dgm:spPr/>
    </dgm:pt>
    <dgm:pt modelId="{4BDC0108-0133-46D3-ACA7-7A20BBCEFABB}" type="pres">
      <dgm:prSet presAssocID="{DDD969DA-CE79-49B3-AADC-44D1A6C6AD66}" presName="node" presStyleLbl="node1" presStyleIdx="0" presStyleCnt="2">
        <dgm:presLayoutVars>
          <dgm:bulletEnabled val="1"/>
        </dgm:presLayoutVars>
      </dgm:prSet>
      <dgm:spPr/>
    </dgm:pt>
    <dgm:pt modelId="{CF5BBAE9-BEA4-40C1-BBB2-DF132AAE4892}" type="pres">
      <dgm:prSet presAssocID="{DB4BC1E7-A25B-495F-8346-8FD6DC5E5DE3}" presName="sibTrans" presStyleLbl="sibTrans2D1" presStyleIdx="0" presStyleCnt="1"/>
      <dgm:spPr/>
    </dgm:pt>
    <dgm:pt modelId="{95DBE1BC-9F52-424A-B954-066704813DAA}" type="pres">
      <dgm:prSet presAssocID="{DB4BC1E7-A25B-495F-8346-8FD6DC5E5DE3}" presName="connectorText" presStyleLbl="sibTrans2D1" presStyleIdx="0" presStyleCnt="1"/>
      <dgm:spPr/>
    </dgm:pt>
    <dgm:pt modelId="{DCF4BFD1-682B-421E-A963-BB788063F0E5}" type="pres">
      <dgm:prSet presAssocID="{DA0E036B-4061-4ED8-9581-FCE8E908B3E7}" presName="node" presStyleLbl="node1" presStyleIdx="1" presStyleCnt="2">
        <dgm:presLayoutVars>
          <dgm:bulletEnabled val="1"/>
        </dgm:presLayoutVars>
      </dgm:prSet>
      <dgm:spPr/>
    </dgm:pt>
  </dgm:ptLst>
  <dgm:cxnLst>
    <dgm:cxn modelId="{F8CB5601-643A-481D-8FBD-B743C75B950F}" type="presOf" srcId="{DDD969DA-CE79-49B3-AADC-44D1A6C6AD66}" destId="{4BDC0108-0133-46D3-ACA7-7A20BBCEFABB}" srcOrd="0" destOrd="0" presId="urn:microsoft.com/office/officeart/2005/8/layout/process1"/>
    <dgm:cxn modelId="{3D9C881A-2AEB-45D5-8CC8-7391AABEB220}" type="presOf" srcId="{F44BDFA6-FFC2-4C8E-93DD-1A55641215D1}" destId="{18AB4BF9-FE45-46A6-8483-97742B0F86D2}" srcOrd="0" destOrd="0" presId="urn:microsoft.com/office/officeart/2005/8/layout/process1"/>
    <dgm:cxn modelId="{834D8122-B430-462C-A8C2-6C6E4103D80C}" type="presOf" srcId="{DB4BC1E7-A25B-495F-8346-8FD6DC5E5DE3}" destId="{95DBE1BC-9F52-424A-B954-066704813DAA}" srcOrd="1" destOrd="0" presId="urn:microsoft.com/office/officeart/2005/8/layout/process1"/>
    <dgm:cxn modelId="{9F8D8967-493C-4272-8EA7-A73A93C5BEE9}" srcId="{F44BDFA6-FFC2-4C8E-93DD-1A55641215D1}" destId="{DDD969DA-CE79-49B3-AADC-44D1A6C6AD66}" srcOrd="0" destOrd="0" parTransId="{378D07A8-68DD-4062-B811-D26E488FB2BA}" sibTransId="{DB4BC1E7-A25B-495F-8346-8FD6DC5E5DE3}"/>
    <dgm:cxn modelId="{345FD0BC-34B7-4DDB-9A73-DC246768A152}" srcId="{F44BDFA6-FFC2-4C8E-93DD-1A55641215D1}" destId="{DA0E036B-4061-4ED8-9581-FCE8E908B3E7}" srcOrd="1" destOrd="0" parTransId="{052B393F-7627-484F-8DCE-B6DAE3AD879C}" sibTransId="{7204A8BB-2E60-4FB2-A817-45EA62BCBDEA}"/>
    <dgm:cxn modelId="{06EC1ED3-6B37-449E-9929-1D0FA7DCBD52}" type="presOf" srcId="{DB4BC1E7-A25B-495F-8346-8FD6DC5E5DE3}" destId="{CF5BBAE9-BEA4-40C1-BBB2-DF132AAE4892}" srcOrd="0" destOrd="0" presId="urn:microsoft.com/office/officeart/2005/8/layout/process1"/>
    <dgm:cxn modelId="{EA17EDE9-E3B9-41CD-A012-9531AC9C378B}" type="presOf" srcId="{DA0E036B-4061-4ED8-9581-FCE8E908B3E7}" destId="{DCF4BFD1-682B-421E-A963-BB788063F0E5}" srcOrd="0" destOrd="0" presId="urn:microsoft.com/office/officeart/2005/8/layout/process1"/>
    <dgm:cxn modelId="{F3486278-98EA-4F18-9565-AEDDAC6FD56F}" type="presParOf" srcId="{18AB4BF9-FE45-46A6-8483-97742B0F86D2}" destId="{4BDC0108-0133-46D3-ACA7-7A20BBCEFABB}" srcOrd="0" destOrd="0" presId="urn:microsoft.com/office/officeart/2005/8/layout/process1"/>
    <dgm:cxn modelId="{AE8576D1-E580-4D8D-985F-BCB68C7E0F15}" type="presParOf" srcId="{18AB4BF9-FE45-46A6-8483-97742B0F86D2}" destId="{CF5BBAE9-BEA4-40C1-BBB2-DF132AAE4892}" srcOrd="1" destOrd="0" presId="urn:microsoft.com/office/officeart/2005/8/layout/process1"/>
    <dgm:cxn modelId="{39C68996-25F6-46B4-92B1-2624DDF6D3E7}" type="presParOf" srcId="{CF5BBAE9-BEA4-40C1-BBB2-DF132AAE4892}" destId="{95DBE1BC-9F52-424A-B954-066704813DAA}" srcOrd="0" destOrd="0" presId="urn:microsoft.com/office/officeart/2005/8/layout/process1"/>
    <dgm:cxn modelId="{20BF0028-B69B-4ADC-84D2-A8ED3BC428FF}" type="presParOf" srcId="{18AB4BF9-FE45-46A6-8483-97742B0F86D2}" destId="{DCF4BFD1-682B-421E-A963-BB788063F0E5}" srcOrd="2" destOrd="0" presId="urn:microsoft.com/office/officeart/2005/8/layout/process1"/>
  </dgm:cxnLst>
  <dgm:bg>
    <a:noFill/>
  </dgm:bg>
  <dgm:whole/>
  <dgm:extLst>
    <a:ext uri="http://schemas.microsoft.com/office/drawing/2008/diagram">
      <dsp:dataModelExt xmlns:dsp="http://schemas.microsoft.com/office/drawing/2008/diagram" relId="rId2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44BDFA6-FFC2-4C8E-93DD-1A55641215D1}" type="doc">
      <dgm:prSet loTypeId="urn:microsoft.com/office/officeart/2005/8/layout/process1" loCatId="process" qsTypeId="urn:microsoft.com/office/officeart/2005/8/quickstyle/3d1" qsCatId="3D" csTypeId="urn:microsoft.com/office/officeart/2005/8/colors/colorful2" csCatId="colorful" phldr="1"/>
      <dgm:spPr/>
    </dgm:pt>
    <dgm:pt modelId="{DDD969DA-CE79-49B3-AADC-44D1A6C6AD66}">
      <dgm:prSet phldrT="[Text]"/>
      <dgm:spPr/>
      <dgm:t>
        <a:bodyPr/>
        <a:lstStyle/>
        <a:p>
          <a:r>
            <a:rPr lang="en-US" dirty="0" err="1"/>
            <a:t>Quản</a:t>
          </a:r>
          <a:r>
            <a:rPr lang="en-US" dirty="0"/>
            <a:t> </a:t>
          </a:r>
          <a:r>
            <a:rPr lang="en-US" dirty="0" err="1"/>
            <a:t>lý</a:t>
          </a:r>
          <a:r>
            <a:rPr lang="en-US" dirty="0"/>
            <a:t> </a:t>
          </a:r>
          <a:r>
            <a:rPr lang="en-US" dirty="0" err="1"/>
            <a:t>thư</a:t>
          </a:r>
          <a:r>
            <a:rPr lang="en-US" dirty="0"/>
            <a:t> </a:t>
          </a:r>
          <a:r>
            <a:rPr lang="en-US" dirty="0" err="1"/>
            <a:t>viện</a:t>
          </a:r>
          <a:r>
            <a:rPr lang="en-US" dirty="0"/>
            <a:t> </a:t>
          </a:r>
          <a:r>
            <a:rPr lang="en-US" dirty="0" err="1"/>
            <a:t>truyền</a:t>
          </a:r>
          <a:r>
            <a:rPr lang="en-US" dirty="0"/>
            <a:t> </a:t>
          </a:r>
          <a:r>
            <a:rPr lang="en-US" dirty="0" err="1"/>
            <a:t>thống</a:t>
          </a:r>
          <a:endParaRPr lang="vi-VN" dirty="0"/>
        </a:p>
      </dgm:t>
    </dgm:pt>
    <dgm:pt modelId="{378D07A8-68DD-4062-B811-D26E488FB2BA}" type="parTrans" cxnId="{9F8D8967-493C-4272-8EA7-A73A93C5BEE9}">
      <dgm:prSet/>
      <dgm:spPr/>
      <dgm:t>
        <a:bodyPr/>
        <a:lstStyle/>
        <a:p>
          <a:endParaRPr lang="vi-VN"/>
        </a:p>
      </dgm:t>
    </dgm:pt>
    <dgm:pt modelId="{DB4BC1E7-A25B-495F-8346-8FD6DC5E5DE3}" type="sibTrans" cxnId="{9F8D8967-493C-4272-8EA7-A73A93C5BEE9}">
      <dgm:prSet/>
      <dgm:spPr/>
      <dgm:t>
        <a:bodyPr/>
        <a:lstStyle/>
        <a:p>
          <a:endParaRPr lang="vi-VN"/>
        </a:p>
      </dgm:t>
    </dgm:pt>
    <dgm:pt modelId="{DA0E036B-4061-4ED8-9581-FCE8E908B3E7}">
      <dgm:prSet phldrT="[Text]"/>
      <dgm:spPr/>
      <dgm:t>
        <a:bodyPr/>
        <a:lstStyle/>
        <a:p>
          <a:r>
            <a:rPr lang="en-US" dirty="0" err="1"/>
            <a:t>Quản</a:t>
          </a:r>
          <a:r>
            <a:rPr lang="en-US" dirty="0"/>
            <a:t> </a:t>
          </a:r>
          <a:r>
            <a:rPr lang="en-US" dirty="0" err="1"/>
            <a:t>lý</a:t>
          </a:r>
          <a:r>
            <a:rPr lang="en-US" dirty="0"/>
            <a:t> </a:t>
          </a:r>
          <a:r>
            <a:rPr lang="en-US" dirty="0" err="1"/>
            <a:t>thư</a:t>
          </a:r>
          <a:r>
            <a:rPr lang="en-US" dirty="0"/>
            <a:t> </a:t>
          </a:r>
          <a:r>
            <a:rPr lang="en-US" dirty="0" err="1"/>
            <a:t>viện</a:t>
          </a:r>
          <a:r>
            <a:rPr lang="en-US" dirty="0"/>
            <a:t> </a:t>
          </a:r>
          <a:r>
            <a:rPr lang="en-US" dirty="0" err="1"/>
            <a:t>hiện</a:t>
          </a:r>
          <a:r>
            <a:rPr lang="en-US" dirty="0"/>
            <a:t> </a:t>
          </a:r>
          <a:r>
            <a:rPr lang="en-US" dirty="0" err="1"/>
            <a:t>đại</a:t>
          </a:r>
          <a:endParaRPr lang="vi-VN" dirty="0"/>
        </a:p>
      </dgm:t>
    </dgm:pt>
    <dgm:pt modelId="{052B393F-7627-484F-8DCE-B6DAE3AD879C}" type="parTrans" cxnId="{345FD0BC-34B7-4DDB-9A73-DC246768A152}">
      <dgm:prSet/>
      <dgm:spPr/>
      <dgm:t>
        <a:bodyPr/>
        <a:lstStyle/>
        <a:p>
          <a:endParaRPr lang="vi-VN"/>
        </a:p>
      </dgm:t>
    </dgm:pt>
    <dgm:pt modelId="{7204A8BB-2E60-4FB2-A817-45EA62BCBDEA}" type="sibTrans" cxnId="{345FD0BC-34B7-4DDB-9A73-DC246768A152}">
      <dgm:prSet/>
      <dgm:spPr/>
      <dgm:t>
        <a:bodyPr/>
        <a:lstStyle/>
        <a:p>
          <a:endParaRPr lang="vi-VN"/>
        </a:p>
      </dgm:t>
    </dgm:pt>
    <dgm:pt modelId="{18AB4BF9-FE45-46A6-8483-97742B0F86D2}" type="pres">
      <dgm:prSet presAssocID="{F44BDFA6-FFC2-4C8E-93DD-1A55641215D1}" presName="Name0" presStyleCnt="0">
        <dgm:presLayoutVars>
          <dgm:dir/>
          <dgm:resizeHandles val="exact"/>
        </dgm:presLayoutVars>
      </dgm:prSet>
      <dgm:spPr/>
    </dgm:pt>
    <dgm:pt modelId="{4BDC0108-0133-46D3-ACA7-7A20BBCEFABB}" type="pres">
      <dgm:prSet presAssocID="{DDD969DA-CE79-49B3-AADC-44D1A6C6AD66}" presName="node" presStyleLbl="node1" presStyleIdx="0" presStyleCnt="2">
        <dgm:presLayoutVars>
          <dgm:bulletEnabled val="1"/>
        </dgm:presLayoutVars>
      </dgm:prSet>
      <dgm:spPr/>
    </dgm:pt>
    <dgm:pt modelId="{CF5BBAE9-BEA4-40C1-BBB2-DF132AAE4892}" type="pres">
      <dgm:prSet presAssocID="{DB4BC1E7-A25B-495F-8346-8FD6DC5E5DE3}" presName="sibTrans" presStyleLbl="sibTrans2D1" presStyleIdx="0" presStyleCnt="1"/>
      <dgm:spPr/>
    </dgm:pt>
    <dgm:pt modelId="{95DBE1BC-9F52-424A-B954-066704813DAA}" type="pres">
      <dgm:prSet presAssocID="{DB4BC1E7-A25B-495F-8346-8FD6DC5E5DE3}" presName="connectorText" presStyleLbl="sibTrans2D1" presStyleIdx="0" presStyleCnt="1"/>
      <dgm:spPr/>
    </dgm:pt>
    <dgm:pt modelId="{DCF4BFD1-682B-421E-A963-BB788063F0E5}" type="pres">
      <dgm:prSet presAssocID="{DA0E036B-4061-4ED8-9581-FCE8E908B3E7}" presName="node" presStyleLbl="node1" presStyleIdx="1" presStyleCnt="2">
        <dgm:presLayoutVars>
          <dgm:bulletEnabled val="1"/>
        </dgm:presLayoutVars>
      </dgm:prSet>
      <dgm:spPr/>
    </dgm:pt>
  </dgm:ptLst>
  <dgm:cxnLst>
    <dgm:cxn modelId="{3DFBAF1C-259E-40B1-842A-919746D80118}" type="presOf" srcId="{DB4BC1E7-A25B-495F-8346-8FD6DC5E5DE3}" destId="{CF5BBAE9-BEA4-40C1-BBB2-DF132AAE4892}" srcOrd="0" destOrd="0" presId="urn:microsoft.com/office/officeart/2005/8/layout/process1"/>
    <dgm:cxn modelId="{9F8D8967-493C-4272-8EA7-A73A93C5BEE9}" srcId="{F44BDFA6-FFC2-4C8E-93DD-1A55641215D1}" destId="{DDD969DA-CE79-49B3-AADC-44D1A6C6AD66}" srcOrd="0" destOrd="0" parTransId="{378D07A8-68DD-4062-B811-D26E488FB2BA}" sibTransId="{DB4BC1E7-A25B-495F-8346-8FD6DC5E5DE3}"/>
    <dgm:cxn modelId="{81B41297-48CA-4B61-B40E-97C547E4D7C6}" type="presOf" srcId="{F44BDFA6-FFC2-4C8E-93DD-1A55641215D1}" destId="{18AB4BF9-FE45-46A6-8483-97742B0F86D2}" srcOrd="0" destOrd="0" presId="urn:microsoft.com/office/officeart/2005/8/layout/process1"/>
    <dgm:cxn modelId="{345FD0BC-34B7-4DDB-9A73-DC246768A152}" srcId="{F44BDFA6-FFC2-4C8E-93DD-1A55641215D1}" destId="{DA0E036B-4061-4ED8-9581-FCE8E908B3E7}" srcOrd="1" destOrd="0" parTransId="{052B393F-7627-484F-8DCE-B6DAE3AD879C}" sibTransId="{7204A8BB-2E60-4FB2-A817-45EA62BCBDEA}"/>
    <dgm:cxn modelId="{99EAC9C8-6387-4BCC-935A-235E0EB49C5D}" type="presOf" srcId="{DB4BC1E7-A25B-495F-8346-8FD6DC5E5DE3}" destId="{95DBE1BC-9F52-424A-B954-066704813DAA}" srcOrd="1" destOrd="0" presId="urn:microsoft.com/office/officeart/2005/8/layout/process1"/>
    <dgm:cxn modelId="{DBC760CC-0933-411C-BBDB-2583226F32D4}" type="presOf" srcId="{DA0E036B-4061-4ED8-9581-FCE8E908B3E7}" destId="{DCF4BFD1-682B-421E-A963-BB788063F0E5}" srcOrd="0" destOrd="0" presId="urn:microsoft.com/office/officeart/2005/8/layout/process1"/>
    <dgm:cxn modelId="{BCFCBBCD-7664-405E-B988-F8E91A87D73E}" type="presOf" srcId="{DDD969DA-CE79-49B3-AADC-44D1A6C6AD66}" destId="{4BDC0108-0133-46D3-ACA7-7A20BBCEFABB}" srcOrd="0" destOrd="0" presId="urn:microsoft.com/office/officeart/2005/8/layout/process1"/>
    <dgm:cxn modelId="{A16FEA14-0B89-4160-BF95-4A9C59704E86}" type="presParOf" srcId="{18AB4BF9-FE45-46A6-8483-97742B0F86D2}" destId="{4BDC0108-0133-46D3-ACA7-7A20BBCEFABB}" srcOrd="0" destOrd="0" presId="urn:microsoft.com/office/officeart/2005/8/layout/process1"/>
    <dgm:cxn modelId="{515D76B2-721F-4634-8E5C-D9D9FAF9E741}" type="presParOf" srcId="{18AB4BF9-FE45-46A6-8483-97742B0F86D2}" destId="{CF5BBAE9-BEA4-40C1-BBB2-DF132AAE4892}" srcOrd="1" destOrd="0" presId="urn:microsoft.com/office/officeart/2005/8/layout/process1"/>
    <dgm:cxn modelId="{A24D0CF4-5029-4974-81F3-7D3DE176019A}" type="presParOf" srcId="{CF5BBAE9-BEA4-40C1-BBB2-DF132AAE4892}" destId="{95DBE1BC-9F52-424A-B954-066704813DAA}" srcOrd="0" destOrd="0" presId="urn:microsoft.com/office/officeart/2005/8/layout/process1"/>
    <dgm:cxn modelId="{005BC943-D0BE-4799-934E-1B95B96C69BC}" type="presParOf" srcId="{18AB4BF9-FE45-46A6-8483-97742B0F86D2}" destId="{DCF4BFD1-682B-421E-A963-BB788063F0E5}" srcOrd="2" destOrd="0" presId="urn:microsoft.com/office/officeart/2005/8/layout/process1"/>
  </dgm:cxnLst>
  <dgm:bg>
    <a:noFill/>
  </dgm:bg>
  <dgm:whole/>
  <dgm:extLst>
    <a:ext uri="http://schemas.microsoft.com/office/drawing/2008/diagram">
      <dsp:dataModelExt xmlns:dsp="http://schemas.microsoft.com/office/drawing/2008/diagram" relId="rId3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3EBB8C3-D3B0-4AB7-BE3E-3907920642B6}" type="doc">
      <dgm:prSet loTypeId="urn:microsoft.com/office/officeart/2005/8/layout/process1" loCatId="process" qsTypeId="urn:microsoft.com/office/officeart/2005/8/quickstyle/simple1" qsCatId="simple" csTypeId="urn:microsoft.com/office/officeart/2005/8/colors/colorful2" csCatId="colorful" phldr="1"/>
      <dgm:spPr/>
    </dgm:pt>
    <dgm:pt modelId="{E39A0EDC-EFB7-44F5-A97E-C81F49940BBD}">
      <dgm:prSet phldrT="[Text]"/>
      <dgm:spPr/>
      <dgm:t>
        <a:bodyPr/>
        <a:lstStyle/>
        <a:p>
          <a:r>
            <a:rPr lang="en-US"/>
            <a:t>Quét tài liệu</a:t>
          </a:r>
        </a:p>
      </dgm:t>
    </dgm:pt>
    <dgm:pt modelId="{EBB9A168-AD9A-4A5B-A64D-75E7DACD8E9B}" type="parTrans" cxnId="{4277F03A-DB5E-4A4D-B90F-AEA66484CBE7}">
      <dgm:prSet/>
      <dgm:spPr/>
      <dgm:t>
        <a:bodyPr/>
        <a:lstStyle/>
        <a:p>
          <a:endParaRPr lang="en-US"/>
        </a:p>
      </dgm:t>
    </dgm:pt>
    <dgm:pt modelId="{D3C5BDCB-A70D-4F24-B48E-15BFEDED22BD}" type="sibTrans" cxnId="{4277F03A-DB5E-4A4D-B90F-AEA66484CBE7}">
      <dgm:prSet/>
      <dgm:spPr/>
      <dgm:t>
        <a:bodyPr/>
        <a:lstStyle/>
        <a:p>
          <a:endParaRPr lang="en-US"/>
        </a:p>
      </dgm:t>
    </dgm:pt>
    <dgm:pt modelId="{875A5861-F49D-468C-98B5-6C7DFC57DE88}">
      <dgm:prSet phldrT="[Text]"/>
      <dgm:spPr/>
      <dgm:t>
        <a:bodyPr/>
        <a:lstStyle/>
        <a:p>
          <a:r>
            <a:rPr lang="en-US"/>
            <a:t>Xử lý hình ảnh và nhận dạng</a:t>
          </a:r>
        </a:p>
      </dgm:t>
    </dgm:pt>
    <dgm:pt modelId="{069DF591-DE8D-48ED-9147-DCF4D3FF75FD}" type="parTrans" cxnId="{21564A83-D4C7-439A-A746-2EA8B27FE766}">
      <dgm:prSet/>
      <dgm:spPr/>
      <dgm:t>
        <a:bodyPr/>
        <a:lstStyle/>
        <a:p>
          <a:endParaRPr lang="en-US"/>
        </a:p>
      </dgm:t>
    </dgm:pt>
    <dgm:pt modelId="{7411357D-9D26-4270-AEAB-6275E893CA03}" type="sibTrans" cxnId="{21564A83-D4C7-439A-A746-2EA8B27FE766}">
      <dgm:prSet/>
      <dgm:spPr/>
      <dgm:t>
        <a:bodyPr/>
        <a:lstStyle/>
        <a:p>
          <a:endParaRPr lang="en-US"/>
        </a:p>
      </dgm:t>
    </dgm:pt>
    <dgm:pt modelId="{15745741-4649-451A-8C45-EF7A2CBF2141}">
      <dgm:prSet phldrT="[Text]"/>
      <dgm:spPr/>
      <dgm:t>
        <a:bodyPr/>
        <a:lstStyle/>
        <a:p>
          <a:r>
            <a:rPr lang="en-US"/>
            <a:t>Tổ chức quản lý tài nguyên</a:t>
          </a:r>
        </a:p>
      </dgm:t>
    </dgm:pt>
    <dgm:pt modelId="{F6A282CF-6DC9-432D-B7D5-004ED14DDB67}" type="parTrans" cxnId="{23BB9D3D-305C-4E75-A92B-91C26FF44FF1}">
      <dgm:prSet/>
      <dgm:spPr/>
      <dgm:t>
        <a:bodyPr/>
        <a:lstStyle/>
        <a:p>
          <a:endParaRPr lang="en-US"/>
        </a:p>
      </dgm:t>
    </dgm:pt>
    <dgm:pt modelId="{9D73CB35-15BC-441B-935A-1563611617BA}" type="sibTrans" cxnId="{23BB9D3D-305C-4E75-A92B-91C26FF44FF1}">
      <dgm:prSet/>
      <dgm:spPr/>
      <dgm:t>
        <a:bodyPr/>
        <a:lstStyle/>
        <a:p>
          <a:endParaRPr lang="en-US"/>
        </a:p>
      </dgm:t>
    </dgm:pt>
    <dgm:pt modelId="{A5443B32-75F0-4C23-BE4A-A92B13010D2D}" type="pres">
      <dgm:prSet presAssocID="{03EBB8C3-D3B0-4AB7-BE3E-3907920642B6}" presName="Name0" presStyleCnt="0">
        <dgm:presLayoutVars>
          <dgm:dir/>
          <dgm:resizeHandles val="exact"/>
        </dgm:presLayoutVars>
      </dgm:prSet>
      <dgm:spPr/>
    </dgm:pt>
    <dgm:pt modelId="{3CCFE3AC-54C6-47E6-B2C2-AA855EBE84F8}" type="pres">
      <dgm:prSet presAssocID="{E39A0EDC-EFB7-44F5-A97E-C81F49940BBD}" presName="node" presStyleLbl="node1" presStyleIdx="0" presStyleCnt="3">
        <dgm:presLayoutVars>
          <dgm:bulletEnabled val="1"/>
        </dgm:presLayoutVars>
      </dgm:prSet>
      <dgm:spPr/>
    </dgm:pt>
    <dgm:pt modelId="{6930E23C-6977-4935-97E0-213987D3BE60}" type="pres">
      <dgm:prSet presAssocID="{D3C5BDCB-A70D-4F24-B48E-15BFEDED22BD}" presName="sibTrans" presStyleLbl="sibTrans2D1" presStyleIdx="0" presStyleCnt="2"/>
      <dgm:spPr/>
    </dgm:pt>
    <dgm:pt modelId="{12C75720-21F5-49DB-B6AB-ACDF1603AE4F}" type="pres">
      <dgm:prSet presAssocID="{D3C5BDCB-A70D-4F24-B48E-15BFEDED22BD}" presName="connectorText" presStyleLbl="sibTrans2D1" presStyleIdx="0" presStyleCnt="2"/>
      <dgm:spPr/>
    </dgm:pt>
    <dgm:pt modelId="{E27FB136-C21C-4B0F-860E-612753B0F00B}" type="pres">
      <dgm:prSet presAssocID="{875A5861-F49D-468C-98B5-6C7DFC57DE88}" presName="node" presStyleLbl="node1" presStyleIdx="1" presStyleCnt="3">
        <dgm:presLayoutVars>
          <dgm:bulletEnabled val="1"/>
        </dgm:presLayoutVars>
      </dgm:prSet>
      <dgm:spPr/>
    </dgm:pt>
    <dgm:pt modelId="{AB53CFC5-0CCC-48DB-B54B-38EEDC13A9CF}" type="pres">
      <dgm:prSet presAssocID="{7411357D-9D26-4270-AEAB-6275E893CA03}" presName="sibTrans" presStyleLbl="sibTrans2D1" presStyleIdx="1" presStyleCnt="2"/>
      <dgm:spPr/>
    </dgm:pt>
    <dgm:pt modelId="{61B04750-63D4-4938-B6B7-604D6B27B96A}" type="pres">
      <dgm:prSet presAssocID="{7411357D-9D26-4270-AEAB-6275E893CA03}" presName="connectorText" presStyleLbl="sibTrans2D1" presStyleIdx="1" presStyleCnt="2"/>
      <dgm:spPr/>
    </dgm:pt>
    <dgm:pt modelId="{A3443258-2E7D-4FB1-B3EE-932F1E3122A3}" type="pres">
      <dgm:prSet presAssocID="{15745741-4649-451A-8C45-EF7A2CBF2141}" presName="node" presStyleLbl="node1" presStyleIdx="2" presStyleCnt="3">
        <dgm:presLayoutVars>
          <dgm:bulletEnabled val="1"/>
        </dgm:presLayoutVars>
      </dgm:prSet>
      <dgm:spPr/>
    </dgm:pt>
  </dgm:ptLst>
  <dgm:cxnLst>
    <dgm:cxn modelId="{2FE1530D-E4B1-4826-85FC-BEDBBB39C86F}" type="presOf" srcId="{7411357D-9D26-4270-AEAB-6275E893CA03}" destId="{61B04750-63D4-4938-B6B7-604D6B27B96A}" srcOrd="1" destOrd="0" presId="urn:microsoft.com/office/officeart/2005/8/layout/process1"/>
    <dgm:cxn modelId="{4277F03A-DB5E-4A4D-B90F-AEA66484CBE7}" srcId="{03EBB8C3-D3B0-4AB7-BE3E-3907920642B6}" destId="{E39A0EDC-EFB7-44F5-A97E-C81F49940BBD}" srcOrd="0" destOrd="0" parTransId="{EBB9A168-AD9A-4A5B-A64D-75E7DACD8E9B}" sibTransId="{D3C5BDCB-A70D-4F24-B48E-15BFEDED22BD}"/>
    <dgm:cxn modelId="{23BB9D3D-305C-4E75-A92B-91C26FF44FF1}" srcId="{03EBB8C3-D3B0-4AB7-BE3E-3907920642B6}" destId="{15745741-4649-451A-8C45-EF7A2CBF2141}" srcOrd="2" destOrd="0" parTransId="{F6A282CF-6DC9-432D-B7D5-004ED14DDB67}" sibTransId="{9D73CB35-15BC-441B-935A-1563611617BA}"/>
    <dgm:cxn modelId="{5F346C7E-AA12-4AC2-B087-A56EBA10ED64}" type="presOf" srcId="{D3C5BDCB-A70D-4F24-B48E-15BFEDED22BD}" destId="{6930E23C-6977-4935-97E0-213987D3BE60}" srcOrd="0" destOrd="0" presId="urn:microsoft.com/office/officeart/2005/8/layout/process1"/>
    <dgm:cxn modelId="{B8C19D7E-A94B-4407-B8F6-BC63A546EFD5}" type="presOf" srcId="{875A5861-F49D-468C-98B5-6C7DFC57DE88}" destId="{E27FB136-C21C-4B0F-860E-612753B0F00B}" srcOrd="0" destOrd="0" presId="urn:microsoft.com/office/officeart/2005/8/layout/process1"/>
    <dgm:cxn modelId="{21564A83-D4C7-439A-A746-2EA8B27FE766}" srcId="{03EBB8C3-D3B0-4AB7-BE3E-3907920642B6}" destId="{875A5861-F49D-468C-98B5-6C7DFC57DE88}" srcOrd="1" destOrd="0" parTransId="{069DF591-DE8D-48ED-9147-DCF4D3FF75FD}" sibTransId="{7411357D-9D26-4270-AEAB-6275E893CA03}"/>
    <dgm:cxn modelId="{C6484F89-1EF3-449E-8D91-8EC4FDEA0B5A}" type="presOf" srcId="{7411357D-9D26-4270-AEAB-6275E893CA03}" destId="{AB53CFC5-0CCC-48DB-B54B-38EEDC13A9CF}" srcOrd="0" destOrd="0" presId="urn:microsoft.com/office/officeart/2005/8/layout/process1"/>
    <dgm:cxn modelId="{F948058B-FB13-4109-ADDC-81EF41DC59C2}" type="presOf" srcId="{03EBB8C3-D3B0-4AB7-BE3E-3907920642B6}" destId="{A5443B32-75F0-4C23-BE4A-A92B13010D2D}" srcOrd="0" destOrd="0" presId="urn:microsoft.com/office/officeart/2005/8/layout/process1"/>
    <dgm:cxn modelId="{7A527EE1-8FF5-41ED-8313-010D2390FB2A}" type="presOf" srcId="{E39A0EDC-EFB7-44F5-A97E-C81F49940BBD}" destId="{3CCFE3AC-54C6-47E6-B2C2-AA855EBE84F8}" srcOrd="0" destOrd="0" presId="urn:microsoft.com/office/officeart/2005/8/layout/process1"/>
    <dgm:cxn modelId="{A4D8EBE3-78AD-4803-90BB-709F17B9BB07}" type="presOf" srcId="{D3C5BDCB-A70D-4F24-B48E-15BFEDED22BD}" destId="{12C75720-21F5-49DB-B6AB-ACDF1603AE4F}" srcOrd="1" destOrd="0" presId="urn:microsoft.com/office/officeart/2005/8/layout/process1"/>
    <dgm:cxn modelId="{251F66E8-88E5-407E-A5F7-42E7B0830765}" type="presOf" srcId="{15745741-4649-451A-8C45-EF7A2CBF2141}" destId="{A3443258-2E7D-4FB1-B3EE-932F1E3122A3}" srcOrd="0" destOrd="0" presId="urn:microsoft.com/office/officeart/2005/8/layout/process1"/>
    <dgm:cxn modelId="{5AB8533F-00AB-4D33-9FCE-ECBC682D1571}" type="presParOf" srcId="{A5443B32-75F0-4C23-BE4A-A92B13010D2D}" destId="{3CCFE3AC-54C6-47E6-B2C2-AA855EBE84F8}" srcOrd="0" destOrd="0" presId="urn:microsoft.com/office/officeart/2005/8/layout/process1"/>
    <dgm:cxn modelId="{6EB640BB-5563-4835-BD3D-913C47F3B5F6}" type="presParOf" srcId="{A5443B32-75F0-4C23-BE4A-A92B13010D2D}" destId="{6930E23C-6977-4935-97E0-213987D3BE60}" srcOrd="1" destOrd="0" presId="urn:microsoft.com/office/officeart/2005/8/layout/process1"/>
    <dgm:cxn modelId="{D460DD58-2922-4EDC-B9DC-74592EDE4B2B}" type="presParOf" srcId="{6930E23C-6977-4935-97E0-213987D3BE60}" destId="{12C75720-21F5-49DB-B6AB-ACDF1603AE4F}" srcOrd="0" destOrd="0" presId="urn:microsoft.com/office/officeart/2005/8/layout/process1"/>
    <dgm:cxn modelId="{96B98976-122A-47E7-BD7B-81A036599F2C}" type="presParOf" srcId="{A5443B32-75F0-4C23-BE4A-A92B13010D2D}" destId="{E27FB136-C21C-4B0F-860E-612753B0F00B}" srcOrd="2" destOrd="0" presId="urn:microsoft.com/office/officeart/2005/8/layout/process1"/>
    <dgm:cxn modelId="{386A8AAD-104A-4BF3-BD4E-25F6A1480368}" type="presParOf" srcId="{A5443B32-75F0-4C23-BE4A-A92B13010D2D}" destId="{AB53CFC5-0CCC-48DB-B54B-38EEDC13A9CF}" srcOrd="3" destOrd="0" presId="urn:microsoft.com/office/officeart/2005/8/layout/process1"/>
    <dgm:cxn modelId="{CB4DD0ED-3179-487B-BF12-74F1F53D5D6F}" type="presParOf" srcId="{AB53CFC5-0CCC-48DB-B54B-38EEDC13A9CF}" destId="{61B04750-63D4-4938-B6B7-604D6B27B96A}" srcOrd="0" destOrd="0" presId="urn:microsoft.com/office/officeart/2005/8/layout/process1"/>
    <dgm:cxn modelId="{8E42DCA6-59B4-4248-A7A9-7079B0C3A4E3}" type="presParOf" srcId="{A5443B32-75F0-4C23-BE4A-A92B13010D2D}" destId="{A3443258-2E7D-4FB1-B3EE-932F1E3122A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D79ED-9C61-4B0B-95BB-2FE840166C82}">
      <dsp:nvSpPr>
        <dsp:cNvPr id="0" name=""/>
        <dsp:cNvSpPr/>
      </dsp:nvSpPr>
      <dsp:spPr>
        <a:xfrm rot="10800000">
          <a:off x="1237940" y="3214"/>
          <a:ext cx="3802616" cy="1120553"/>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4133"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a:t>Bổ sung,</a:t>
          </a:r>
          <a:br>
            <a:rPr lang="en-US" sz="2000" kern="1200"/>
          </a:br>
          <a:r>
            <a:rPr lang="en-US" sz="2000" kern="1200"/>
            <a:t>Xử lý kỹ thuật tài liệu</a:t>
          </a:r>
        </a:p>
      </dsp:txBody>
      <dsp:txXfrm rot="10800000">
        <a:off x="1518078" y="3214"/>
        <a:ext cx="3522478" cy="1120553"/>
      </dsp:txXfrm>
    </dsp:sp>
    <dsp:sp modelId="{EBF570F5-9851-44F3-9446-C7C3DB18B87D}">
      <dsp:nvSpPr>
        <dsp:cNvPr id="0" name=""/>
        <dsp:cNvSpPr/>
      </dsp:nvSpPr>
      <dsp:spPr>
        <a:xfrm>
          <a:off x="677663" y="3214"/>
          <a:ext cx="1120553" cy="1120553"/>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B74C9E-E1A1-429C-9835-D309B1ECDABE}">
      <dsp:nvSpPr>
        <dsp:cNvPr id="0" name=""/>
        <dsp:cNvSpPr/>
      </dsp:nvSpPr>
      <dsp:spPr>
        <a:xfrm rot="10800000">
          <a:off x="1237940" y="1458261"/>
          <a:ext cx="3802616" cy="1120553"/>
        </a:xfrm>
        <a:prstGeom prst="homePlate">
          <a:avLst/>
        </a:prstGeom>
        <a:solidFill>
          <a:schemeClr val="accent4">
            <a:hueOff val="1306203"/>
            <a:satOff val="47084"/>
            <a:lumOff val="129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4133" tIns="76200" rIns="142240" bIns="76200" numCol="1" spcCol="1270" anchor="ctr" anchorCtr="0">
          <a:noAutofit/>
        </a:bodyPr>
        <a:lstStyle/>
        <a:p>
          <a:pPr marL="0" lvl="0" indent="0" algn="ctr" defTabSz="889000">
            <a:lnSpc>
              <a:spcPct val="90000"/>
            </a:lnSpc>
            <a:spcBef>
              <a:spcPct val="0"/>
            </a:spcBef>
            <a:spcAft>
              <a:spcPct val="35000"/>
            </a:spcAft>
            <a:buNone/>
          </a:pPr>
          <a:r>
            <a:rPr lang="vi-VN" sz="2000" kern="1200"/>
            <a:t>Tổ chức bộ máy tra cứu, </a:t>
          </a:r>
          <a:br>
            <a:rPr lang="en-US" sz="2000" kern="1200"/>
          </a:br>
          <a:r>
            <a:rPr lang="en-US" sz="2000" kern="1200"/>
            <a:t>T</a:t>
          </a:r>
          <a:r>
            <a:rPr lang="vi-VN" sz="2000" kern="1200"/>
            <a:t>ổ chức tài liệu</a:t>
          </a:r>
          <a:r>
            <a:rPr lang="en-US" sz="2000" kern="1200"/>
            <a:t>,</a:t>
          </a:r>
          <a:r>
            <a:rPr lang="vi-VN" sz="2000" kern="1200"/>
            <a:t> </a:t>
          </a:r>
          <a:br>
            <a:rPr lang="en-US" sz="2000" kern="1200"/>
          </a:br>
          <a:r>
            <a:rPr lang="en-US" sz="2000" kern="1200"/>
            <a:t>L</a:t>
          </a:r>
          <a:r>
            <a:rPr lang="vi-VN" sz="2000" kern="1200"/>
            <a:t>ưu thông tài liệu</a:t>
          </a:r>
          <a:endParaRPr lang="en-US" sz="2000" kern="1200"/>
        </a:p>
      </dsp:txBody>
      <dsp:txXfrm rot="10800000">
        <a:off x="1518078" y="1458261"/>
        <a:ext cx="3522478" cy="1120553"/>
      </dsp:txXfrm>
    </dsp:sp>
    <dsp:sp modelId="{928D5334-36CB-4BF0-B9C3-4A3F3B4ECFA2}">
      <dsp:nvSpPr>
        <dsp:cNvPr id="0" name=""/>
        <dsp:cNvSpPr/>
      </dsp:nvSpPr>
      <dsp:spPr>
        <a:xfrm>
          <a:off x="677663" y="1458261"/>
          <a:ext cx="1120553" cy="112055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C83A06-90A8-4492-91AB-CC3DFE7E2E80}">
      <dsp:nvSpPr>
        <dsp:cNvPr id="0" name=""/>
        <dsp:cNvSpPr/>
      </dsp:nvSpPr>
      <dsp:spPr>
        <a:xfrm rot="10800000">
          <a:off x="1237940" y="2913308"/>
          <a:ext cx="3802616" cy="1120553"/>
        </a:xfrm>
        <a:prstGeom prst="homePlate">
          <a:avLst/>
        </a:prstGeom>
        <a:solidFill>
          <a:schemeClr val="accent4">
            <a:hueOff val="2612407"/>
            <a:satOff val="94167"/>
            <a:lumOff val="258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4133"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a:t>T</a:t>
          </a:r>
          <a:r>
            <a:rPr lang="vi-VN" sz="2000" kern="1200"/>
            <a:t>hống kê thư viện</a:t>
          </a:r>
          <a:endParaRPr lang="en-US" sz="2000" kern="1200"/>
        </a:p>
      </dsp:txBody>
      <dsp:txXfrm rot="10800000">
        <a:off x="1518078" y="2913308"/>
        <a:ext cx="3522478" cy="1120553"/>
      </dsp:txXfrm>
    </dsp:sp>
    <dsp:sp modelId="{D446C6F5-047C-465E-927E-4AF8C4562E4C}">
      <dsp:nvSpPr>
        <dsp:cNvPr id="0" name=""/>
        <dsp:cNvSpPr/>
      </dsp:nvSpPr>
      <dsp:spPr>
        <a:xfrm>
          <a:off x="677663" y="2913308"/>
          <a:ext cx="1120553" cy="112055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61227-419E-4AF3-ACAE-CE88F845EBDB}">
      <dsp:nvSpPr>
        <dsp:cNvPr id="0" name=""/>
        <dsp:cNvSpPr/>
      </dsp:nvSpPr>
      <dsp:spPr>
        <a:xfrm>
          <a:off x="0" y="4070"/>
          <a:ext cx="3362960" cy="58703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vi-VN" sz="1600" b="1" kern="1200"/>
            <a:t>Khác nhau giữa ứng dụng CNTT và chuyển đổi số (CĐS) là gì?</a:t>
          </a:r>
          <a:endParaRPr lang="en-US" sz="1600" b="1" kern="1200"/>
        </a:p>
      </dsp:txBody>
      <dsp:txXfrm>
        <a:off x="17194" y="21264"/>
        <a:ext cx="3328572" cy="552643"/>
      </dsp:txXfrm>
    </dsp:sp>
    <dsp:sp modelId="{AAEF1441-4D12-4F47-8FF0-D096BDB154D8}">
      <dsp:nvSpPr>
        <dsp:cNvPr id="0" name=""/>
        <dsp:cNvSpPr/>
      </dsp:nvSpPr>
      <dsp:spPr>
        <a:xfrm rot="5400000">
          <a:off x="1503594" y="614820"/>
          <a:ext cx="355770" cy="42692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1553402" y="650398"/>
        <a:ext cx="256155" cy="249039"/>
      </dsp:txXfrm>
    </dsp:sp>
    <dsp:sp modelId="{03A48C6E-AC70-401F-BB2E-45799EDA1120}">
      <dsp:nvSpPr>
        <dsp:cNvPr id="0" name=""/>
        <dsp:cNvSpPr/>
      </dsp:nvSpPr>
      <dsp:spPr>
        <a:xfrm>
          <a:off x="0" y="1065463"/>
          <a:ext cx="3362960" cy="2902341"/>
        </a:xfrm>
        <a:prstGeom prst="roundRect">
          <a:avLst>
            <a:gd name="adj" fmla="val 10000"/>
          </a:avLst>
        </a:prstGeom>
        <a:solidFill>
          <a:schemeClr val="accent4">
            <a:hueOff val="1306203"/>
            <a:satOff val="47084"/>
            <a:lumOff val="129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vi-VN" sz="1700" kern="1200"/>
            <a:t>CĐS là sự phát triển tiếp theo của ứng dụng CNTT. Ứng dụng CNTT là dùng máy tính và phần mềm để viết báo cáo gửi cấp trên. CĐS là không làm báo cáo cấp trên nữa. Dữ liệu các cấp đã có trong hệ thống, cấp nào muốn lấy thông tin gì thì tự vào mà lấy và phân tích.</a:t>
          </a:r>
          <a:endParaRPr lang="en-US" sz="1700" kern="1200"/>
        </a:p>
      </dsp:txBody>
      <dsp:txXfrm>
        <a:off x="85007" y="1150470"/>
        <a:ext cx="3192946" cy="2732327"/>
      </dsp:txXfrm>
    </dsp:sp>
    <dsp:sp modelId="{49746460-A329-44C6-94F5-942B51F1CC71}">
      <dsp:nvSpPr>
        <dsp:cNvPr id="0" name=""/>
        <dsp:cNvSpPr/>
      </dsp:nvSpPr>
      <dsp:spPr>
        <a:xfrm rot="5400000">
          <a:off x="1503594" y="3991523"/>
          <a:ext cx="355770" cy="426925"/>
        </a:xfrm>
        <a:prstGeom prst="rightArrow">
          <a:avLst>
            <a:gd name="adj1" fmla="val 60000"/>
            <a:gd name="adj2" fmla="val 50000"/>
          </a:avLst>
        </a:prstGeom>
        <a:solidFill>
          <a:schemeClr val="accent4">
            <a:hueOff val="2612407"/>
            <a:satOff val="94167"/>
            <a:lumOff val="258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1553402" y="4027101"/>
        <a:ext cx="256155" cy="249039"/>
      </dsp:txXfrm>
    </dsp:sp>
    <dsp:sp modelId="{598C1BBC-F250-4DB7-8D26-286DC859247F}">
      <dsp:nvSpPr>
        <dsp:cNvPr id="0" name=""/>
        <dsp:cNvSpPr/>
      </dsp:nvSpPr>
      <dsp:spPr>
        <a:xfrm>
          <a:off x="0" y="4442166"/>
          <a:ext cx="3362960" cy="948722"/>
        </a:xfrm>
        <a:prstGeom prst="roundRect">
          <a:avLst>
            <a:gd name="adj" fmla="val 10000"/>
          </a:avLst>
        </a:prstGeom>
        <a:solidFill>
          <a:schemeClr val="accent4">
            <a:hueOff val="2612407"/>
            <a:satOff val="94167"/>
            <a:lumOff val="258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br>
            <a:rPr lang="en-US" sz="2000" kern="1200"/>
          </a:br>
          <a:r>
            <a:rPr lang="en-US" sz="2400" kern="1200"/>
            <a:t>Hệ thống quản lý các thư viện</a:t>
          </a:r>
          <a:br>
            <a:rPr lang="en-US" sz="1800" kern="1200"/>
          </a:br>
          <a:endParaRPr lang="en-US" sz="1700" kern="1200"/>
        </a:p>
      </dsp:txBody>
      <dsp:txXfrm>
        <a:off x="27787" y="4469953"/>
        <a:ext cx="3307386" cy="89314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61227-419E-4AF3-ACAE-CE88F845EBDB}">
      <dsp:nvSpPr>
        <dsp:cNvPr id="0" name=""/>
        <dsp:cNvSpPr/>
      </dsp:nvSpPr>
      <dsp:spPr>
        <a:xfrm>
          <a:off x="0" y="4070"/>
          <a:ext cx="3466592" cy="587031"/>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Đang làm dở dang ứng dụng CNTT thì CĐS thế nào?</a:t>
          </a:r>
        </a:p>
      </dsp:txBody>
      <dsp:txXfrm>
        <a:off x="17194" y="21264"/>
        <a:ext cx="3432204" cy="552643"/>
      </dsp:txXfrm>
    </dsp:sp>
    <dsp:sp modelId="{AAEF1441-4D12-4F47-8FF0-D096BDB154D8}">
      <dsp:nvSpPr>
        <dsp:cNvPr id="0" name=""/>
        <dsp:cNvSpPr/>
      </dsp:nvSpPr>
      <dsp:spPr>
        <a:xfrm rot="5400000">
          <a:off x="1555410" y="614820"/>
          <a:ext cx="355770" cy="42692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1605218" y="650398"/>
        <a:ext cx="256155" cy="249039"/>
      </dsp:txXfrm>
    </dsp:sp>
    <dsp:sp modelId="{03A48C6E-AC70-401F-BB2E-45799EDA1120}">
      <dsp:nvSpPr>
        <dsp:cNvPr id="0" name=""/>
        <dsp:cNvSpPr/>
      </dsp:nvSpPr>
      <dsp:spPr>
        <a:xfrm>
          <a:off x="0" y="1065463"/>
          <a:ext cx="3466592" cy="2902341"/>
        </a:xfrm>
        <a:prstGeom prst="roundRect">
          <a:avLst>
            <a:gd name="adj" fmla="val 10000"/>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vi-VN" sz="1400" kern="1200"/>
            <a:t>Đa số thì CNS hiệu quả hơn CNTT, tiếp cận CĐS thì hiệu quả hơn là cách tiếp cận ứng dụng CNTT. Thí dụ, nếu dùng máy tính và phần mềm thì phải triển khai 11.000 hệ thống cho 11.000 xã, nếu dùng điện toán đám mây thì cả 11.000 xã dùng chung một hệ thống. Dùng phần mềm riêng biệt thì đắt, triển khai tuần tự rất chậm, lại đào tạo mất nhiều công sức. </a:t>
          </a:r>
          <a:endParaRPr lang="en-US" sz="1400" kern="1200"/>
        </a:p>
        <a:p>
          <a:pPr marL="0" lvl="0" indent="0" algn="just" defTabSz="622300">
            <a:lnSpc>
              <a:spcPct val="90000"/>
            </a:lnSpc>
            <a:spcBef>
              <a:spcPct val="0"/>
            </a:spcBef>
            <a:spcAft>
              <a:spcPct val="35000"/>
            </a:spcAft>
            <a:buNone/>
          </a:pPr>
          <a:r>
            <a:rPr lang="vi-VN" sz="1400" kern="1200"/>
            <a:t>Dùng nền tảng của CĐS thì triển khai cùng lúc các xã sẽ rất nhanh, rẻ và nền tảng thì dễ dùng và không cần đào tạo</a:t>
          </a:r>
          <a:r>
            <a:rPr lang="vi-VN" sz="1300" kern="1200"/>
            <a:t>.</a:t>
          </a:r>
          <a:endParaRPr lang="en-US" sz="1300" kern="1200"/>
        </a:p>
      </dsp:txBody>
      <dsp:txXfrm>
        <a:off x="85007" y="1150470"/>
        <a:ext cx="3296578" cy="2732327"/>
      </dsp:txXfrm>
    </dsp:sp>
    <dsp:sp modelId="{49746460-A329-44C6-94F5-942B51F1CC71}">
      <dsp:nvSpPr>
        <dsp:cNvPr id="0" name=""/>
        <dsp:cNvSpPr/>
      </dsp:nvSpPr>
      <dsp:spPr>
        <a:xfrm rot="5400000">
          <a:off x="1555410" y="3991523"/>
          <a:ext cx="355770" cy="426925"/>
        </a:xfrm>
        <a:prstGeom prst="rightArrow">
          <a:avLst>
            <a:gd name="adj1" fmla="val 60000"/>
            <a:gd name="adj2" fmla="val 50000"/>
          </a:avLst>
        </a:prstGeom>
        <a:solidFill>
          <a:schemeClr val="accent4">
            <a:hueOff val="2612407"/>
            <a:satOff val="94167"/>
            <a:lumOff val="258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1605218" y="4027101"/>
        <a:ext cx="256155" cy="249039"/>
      </dsp:txXfrm>
    </dsp:sp>
    <dsp:sp modelId="{598C1BBC-F250-4DB7-8D26-286DC859247F}">
      <dsp:nvSpPr>
        <dsp:cNvPr id="0" name=""/>
        <dsp:cNvSpPr/>
      </dsp:nvSpPr>
      <dsp:spPr>
        <a:xfrm>
          <a:off x="0" y="4442166"/>
          <a:ext cx="3466592" cy="948722"/>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Nền tảng số dành cho thư viện</a:t>
          </a:r>
        </a:p>
      </dsp:txBody>
      <dsp:txXfrm>
        <a:off x="27787" y="4469953"/>
        <a:ext cx="3411018" cy="89314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61227-419E-4AF3-ACAE-CE88F845EBDB}">
      <dsp:nvSpPr>
        <dsp:cNvPr id="0" name=""/>
        <dsp:cNvSpPr/>
      </dsp:nvSpPr>
      <dsp:spPr>
        <a:xfrm>
          <a:off x="0" y="4070"/>
          <a:ext cx="3466592" cy="587031"/>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vi-VN" sz="1600" b="1" kern="1200"/>
            <a:t>CĐS thì tỉnh lấy đâu ra các chuyên gia công nghệ số?</a:t>
          </a:r>
          <a:endParaRPr lang="en-US" sz="1600" b="1" kern="1200"/>
        </a:p>
      </dsp:txBody>
      <dsp:txXfrm>
        <a:off x="17194" y="21264"/>
        <a:ext cx="3432204" cy="552643"/>
      </dsp:txXfrm>
    </dsp:sp>
    <dsp:sp modelId="{AAEF1441-4D12-4F47-8FF0-D096BDB154D8}">
      <dsp:nvSpPr>
        <dsp:cNvPr id="0" name=""/>
        <dsp:cNvSpPr/>
      </dsp:nvSpPr>
      <dsp:spPr>
        <a:xfrm rot="5400000">
          <a:off x="1555410" y="614820"/>
          <a:ext cx="355770" cy="42692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1605218" y="650398"/>
        <a:ext cx="256155" cy="249039"/>
      </dsp:txXfrm>
    </dsp:sp>
    <dsp:sp modelId="{03A48C6E-AC70-401F-BB2E-45799EDA1120}">
      <dsp:nvSpPr>
        <dsp:cNvPr id="0" name=""/>
        <dsp:cNvSpPr/>
      </dsp:nvSpPr>
      <dsp:spPr>
        <a:xfrm>
          <a:off x="0" y="1065463"/>
          <a:ext cx="3466592" cy="2902341"/>
        </a:xfrm>
        <a:prstGeom prst="roundRect">
          <a:avLst>
            <a:gd name="adj" fmla="val 10000"/>
          </a:avLst>
        </a:prstGeom>
        <a:solidFill>
          <a:schemeClr val="accent5">
            <a:hueOff val="-1306203"/>
            <a:satOff val="-47084"/>
            <a:lumOff val="-129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just" defTabSz="577850">
            <a:lnSpc>
              <a:spcPct val="90000"/>
            </a:lnSpc>
            <a:spcBef>
              <a:spcPct val="0"/>
            </a:spcBef>
            <a:spcAft>
              <a:spcPct val="35000"/>
            </a:spcAft>
            <a:buNone/>
          </a:pPr>
          <a:r>
            <a:rPr lang="vi-VN" sz="1300" kern="1200"/>
            <a:t>Câu hỏi này là đúng với CNTT. Vì phải triển khai, vận hành hệ thống CNTT, phải đào tạo người dùng. Những việc này lại phải làm ở từng đơn vị, từng xã, từng huyện, từng tỉnh nên rất thiếu cán bộ CNTT. </a:t>
          </a:r>
          <a:endParaRPr lang="en-US" sz="1300" kern="1200"/>
        </a:p>
        <a:p>
          <a:pPr marL="0" lvl="0" indent="0" algn="just" defTabSz="577850">
            <a:lnSpc>
              <a:spcPct val="90000"/>
            </a:lnSpc>
            <a:spcBef>
              <a:spcPct val="0"/>
            </a:spcBef>
            <a:spcAft>
              <a:spcPct val="35000"/>
            </a:spcAft>
            <a:buNone/>
          </a:pPr>
          <a:r>
            <a:rPr lang="vi-VN" sz="1300" kern="1200"/>
            <a:t>Với công nghệ số thì không có các bài toán này. Tất cả là trên điện toán đám mây, các xã, các huyện chỉ cần đăng ký vào để dùng, không còn hệ thống CNTT ở từng xã, từng huyện nữa . Một hệ thống dùng chung cho tất cả. Dễ dùng đến mức không cần đào tạo. Các quy trình, cách làm đã được đưa vào nền tảng số, người dùng không cần nhớ, không cần học.</a:t>
          </a:r>
          <a:endParaRPr lang="en-US" sz="1300" kern="1200"/>
        </a:p>
      </dsp:txBody>
      <dsp:txXfrm>
        <a:off x="85007" y="1150470"/>
        <a:ext cx="3296578" cy="2732327"/>
      </dsp:txXfrm>
    </dsp:sp>
    <dsp:sp modelId="{49746460-A329-44C6-94F5-942B51F1CC71}">
      <dsp:nvSpPr>
        <dsp:cNvPr id="0" name=""/>
        <dsp:cNvSpPr/>
      </dsp:nvSpPr>
      <dsp:spPr>
        <a:xfrm rot="5400000">
          <a:off x="1555410" y="3991523"/>
          <a:ext cx="355770" cy="426925"/>
        </a:xfrm>
        <a:prstGeom prst="rightArrow">
          <a:avLst>
            <a:gd name="adj1" fmla="val 60000"/>
            <a:gd name="adj2" fmla="val 50000"/>
          </a:avLst>
        </a:prstGeom>
        <a:solidFill>
          <a:schemeClr val="accent5">
            <a:hueOff val="-2612407"/>
            <a:satOff val="-94167"/>
            <a:lumOff val="-258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1605218" y="4027101"/>
        <a:ext cx="256155" cy="249039"/>
      </dsp:txXfrm>
    </dsp:sp>
    <dsp:sp modelId="{598C1BBC-F250-4DB7-8D26-286DC859247F}">
      <dsp:nvSpPr>
        <dsp:cNvPr id="0" name=""/>
        <dsp:cNvSpPr/>
      </dsp:nvSpPr>
      <dsp:spPr>
        <a:xfrm>
          <a:off x="0" y="4442166"/>
          <a:ext cx="3466592" cy="948722"/>
        </a:xfrm>
        <a:prstGeom prst="roundRect">
          <a:avLst>
            <a:gd name="adj" fmla="val 10000"/>
          </a:avLst>
        </a:prstGeom>
        <a:solidFill>
          <a:schemeClr val="accent5">
            <a:hueOff val="-2612407"/>
            <a:satOff val="-94167"/>
            <a:lumOff val="-258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Với công nghệ số, các thư viện chỉ cần đăng ký để dùng, không còn hệ thống ở từng thư viện huyện nữa. Một hệ thống dùng chung cho tất cả. Rất dễ sử dụng.</a:t>
          </a:r>
        </a:p>
      </dsp:txBody>
      <dsp:txXfrm>
        <a:off x="27787" y="4469953"/>
        <a:ext cx="3411018" cy="89314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61227-419E-4AF3-ACAE-CE88F845EBDB}">
      <dsp:nvSpPr>
        <dsp:cNvPr id="0" name=""/>
        <dsp:cNvSpPr/>
      </dsp:nvSpPr>
      <dsp:spPr>
        <a:xfrm>
          <a:off x="0" y="4070"/>
          <a:ext cx="3362960" cy="58703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vi-VN" sz="1600" b="1" i="0" kern="1200"/>
            <a:t>Có cách nào để biết chi cho CĐS có hiệu quả hay không?</a:t>
          </a:r>
          <a:endParaRPr lang="en-US" sz="1600" kern="1200"/>
        </a:p>
      </dsp:txBody>
      <dsp:txXfrm>
        <a:off x="17194" y="21264"/>
        <a:ext cx="3328572" cy="552643"/>
      </dsp:txXfrm>
    </dsp:sp>
    <dsp:sp modelId="{AAEF1441-4D12-4F47-8FF0-D096BDB154D8}">
      <dsp:nvSpPr>
        <dsp:cNvPr id="0" name=""/>
        <dsp:cNvSpPr/>
      </dsp:nvSpPr>
      <dsp:spPr>
        <a:xfrm rot="5400000">
          <a:off x="1503594" y="614820"/>
          <a:ext cx="355770" cy="42692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1553402" y="650398"/>
        <a:ext cx="256155" cy="249039"/>
      </dsp:txXfrm>
    </dsp:sp>
    <dsp:sp modelId="{03A48C6E-AC70-401F-BB2E-45799EDA1120}">
      <dsp:nvSpPr>
        <dsp:cNvPr id="0" name=""/>
        <dsp:cNvSpPr/>
      </dsp:nvSpPr>
      <dsp:spPr>
        <a:xfrm>
          <a:off x="0" y="1065463"/>
          <a:ext cx="3362960" cy="2902341"/>
        </a:xfrm>
        <a:prstGeom prst="roundRect">
          <a:avLst>
            <a:gd name="adj" fmla="val 10000"/>
          </a:avLst>
        </a:prstGeom>
        <a:solidFill>
          <a:schemeClr val="accent4">
            <a:hueOff val="1306203"/>
            <a:satOff val="47084"/>
            <a:lumOff val="129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vi-VN" sz="1500" kern="1200"/>
            <a:t>Khi làm chuyển đổi số thì phải tính được giá trị do CĐS mang lại, thí dụ tiết kiệm lao động, giờ lao động, tiết kiệm chi phí thường xuyên, giá trị mới do CĐS mang lại. Những giá trị vô hình, dài hạn thì vẫn phải tìm cách lượng hoá. Giá trị tạo ra mà lớn hơn chi phí CĐS thì tức là hiệu quả. CĐS không phải là một chi phí tăng thêm mà phải là một giá trị tăng thêm.</a:t>
          </a:r>
          <a:endParaRPr lang="en-US" sz="1500" kern="1200"/>
        </a:p>
      </dsp:txBody>
      <dsp:txXfrm>
        <a:off x="85007" y="1150470"/>
        <a:ext cx="3192946" cy="2732327"/>
      </dsp:txXfrm>
    </dsp:sp>
    <dsp:sp modelId="{49746460-A329-44C6-94F5-942B51F1CC71}">
      <dsp:nvSpPr>
        <dsp:cNvPr id="0" name=""/>
        <dsp:cNvSpPr/>
      </dsp:nvSpPr>
      <dsp:spPr>
        <a:xfrm rot="5400000">
          <a:off x="1503594" y="3991523"/>
          <a:ext cx="355770" cy="426925"/>
        </a:xfrm>
        <a:prstGeom prst="rightArrow">
          <a:avLst>
            <a:gd name="adj1" fmla="val 60000"/>
            <a:gd name="adj2" fmla="val 50000"/>
          </a:avLst>
        </a:prstGeom>
        <a:solidFill>
          <a:schemeClr val="accent4">
            <a:hueOff val="2612407"/>
            <a:satOff val="94167"/>
            <a:lumOff val="258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1553402" y="4027101"/>
        <a:ext cx="256155" cy="249039"/>
      </dsp:txXfrm>
    </dsp:sp>
    <dsp:sp modelId="{598C1BBC-F250-4DB7-8D26-286DC859247F}">
      <dsp:nvSpPr>
        <dsp:cNvPr id="0" name=""/>
        <dsp:cNvSpPr/>
      </dsp:nvSpPr>
      <dsp:spPr>
        <a:xfrm>
          <a:off x="0" y="4442166"/>
          <a:ext cx="3362960" cy="948722"/>
        </a:xfrm>
        <a:prstGeom prst="roundRect">
          <a:avLst>
            <a:gd name="adj" fmla="val 10000"/>
          </a:avLst>
        </a:prstGeom>
        <a:solidFill>
          <a:schemeClr val="accent4">
            <a:hueOff val="2612407"/>
            <a:satOff val="94167"/>
            <a:lumOff val="258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a:t>
          </a:r>
          <a:r>
            <a:rPr lang="vi-VN" sz="1600" kern="1200"/>
            <a:t>iết kiệm lao động, giờ lao động, tiết kiệm chi phí thường xuyên, giá trị mới do CĐS mang lại</a:t>
          </a:r>
          <a:r>
            <a:rPr lang="en-US" sz="1600" kern="1200"/>
            <a:t>.</a:t>
          </a:r>
        </a:p>
      </dsp:txBody>
      <dsp:txXfrm>
        <a:off x="27787" y="4469953"/>
        <a:ext cx="3307386" cy="89314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61227-419E-4AF3-ACAE-CE88F845EBDB}">
      <dsp:nvSpPr>
        <dsp:cNvPr id="0" name=""/>
        <dsp:cNvSpPr/>
      </dsp:nvSpPr>
      <dsp:spPr>
        <a:xfrm>
          <a:off x="0" y="4070"/>
          <a:ext cx="3466592" cy="587031"/>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vi-VN" sz="1200" b="1" kern="1200"/>
            <a:t>Tại sao nói cuộc CMCN 4.0, CĐS là cuộc cách mạng về thể chế nhiều hơn là cuộc cách mạng về công nghệ?</a:t>
          </a:r>
          <a:endParaRPr lang="en-US" sz="1200" b="1" kern="1200"/>
        </a:p>
      </dsp:txBody>
      <dsp:txXfrm>
        <a:off x="17194" y="21264"/>
        <a:ext cx="3432204" cy="552643"/>
      </dsp:txXfrm>
    </dsp:sp>
    <dsp:sp modelId="{AAEF1441-4D12-4F47-8FF0-D096BDB154D8}">
      <dsp:nvSpPr>
        <dsp:cNvPr id="0" name=""/>
        <dsp:cNvSpPr/>
      </dsp:nvSpPr>
      <dsp:spPr>
        <a:xfrm rot="5400000">
          <a:off x="1555410" y="614820"/>
          <a:ext cx="355770" cy="42692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1605218" y="650398"/>
        <a:ext cx="256155" cy="249039"/>
      </dsp:txXfrm>
    </dsp:sp>
    <dsp:sp modelId="{03A48C6E-AC70-401F-BB2E-45799EDA1120}">
      <dsp:nvSpPr>
        <dsp:cNvPr id="0" name=""/>
        <dsp:cNvSpPr/>
      </dsp:nvSpPr>
      <dsp:spPr>
        <a:xfrm>
          <a:off x="0" y="1065463"/>
          <a:ext cx="3466592" cy="2902341"/>
        </a:xfrm>
        <a:prstGeom prst="roundRect">
          <a:avLst>
            <a:gd name="adj" fmla="val 10000"/>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vi-VN" sz="1400" kern="1200"/>
            <a:t>Một cuộc CMCN mới thì có 2 nội dung chính: công nghệ gì và chuyển đổi gì. Công nghệ 4.0, nhất là công nghệ số thì càng dùng nhiều, càng nhiều người dùng thì càng rẻ, giá trên đầu người tiếp cận 0. Công nghệ số thì xử lý dữ liệu, dữ liệu nhiều thì mới thông minh, người dùng quyết định sự thông minh của hệ thống chứ không phải công nghệ gốc. Tức là người dùng thì đóng vai trò quan trọng hơn là người sáng tạo ra công nghệ gốc. Công nghệ gốc không quan trọng và quyết định như là ở các cuộc CMCN lần 1,2,3.</a:t>
          </a:r>
          <a:endParaRPr lang="en-US" sz="1300" kern="1200"/>
        </a:p>
      </dsp:txBody>
      <dsp:txXfrm>
        <a:off x="85007" y="1150470"/>
        <a:ext cx="3296578" cy="2732327"/>
      </dsp:txXfrm>
    </dsp:sp>
    <dsp:sp modelId="{49746460-A329-44C6-94F5-942B51F1CC71}">
      <dsp:nvSpPr>
        <dsp:cNvPr id="0" name=""/>
        <dsp:cNvSpPr/>
      </dsp:nvSpPr>
      <dsp:spPr>
        <a:xfrm rot="5400000">
          <a:off x="1555410" y="3991523"/>
          <a:ext cx="355770" cy="426925"/>
        </a:xfrm>
        <a:prstGeom prst="rightArrow">
          <a:avLst>
            <a:gd name="adj1" fmla="val 60000"/>
            <a:gd name="adj2" fmla="val 50000"/>
          </a:avLst>
        </a:prstGeom>
        <a:solidFill>
          <a:schemeClr val="accent4">
            <a:hueOff val="2612407"/>
            <a:satOff val="94167"/>
            <a:lumOff val="258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1605218" y="4027101"/>
        <a:ext cx="256155" cy="249039"/>
      </dsp:txXfrm>
    </dsp:sp>
    <dsp:sp modelId="{598C1BBC-F250-4DB7-8D26-286DC859247F}">
      <dsp:nvSpPr>
        <dsp:cNvPr id="0" name=""/>
        <dsp:cNvSpPr/>
      </dsp:nvSpPr>
      <dsp:spPr>
        <a:xfrm>
          <a:off x="0" y="4442166"/>
          <a:ext cx="3466592" cy="948722"/>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vi-VN" sz="1400" kern="1200"/>
            <a:t>Chuyển đổi số trong thư viện quan trọng nhất là thay đổi tư duy và cách tiếp cận không phải phần mềm hay công nghệ là yếu tố quyết định.</a:t>
          </a:r>
          <a:endParaRPr lang="en-US" sz="1400" kern="1200"/>
        </a:p>
      </dsp:txBody>
      <dsp:txXfrm>
        <a:off x="27787" y="4469953"/>
        <a:ext cx="3411018" cy="89314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61227-419E-4AF3-ACAE-CE88F845EBDB}">
      <dsp:nvSpPr>
        <dsp:cNvPr id="0" name=""/>
        <dsp:cNvSpPr/>
      </dsp:nvSpPr>
      <dsp:spPr>
        <a:xfrm>
          <a:off x="0" y="2777"/>
          <a:ext cx="3466592" cy="636218"/>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vi-VN" sz="1400" b="1" i="0" kern="1200"/>
            <a:t>Chúng ta có dùng cách tiếp cận đuổi kịp, tiến cùng rồi vượt lên trong CĐS không?</a:t>
          </a:r>
          <a:endParaRPr lang="en-US" sz="1400" kern="1200"/>
        </a:p>
      </dsp:txBody>
      <dsp:txXfrm>
        <a:off x="18634" y="21411"/>
        <a:ext cx="3429324" cy="598950"/>
      </dsp:txXfrm>
    </dsp:sp>
    <dsp:sp modelId="{AAEF1441-4D12-4F47-8FF0-D096BDB154D8}">
      <dsp:nvSpPr>
        <dsp:cNvPr id="0" name=""/>
        <dsp:cNvSpPr/>
      </dsp:nvSpPr>
      <dsp:spPr>
        <a:xfrm rot="5400000">
          <a:off x="1557137" y="662483"/>
          <a:ext cx="352316" cy="42278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1606462" y="697715"/>
        <a:ext cx="253668" cy="246621"/>
      </dsp:txXfrm>
    </dsp:sp>
    <dsp:sp modelId="{03A48C6E-AC70-401F-BB2E-45799EDA1120}">
      <dsp:nvSpPr>
        <dsp:cNvPr id="0" name=""/>
        <dsp:cNvSpPr/>
      </dsp:nvSpPr>
      <dsp:spPr>
        <a:xfrm>
          <a:off x="0" y="1108751"/>
          <a:ext cx="3466592" cy="2874163"/>
        </a:xfrm>
        <a:prstGeom prst="roundRect">
          <a:avLst>
            <a:gd name="adj" fmla="val 10000"/>
          </a:avLst>
        </a:prstGeom>
        <a:solidFill>
          <a:schemeClr val="accent5">
            <a:hueOff val="-1306203"/>
            <a:satOff val="-47084"/>
            <a:lumOff val="-129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vi-VN" sz="1400" b="0" i="0" kern="1200"/>
            <a:t>Nếu chúng ta cứ đi sau về cái mới thì sẽ mãi mãi là người đi sau, không bao giờ thay đổi được thứ hạng quốc gia. Chỉ có đi đầu về cái mới thì mới có cơ hội bứt phá vươn lên thành nước phát triển.</a:t>
          </a:r>
          <a:endParaRPr lang="en-US" sz="1400" b="0" i="0" kern="1200"/>
        </a:p>
        <a:p>
          <a:pPr marL="0" lvl="0" indent="0" algn="just" defTabSz="622300">
            <a:lnSpc>
              <a:spcPct val="90000"/>
            </a:lnSpc>
            <a:spcBef>
              <a:spcPct val="0"/>
            </a:spcBef>
            <a:spcAft>
              <a:spcPct val="35000"/>
            </a:spcAft>
            <a:buNone/>
          </a:pPr>
          <a:r>
            <a:rPr lang="vi-VN" sz="1400" b="0" i="0" kern="1200"/>
            <a:t>Chuyển đổi số thì ta và tây đều mới như nhau. Cũng không có nhiều kinh nghiệm để học hỏi. Các nước đã phát triển thì thường lại không hăng hái với cái mới vì họ đang yên ấm trong cái cũ. Chỉ có ai đang đói khát, khó khăn thì mới hăng hái với cái mới. </a:t>
          </a:r>
          <a:endParaRPr lang="en-US" sz="1400" kern="1200"/>
        </a:p>
      </dsp:txBody>
      <dsp:txXfrm>
        <a:off x="84181" y="1192932"/>
        <a:ext cx="3298230" cy="2705801"/>
      </dsp:txXfrm>
    </dsp:sp>
    <dsp:sp modelId="{49746460-A329-44C6-94F5-942B51F1CC71}">
      <dsp:nvSpPr>
        <dsp:cNvPr id="0" name=""/>
        <dsp:cNvSpPr/>
      </dsp:nvSpPr>
      <dsp:spPr>
        <a:xfrm rot="5400000">
          <a:off x="1557137" y="4006402"/>
          <a:ext cx="352316" cy="422780"/>
        </a:xfrm>
        <a:prstGeom prst="rightArrow">
          <a:avLst>
            <a:gd name="adj1" fmla="val 60000"/>
            <a:gd name="adj2" fmla="val 50000"/>
          </a:avLst>
        </a:prstGeom>
        <a:solidFill>
          <a:schemeClr val="accent5">
            <a:hueOff val="-2612407"/>
            <a:satOff val="-94167"/>
            <a:lumOff val="-258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1606462" y="4041634"/>
        <a:ext cx="253668" cy="246621"/>
      </dsp:txXfrm>
    </dsp:sp>
    <dsp:sp modelId="{598C1BBC-F250-4DB7-8D26-286DC859247F}">
      <dsp:nvSpPr>
        <dsp:cNvPr id="0" name=""/>
        <dsp:cNvSpPr/>
      </dsp:nvSpPr>
      <dsp:spPr>
        <a:xfrm>
          <a:off x="0" y="4452670"/>
          <a:ext cx="3466592" cy="939511"/>
        </a:xfrm>
        <a:prstGeom prst="roundRect">
          <a:avLst>
            <a:gd name="adj" fmla="val 10000"/>
          </a:avLst>
        </a:prstGeom>
        <a:solidFill>
          <a:schemeClr val="accent5">
            <a:hueOff val="-2612407"/>
            <a:satOff val="-94167"/>
            <a:lumOff val="-258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Sẽ như thế nào nếu thư viện </a:t>
          </a:r>
          <a:r>
            <a:rPr lang="vi-VN" sz="1400" kern="1200"/>
            <a:t>chuyển đổi số nhưng hạ tầng, cách làm vẫn là thời công nghệ thông tin</a:t>
          </a:r>
          <a:r>
            <a:rPr lang="en-US" sz="1400" kern="1200"/>
            <a:t>?</a:t>
          </a:r>
        </a:p>
      </dsp:txBody>
      <dsp:txXfrm>
        <a:off x="27517" y="4480187"/>
        <a:ext cx="3411558" cy="8844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74C9E-E1A1-429C-9835-D309B1ECDABE}">
      <dsp:nvSpPr>
        <dsp:cNvPr id="0" name=""/>
        <dsp:cNvSpPr/>
      </dsp:nvSpPr>
      <dsp:spPr>
        <a:xfrm rot="10800000">
          <a:off x="1252644" y="82633"/>
          <a:ext cx="3749802" cy="1068133"/>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2068" tIns="76200" rIns="142240" bIns="76200" numCol="1" spcCol="1270" anchor="ctr" anchorCtr="0">
          <a:noAutofit/>
        </a:bodyPr>
        <a:lstStyle/>
        <a:p>
          <a:pPr marL="0" lvl="0" indent="0" algn="ctr" defTabSz="889000">
            <a:lnSpc>
              <a:spcPct val="90000"/>
            </a:lnSpc>
            <a:spcBef>
              <a:spcPct val="0"/>
            </a:spcBef>
            <a:spcAft>
              <a:spcPct val="35000"/>
            </a:spcAft>
            <a:buNone/>
          </a:pPr>
          <a:r>
            <a:rPr lang="pt-BR" sz="2000" kern="1200"/>
            <a:t>Hoạt động phát triển và khai thác thư viện số</a:t>
          </a:r>
          <a:endParaRPr lang="en-US" sz="2000" kern="1200"/>
        </a:p>
      </dsp:txBody>
      <dsp:txXfrm rot="10800000">
        <a:off x="1519677" y="82633"/>
        <a:ext cx="3482769" cy="1068133"/>
      </dsp:txXfrm>
    </dsp:sp>
    <dsp:sp modelId="{928D5334-36CB-4BF0-B9C3-4A3F3B4ECFA2}">
      <dsp:nvSpPr>
        <dsp:cNvPr id="0" name=""/>
        <dsp:cNvSpPr/>
      </dsp:nvSpPr>
      <dsp:spPr>
        <a:xfrm>
          <a:off x="636353" y="408"/>
          <a:ext cx="1232581" cy="1232581"/>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C83A06-90A8-4492-91AB-CC3DFE7E2E80}">
      <dsp:nvSpPr>
        <dsp:cNvPr id="0" name=""/>
        <dsp:cNvSpPr/>
      </dsp:nvSpPr>
      <dsp:spPr>
        <a:xfrm rot="10800000">
          <a:off x="1236017" y="1660856"/>
          <a:ext cx="3749802" cy="1341014"/>
        </a:xfrm>
        <a:prstGeom prst="homePlate">
          <a:avLst/>
        </a:prstGeom>
        <a:solidFill>
          <a:schemeClr val="accent4">
            <a:hueOff val="2612407"/>
            <a:satOff val="94167"/>
            <a:lumOff val="258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2068" tIns="68580" rIns="128016" bIns="68580" numCol="1" spcCol="1270" anchor="ctr" anchorCtr="0">
          <a:noAutofit/>
        </a:bodyPr>
        <a:lstStyle/>
        <a:p>
          <a:pPr marL="0" lvl="0" indent="0" algn="ctr" defTabSz="800100">
            <a:lnSpc>
              <a:spcPct val="90000"/>
            </a:lnSpc>
            <a:spcBef>
              <a:spcPct val="0"/>
            </a:spcBef>
            <a:spcAft>
              <a:spcPct val="35000"/>
            </a:spcAft>
            <a:buNone/>
          </a:pPr>
          <a:r>
            <a:rPr lang="vi-VN" sz="1800" kern="1200"/>
            <a:t>Triển khai trang thông tin điện tử</a:t>
          </a:r>
          <a:r>
            <a:rPr lang="en-US" sz="1800" kern="1200"/>
            <a:t> </a:t>
          </a:r>
          <a:r>
            <a:rPr lang="vi-VN" sz="1800" kern="1200"/>
            <a:t>và các dịch vụ thư viện trên không gian mạng</a:t>
          </a:r>
          <a:endParaRPr lang="en-US" sz="1800" kern="1200"/>
        </a:p>
      </dsp:txBody>
      <dsp:txXfrm rot="10800000">
        <a:off x="1571270" y="1660856"/>
        <a:ext cx="3414549" cy="1341014"/>
      </dsp:txXfrm>
    </dsp:sp>
    <dsp:sp modelId="{D446C6F5-047C-465E-927E-4AF8C4562E4C}">
      <dsp:nvSpPr>
        <dsp:cNvPr id="0" name=""/>
        <dsp:cNvSpPr/>
      </dsp:nvSpPr>
      <dsp:spPr>
        <a:xfrm>
          <a:off x="652980" y="1748326"/>
          <a:ext cx="1166074" cy="1166074"/>
        </a:xfrm>
        <a:prstGeom prst="ellipse">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52BDCE-0E0F-41D6-BE55-F7DDB7CB365B}">
      <dsp:nvSpPr>
        <dsp:cNvPr id="0" name=""/>
        <dsp:cNvSpPr/>
      </dsp:nvSpPr>
      <dsp:spPr>
        <a:xfrm>
          <a:off x="4801" y="70726"/>
          <a:ext cx="4198806" cy="1679522"/>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72009" rIns="36005" bIns="72009" numCol="1" spcCol="1270" anchor="ctr" anchorCtr="0">
          <a:noAutofit/>
        </a:bodyPr>
        <a:lstStyle/>
        <a:p>
          <a:pPr marL="0" lvl="0" indent="0" algn="ctr" defTabSz="1200150">
            <a:lnSpc>
              <a:spcPct val="90000"/>
            </a:lnSpc>
            <a:spcBef>
              <a:spcPct val="0"/>
            </a:spcBef>
            <a:spcAft>
              <a:spcPct val="35000"/>
            </a:spcAft>
            <a:buNone/>
          </a:pPr>
          <a:r>
            <a:rPr lang="en-US" sz="2700" b="0" i="0" u="none" kern="1200"/>
            <a:t>Số hóa dữ liệu Digitization</a:t>
          </a:r>
          <a:endParaRPr lang="en-US" sz="2700" kern="1200"/>
        </a:p>
      </dsp:txBody>
      <dsp:txXfrm>
        <a:off x="4801" y="70726"/>
        <a:ext cx="3778926" cy="1679522"/>
      </dsp:txXfrm>
    </dsp:sp>
    <dsp:sp modelId="{F9F8AE60-733B-40EE-AD1B-26C5DFA62D52}">
      <dsp:nvSpPr>
        <dsp:cNvPr id="0" name=""/>
        <dsp:cNvSpPr/>
      </dsp:nvSpPr>
      <dsp:spPr>
        <a:xfrm>
          <a:off x="3363846" y="70726"/>
          <a:ext cx="4198806" cy="1679522"/>
        </a:xfrm>
        <a:prstGeom prst="chevron">
          <a:avLst/>
        </a:prstGeom>
        <a:solidFill>
          <a:schemeClr val="accent3">
            <a:hueOff val="-1306203"/>
            <a:satOff val="-47084"/>
            <a:lumOff val="-129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72009" rIns="36005" bIns="72009" numCol="1" spcCol="1270" anchor="ctr" anchorCtr="0">
          <a:noAutofit/>
        </a:bodyPr>
        <a:lstStyle/>
        <a:p>
          <a:pPr marL="0" lvl="0" indent="0" algn="ctr" defTabSz="1200150">
            <a:lnSpc>
              <a:spcPct val="90000"/>
            </a:lnSpc>
            <a:spcBef>
              <a:spcPct val="0"/>
            </a:spcBef>
            <a:spcAft>
              <a:spcPct val="35000"/>
            </a:spcAft>
            <a:buNone/>
          </a:pPr>
          <a:r>
            <a:rPr lang="en-US" sz="2700" b="0" i="0" u="none" kern="1200"/>
            <a:t>Số hóa quy trình Digitalization</a:t>
          </a:r>
          <a:endParaRPr lang="en-US" sz="2700" kern="1200"/>
        </a:p>
      </dsp:txBody>
      <dsp:txXfrm>
        <a:off x="4203607" y="70726"/>
        <a:ext cx="2519284" cy="1679522"/>
      </dsp:txXfrm>
    </dsp:sp>
    <dsp:sp modelId="{8CC1B73F-0ADB-4902-AE0D-BF16FF6CECE3}">
      <dsp:nvSpPr>
        <dsp:cNvPr id="0" name=""/>
        <dsp:cNvSpPr/>
      </dsp:nvSpPr>
      <dsp:spPr>
        <a:xfrm>
          <a:off x="6722891" y="70726"/>
          <a:ext cx="4198806" cy="1679522"/>
        </a:xfrm>
        <a:prstGeom prst="chevron">
          <a:avLst/>
        </a:prstGeom>
        <a:solidFill>
          <a:schemeClr val="accent3">
            <a:hueOff val="-2612407"/>
            <a:satOff val="-94167"/>
            <a:lumOff val="-258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72009" rIns="36005" bIns="72009" numCol="1" spcCol="1270" anchor="ctr" anchorCtr="0">
          <a:noAutofit/>
        </a:bodyPr>
        <a:lstStyle/>
        <a:p>
          <a:pPr marL="0" lvl="0" indent="0" algn="ctr" defTabSz="1200150">
            <a:lnSpc>
              <a:spcPct val="90000"/>
            </a:lnSpc>
            <a:spcBef>
              <a:spcPct val="0"/>
            </a:spcBef>
            <a:spcAft>
              <a:spcPct val="35000"/>
            </a:spcAft>
            <a:buNone/>
          </a:pPr>
          <a:r>
            <a:rPr lang="fr-FR" sz="2700" b="0" i="0" u="none" kern="1200"/>
            <a:t>Chuyển đổi số Digital Transformation</a:t>
          </a:r>
          <a:endParaRPr lang="fr-FR" sz="2700" b="0" kern="1200"/>
        </a:p>
      </dsp:txBody>
      <dsp:txXfrm>
        <a:off x="7562652" y="70726"/>
        <a:ext cx="2519284" cy="16795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C0108-0133-46D3-ACA7-7A20BBCEFABB}">
      <dsp:nvSpPr>
        <dsp:cNvPr id="0" name=""/>
        <dsp:cNvSpPr/>
      </dsp:nvSpPr>
      <dsp:spPr>
        <a:xfrm>
          <a:off x="459" y="0"/>
          <a:ext cx="978824" cy="505863"/>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t>Mục</a:t>
          </a:r>
          <a:r>
            <a:rPr lang="en-US" sz="1400" kern="1200" dirty="0"/>
            <a:t> </a:t>
          </a:r>
          <a:r>
            <a:rPr lang="en-US" sz="1400" kern="1200" dirty="0" err="1"/>
            <a:t>lục</a:t>
          </a:r>
          <a:r>
            <a:rPr lang="en-US" sz="1400" kern="1200" dirty="0"/>
            <a:t> </a:t>
          </a:r>
          <a:r>
            <a:rPr lang="en-US" sz="1400" kern="1200" dirty="0" err="1"/>
            <a:t>phích</a:t>
          </a:r>
          <a:endParaRPr lang="vi-VN" sz="1400" kern="1200" dirty="0"/>
        </a:p>
      </dsp:txBody>
      <dsp:txXfrm>
        <a:off x="15275" y="14816"/>
        <a:ext cx="949192" cy="476231"/>
      </dsp:txXfrm>
    </dsp:sp>
    <dsp:sp modelId="{CF5BBAE9-BEA4-40C1-BBB2-DF132AAE4892}">
      <dsp:nvSpPr>
        <dsp:cNvPr id="0" name=""/>
        <dsp:cNvSpPr/>
      </dsp:nvSpPr>
      <dsp:spPr>
        <a:xfrm>
          <a:off x="1077165" y="131557"/>
          <a:ext cx="207510" cy="242748"/>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vi-VN" sz="1100" kern="1200"/>
        </a:p>
      </dsp:txBody>
      <dsp:txXfrm>
        <a:off x="1077165" y="180107"/>
        <a:ext cx="145257" cy="145648"/>
      </dsp:txXfrm>
    </dsp:sp>
    <dsp:sp modelId="{DCF4BFD1-682B-421E-A963-BB788063F0E5}">
      <dsp:nvSpPr>
        <dsp:cNvPr id="0" name=""/>
        <dsp:cNvSpPr/>
      </dsp:nvSpPr>
      <dsp:spPr>
        <a:xfrm>
          <a:off x="1370812" y="0"/>
          <a:ext cx="978824" cy="505863"/>
        </a:xfrm>
        <a:prstGeom prst="roundRect">
          <a:avLst>
            <a:gd name="adj" fmla="val 10000"/>
          </a:avLst>
        </a:prstGeom>
        <a:gradFill rotWithShape="0">
          <a:gsLst>
            <a:gs pos="0">
              <a:schemeClr val="accent4">
                <a:hueOff val="2612407"/>
                <a:satOff val="94167"/>
                <a:lumOff val="25881"/>
                <a:alphaOff val="0"/>
                <a:satMod val="103000"/>
                <a:lumMod val="102000"/>
                <a:tint val="94000"/>
              </a:schemeClr>
            </a:gs>
            <a:gs pos="50000">
              <a:schemeClr val="accent4">
                <a:hueOff val="2612407"/>
                <a:satOff val="94167"/>
                <a:lumOff val="25881"/>
                <a:alphaOff val="0"/>
                <a:satMod val="110000"/>
                <a:lumMod val="100000"/>
                <a:shade val="100000"/>
              </a:schemeClr>
            </a:gs>
            <a:gs pos="100000">
              <a:schemeClr val="accent4">
                <a:hueOff val="2612407"/>
                <a:satOff val="94167"/>
                <a:lumOff val="2588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t>Thư</a:t>
          </a:r>
          <a:r>
            <a:rPr lang="en-US" sz="1400" kern="1200" dirty="0"/>
            <a:t> </a:t>
          </a:r>
          <a:r>
            <a:rPr lang="en-US" sz="1400" kern="1200" dirty="0" err="1"/>
            <a:t>mục</a:t>
          </a:r>
          <a:r>
            <a:rPr lang="en-US" sz="1400" kern="1200" dirty="0"/>
            <a:t> </a:t>
          </a:r>
          <a:r>
            <a:rPr lang="en-US" sz="1400" kern="1200" dirty="0" err="1"/>
            <a:t>máy</a:t>
          </a:r>
          <a:r>
            <a:rPr lang="en-US" sz="1400" kern="1200" dirty="0"/>
            <a:t> </a:t>
          </a:r>
          <a:r>
            <a:rPr lang="en-US" sz="1400" kern="1200" dirty="0" err="1"/>
            <a:t>tính</a:t>
          </a:r>
          <a:endParaRPr lang="vi-VN" sz="1400" kern="1200" dirty="0"/>
        </a:p>
      </dsp:txBody>
      <dsp:txXfrm>
        <a:off x="1385628" y="14816"/>
        <a:ext cx="949192" cy="4762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C0108-0133-46D3-ACA7-7A20BBCEFABB}">
      <dsp:nvSpPr>
        <dsp:cNvPr id="0" name=""/>
        <dsp:cNvSpPr/>
      </dsp:nvSpPr>
      <dsp:spPr>
        <a:xfrm>
          <a:off x="459" y="0"/>
          <a:ext cx="978824" cy="607361"/>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Thông</a:t>
          </a:r>
          <a:r>
            <a:rPr lang="en-US" sz="1200" kern="1200" dirty="0"/>
            <a:t> tin </a:t>
          </a:r>
          <a:r>
            <a:rPr lang="en-US" sz="1200" kern="1200" dirty="0" err="1"/>
            <a:t>người</a:t>
          </a:r>
          <a:r>
            <a:rPr lang="en-US" sz="1200" kern="1200" dirty="0"/>
            <a:t> </a:t>
          </a:r>
          <a:r>
            <a:rPr lang="en-US" sz="1200" kern="1200" dirty="0" err="1"/>
            <a:t>sử</a:t>
          </a:r>
          <a:r>
            <a:rPr lang="en-US" sz="1200" kern="1200" dirty="0"/>
            <a:t> </a:t>
          </a:r>
          <a:r>
            <a:rPr lang="en-US" sz="1200" kern="1200" dirty="0" err="1"/>
            <a:t>dụng</a:t>
          </a:r>
          <a:endParaRPr lang="vi-VN" sz="1200" kern="1200" dirty="0"/>
        </a:p>
      </dsp:txBody>
      <dsp:txXfrm>
        <a:off x="18248" y="17789"/>
        <a:ext cx="943246" cy="571783"/>
      </dsp:txXfrm>
    </dsp:sp>
    <dsp:sp modelId="{CF5BBAE9-BEA4-40C1-BBB2-DF132AAE4892}">
      <dsp:nvSpPr>
        <dsp:cNvPr id="0" name=""/>
        <dsp:cNvSpPr/>
      </dsp:nvSpPr>
      <dsp:spPr>
        <a:xfrm>
          <a:off x="1077165" y="182306"/>
          <a:ext cx="207510" cy="242748"/>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vi-VN" sz="1000" kern="1200"/>
        </a:p>
      </dsp:txBody>
      <dsp:txXfrm>
        <a:off x="1077165" y="230856"/>
        <a:ext cx="145257" cy="145648"/>
      </dsp:txXfrm>
    </dsp:sp>
    <dsp:sp modelId="{DCF4BFD1-682B-421E-A963-BB788063F0E5}">
      <dsp:nvSpPr>
        <dsp:cNvPr id="0" name=""/>
        <dsp:cNvSpPr/>
      </dsp:nvSpPr>
      <dsp:spPr>
        <a:xfrm>
          <a:off x="1370812" y="0"/>
          <a:ext cx="978824" cy="607361"/>
        </a:xfrm>
        <a:prstGeom prst="roundRect">
          <a:avLst>
            <a:gd name="adj" fmla="val 10000"/>
          </a:avLst>
        </a:prstGeom>
        <a:gradFill rotWithShape="0">
          <a:gsLst>
            <a:gs pos="0">
              <a:schemeClr val="accent2">
                <a:hueOff val="2612407"/>
                <a:satOff val="94167"/>
                <a:lumOff val="25881"/>
                <a:alphaOff val="0"/>
                <a:satMod val="103000"/>
                <a:lumMod val="102000"/>
                <a:tint val="94000"/>
              </a:schemeClr>
            </a:gs>
            <a:gs pos="50000">
              <a:schemeClr val="accent2">
                <a:hueOff val="2612407"/>
                <a:satOff val="94167"/>
                <a:lumOff val="25881"/>
                <a:alphaOff val="0"/>
                <a:satMod val="110000"/>
                <a:lumMod val="100000"/>
                <a:shade val="100000"/>
              </a:schemeClr>
            </a:gs>
            <a:gs pos="100000">
              <a:schemeClr val="accent2">
                <a:hueOff val="2612407"/>
                <a:satOff val="94167"/>
                <a:lumOff val="2588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CSDL</a:t>
          </a:r>
          <a:endParaRPr lang="vi-VN" sz="1200" kern="1200" dirty="0"/>
        </a:p>
      </dsp:txBody>
      <dsp:txXfrm>
        <a:off x="1388601" y="17789"/>
        <a:ext cx="943246" cy="5717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C0108-0133-46D3-ACA7-7A20BBCEFABB}">
      <dsp:nvSpPr>
        <dsp:cNvPr id="0" name=""/>
        <dsp:cNvSpPr/>
      </dsp:nvSpPr>
      <dsp:spPr>
        <a:xfrm>
          <a:off x="459" y="0"/>
          <a:ext cx="978824" cy="531448"/>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Giao dịch tài liệu</a:t>
          </a:r>
          <a:endParaRPr lang="vi-VN" sz="1400" kern="1200" dirty="0"/>
        </a:p>
      </dsp:txBody>
      <dsp:txXfrm>
        <a:off x="16025" y="15566"/>
        <a:ext cx="947692" cy="500316"/>
      </dsp:txXfrm>
    </dsp:sp>
    <dsp:sp modelId="{CF5BBAE9-BEA4-40C1-BBB2-DF132AAE4892}">
      <dsp:nvSpPr>
        <dsp:cNvPr id="0" name=""/>
        <dsp:cNvSpPr/>
      </dsp:nvSpPr>
      <dsp:spPr>
        <a:xfrm>
          <a:off x="1077165" y="144349"/>
          <a:ext cx="207510" cy="242748"/>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vi-VN" sz="1100" kern="1200"/>
        </a:p>
      </dsp:txBody>
      <dsp:txXfrm>
        <a:off x="1077165" y="192899"/>
        <a:ext cx="145257" cy="145648"/>
      </dsp:txXfrm>
    </dsp:sp>
    <dsp:sp modelId="{DCF4BFD1-682B-421E-A963-BB788063F0E5}">
      <dsp:nvSpPr>
        <dsp:cNvPr id="0" name=""/>
        <dsp:cNvSpPr/>
      </dsp:nvSpPr>
      <dsp:spPr>
        <a:xfrm>
          <a:off x="1370812" y="0"/>
          <a:ext cx="978824" cy="531448"/>
        </a:xfrm>
        <a:prstGeom prst="roundRect">
          <a:avLst>
            <a:gd name="adj" fmla="val 10000"/>
          </a:avLst>
        </a:prstGeom>
        <a:gradFill rotWithShape="0">
          <a:gsLst>
            <a:gs pos="0">
              <a:schemeClr val="accent2">
                <a:hueOff val="2612407"/>
                <a:satOff val="94167"/>
                <a:lumOff val="25881"/>
                <a:alphaOff val="0"/>
                <a:satMod val="103000"/>
                <a:lumMod val="102000"/>
                <a:tint val="94000"/>
              </a:schemeClr>
            </a:gs>
            <a:gs pos="50000">
              <a:schemeClr val="accent2">
                <a:hueOff val="2612407"/>
                <a:satOff val="94167"/>
                <a:lumOff val="25881"/>
                <a:alphaOff val="0"/>
                <a:satMod val="110000"/>
                <a:lumMod val="100000"/>
                <a:shade val="100000"/>
              </a:schemeClr>
            </a:gs>
            <a:gs pos="100000">
              <a:schemeClr val="accent2">
                <a:hueOff val="2612407"/>
                <a:satOff val="94167"/>
                <a:lumOff val="2588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CDSL</a:t>
          </a:r>
          <a:endParaRPr lang="vi-VN" sz="1400" kern="1200" dirty="0"/>
        </a:p>
      </dsp:txBody>
      <dsp:txXfrm>
        <a:off x="1386378" y="15566"/>
        <a:ext cx="947692" cy="5003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C0108-0133-46D3-ACA7-7A20BBCEFABB}">
      <dsp:nvSpPr>
        <dsp:cNvPr id="0" name=""/>
        <dsp:cNvSpPr/>
      </dsp:nvSpPr>
      <dsp:spPr>
        <a:xfrm>
          <a:off x="583" y="0"/>
          <a:ext cx="1243671" cy="55631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Quản</a:t>
          </a:r>
          <a:r>
            <a:rPr lang="en-US" sz="1200" kern="1200" dirty="0"/>
            <a:t> </a:t>
          </a:r>
          <a:r>
            <a:rPr lang="en-US" sz="1200" kern="1200" dirty="0" err="1"/>
            <a:t>lý</a:t>
          </a:r>
          <a:r>
            <a:rPr lang="en-US" sz="1200" kern="1200" dirty="0"/>
            <a:t> </a:t>
          </a:r>
          <a:r>
            <a:rPr lang="en-US" sz="1200" kern="1200" dirty="0" err="1"/>
            <a:t>thư</a:t>
          </a:r>
          <a:r>
            <a:rPr lang="en-US" sz="1200" kern="1200" dirty="0"/>
            <a:t> </a:t>
          </a:r>
          <a:r>
            <a:rPr lang="en-US" sz="1200" kern="1200" dirty="0" err="1"/>
            <a:t>viện</a:t>
          </a:r>
          <a:r>
            <a:rPr lang="en-US" sz="1200" kern="1200" dirty="0"/>
            <a:t> </a:t>
          </a:r>
          <a:r>
            <a:rPr lang="en-US" sz="1200" kern="1200" dirty="0" err="1"/>
            <a:t>truyền</a:t>
          </a:r>
          <a:r>
            <a:rPr lang="en-US" sz="1200" kern="1200" dirty="0"/>
            <a:t> </a:t>
          </a:r>
          <a:r>
            <a:rPr lang="en-US" sz="1200" kern="1200" dirty="0" err="1"/>
            <a:t>thống</a:t>
          </a:r>
          <a:endParaRPr lang="vi-VN" sz="1200" kern="1200" dirty="0"/>
        </a:p>
      </dsp:txBody>
      <dsp:txXfrm>
        <a:off x="16877" y="16294"/>
        <a:ext cx="1211083" cy="523726"/>
      </dsp:txXfrm>
    </dsp:sp>
    <dsp:sp modelId="{CF5BBAE9-BEA4-40C1-BBB2-DF132AAE4892}">
      <dsp:nvSpPr>
        <dsp:cNvPr id="0" name=""/>
        <dsp:cNvSpPr/>
      </dsp:nvSpPr>
      <dsp:spPr>
        <a:xfrm>
          <a:off x="1368621" y="123941"/>
          <a:ext cx="263658" cy="308430"/>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vi-VN" sz="1000" kern="1200"/>
        </a:p>
      </dsp:txBody>
      <dsp:txXfrm>
        <a:off x="1368621" y="185627"/>
        <a:ext cx="184561" cy="185058"/>
      </dsp:txXfrm>
    </dsp:sp>
    <dsp:sp modelId="{DCF4BFD1-682B-421E-A963-BB788063F0E5}">
      <dsp:nvSpPr>
        <dsp:cNvPr id="0" name=""/>
        <dsp:cNvSpPr/>
      </dsp:nvSpPr>
      <dsp:spPr>
        <a:xfrm>
          <a:off x="1741723" y="0"/>
          <a:ext cx="1243671" cy="556314"/>
        </a:xfrm>
        <a:prstGeom prst="roundRect">
          <a:avLst>
            <a:gd name="adj" fmla="val 10000"/>
          </a:avLst>
        </a:prstGeom>
        <a:gradFill rotWithShape="0">
          <a:gsLst>
            <a:gs pos="0">
              <a:schemeClr val="accent2">
                <a:hueOff val="2612407"/>
                <a:satOff val="94167"/>
                <a:lumOff val="25881"/>
                <a:alphaOff val="0"/>
                <a:satMod val="103000"/>
                <a:lumMod val="102000"/>
                <a:tint val="94000"/>
              </a:schemeClr>
            </a:gs>
            <a:gs pos="50000">
              <a:schemeClr val="accent2">
                <a:hueOff val="2612407"/>
                <a:satOff val="94167"/>
                <a:lumOff val="25881"/>
                <a:alphaOff val="0"/>
                <a:satMod val="110000"/>
                <a:lumMod val="100000"/>
                <a:shade val="100000"/>
              </a:schemeClr>
            </a:gs>
            <a:gs pos="100000">
              <a:schemeClr val="accent2">
                <a:hueOff val="2612407"/>
                <a:satOff val="94167"/>
                <a:lumOff val="2588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Quản</a:t>
          </a:r>
          <a:r>
            <a:rPr lang="en-US" sz="1200" kern="1200" dirty="0"/>
            <a:t> </a:t>
          </a:r>
          <a:r>
            <a:rPr lang="en-US" sz="1200" kern="1200" dirty="0" err="1"/>
            <a:t>lý</a:t>
          </a:r>
          <a:r>
            <a:rPr lang="en-US" sz="1200" kern="1200" dirty="0"/>
            <a:t> </a:t>
          </a:r>
          <a:r>
            <a:rPr lang="en-US" sz="1200" kern="1200" dirty="0" err="1"/>
            <a:t>thư</a:t>
          </a:r>
          <a:r>
            <a:rPr lang="en-US" sz="1200" kern="1200" dirty="0"/>
            <a:t> </a:t>
          </a:r>
          <a:r>
            <a:rPr lang="en-US" sz="1200" kern="1200" dirty="0" err="1"/>
            <a:t>viện</a:t>
          </a:r>
          <a:r>
            <a:rPr lang="en-US" sz="1200" kern="1200" dirty="0"/>
            <a:t> </a:t>
          </a:r>
          <a:r>
            <a:rPr lang="en-US" sz="1200" kern="1200" dirty="0" err="1"/>
            <a:t>hiện</a:t>
          </a:r>
          <a:r>
            <a:rPr lang="en-US" sz="1200" kern="1200" dirty="0"/>
            <a:t> </a:t>
          </a:r>
          <a:r>
            <a:rPr lang="en-US" sz="1200" kern="1200" dirty="0" err="1"/>
            <a:t>đại</a:t>
          </a:r>
          <a:endParaRPr lang="vi-VN" sz="1200" kern="1200" dirty="0"/>
        </a:p>
      </dsp:txBody>
      <dsp:txXfrm>
        <a:off x="1758017" y="16294"/>
        <a:ext cx="1211083" cy="5237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C0108-0133-46D3-ACA7-7A20BBCEFABB}">
      <dsp:nvSpPr>
        <dsp:cNvPr id="0" name=""/>
        <dsp:cNvSpPr/>
      </dsp:nvSpPr>
      <dsp:spPr>
        <a:xfrm>
          <a:off x="673" y="0"/>
          <a:ext cx="1436628" cy="55631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err="1"/>
            <a:t>Quản</a:t>
          </a:r>
          <a:r>
            <a:rPr lang="en-US" sz="1300" kern="1200" dirty="0"/>
            <a:t> </a:t>
          </a:r>
          <a:r>
            <a:rPr lang="en-US" sz="1300" kern="1200" dirty="0" err="1"/>
            <a:t>lý</a:t>
          </a:r>
          <a:r>
            <a:rPr lang="en-US" sz="1300" kern="1200" dirty="0"/>
            <a:t> </a:t>
          </a:r>
          <a:r>
            <a:rPr lang="en-US" sz="1300" kern="1200" dirty="0" err="1"/>
            <a:t>thư</a:t>
          </a:r>
          <a:r>
            <a:rPr lang="en-US" sz="1300" kern="1200" dirty="0"/>
            <a:t> </a:t>
          </a:r>
          <a:r>
            <a:rPr lang="en-US" sz="1300" kern="1200" dirty="0" err="1"/>
            <a:t>viện</a:t>
          </a:r>
          <a:r>
            <a:rPr lang="en-US" sz="1300" kern="1200" dirty="0"/>
            <a:t> </a:t>
          </a:r>
          <a:r>
            <a:rPr lang="en-US" sz="1300" kern="1200" dirty="0" err="1"/>
            <a:t>truyền</a:t>
          </a:r>
          <a:r>
            <a:rPr lang="en-US" sz="1300" kern="1200" dirty="0"/>
            <a:t> </a:t>
          </a:r>
          <a:r>
            <a:rPr lang="en-US" sz="1300" kern="1200" dirty="0" err="1"/>
            <a:t>thống</a:t>
          </a:r>
          <a:endParaRPr lang="vi-VN" sz="1300" kern="1200" dirty="0"/>
        </a:p>
      </dsp:txBody>
      <dsp:txXfrm>
        <a:off x="16967" y="16294"/>
        <a:ext cx="1404040" cy="523726"/>
      </dsp:txXfrm>
    </dsp:sp>
    <dsp:sp modelId="{CF5BBAE9-BEA4-40C1-BBB2-DF132AAE4892}">
      <dsp:nvSpPr>
        <dsp:cNvPr id="0" name=""/>
        <dsp:cNvSpPr/>
      </dsp:nvSpPr>
      <dsp:spPr>
        <a:xfrm>
          <a:off x="1580964" y="100015"/>
          <a:ext cx="304565" cy="356283"/>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vi-VN" sz="1100" kern="1200"/>
        </a:p>
      </dsp:txBody>
      <dsp:txXfrm>
        <a:off x="1580964" y="171272"/>
        <a:ext cx="213196" cy="213769"/>
      </dsp:txXfrm>
    </dsp:sp>
    <dsp:sp modelId="{DCF4BFD1-682B-421E-A963-BB788063F0E5}">
      <dsp:nvSpPr>
        <dsp:cNvPr id="0" name=""/>
        <dsp:cNvSpPr/>
      </dsp:nvSpPr>
      <dsp:spPr>
        <a:xfrm>
          <a:off x="2011953" y="0"/>
          <a:ext cx="1436628" cy="556314"/>
        </a:xfrm>
        <a:prstGeom prst="roundRect">
          <a:avLst>
            <a:gd name="adj" fmla="val 10000"/>
          </a:avLst>
        </a:prstGeom>
        <a:gradFill rotWithShape="0">
          <a:gsLst>
            <a:gs pos="0">
              <a:schemeClr val="accent2">
                <a:hueOff val="2612407"/>
                <a:satOff val="94167"/>
                <a:lumOff val="25881"/>
                <a:alphaOff val="0"/>
                <a:satMod val="103000"/>
                <a:lumMod val="102000"/>
                <a:tint val="94000"/>
              </a:schemeClr>
            </a:gs>
            <a:gs pos="50000">
              <a:schemeClr val="accent2">
                <a:hueOff val="2612407"/>
                <a:satOff val="94167"/>
                <a:lumOff val="25881"/>
                <a:alphaOff val="0"/>
                <a:satMod val="110000"/>
                <a:lumMod val="100000"/>
                <a:shade val="100000"/>
              </a:schemeClr>
            </a:gs>
            <a:gs pos="100000">
              <a:schemeClr val="accent2">
                <a:hueOff val="2612407"/>
                <a:satOff val="94167"/>
                <a:lumOff val="2588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err="1"/>
            <a:t>Quản</a:t>
          </a:r>
          <a:r>
            <a:rPr lang="en-US" sz="1300" kern="1200" dirty="0"/>
            <a:t> </a:t>
          </a:r>
          <a:r>
            <a:rPr lang="en-US" sz="1300" kern="1200" dirty="0" err="1"/>
            <a:t>lý</a:t>
          </a:r>
          <a:r>
            <a:rPr lang="en-US" sz="1300" kern="1200" dirty="0"/>
            <a:t> </a:t>
          </a:r>
          <a:r>
            <a:rPr lang="en-US" sz="1300" kern="1200" dirty="0" err="1"/>
            <a:t>thư</a:t>
          </a:r>
          <a:r>
            <a:rPr lang="en-US" sz="1300" kern="1200" dirty="0"/>
            <a:t> </a:t>
          </a:r>
          <a:r>
            <a:rPr lang="en-US" sz="1300" kern="1200" dirty="0" err="1"/>
            <a:t>viện</a:t>
          </a:r>
          <a:r>
            <a:rPr lang="en-US" sz="1300" kern="1200" dirty="0"/>
            <a:t> </a:t>
          </a:r>
          <a:r>
            <a:rPr lang="en-US" sz="1300" kern="1200" dirty="0" err="1"/>
            <a:t>hiện</a:t>
          </a:r>
          <a:r>
            <a:rPr lang="en-US" sz="1300" kern="1200" dirty="0"/>
            <a:t> </a:t>
          </a:r>
          <a:r>
            <a:rPr lang="en-US" sz="1300" kern="1200" dirty="0" err="1"/>
            <a:t>đại</a:t>
          </a:r>
          <a:endParaRPr lang="vi-VN" sz="1300" kern="1200" dirty="0"/>
        </a:p>
      </dsp:txBody>
      <dsp:txXfrm>
        <a:off x="2028247" y="16294"/>
        <a:ext cx="1404040" cy="5237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FE3AC-54C6-47E6-B2C2-AA855EBE84F8}">
      <dsp:nvSpPr>
        <dsp:cNvPr id="0" name=""/>
        <dsp:cNvSpPr/>
      </dsp:nvSpPr>
      <dsp:spPr>
        <a:xfrm>
          <a:off x="10040" y="0"/>
          <a:ext cx="3001105" cy="149775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Quét tài liệu</a:t>
          </a:r>
        </a:p>
      </dsp:txBody>
      <dsp:txXfrm>
        <a:off x="53908" y="43868"/>
        <a:ext cx="2913369" cy="1410017"/>
      </dsp:txXfrm>
    </dsp:sp>
    <dsp:sp modelId="{6930E23C-6977-4935-97E0-213987D3BE60}">
      <dsp:nvSpPr>
        <dsp:cNvPr id="0" name=""/>
        <dsp:cNvSpPr/>
      </dsp:nvSpPr>
      <dsp:spPr>
        <a:xfrm>
          <a:off x="3311257" y="376739"/>
          <a:ext cx="636234" cy="74427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3311257" y="525594"/>
        <a:ext cx="445364" cy="446564"/>
      </dsp:txXfrm>
    </dsp:sp>
    <dsp:sp modelId="{E27FB136-C21C-4B0F-860E-612753B0F00B}">
      <dsp:nvSpPr>
        <dsp:cNvPr id="0" name=""/>
        <dsp:cNvSpPr/>
      </dsp:nvSpPr>
      <dsp:spPr>
        <a:xfrm>
          <a:off x="4211589" y="0"/>
          <a:ext cx="3001105" cy="1497753"/>
        </a:xfrm>
        <a:prstGeom prst="roundRect">
          <a:avLst>
            <a:gd name="adj" fmla="val 10000"/>
          </a:avLst>
        </a:prstGeom>
        <a:solidFill>
          <a:schemeClr val="accent2">
            <a:hueOff val="1306203"/>
            <a:satOff val="47084"/>
            <a:lumOff val="129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Xử lý hình ảnh và nhận dạng</a:t>
          </a:r>
        </a:p>
      </dsp:txBody>
      <dsp:txXfrm>
        <a:off x="4255457" y="43868"/>
        <a:ext cx="2913369" cy="1410017"/>
      </dsp:txXfrm>
    </dsp:sp>
    <dsp:sp modelId="{AB53CFC5-0CCC-48DB-B54B-38EEDC13A9CF}">
      <dsp:nvSpPr>
        <dsp:cNvPr id="0" name=""/>
        <dsp:cNvSpPr/>
      </dsp:nvSpPr>
      <dsp:spPr>
        <a:xfrm>
          <a:off x="7512805" y="376739"/>
          <a:ext cx="636234" cy="744274"/>
        </a:xfrm>
        <a:prstGeom prst="rightArrow">
          <a:avLst>
            <a:gd name="adj1" fmla="val 60000"/>
            <a:gd name="adj2" fmla="val 50000"/>
          </a:avLst>
        </a:prstGeom>
        <a:solidFill>
          <a:schemeClr val="accent2">
            <a:hueOff val="2612407"/>
            <a:satOff val="94167"/>
            <a:lumOff val="258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512805" y="525594"/>
        <a:ext cx="445364" cy="446564"/>
      </dsp:txXfrm>
    </dsp:sp>
    <dsp:sp modelId="{A3443258-2E7D-4FB1-B3EE-932F1E3122A3}">
      <dsp:nvSpPr>
        <dsp:cNvPr id="0" name=""/>
        <dsp:cNvSpPr/>
      </dsp:nvSpPr>
      <dsp:spPr>
        <a:xfrm>
          <a:off x="8413137" y="0"/>
          <a:ext cx="3001105" cy="1497753"/>
        </a:xfrm>
        <a:prstGeom prst="roundRect">
          <a:avLst>
            <a:gd name="adj" fmla="val 10000"/>
          </a:avLst>
        </a:prstGeom>
        <a:solidFill>
          <a:schemeClr val="accent2">
            <a:hueOff val="2612407"/>
            <a:satOff val="94167"/>
            <a:lumOff val="258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Tổ chức quản lý tài nguyên</a:t>
          </a:r>
        </a:p>
      </dsp:txBody>
      <dsp:txXfrm>
        <a:off x="8457005" y="43868"/>
        <a:ext cx="2913369" cy="1410017"/>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5554FB4E-E79F-4FCD-B373-1990A7E51642}"/>
              </a:ext>
            </a:extLst>
          </p:cNvPr>
          <p:cNvSpPr>
            <a:spLocks noGrp="1"/>
          </p:cNvSpPr>
          <p:nvPr>
            <p:ph type="pic" sz="quarter" idx="65" hasCustomPrompt="1"/>
          </p:nvPr>
        </p:nvSpPr>
        <p:spPr>
          <a:xfrm>
            <a:off x="-1" y="0"/>
            <a:ext cx="10203255" cy="6858000"/>
          </a:xfrm>
          <a:custGeom>
            <a:avLst/>
            <a:gdLst>
              <a:gd name="connsiteX0" fmla="*/ 0 w 8908610"/>
              <a:gd name="connsiteY0" fmla="*/ 0 h 6858000"/>
              <a:gd name="connsiteX1" fmla="*/ 8908610 w 8908610"/>
              <a:gd name="connsiteY1" fmla="*/ 0 h 6858000"/>
              <a:gd name="connsiteX2" fmla="*/ 8908610 w 8908610"/>
              <a:gd name="connsiteY2" fmla="*/ 6858000 h 6858000"/>
              <a:gd name="connsiteX3" fmla="*/ 0 w 8908610"/>
              <a:gd name="connsiteY3" fmla="*/ 6858000 h 6858000"/>
              <a:gd name="connsiteX4" fmla="*/ 0 w 8908610"/>
              <a:gd name="connsiteY4" fmla="*/ 0 h 6858000"/>
              <a:gd name="connsiteX0" fmla="*/ 0 w 8908610"/>
              <a:gd name="connsiteY0" fmla="*/ 0 h 6858000"/>
              <a:gd name="connsiteX1" fmla="*/ 4725909 w 8908610"/>
              <a:gd name="connsiteY1" fmla="*/ 0 h 6858000"/>
              <a:gd name="connsiteX2" fmla="*/ 8908610 w 8908610"/>
              <a:gd name="connsiteY2" fmla="*/ 6858000 h 6858000"/>
              <a:gd name="connsiteX3" fmla="*/ 0 w 8908610"/>
              <a:gd name="connsiteY3" fmla="*/ 6858000 h 6858000"/>
              <a:gd name="connsiteX4" fmla="*/ 0 w 8908610"/>
              <a:gd name="connsiteY4" fmla="*/ 0 h 6858000"/>
              <a:gd name="connsiteX0" fmla="*/ 0 w 8908610"/>
              <a:gd name="connsiteY0" fmla="*/ 0 h 6858000"/>
              <a:gd name="connsiteX1" fmla="*/ 4330673 w 8908610"/>
              <a:gd name="connsiteY1" fmla="*/ 0 h 6858000"/>
              <a:gd name="connsiteX2" fmla="*/ 8908610 w 8908610"/>
              <a:gd name="connsiteY2" fmla="*/ 6858000 h 6858000"/>
              <a:gd name="connsiteX3" fmla="*/ 0 w 8908610"/>
              <a:gd name="connsiteY3" fmla="*/ 6858000 h 6858000"/>
              <a:gd name="connsiteX4" fmla="*/ 0 w 890861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8610" h="6858000">
                <a:moveTo>
                  <a:pt x="0" y="0"/>
                </a:moveTo>
                <a:lnTo>
                  <a:pt x="4330673" y="0"/>
                </a:lnTo>
                <a:lnTo>
                  <a:pt x="8908610" y="6858000"/>
                </a:lnTo>
                <a:lnTo>
                  <a:pt x="0" y="6858000"/>
                </a:lnTo>
                <a:lnTo>
                  <a:pt x="0" y="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a:t>Place Your Picture Here And Send To Back</a:t>
            </a:r>
            <a:endParaRPr lang="ko-KR" altLang="en-US"/>
          </a:p>
        </p:txBody>
      </p:sp>
    </p:spTree>
    <p:extLst>
      <p:ext uri="{BB962C8B-B14F-4D97-AF65-F5344CB8AC3E}">
        <p14:creationId xmlns:p14="http://schemas.microsoft.com/office/powerpoint/2010/main" val="264557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a:solidFill>
                  <a:schemeClr val="bg1"/>
                </a:solidFill>
                <a:latin typeface="Arial" pitchFamily="34" charset="0"/>
                <a:cs typeface="Arial" pitchFamily="34" charset="0"/>
              </a:rPr>
              <a:t>You can Resize without losing quality</a:t>
            </a:r>
            <a:endParaRPr lang="ko-KR" altLang="en-US" sz="1400" b="1">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a:solidFill>
                  <a:schemeClr val="bg1"/>
                </a:solidFill>
                <a:latin typeface="Arial" pitchFamily="34" charset="0"/>
                <a:cs typeface="Arial" pitchFamily="34" charset="0"/>
              </a:rPr>
              <a:t>You can Change Fill Color &amp;</a:t>
            </a:r>
          </a:p>
          <a:p>
            <a:r>
              <a:rPr lang="en-US" altLang="ko-KR" sz="1400" b="1">
                <a:solidFill>
                  <a:schemeClr val="bg1"/>
                </a:solidFill>
                <a:latin typeface="Arial" pitchFamily="34" charset="0"/>
                <a:cs typeface="Arial" pitchFamily="34" charset="0"/>
              </a:rPr>
              <a:t>Line Color</a:t>
            </a:r>
            <a:endParaRPr lang="ko-KR" altLang="en-US" sz="1400" b="1">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a:solidFill>
                  <a:schemeClr val="bg1"/>
                </a:solidFill>
                <a:latin typeface="Arial" pitchFamily="34" charset="0"/>
                <a:cs typeface="Arial" pitchFamily="34" charset="0"/>
              </a:rPr>
              <a:t>www.allppt.com</a:t>
            </a:r>
            <a:endParaRPr lang="ko-KR" altLang="en-US" sz="140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a:solidFill>
                  <a:schemeClr val="bg1"/>
                </a:solidFill>
                <a:latin typeface="+mn-lt"/>
                <a:ea typeface="+mn-ea"/>
                <a:cs typeface="Arial" pitchFamily="34" charset="0"/>
              </a:rPr>
              <a:t>FREE </a:t>
            </a:r>
          </a:p>
          <a:p>
            <a:r>
              <a:rPr lang="en-US" altLang="ko-KR" sz="2800" b="1">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Break Slide layou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9650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49694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Agenda slide layou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5122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1DB724-9006-424E-A191-C08CB17EE2CA}"/>
              </a:ext>
            </a:extLst>
          </p:cNvPr>
          <p:cNvSpPr/>
          <p:nvPr userDrawn="1"/>
        </p:nvSpPr>
        <p:spPr>
          <a:xfrm>
            <a:off x="462336" y="315931"/>
            <a:ext cx="3113070" cy="62261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그림 개체 틀 2">
            <a:extLst>
              <a:ext uri="{FF2B5EF4-FFF2-40B4-BE49-F238E27FC236}">
                <a16:creationId xmlns:a16="http://schemas.microsoft.com/office/drawing/2014/main" id="{13FB2FD4-D355-49C8-B7E0-BC49131F2FEA}"/>
              </a:ext>
            </a:extLst>
          </p:cNvPr>
          <p:cNvSpPr>
            <a:spLocks noGrp="1"/>
          </p:cNvSpPr>
          <p:nvPr>
            <p:ph type="pic" sz="quarter" idx="41" hasCustomPrompt="1"/>
          </p:nvPr>
        </p:nvSpPr>
        <p:spPr>
          <a:xfrm>
            <a:off x="682645" y="553565"/>
            <a:ext cx="2672453" cy="2405392"/>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a:t>Place Your Picture Here</a:t>
            </a:r>
            <a:endParaRPr lang="ko-KR" altLang="en-US"/>
          </a:p>
        </p:txBody>
      </p:sp>
    </p:spTree>
    <p:extLst>
      <p:ext uri="{BB962C8B-B14F-4D97-AF65-F5344CB8AC3E}">
        <p14:creationId xmlns:p14="http://schemas.microsoft.com/office/powerpoint/2010/main" val="768664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54BAF68A-9D51-4222-8013-E9B5F82098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00903"/>
            <a:ext cx="11600704" cy="1140891"/>
          </a:xfrm>
          <a:prstGeom prst="rect">
            <a:avLst/>
          </a:prstGeom>
        </p:spPr>
      </p:pic>
      <p:pic>
        <p:nvPicPr>
          <p:cNvPr id="3" name="Picture 3" descr="E:\002-KIMS BUSINESS\007-02-MaxPPT-Contents\150902-com-Global-Laptop\mo900.png">
            <a:extLst>
              <a:ext uri="{FF2B5EF4-FFF2-40B4-BE49-F238E27FC236}">
                <a16:creationId xmlns:a16="http://schemas.microsoft.com/office/drawing/2014/main" id="{1C4F8B41-3F98-4240-8891-4ADABC669A41}"/>
              </a:ext>
            </a:extLst>
          </p:cNvPr>
          <p:cNvPicPr>
            <a:picLocks noChangeAspect="1" noChangeArrowheads="1"/>
          </p:cNvPicPr>
          <p:nvPr userDrawn="1"/>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p:blipFill>
        <p:spPr bwMode="auto">
          <a:xfrm flipH="1">
            <a:off x="8509450" y="2348880"/>
            <a:ext cx="3683812" cy="450912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a:extLst>
              <a:ext uri="{FF2B5EF4-FFF2-40B4-BE49-F238E27FC236}">
                <a16:creationId xmlns:a16="http://schemas.microsoft.com/office/drawing/2014/main" id="{88CB46E1-8EB0-4782-9CDE-623B6BC6877B}"/>
              </a:ext>
            </a:extLst>
          </p:cNvPr>
          <p:cNvSpPr>
            <a:spLocks noGrp="1"/>
          </p:cNvSpPr>
          <p:nvPr>
            <p:ph type="pic" idx="14" hasCustomPrompt="1"/>
          </p:nvPr>
        </p:nvSpPr>
        <p:spPr>
          <a:xfrm>
            <a:off x="8898129" y="2735416"/>
            <a:ext cx="1672517" cy="2613110"/>
          </a:xfrm>
          <a:custGeom>
            <a:avLst/>
            <a:gdLst>
              <a:gd name="connsiteX0" fmla="*/ 0 w 1296000"/>
              <a:gd name="connsiteY0" fmla="*/ 0 h 2700000"/>
              <a:gd name="connsiteX1" fmla="*/ 1296000 w 1296000"/>
              <a:gd name="connsiteY1" fmla="*/ 0 h 2700000"/>
              <a:gd name="connsiteX2" fmla="*/ 1296000 w 1296000"/>
              <a:gd name="connsiteY2" fmla="*/ 2700000 h 2700000"/>
              <a:gd name="connsiteX3" fmla="*/ 0 w 1296000"/>
              <a:gd name="connsiteY3" fmla="*/ 2700000 h 2700000"/>
              <a:gd name="connsiteX4" fmla="*/ 0 w 1296000"/>
              <a:gd name="connsiteY4" fmla="*/ 0 h 2700000"/>
              <a:gd name="connsiteX0" fmla="*/ 0 w 1436677"/>
              <a:gd name="connsiteY0" fmla="*/ 0 h 2745513"/>
              <a:gd name="connsiteX1" fmla="*/ 1436677 w 1436677"/>
              <a:gd name="connsiteY1" fmla="*/ 45513 h 2745513"/>
              <a:gd name="connsiteX2" fmla="*/ 1436677 w 1436677"/>
              <a:gd name="connsiteY2" fmla="*/ 2745513 h 2745513"/>
              <a:gd name="connsiteX3" fmla="*/ 140677 w 1436677"/>
              <a:gd name="connsiteY3" fmla="*/ 2745513 h 2745513"/>
              <a:gd name="connsiteX4" fmla="*/ 0 w 1436677"/>
              <a:gd name="connsiteY4" fmla="*/ 0 h 2745513"/>
              <a:gd name="connsiteX0" fmla="*/ 0 w 1453227"/>
              <a:gd name="connsiteY0" fmla="*/ 0 h 2745513"/>
              <a:gd name="connsiteX1" fmla="*/ 1453227 w 1453227"/>
              <a:gd name="connsiteY1" fmla="*/ 45513 h 2745513"/>
              <a:gd name="connsiteX2" fmla="*/ 1453227 w 1453227"/>
              <a:gd name="connsiteY2" fmla="*/ 2745513 h 2745513"/>
              <a:gd name="connsiteX3" fmla="*/ 157227 w 1453227"/>
              <a:gd name="connsiteY3" fmla="*/ 2745513 h 2745513"/>
              <a:gd name="connsiteX4" fmla="*/ 0 w 1453227"/>
              <a:gd name="connsiteY4" fmla="*/ 0 h 2745513"/>
              <a:gd name="connsiteX0" fmla="*/ 0 w 1523565"/>
              <a:gd name="connsiteY0" fmla="*/ 0 h 2745513"/>
              <a:gd name="connsiteX1" fmla="*/ 1523565 w 1523565"/>
              <a:gd name="connsiteY1" fmla="*/ 16550 h 2745513"/>
              <a:gd name="connsiteX2" fmla="*/ 1453227 w 1523565"/>
              <a:gd name="connsiteY2" fmla="*/ 2745513 h 2745513"/>
              <a:gd name="connsiteX3" fmla="*/ 157227 w 1523565"/>
              <a:gd name="connsiteY3" fmla="*/ 2745513 h 2745513"/>
              <a:gd name="connsiteX4" fmla="*/ 0 w 1523565"/>
              <a:gd name="connsiteY4" fmla="*/ 0 h 2745513"/>
              <a:gd name="connsiteX0" fmla="*/ 0 w 1672517"/>
              <a:gd name="connsiteY0" fmla="*/ 0 h 2745513"/>
              <a:gd name="connsiteX1" fmla="*/ 1523565 w 1672517"/>
              <a:gd name="connsiteY1" fmla="*/ 16550 h 2745513"/>
              <a:gd name="connsiteX2" fmla="*/ 1672517 w 1672517"/>
              <a:gd name="connsiteY2" fmla="*/ 2580011 h 2745513"/>
              <a:gd name="connsiteX3" fmla="*/ 157227 w 1672517"/>
              <a:gd name="connsiteY3" fmla="*/ 2745513 h 2745513"/>
              <a:gd name="connsiteX4" fmla="*/ 0 w 1672517"/>
              <a:gd name="connsiteY4" fmla="*/ 0 h 2745513"/>
              <a:gd name="connsiteX0" fmla="*/ 0 w 1672517"/>
              <a:gd name="connsiteY0" fmla="*/ 0 h 2580011"/>
              <a:gd name="connsiteX1" fmla="*/ 1523565 w 1672517"/>
              <a:gd name="connsiteY1" fmla="*/ 16550 h 2580011"/>
              <a:gd name="connsiteX2" fmla="*/ 1672517 w 1672517"/>
              <a:gd name="connsiteY2" fmla="*/ 2580011 h 2580011"/>
              <a:gd name="connsiteX3" fmla="*/ 165502 w 1672517"/>
              <a:gd name="connsiteY3" fmla="*/ 2563460 h 2580011"/>
              <a:gd name="connsiteX4" fmla="*/ 0 w 1672517"/>
              <a:gd name="connsiteY4" fmla="*/ 0 h 2580011"/>
              <a:gd name="connsiteX0" fmla="*/ 0 w 1672517"/>
              <a:gd name="connsiteY0" fmla="*/ 0 h 2604835"/>
              <a:gd name="connsiteX1" fmla="*/ 1523565 w 1672517"/>
              <a:gd name="connsiteY1" fmla="*/ 16550 h 2604835"/>
              <a:gd name="connsiteX2" fmla="*/ 1672517 w 1672517"/>
              <a:gd name="connsiteY2" fmla="*/ 2580011 h 2604835"/>
              <a:gd name="connsiteX3" fmla="*/ 161364 w 1672517"/>
              <a:gd name="connsiteY3" fmla="*/ 2604835 h 2604835"/>
              <a:gd name="connsiteX4" fmla="*/ 0 w 1672517"/>
              <a:gd name="connsiteY4" fmla="*/ 0 h 2604835"/>
              <a:gd name="connsiteX0" fmla="*/ 0 w 1672517"/>
              <a:gd name="connsiteY0" fmla="*/ 0 h 2613110"/>
              <a:gd name="connsiteX1" fmla="*/ 1523565 w 1672517"/>
              <a:gd name="connsiteY1" fmla="*/ 16550 h 2613110"/>
              <a:gd name="connsiteX2" fmla="*/ 1672517 w 1672517"/>
              <a:gd name="connsiteY2" fmla="*/ 2580011 h 2613110"/>
              <a:gd name="connsiteX3" fmla="*/ 161364 w 1672517"/>
              <a:gd name="connsiteY3" fmla="*/ 2613110 h 2613110"/>
              <a:gd name="connsiteX4" fmla="*/ 0 w 1672517"/>
              <a:gd name="connsiteY4" fmla="*/ 0 h 2613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517" h="2613110">
                <a:moveTo>
                  <a:pt x="0" y="0"/>
                </a:moveTo>
                <a:lnTo>
                  <a:pt x="1523565" y="16550"/>
                </a:lnTo>
                <a:lnTo>
                  <a:pt x="1672517" y="2580011"/>
                </a:lnTo>
                <a:lnTo>
                  <a:pt x="161364" y="2613110"/>
                </a:lnTo>
                <a:lnTo>
                  <a:pt x="0" y="0"/>
                </a:lnTo>
                <a:close/>
              </a:path>
            </a:pathLst>
          </a:custGeom>
          <a:solidFill>
            <a:schemeClr val="bg1">
              <a:lumMod val="95000"/>
            </a:schemeClr>
          </a:solidFill>
        </p:spPr>
        <p:txBody>
          <a:bodyPr anchor="ctr"/>
          <a:lstStyle>
            <a:lvl1pPr marL="0" indent="0" algn="ctr">
              <a:buNone/>
              <a:defRPr sz="16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a:t>
            </a:r>
            <a:endParaRPr lang="ko-KR" altLang="en-US"/>
          </a:p>
        </p:txBody>
      </p:sp>
      <p:sp>
        <p:nvSpPr>
          <p:cNvPr id="5" name="Text Placeholder 9">
            <a:extLst>
              <a:ext uri="{FF2B5EF4-FFF2-40B4-BE49-F238E27FC236}">
                <a16:creationId xmlns:a16="http://schemas.microsoft.com/office/drawing/2014/main" id="{388CF590-A7AC-47AA-9D77-5FF843A9CEE8}"/>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833295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98" r:id="rId4"/>
    <p:sldLayoutId id="2147483676" r:id="rId5"/>
    <p:sldLayoutId id="2147483677" r:id="rId6"/>
    <p:sldLayoutId id="2147483678" r:id="rId7"/>
    <p:sldLayoutId id="2147483680" r:id="rId8"/>
    <p:sldLayoutId id="2147483682" r:id="rId9"/>
    <p:sldLayoutId id="2147483684" r:id="rId10"/>
    <p:sldLayoutId id="2147483687" r:id="rId11"/>
    <p:sldLayoutId id="2147483688" r:id="rId12"/>
    <p:sldLayoutId id="2147483671" r:id="rId13"/>
    <p:sldLayoutId id="214748367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9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18" Type="http://schemas.openxmlformats.org/officeDocument/2006/relationships/diagramLayout" Target="../diagrams/layout6.xml"/><Relationship Id="rId26" Type="http://schemas.microsoft.com/office/2007/relationships/diagramDrawing" Target="../diagrams/drawing7.xml"/><Relationship Id="rId3" Type="http://schemas.openxmlformats.org/officeDocument/2006/relationships/diagramLayout" Target="../diagrams/layout3.xml"/><Relationship Id="rId21" Type="http://schemas.microsoft.com/office/2007/relationships/diagramDrawing" Target="../diagrams/drawing6.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diagramData" Target="../diagrams/data6.xml"/><Relationship Id="rId25" Type="http://schemas.openxmlformats.org/officeDocument/2006/relationships/diagramColors" Target="../diagrams/colors7.xml"/><Relationship Id="rId2" Type="http://schemas.openxmlformats.org/officeDocument/2006/relationships/diagramData" Target="../diagrams/data3.xml"/><Relationship Id="rId16" Type="http://schemas.microsoft.com/office/2007/relationships/diagramDrawing" Target="../diagrams/drawing5.xml"/><Relationship Id="rId20" Type="http://schemas.openxmlformats.org/officeDocument/2006/relationships/diagramColors" Target="../diagrams/colors6.xml"/><Relationship Id="rId29" Type="http://schemas.openxmlformats.org/officeDocument/2006/relationships/diagramQuickStyle" Target="../diagrams/quickStyle8.xml"/><Relationship Id="rId1" Type="http://schemas.openxmlformats.org/officeDocument/2006/relationships/slideLayout" Target="../slideLayouts/slideLayout1.xml"/><Relationship Id="rId6" Type="http://schemas.microsoft.com/office/2007/relationships/diagramDrawing" Target="../diagrams/drawing3.xml"/><Relationship Id="rId11" Type="http://schemas.microsoft.com/office/2007/relationships/diagramDrawing" Target="../diagrams/drawing4.xml"/><Relationship Id="rId24" Type="http://schemas.openxmlformats.org/officeDocument/2006/relationships/diagramQuickStyle" Target="../diagrams/quickStyle7.xml"/><Relationship Id="rId5" Type="http://schemas.openxmlformats.org/officeDocument/2006/relationships/diagramColors" Target="../diagrams/colors3.xml"/><Relationship Id="rId15" Type="http://schemas.openxmlformats.org/officeDocument/2006/relationships/diagramColors" Target="../diagrams/colors5.xml"/><Relationship Id="rId23" Type="http://schemas.openxmlformats.org/officeDocument/2006/relationships/diagramLayout" Target="../diagrams/layout7.xml"/><Relationship Id="rId28" Type="http://schemas.openxmlformats.org/officeDocument/2006/relationships/diagramLayout" Target="../diagrams/layout8.xml"/><Relationship Id="rId10" Type="http://schemas.openxmlformats.org/officeDocument/2006/relationships/diagramColors" Target="../diagrams/colors4.xml"/><Relationship Id="rId19" Type="http://schemas.openxmlformats.org/officeDocument/2006/relationships/diagramQuickStyle" Target="../diagrams/quickStyle6.xml"/><Relationship Id="rId31" Type="http://schemas.microsoft.com/office/2007/relationships/diagramDrawing" Target="../diagrams/drawing8.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 Id="rId22" Type="http://schemas.openxmlformats.org/officeDocument/2006/relationships/diagramData" Target="../diagrams/data7.xml"/><Relationship Id="rId27" Type="http://schemas.openxmlformats.org/officeDocument/2006/relationships/diagramData" Target="../diagrams/data8.xml"/><Relationship Id="rId30" Type="http://schemas.openxmlformats.org/officeDocument/2006/relationships/diagramColors" Target="../diagrams/colors8.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11.xml"/><Relationship Id="rId13" Type="http://schemas.openxmlformats.org/officeDocument/2006/relationships/diagramLayout" Target="../diagrams/layout12.xml"/><Relationship Id="rId3" Type="http://schemas.openxmlformats.org/officeDocument/2006/relationships/diagramLayout" Target="../diagrams/layout10.xml"/><Relationship Id="rId7" Type="http://schemas.openxmlformats.org/officeDocument/2006/relationships/diagramData" Target="../diagrams/data11.xml"/><Relationship Id="rId12" Type="http://schemas.openxmlformats.org/officeDocument/2006/relationships/diagramData" Target="../diagrams/data12.xml"/><Relationship Id="rId2" Type="http://schemas.openxmlformats.org/officeDocument/2006/relationships/diagramData" Target="../diagrams/data10.xml"/><Relationship Id="rId16" Type="http://schemas.microsoft.com/office/2007/relationships/diagramDrawing" Target="../diagrams/drawing12.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5" Type="http://schemas.openxmlformats.org/officeDocument/2006/relationships/diagramColors" Target="../diagrams/colors12.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 Id="rId1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14.xml"/><Relationship Id="rId13" Type="http://schemas.openxmlformats.org/officeDocument/2006/relationships/diagramLayout" Target="../diagrams/layout15.xml"/><Relationship Id="rId3" Type="http://schemas.openxmlformats.org/officeDocument/2006/relationships/diagramLayout" Target="../diagrams/layout13.xml"/><Relationship Id="rId7" Type="http://schemas.openxmlformats.org/officeDocument/2006/relationships/diagramData" Target="../diagrams/data14.xml"/><Relationship Id="rId12" Type="http://schemas.openxmlformats.org/officeDocument/2006/relationships/diagramData" Target="../diagrams/data15.xml"/><Relationship Id="rId2" Type="http://schemas.openxmlformats.org/officeDocument/2006/relationships/diagramData" Target="../diagrams/data13.xml"/><Relationship Id="rId16" Type="http://schemas.microsoft.com/office/2007/relationships/diagramDrawing" Target="../diagrams/drawing15.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5" Type="http://schemas.openxmlformats.org/officeDocument/2006/relationships/diagramColors" Target="../diagrams/colors15.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 Id="rId14" Type="http://schemas.openxmlformats.org/officeDocument/2006/relationships/diagramQuickStyle" Target="../diagrams/quickStyl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7F82C53E-6891-4695-A1B4-3BB471D7FA35}"/>
              </a:ext>
            </a:extLst>
          </p:cNvPr>
          <p:cNvSpPr txBox="1"/>
          <p:nvPr/>
        </p:nvSpPr>
        <p:spPr>
          <a:xfrm>
            <a:off x="6504972" y="435171"/>
            <a:ext cx="5306558" cy="1446550"/>
          </a:xfrm>
          <a:prstGeom prst="rect">
            <a:avLst/>
          </a:prstGeom>
          <a:noFill/>
        </p:spPr>
        <p:txBody>
          <a:bodyPr wrap="square" rtlCol="0" anchor="ctr">
            <a:spAutoFit/>
          </a:bodyPr>
          <a:lstStyle/>
          <a:p>
            <a:pPr algn="r"/>
            <a:r>
              <a:rPr lang="en-US" sz="4400" err="1">
                <a:solidFill>
                  <a:schemeClr val="bg1"/>
                </a:solidFill>
                <a:latin typeface="+mj-lt"/>
              </a:rPr>
              <a:t>Chuyển</a:t>
            </a:r>
            <a:r>
              <a:rPr lang="en-US" sz="4400">
                <a:solidFill>
                  <a:schemeClr val="bg1"/>
                </a:solidFill>
                <a:latin typeface="+mj-lt"/>
              </a:rPr>
              <a:t> </a:t>
            </a:r>
            <a:r>
              <a:rPr lang="en-US" sz="4400" err="1">
                <a:solidFill>
                  <a:schemeClr val="bg1"/>
                </a:solidFill>
                <a:latin typeface="+mj-lt"/>
              </a:rPr>
              <a:t>đổi</a:t>
            </a:r>
            <a:r>
              <a:rPr lang="en-US" sz="4400">
                <a:solidFill>
                  <a:schemeClr val="bg1"/>
                </a:solidFill>
                <a:latin typeface="+mj-lt"/>
              </a:rPr>
              <a:t> số</a:t>
            </a:r>
          </a:p>
          <a:p>
            <a:pPr algn="r"/>
            <a:r>
              <a:rPr lang="en-US" sz="4400">
                <a:solidFill>
                  <a:schemeClr val="accent1"/>
                </a:solidFill>
                <a:latin typeface="+mj-lt"/>
              </a:rPr>
              <a:t>Ngành thư viện </a:t>
            </a:r>
          </a:p>
        </p:txBody>
      </p:sp>
      <p:sp>
        <p:nvSpPr>
          <p:cNvPr id="21" name="TextBox 20">
            <a:extLst>
              <a:ext uri="{FF2B5EF4-FFF2-40B4-BE49-F238E27FC236}">
                <a16:creationId xmlns:a16="http://schemas.microsoft.com/office/drawing/2014/main" id="{E1D76FB9-48AC-45CA-8F0D-FD198B4F22AE}"/>
              </a:ext>
            </a:extLst>
          </p:cNvPr>
          <p:cNvSpPr txBox="1"/>
          <p:nvPr/>
        </p:nvSpPr>
        <p:spPr>
          <a:xfrm>
            <a:off x="6504972" y="3807343"/>
            <a:ext cx="5464292" cy="2831544"/>
          </a:xfrm>
          <a:prstGeom prst="rect">
            <a:avLst/>
          </a:prstGeom>
          <a:noFill/>
        </p:spPr>
        <p:txBody>
          <a:bodyPr wrap="square" rtlCol="0" anchor="ctr">
            <a:spAutoFit/>
          </a:bodyPr>
          <a:lstStyle/>
          <a:p>
            <a:pPr algn="r"/>
            <a:r>
              <a:rPr lang="vi-VN" altLang="ko-KR" sz="1400" i="1">
                <a:solidFill>
                  <a:schemeClr val="bg1"/>
                </a:solidFill>
                <a:cs typeface="Arial" pitchFamily="34" charset="0"/>
              </a:rPr>
              <a:t>"Năm 2021 đã đẩy toàn đất nước chúng ta vào chuyển đổi số, </a:t>
            </a:r>
            <a:r>
              <a:rPr lang="vi-VN" altLang="ko-KR" sz="1400" b="1" i="1">
                <a:solidFill>
                  <a:srgbClr val="FFC000"/>
                </a:solidFill>
                <a:cs typeface="Arial" pitchFamily="34" charset="0"/>
              </a:rPr>
              <a:t>nhưng hạ tầng, cách làm vẫn là thời công nghệ thông tin</a:t>
            </a:r>
            <a:r>
              <a:rPr lang="vi-VN" altLang="ko-KR" sz="1400" i="1">
                <a:solidFill>
                  <a:schemeClr val="bg1"/>
                </a:solidFill>
                <a:cs typeface="Arial" pitchFamily="34" charset="0"/>
              </a:rPr>
              <a:t>. Bởi vậy, các vấn đề của ngành đã bộc lộ ra một cách rất rõ ràng. Nếu cứ bình thường, chắc chúng ta cũng không nhìn thấy rõ, có thể chúng ta vẫn tiếp tục khen nhau, tiếp tục làm việc trên giấy tờ và tạo ra thành công trên giấy tờ.</a:t>
            </a:r>
            <a:r>
              <a:rPr lang="en-US" altLang="ko-KR" sz="1400" i="1">
                <a:solidFill>
                  <a:schemeClr val="bg1"/>
                </a:solidFill>
                <a:cs typeface="Arial" pitchFamily="34" charset="0"/>
              </a:rPr>
              <a:t>”</a:t>
            </a:r>
            <a:br>
              <a:rPr lang="en-US" altLang="ko-KR" sz="1400" i="1">
                <a:solidFill>
                  <a:schemeClr val="bg1"/>
                </a:solidFill>
                <a:cs typeface="Arial" pitchFamily="34" charset="0"/>
              </a:rPr>
            </a:br>
            <a:br>
              <a:rPr lang="en-US" altLang="ko-KR" sz="1400" i="1">
                <a:solidFill>
                  <a:schemeClr val="bg1"/>
                </a:solidFill>
                <a:cs typeface="Arial" pitchFamily="34" charset="0"/>
              </a:rPr>
            </a:br>
            <a:r>
              <a:rPr lang="en-US" altLang="ko-KR" sz="1400" i="1">
                <a:solidFill>
                  <a:schemeClr val="bg1"/>
                </a:solidFill>
                <a:cs typeface="Arial" pitchFamily="34" charset="0"/>
              </a:rPr>
              <a:t>“N</a:t>
            </a:r>
            <a:r>
              <a:rPr lang="vi-VN" altLang="ko-KR" sz="1400" i="1">
                <a:solidFill>
                  <a:schemeClr val="bg1"/>
                </a:solidFill>
                <a:cs typeface="Arial" pitchFamily="34" charset="0"/>
              </a:rPr>
              <a:t>ăm 2022 sẽ tập trung vào công nghệ số để giảm tải cho cán bộ công nhân viên. </a:t>
            </a:r>
            <a:r>
              <a:rPr lang="vi-VN" altLang="ko-KR" sz="1400" b="1" i="1">
                <a:solidFill>
                  <a:srgbClr val="FFC000"/>
                </a:solidFill>
                <a:cs typeface="Arial" pitchFamily="34" charset="0"/>
              </a:rPr>
              <a:t>Việc thì nhiều hơn, yêu cầu thì cao hơn nhưng thời gian làm việc thì phải ít hơn!</a:t>
            </a:r>
            <a:r>
              <a:rPr lang="en-US" altLang="ko-KR" sz="1400" i="1">
                <a:solidFill>
                  <a:schemeClr val="bg1"/>
                </a:solidFill>
                <a:cs typeface="Arial" pitchFamily="34" charset="0"/>
              </a:rPr>
              <a:t>”</a:t>
            </a:r>
            <a:br>
              <a:rPr lang="en-US" altLang="ko-KR" sz="1400" i="1">
                <a:solidFill>
                  <a:schemeClr val="bg1"/>
                </a:solidFill>
                <a:cs typeface="Arial" pitchFamily="34" charset="0"/>
              </a:rPr>
            </a:br>
            <a:br>
              <a:rPr lang="en-US" altLang="ko-KR" sz="1600" i="1">
                <a:solidFill>
                  <a:schemeClr val="bg1"/>
                </a:solidFill>
                <a:cs typeface="Arial" pitchFamily="34" charset="0"/>
              </a:rPr>
            </a:br>
            <a:r>
              <a:rPr lang="en-US" altLang="ko-KR" sz="1100" b="1" i="1" err="1">
                <a:solidFill>
                  <a:srgbClr val="FFC000"/>
                </a:solidFill>
                <a:cs typeface="Arial" pitchFamily="34" charset="0"/>
              </a:rPr>
              <a:t>Phát</a:t>
            </a:r>
            <a:r>
              <a:rPr lang="en-US" altLang="ko-KR" sz="1100" b="1" i="1">
                <a:solidFill>
                  <a:srgbClr val="FFC000"/>
                </a:solidFill>
                <a:cs typeface="Arial" pitchFamily="34" charset="0"/>
              </a:rPr>
              <a:t> </a:t>
            </a:r>
            <a:r>
              <a:rPr lang="en-US" altLang="ko-KR" sz="1100" b="1" i="1" err="1">
                <a:solidFill>
                  <a:srgbClr val="FFC000"/>
                </a:solidFill>
                <a:cs typeface="Arial" pitchFamily="34" charset="0"/>
              </a:rPr>
              <a:t>biểu</a:t>
            </a:r>
            <a:r>
              <a:rPr lang="en-US" altLang="ko-KR" sz="1100" b="1" i="1">
                <a:solidFill>
                  <a:srgbClr val="FFC000"/>
                </a:solidFill>
                <a:cs typeface="Arial" pitchFamily="34" charset="0"/>
              </a:rPr>
              <a:t> </a:t>
            </a:r>
            <a:r>
              <a:rPr lang="en-US" altLang="ko-KR" sz="1100" b="1" i="1" err="1">
                <a:solidFill>
                  <a:srgbClr val="FFC000"/>
                </a:solidFill>
                <a:cs typeface="Arial" pitchFamily="34" charset="0"/>
              </a:rPr>
              <a:t>của</a:t>
            </a:r>
            <a:r>
              <a:rPr lang="en-US" altLang="ko-KR" sz="1100" b="1" i="1">
                <a:solidFill>
                  <a:srgbClr val="FFC000"/>
                </a:solidFill>
                <a:cs typeface="Arial" pitchFamily="34" charset="0"/>
              </a:rPr>
              <a:t> </a:t>
            </a:r>
            <a:r>
              <a:rPr lang="en-US" altLang="ko-KR" sz="1100" b="1" i="1" err="1">
                <a:solidFill>
                  <a:srgbClr val="FFC000"/>
                </a:solidFill>
                <a:cs typeface="Arial" pitchFamily="34" charset="0"/>
              </a:rPr>
              <a:t>Bộ</a:t>
            </a:r>
            <a:r>
              <a:rPr lang="en-US" altLang="ko-KR" sz="1100" b="1" i="1">
                <a:solidFill>
                  <a:srgbClr val="FFC000"/>
                </a:solidFill>
                <a:cs typeface="Arial" pitchFamily="34" charset="0"/>
              </a:rPr>
              <a:t> </a:t>
            </a:r>
            <a:r>
              <a:rPr lang="en-US" altLang="ko-KR" sz="1100" b="1" i="1" err="1">
                <a:solidFill>
                  <a:srgbClr val="FFC000"/>
                </a:solidFill>
                <a:cs typeface="Arial" pitchFamily="34" charset="0"/>
              </a:rPr>
              <a:t>trưởng</a:t>
            </a:r>
            <a:r>
              <a:rPr lang="en-US" altLang="ko-KR" sz="1100" b="1" i="1">
                <a:solidFill>
                  <a:srgbClr val="FFC000"/>
                </a:solidFill>
                <a:cs typeface="Arial" pitchFamily="34" charset="0"/>
              </a:rPr>
              <a:t> </a:t>
            </a:r>
            <a:r>
              <a:rPr lang="en-US" altLang="ko-KR" sz="1100" b="1" i="1" err="1">
                <a:solidFill>
                  <a:srgbClr val="FFC000"/>
                </a:solidFill>
                <a:cs typeface="Arial" pitchFamily="34" charset="0"/>
              </a:rPr>
              <a:t>Thông</a:t>
            </a:r>
            <a:r>
              <a:rPr lang="en-US" altLang="ko-KR" sz="1100" b="1" i="1">
                <a:solidFill>
                  <a:srgbClr val="FFC000"/>
                </a:solidFill>
                <a:cs typeface="Arial" pitchFamily="34" charset="0"/>
              </a:rPr>
              <a:t> tin </a:t>
            </a:r>
            <a:r>
              <a:rPr lang="en-US" altLang="ko-KR" sz="1100" b="1" i="1" err="1">
                <a:solidFill>
                  <a:srgbClr val="FFC000"/>
                </a:solidFill>
                <a:cs typeface="Arial" pitchFamily="34" charset="0"/>
              </a:rPr>
              <a:t>và</a:t>
            </a:r>
            <a:r>
              <a:rPr lang="en-US" altLang="ko-KR" sz="1100" b="1" i="1">
                <a:solidFill>
                  <a:srgbClr val="FFC000"/>
                </a:solidFill>
                <a:cs typeface="Arial" pitchFamily="34" charset="0"/>
              </a:rPr>
              <a:t> </a:t>
            </a:r>
            <a:r>
              <a:rPr lang="en-US" altLang="ko-KR" sz="1100" b="1" i="1" err="1">
                <a:solidFill>
                  <a:srgbClr val="FFC000"/>
                </a:solidFill>
                <a:cs typeface="Arial" pitchFamily="34" charset="0"/>
              </a:rPr>
              <a:t>Truyền</a:t>
            </a:r>
            <a:r>
              <a:rPr lang="en-US" altLang="ko-KR" sz="1100" b="1" i="1">
                <a:solidFill>
                  <a:srgbClr val="FFC000"/>
                </a:solidFill>
                <a:cs typeface="Arial" pitchFamily="34" charset="0"/>
              </a:rPr>
              <a:t> </a:t>
            </a:r>
            <a:r>
              <a:rPr lang="en-US" altLang="ko-KR" sz="1100" b="1" i="1" err="1">
                <a:solidFill>
                  <a:srgbClr val="FFC000"/>
                </a:solidFill>
                <a:cs typeface="Arial" pitchFamily="34" charset="0"/>
              </a:rPr>
              <a:t>Thông</a:t>
            </a:r>
            <a:r>
              <a:rPr lang="en-US" altLang="ko-KR" sz="1100" b="1" i="1">
                <a:solidFill>
                  <a:srgbClr val="FFC000"/>
                </a:solidFill>
                <a:cs typeface="Arial" pitchFamily="34" charset="0"/>
              </a:rPr>
              <a:t> NGUYỄN MẠNH HÙNG</a:t>
            </a:r>
            <a:br>
              <a:rPr lang="en-US" altLang="ko-KR" sz="1100" b="1" i="1">
                <a:solidFill>
                  <a:srgbClr val="FFC000"/>
                </a:solidFill>
                <a:cs typeface="Arial" pitchFamily="34" charset="0"/>
              </a:rPr>
            </a:br>
            <a:r>
              <a:rPr lang="vi-VN" sz="1100" b="1">
                <a:solidFill>
                  <a:schemeClr val="accent3">
                    <a:lumMod val="60000"/>
                    <a:lumOff val="40000"/>
                  </a:schemeClr>
                </a:solidFill>
              </a:rPr>
              <a:t>tại Hội nghị tổng kết năm 2021, triển khai nhiệm vụ năm 2022 của Bộ TT&amp;TT</a:t>
            </a:r>
            <a:endParaRPr lang="ko-KR" altLang="en-US" sz="1100" b="1" i="1">
              <a:solidFill>
                <a:schemeClr val="accent3">
                  <a:lumMod val="60000"/>
                  <a:lumOff val="40000"/>
                </a:schemeClr>
              </a:solidFill>
              <a:cs typeface="Arial" pitchFamily="34" charset="0"/>
            </a:endParaRPr>
          </a:p>
        </p:txBody>
      </p:sp>
    </p:spTree>
    <p:extLst>
      <p:ext uri="{BB962C8B-B14F-4D97-AF65-F5344CB8AC3E}">
        <p14:creationId xmlns:p14="http://schemas.microsoft.com/office/powerpoint/2010/main" val="2942419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pPr algn="r"/>
            <a:r>
              <a:rPr lang="en-US"/>
              <a:t>NỀN TẢNG SỐ</a:t>
            </a:r>
          </a:p>
        </p:txBody>
      </p:sp>
      <p:sp>
        <p:nvSpPr>
          <p:cNvPr id="33" name="TextBox 32">
            <a:extLst>
              <a:ext uri="{FF2B5EF4-FFF2-40B4-BE49-F238E27FC236}">
                <a16:creationId xmlns:a16="http://schemas.microsoft.com/office/drawing/2014/main" id="{9B583191-69B8-463E-8E8A-295A73BDD1DC}"/>
              </a:ext>
            </a:extLst>
          </p:cNvPr>
          <p:cNvSpPr txBox="1"/>
          <p:nvPr/>
        </p:nvSpPr>
        <p:spPr>
          <a:xfrm>
            <a:off x="4333691" y="1260310"/>
            <a:ext cx="7001183" cy="4524315"/>
          </a:xfrm>
          <a:prstGeom prst="rect">
            <a:avLst/>
          </a:prstGeom>
          <a:noFill/>
        </p:spPr>
        <p:txBody>
          <a:bodyPr wrap="square" lIns="0" rtlCol="0">
            <a:spAutoFit/>
          </a:bodyPr>
          <a:lstStyle/>
          <a:p>
            <a:pPr marL="171450" indent="-171450">
              <a:buFont typeface="Wingdings" pitchFamily="2" charset="2"/>
              <a:buChar char="ü"/>
            </a:pPr>
            <a:r>
              <a:rPr lang="vi-VN" altLang="ko-KR">
                <a:solidFill>
                  <a:schemeClr val="tx1">
                    <a:lumMod val="75000"/>
                    <a:lumOff val="25000"/>
                  </a:schemeClr>
                </a:solidFill>
                <a:cs typeface="Arial" pitchFamily="34" charset="0"/>
              </a:rPr>
              <a:t>Nền tảng số là bước phát triển tiếp theo của hệ thống thông tin, là yếu tố tạo ra sự khác biệt căn bản giữa ứng dụng công nghệ thông tin và chuyển đổi số. Nền tảng số có khả năng đáp ứng ngay nhu cầu của người sử dụng như là dịch vụ, giống như dịch vụ điện, giống như dịch vụ nước và càng nhiều người sử dụng thì chi phí càng rẻ.</a:t>
            </a:r>
          </a:p>
          <a:p>
            <a:pPr marL="171450" indent="-171450">
              <a:buFont typeface="Wingdings" pitchFamily="2" charset="2"/>
              <a:buChar char="ü"/>
            </a:pPr>
            <a:endParaRPr lang="vi-VN" altLang="ko-KR">
              <a:solidFill>
                <a:schemeClr val="tx1">
                  <a:lumMod val="75000"/>
                  <a:lumOff val="25000"/>
                </a:schemeClr>
              </a:solidFill>
              <a:cs typeface="Arial" pitchFamily="34" charset="0"/>
            </a:endParaRPr>
          </a:p>
          <a:p>
            <a:pPr marL="171450" indent="-171450">
              <a:buFont typeface="Wingdings" pitchFamily="2" charset="2"/>
              <a:buChar char="ü"/>
            </a:pPr>
            <a:r>
              <a:rPr lang="vi-VN" altLang="ko-KR">
                <a:solidFill>
                  <a:schemeClr val="tx1">
                    <a:lumMod val="75000"/>
                    <a:lumOff val="25000"/>
                  </a:schemeClr>
                </a:solidFill>
                <a:cs typeface="Arial" pitchFamily="34" charset="0"/>
              </a:rPr>
              <a:t>Ví dụ về nền tảng </a:t>
            </a:r>
            <a:r>
              <a:rPr lang="en-US" altLang="ko-KR">
                <a:solidFill>
                  <a:schemeClr val="tx1">
                    <a:lumMod val="75000"/>
                    <a:lumOff val="25000"/>
                  </a:schemeClr>
                </a:solidFill>
                <a:cs typeface="Arial" pitchFamily="34" charset="0"/>
              </a:rPr>
              <a:t>s</a:t>
            </a:r>
            <a:r>
              <a:rPr lang="vi-VN" altLang="ko-KR">
                <a:solidFill>
                  <a:schemeClr val="tx1">
                    <a:lumMod val="75000"/>
                    <a:lumOff val="25000"/>
                  </a:schemeClr>
                </a:solidFill>
                <a:cs typeface="Arial" pitchFamily="34" charset="0"/>
              </a:rPr>
              <a:t>ố</a:t>
            </a:r>
            <a:r>
              <a:rPr lang="en-US" altLang="ko-KR">
                <a:solidFill>
                  <a:schemeClr val="tx1">
                    <a:lumMod val="75000"/>
                    <a:lumOff val="25000"/>
                  </a:schemeClr>
                </a:solidFill>
                <a:cs typeface="Arial" pitchFamily="34" charset="0"/>
              </a:rPr>
              <a:t> VietBiblio.</a:t>
            </a:r>
            <a:r>
              <a:rPr lang="vi-VN" altLang="ko-KR">
                <a:solidFill>
                  <a:schemeClr val="tx1">
                    <a:lumMod val="75000"/>
                    <a:lumOff val="25000"/>
                  </a:schemeClr>
                </a:solidFill>
                <a:cs typeface="Arial" pitchFamily="34" charset="0"/>
              </a:rPr>
              <a:t> Nếu như dùng máy chủ và phần mềm riêng thì phải triển khai hệ thống riêng biệt cho hơn 400 thư viện tại Bình Định, dùng </a:t>
            </a:r>
            <a:r>
              <a:rPr lang="en-US" altLang="ko-KR">
                <a:solidFill>
                  <a:schemeClr val="tx1">
                    <a:lumMod val="75000"/>
                    <a:lumOff val="25000"/>
                  </a:schemeClr>
                </a:solidFill>
                <a:cs typeface="Arial" pitchFamily="34" charset="0"/>
              </a:rPr>
              <a:t>nền tảng số </a:t>
            </a:r>
            <a:r>
              <a:rPr lang="vi-VN" altLang="ko-KR">
                <a:solidFill>
                  <a:schemeClr val="tx1">
                    <a:lumMod val="75000"/>
                    <a:lumOff val="25000"/>
                  </a:schemeClr>
                </a:solidFill>
                <a:cs typeface="Arial" pitchFamily="34" charset="0"/>
              </a:rPr>
              <a:t>thì tất cả các thư viện tại Bình Định đều dùng chung một hệ thống. Dùng phần mềm riêng biệt thì đắt tiền, mất nhiều thời gian triển khai, mất nhiều công sức đào tạo… Dùng công nghệ số thì việc triển khai rất nhanh, rất rẻ và rất dễ dùng. Các thư viện không phải mất nhiều chi phí duy trì hoạt động nhưng lại dễ dàng đưa nguồn lực thông tin của thư viện lên internet tiếp cận với  bạn đọc mọi lúc mọi nơi.</a:t>
            </a:r>
            <a:endParaRPr lang="en-US" altLang="ko-KR">
              <a:solidFill>
                <a:schemeClr val="tx1">
                  <a:lumMod val="75000"/>
                  <a:lumOff val="25000"/>
                </a:schemeClr>
              </a:solidFill>
              <a:cs typeface="Arial" pitchFamily="34" charset="0"/>
            </a:endParaRPr>
          </a:p>
        </p:txBody>
      </p:sp>
      <p:sp>
        <p:nvSpPr>
          <p:cNvPr id="35" name="TextBox 34">
            <a:extLst>
              <a:ext uri="{FF2B5EF4-FFF2-40B4-BE49-F238E27FC236}">
                <a16:creationId xmlns:a16="http://schemas.microsoft.com/office/drawing/2014/main" id="{61EF8622-94E7-4149-8E38-3AC446FFB96D}"/>
              </a:ext>
            </a:extLst>
          </p:cNvPr>
          <p:cNvSpPr txBox="1"/>
          <p:nvPr/>
        </p:nvSpPr>
        <p:spPr>
          <a:xfrm>
            <a:off x="1249540" y="984830"/>
            <a:ext cx="1672482" cy="379656"/>
          </a:xfrm>
          <a:prstGeom prst="rect">
            <a:avLst/>
          </a:prstGeom>
          <a:noFill/>
        </p:spPr>
        <p:txBody>
          <a:bodyPr wrap="square" rtlCol="0" anchor="ctr">
            <a:spAutoFit/>
          </a:bodyPr>
          <a:lstStyle/>
          <a:p>
            <a:r>
              <a:rPr lang="en-US" altLang="ko-KR" sz="1867">
                <a:solidFill>
                  <a:schemeClr val="accent3"/>
                </a:solidFill>
                <a:cs typeface="Arial" pitchFamily="34" charset="0"/>
              </a:rPr>
              <a:t>Platform</a:t>
            </a:r>
            <a:endParaRPr lang="ko-KR" altLang="en-US" sz="1867">
              <a:solidFill>
                <a:schemeClr val="accent3"/>
              </a:solidFill>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463" y="1584766"/>
            <a:ext cx="2783408" cy="2783408"/>
          </a:xfrm>
          <a:prstGeom prst="rect">
            <a:avLst/>
          </a:prstGeom>
        </p:spPr>
      </p:pic>
    </p:spTree>
    <p:extLst>
      <p:ext uri="{BB962C8B-B14F-4D97-AF65-F5344CB8AC3E}">
        <p14:creationId xmlns:p14="http://schemas.microsoft.com/office/powerpoint/2010/main" val="278412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ppt_w/2"/>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ppt_w</p:attrName>
                                        </p:attrNameLst>
                                      </p:cBhvr>
                                      <p:tavLst>
                                        <p:tav tm="0">
                                          <p:val>
                                            <p:fltVal val="0"/>
                                          </p:val>
                                        </p:tav>
                                        <p:tav tm="100000">
                                          <p:val>
                                            <p:strVal val="#ppt_w"/>
                                          </p:val>
                                        </p:tav>
                                      </p:tavLst>
                                    </p:anim>
                                    <p:anim calcmode="lin" valueType="num">
                                      <p:cBhvr>
                                        <p:cTn id="10" dur="500" fill="hold"/>
                                        <p:tgtEl>
                                          <p:spTgt spid="3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rapezoid 10"/>
          <p:cNvSpPr/>
          <p:nvPr/>
        </p:nvSpPr>
        <p:spPr>
          <a:xfrm>
            <a:off x="5305425" y="278230"/>
            <a:ext cx="6324600" cy="4973855"/>
          </a:xfrm>
          <a:prstGeom prst="trapezoid">
            <a:avLst>
              <a:gd name="adj" fmla="val 41014"/>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itchFamily="18" charset="0"/>
              <a:cs typeface="Times New Roman" pitchFamily="18" charset="0"/>
            </a:endParaRPr>
          </a:p>
          <a:p>
            <a:pPr algn="ctr"/>
            <a:endParaRPr lang="en-US" b="1">
              <a:latin typeface="Times New Roman" pitchFamily="18" charset="0"/>
              <a:cs typeface="Times New Roman" pitchFamily="18" charset="0"/>
            </a:endParaRPr>
          </a:p>
          <a:p>
            <a:pPr algn="ctr"/>
            <a:endParaRPr lang="en-US" b="1">
              <a:latin typeface="Times New Roman" pitchFamily="18" charset="0"/>
              <a:cs typeface="Times New Roman" pitchFamily="18" charset="0"/>
            </a:endParaRPr>
          </a:p>
          <a:p>
            <a:pPr algn="ctr"/>
            <a:endParaRPr lang="en-US" b="1">
              <a:latin typeface="Times New Roman" pitchFamily="18" charset="0"/>
              <a:cs typeface="Times New Roman" pitchFamily="18" charset="0"/>
            </a:endParaRPr>
          </a:p>
          <a:p>
            <a:pPr algn="ctr"/>
            <a:endParaRPr lang="en-US" b="1">
              <a:latin typeface="Times New Roman" pitchFamily="18" charset="0"/>
              <a:cs typeface="Times New Roman" pitchFamily="18" charset="0"/>
            </a:endParaRPr>
          </a:p>
          <a:p>
            <a:pPr algn="ctr"/>
            <a:endParaRPr lang="en-US" b="1">
              <a:latin typeface="Times New Roman" pitchFamily="18" charset="0"/>
              <a:cs typeface="Times New Roman" pitchFamily="18" charset="0"/>
            </a:endParaRPr>
          </a:p>
          <a:p>
            <a:pPr algn="ctr"/>
            <a:endParaRPr lang="en-US" b="1">
              <a:latin typeface="Times New Roman" pitchFamily="18" charset="0"/>
              <a:cs typeface="Times New Roman" pitchFamily="18" charset="0"/>
            </a:endParaRPr>
          </a:p>
          <a:p>
            <a:pPr algn="ctr"/>
            <a:r>
              <a:rPr lang="en-US" b="1">
                <a:latin typeface="Times New Roman" pitchFamily="18" charset="0"/>
                <a:cs typeface="Times New Roman" pitchFamily="18" charset="0"/>
              </a:rPr>
              <a:t>Công nghệ Thông tin và Truyền thông (ICT)</a:t>
            </a:r>
          </a:p>
        </p:txBody>
      </p:sp>
      <p:sp>
        <p:nvSpPr>
          <p:cNvPr id="12" name="Trapezoid 11"/>
          <p:cNvSpPr/>
          <p:nvPr/>
        </p:nvSpPr>
        <p:spPr>
          <a:xfrm>
            <a:off x="6663689" y="278232"/>
            <a:ext cx="3589021" cy="2424964"/>
          </a:xfrm>
          <a:prstGeom prst="trapezoid">
            <a:avLst>
              <a:gd name="adj" fmla="val 41014"/>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itchFamily="18" charset="0"/>
              <a:cs typeface="Times New Roman" pitchFamily="18" charset="0"/>
            </a:endParaRPr>
          </a:p>
          <a:p>
            <a:pPr algn="ctr"/>
            <a:endParaRPr lang="en-US" b="1">
              <a:latin typeface="Times New Roman" pitchFamily="18" charset="0"/>
              <a:cs typeface="Times New Roman" pitchFamily="18" charset="0"/>
            </a:endParaRPr>
          </a:p>
          <a:p>
            <a:pPr algn="ctr"/>
            <a:endParaRPr lang="en-US" b="1">
              <a:latin typeface="Times New Roman" pitchFamily="18" charset="0"/>
              <a:cs typeface="Times New Roman" pitchFamily="18" charset="0"/>
            </a:endParaRPr>
          </a:p>
          <a:p>
            <a:pPr algn="ctr"/>
            <a:endParaRPr lang="en-US" b="1">
              <a:latin typeface="Times New Roman" pitchFamily="18" charset="0"/>
              <a:cs typeface="Times New Roman" pitchFamily="18" charset="0"/>
            </a:endParaRPr>
          </a:p>
          <a:p>
            <a:pPr algn="ctr"/>
            <a:endParaRPr lang="en-US" b="1">
              <a:latin typeface="Times New Roman" pitchFamily="18" charset="0"/>
              <a:cs typeface="Times New Roman" pitchFamily="18" charset="0"/>
            </a:endParaRPr>
          </a:p>
          <a:p>
            <a:pPr algn="ctr"/>
            <a:endParaRPr lang="en-US" b="1">
              <a:latin typeface="Times New Roman" pitchFamily="18" charset="0"/>
              <a:cs typeface="Times New Roman" pitchFamily="18" charset="0"/>
            </a:endParaRPr>
          </a:p>
        </p:txBody>
      </p:sp>
      <p:sp>
        <p:nvSpPr>
          <p:cNvPr id="13" name="Oval 12"/>
          <p:cNvSpPr/>
          <p:nvPr/>
        </p:nvSpPr>
        <p:spPr>
          <a:xfrm>
            <a:off x="7197090" y="1647925"/>
            <a:ext cx="1295400" cy="457199"/>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t>Điện toán đám mây</a:t>
            </a:r>
          </a:p>
        </p:txBody>
      </p:sp>
      <p:sp>
        <p:nvSpPr>
          <p:cNvPr id="14" name="Oval 13"/>
          <p:cNvSpPr/>
          <p:nvPr/>
        </p:nvSpPr>
        <p:spPr>
          <a:xfrm>
            <a:off x="8721090" y="1636065"/>
            <a:ext cx="990600" cy="457199"/>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t>Dữ liệu lớn</a:t>
            </a:r>
          </a:p>
        </p:txBody>
      </p:sp>
      <p:sp>
        <p:nvSpPr>
          <p:cNvPr id="15" name="Oval 14"/>
          <p:cNvSpPr/>
          <p:nvPr/>
        </p:nvSpPr>
        <p:spPr>
          <a:xfrm>
            <a:off x="8168640" y="2258282"/>
            <a:ext cx="628650" cy="342144"/>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t>AI</a:t>
            </a:r>
          </a:p>
        </p:txBody>
      </p:sp>
      <p:sp>
        <p:nvSpPr>
          <p:cNvPr id="16" name="Oval 15"/>
          <p:cNvSpPr/>
          <p:nvPr/>
        </p:nvSpPr>
        <p:spPr>
          <a:xfrm>
            <a:off x="7044690" y="2274935"/>
            <a:ext cx="914400" cy="325491"/>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IoT</a:t>
            </a:r>
          </a:p>
        </p:txBody>
      </p:sp>
      <p:sp>
        <p:nvSpPr>
          <p:cNvPr id="17" name="Oval 16"/>
          <p:cNvSpPr/>
          <p:nvPr/>
        </p:nvSpPr>
        <p:spPr>
          <a:xfrm>
            <a:off x="8949690" y="2219426"/>
            <a:ext cx="990600" cy="389326"/>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t>Block Chain</a:t>
            </a:r>
          </a:p>
        </p:txBody>
      </p:sp>
      <p:sp>
        <p:nvSpPr>
          <p:cNvPr id="18" name="TextBox 17"/>
          <p:cNvSpPr txBox="1"/>
          <p:nvPr/>
        </p:nvSpPr>
        <p:spPr>
          <a:xfrm>
            <a:off x="7425690" y="924026"/>
            <a:ext cx="2133600" cy="646331"/>
          </a:xfrm>
          <a:prstGeom prst="rect">
            <a:avLst/>
          </a:prstGeom>
          <a:noFill/>
        </p:spPr>
        <p:txBody>
          <a:bodyPr wrap="square" rtlCol="0">
            <a:spAutoFit/>
          </a:bodyPr>
          <a:lstStyle/>
          <a:p>
            <a:pPr algn="ctr"/>
            <a:r>
              <a:rPr lang="en-US" b="1">
                <a:solidFill>
                  <a:schemeClr val="accent2">
                    <a:lumMod val="75000"/>
                  </a:schemeClr>
                </a:solidFill>
                <a:latin typeface="Times New Roman" pitchFamily="18" charset="0"/>
                <a:cs typeface="Times New Roman" pitchFamily="18" charset="0"/>
              </a:rPr>
              <a:t>CÔNG NGHỆ SỐ</a:t>
            </a:r>
            <a:br>
              <a:rPr lang="en-US" b="1">
                <a:solidFill>
                  <a:schemeClr val="accent2">
                    <a:lumMod val="75000"/>
                  </a:schemeClr>
                </a:solidFill>
                <a:latin typeface="Times New Roman" pitchFamily="18" charset="0"/>
                <a:cs typeface="Times New Roman" pitchFamily="18" charset="0"/>
              </a:rPr>
            </a:br>
            <a:r>
              <a:rPr lang="en-US" b="1">
                <a:solidFill>
                  <a:schemeClr val="accent2">
                    <a:lumMod val="75000"/>
                  </a:schemeClr>
                </a:solidFill>
                <a:latin typeface="Times New Roman" pitchFamily="18" charset="0"/>
                <a:cs typeface="Times New Roman" pitchFamily="18" charset="0"/>
              </a:rPr>
              <a:t>bao gồm</a:t>
            </a:r>
          </a:p>
        </p:txBody>
      </p:sp>
      <p:cxnSp>
        <p:nvCxnSpPr>
          <p:cNvPr id="19" name="Straight Connector 18"/>
          <p:cNvCxnSpPr/>
          <p:nvPr/>
        </p:nvCxnSpPr>
        <p:spPr>
          <a:xfrm>
            <a:off x="4154805" y="286916"/>
            <a:ext cx="0" cy="4973857"/>
          </a:xfrm>
          <a:prstGeom prst="line">
            <a:avLst/>
          </a:prstGeom>
        </p:spPr>
        <p:style>
          <a:lnRef idx="3">
            <a:schemeClr val="accent6"/>
          </a:lnRef>
          <a:fillRef idx="0">
            <a:schemeClr val="accent6"/>
          </a:fillRef>
          <a:effectRef idx="2">
            <a:schemeClr val="accent6"/>
          </a:effectRef>
          <a:fontRef idx="minor">
            <a:schemeClr val="tx1"/>
          </a:fontRef>
        </p:style>
      </p:cxnSp>
      <p:cxnSp>
        <p:nvCxnSpPr>
          <p:cNvPr id="20" name="Straight Connector 19"/>
          <p:cNvCxnSpPr/>
          <p:nvPr/>
        </p:nvCxnSpPr>
        <p:spPr>
          <a:xfrm flipH="1">
            <a:off x="4154805" y="263092"/>
            <a:ext cx="7703822" cy="30275"/>
          </a:xfrm>
          <a:prstGeom prst="line">
            <a:avLst/>
          </a:prstGeom>
          <a:ln>
            <a:prstDash val="sysDash"/>
          </a:ln>
        </p:spPr>
        <p:style>
          <a:lnRef idx="3">
            <a:schemeClr val="accent6"/>
          </a:lnRef>
          <a:fillRef idx="0">
            <a:schemeClr val="accent6"/>
          </a:fillRef>
          <a:effectRef idx="2">
            <a:schemeClr val="accent6"/>
          </a:effectRef>
          <a:fontRef idx="minor">
            <a:schemeClr val="tx1"/>
          </a:fontRef>
        </p:style>
      </p:cxnSp>
      <p:cxnSp>
        <p:nvCxnSpPr>
          <p:cNvPr id="21" name="Straight Connector 20"/>
          <p:cNvCxnSpPr/>
          <p:nvPr/>
        </p:nvCxnSpPr>
        <p:spPr>
          <a:xfrm flipH="1">
            <a:off x="4154805" y="5252085"/>
            <a:ext cx="7704774" cy="8688"/>
          </a:xfrm>
          <a:prstGeom prst="line">
            <a:avLst/>
          </a:prstGeom>
          <a:ln>
            <a:prstDash val="sysDash"/>
          </a:ln>
        </p:spPr>
        <p:style>
          <a:lnRef idx="3">
            <a:schemeClr val="accent6"/>
          </a:lnRef>
          <a:fillRef idx="0">
            <a:schemeClr val="accent6"/>
          </a:fillRef>
          <a:effectRef idx="2">
            <a:schemeClr val="accent6"/>
          </a:effectRef>
          <a:fontRef idx="minor">
            <a:schemeClr val="tx1"/>
          </a:fontRef>
        </p:style>
      </p:cxnSp>
      <p:sp>
        <p:nvSpPr>
          <p:cNvPr id="22" name="TextBox 21"/>
          <p:cNvSpPr txBox="1"/>
          <p:nvPr/>
        </p:nvSpPr>
        <p:spPr>
          <a:xfrm rot="16200000">
            <a:off x="1449387" y="2574039"/>
            <a:ext cx="4943577" cy="369332"/>
          </a:xfrm>
          <a:prstGeom prst="rect">
            <a:avLst/>
          </a:prstGeom>
          <a:noFill/>
        </p:spPr>
        <p:txBody>
          <a:bodyPr wrap="square" rtlCol="0">
            <a:spAutoFit/>
          </a:bodyPr>
          <a:lstStyle/>
          <a:p>
            <a:pPr algn="ctr"/>
            <a:r>
              <a:rPr lang="en-US" b="1">
                <a:solidFill>
                  <a:schemeClr val="accent2">
                    <a:lumMod val="75000"/>
                  </a:schemeClr>
                </a:solidFill>
              </a:rPr>
              <a:t>TỰ ĐỘNG HÓA LÀ VIỆC ỨNG DỤNG CNTT</a:t>
            </a:r>
            <a:endParaRPr lang="en-US" b="1">
              <a:solidFill>
                <a:srgbClr val="FF0000"/>
              </a:solidFill>
            </a:endParaRPr>
          </a:p>
        </p:txBody>
      </p:sp>
      <p:cxnSp>
        <p:nvCxnSpPr>
          <p:cNvPr id="23" name="Straight Connector 22"/>
          <p:cNvCxnSpPr/>
          <p:nvPr/>
        </p:nvCxnSpPr>
        <p:spPr>
          <a:xfrm>
            <a:off x="5488305" y="286916"/>
            <a:ext cx="0" cy="2501695"/>
          </a:xfrm>
          <a:prstGeom prst="line">
            <a:avLst/>
          </a:prstGeom>
        </p:spPr>
        <p:style>
          <a:lnRef idx="3">
            <a:schemeClr val="accent6"/>
          </a:lnRef>
          <a:fillRef idx="0">
            <a:schemeClr val="accent6"/>
          </a:fillRef>
          <a:effectRef idx="2">
            <a:schemeClr val="accent6"/>
          </a:effectRef>
          <a:fontRef idx="minor">
            <a:schemeClr val="tx1"/>
          </a:fontRef>
        </p:style>
      </p:cxnSp>
      <p:cxnSp>
        <p:nvCxnSpPr>
          <p:cNvPr id="24" name="Straight Connector 23"/>
          <p:cNvCxnSpPr/>
          <p:nvPr/>
        </p:nvCxnSpPr>
        <p:spPr>
          <a:xfrm flipH="1">
            <a:off x="4857750" y="2780296"/>
            <a:ext cx="6978969" cy="14769"/>
          </a:xfrm>
          <a:prstGeom prst="line">
            <a:avLst/>
          </a:prstGeom>
          <a:ln>
            <a:prstDash val="sysDash"/>
          </a:ln>
        </p:spPr>
        <p:style>
          <a:lnRef idx="3">
            <a:schemeClr val="accent6"/>
          </a:lnRef>
          <a:fillRef idx="0">
            <a:schemeClr val="accent6"/>
          </a:fillRef>
          <a:effectRef idx="2">
            <a:schemeClr val="accent6"/>
          </a:effectRef>
          <a:fontRef idx="minor">
            <a:schemeClr val="tx1"/>
          </a:fontRef>
        </p:style>
      </p:cxnSp>
      <p:sp>
        <p:nvSpPr>
          <p:cNvPr id="25" name="TextBox 24"/>
          <p:cNvSpPr txBox="1"/>
          <p:nvPr/>
        </p:nvSpPr>
        <p:spPr>
          <a:xfrm rot="16200000">
            <a:off x="4035965" y="1451397"/>
            <a:ext cx="2514601" cy="369332"/>
          </a:xfrm>
          <a:prstGeom prst="rect">
            <a:avLst/>
          </a:prstGeom>
          <a:noFill/>
        </p:spPr>
        <p:txBody>
          <a:bodyPr wrap="square" rtlCol="0">
            <a:spAutoFit/>
          </a:bodyPr>
          <a:lstStyle/>
          <a:p>
            <a:pPr algn="ctr"/>
            <a:r>
              <a:rPr lang="en-US" b="1">
                <a:solidFill>
                  <a:schemeClr val="accent2">
                    <a:lumMod val="75000"/>
                  </a:schemeClr>
                </a:solidFill>
              </a:rPr>
              <a:t>CHUYỂN ĐỔI SỐ</a:t>
            </a:r>
          </a:p>
        </p:txBody>
      </p:sp>
      <p:sp>
        <p:nvSpPr>
          <p:cNvPr id="26" name="TextBox 25"/>
          <p:cNvSpPr txBox="1"/>
          <p:nvPr/>
        </p:nvSpPr>
        <p:spPr>
          <a:xfrm rot="16200000">
            <a:off x="4554170" y="1221051"/>
            <a:ext cx="2514601" cy="646331"/>
          </a:xfrm>
          <a:prstGeom prst="rect">
            <a:avLst/>
          </a:prstGeom>
          <a:noFill/>
        </p:spPr>
        <p:txBody>
          <a:bodyPr wrap="square" rtlCol="0">
            <a:spAutoFit/>
          </a:bodyPr>
          <a:lstStyle/>
          <a:p>
            <a:pPr algn="ctr"/>
            <a:r>
              <a:rPr lang="en-US" b="1">
                <a:solidFill>
                  <a:schemeClr val="accent2">
                    <a:lumMod val="75000"/>
                  </a:schemeClr>
                </a:solidFill>
              </a:rPr>
              <a:t>LÀ VIỆC ỨNG DỤNG CÔNG NGHIỆ SỐ</a:t>
            </a:r>
          </a:p>
        </p:txBody>
      </p:sp>
      <p:cxnSp>
        <p:nvCxnSpPr>
          <p:cNvPr id="30" name="Straight Connector 29"/>
          <p:cNvCxnSpPr/>
          <p:nvPr/>
        </p:nvCxnSpPr>
        <p:spPr>
          <a:xfrm>
            <a:off x="4857750" y="2787680"/>
            <a:ext cx="0" cy="2479544"/>
          </a:xfrm>
          <a:prstGeom prst="line">
            <a:avLst/>
          </a:prstGeom>
        </p:spPr>
        <p:style>
          <a:lnRef idx="3">
            <a:schemeClr val="accent6"/>
          </a:lnRef>
          <a:fillRef idx="0">
            <a:schemeClr val="accent6"/>
          </a:fillRef>
          <a:effectRef idx="2">
            <a:schemeClr val="accent6"/>
          </a:effectRef>
          <a:fontRef idx="minor">
            <a:schemeClr val="tx1"/>
          </a:fontRef>
        </p:style>
      </p:cxnSp>
      <p:sp>
        <p:nvSpPr>
          <p:cNvPr id="37" name="TextBox 36"/>
          <p:cNvSpPr txBox="1"/>
          <p:nvPr/>
        </p:nvSpPr>
        <p:spPr>
          <a:xfrm rot="16200000">
            <a:off x="3362444" y="3854835"/>
            <a:ext cx="2440306" cy="369332"/>
          </a:xfrm>
          <a:prstGeom prst="rect">
            <a:avLst/>
          </a:prstGeom>
          <a:noFill/>
        </p:spPr>
        <p:txBody>
          <a:bodyPr wrap="square" rtlCol="0">
            <a:spAutoFit/>
          </a:bodyPr>
          <a:lstStyle/>
          <a:p>
            <a:pPr algn="ctr"/>
            <a:r>
              <a:rPr lang="en-US" b="1">
                <a:solidFill>
                  <a:schemeClr val="accent2">
                    <a:lumMod val="75000"/>
                  </a:schemeClr>
                </a:solidFill>
              </a:rPr>
              <a:t>SỐ HÓA QUY TRÌNH</a:t>
            </a:r>
          </a:p>
        </p:txBody>
      </p:sp>
      <p:sp>
        <p:nvSpPr>
          <p:cNvPr id="40" name="TextBox 39"/>
          <p:cNvSpPr txBox="1"/>
          <p:nvPr/>
        </p:nvSpPr>
        <p:spPr>
          <a:xfrm>
            <a:off x="618173" y="5413861"/>
            <a:ext cx="11241405" cy="646331"/>
          </a:xfrm>
          <a:prstGeom prst="rect">
            <a:avLst/>
          </a:prstGeom>
          <a:noFill/>
        </p:spPr>
        <p:txBody>
          <a:bodyPr wrap="square" rtlCol="0">
            <a:spAutoFit/>
          </a:bodyPr>
          <a:lstStyle/>
          <a:p>
            <a:r>
              <a:rPr lang="en-US"/>
              <a:t>Công nghệ số là tập con của công nghệ thông tin. </a:t>
            </a:r>
            <a:br>
              <a:rPr lang="en-US"/>
            </a:br>
            <a:r>
              <a:rPr lang="en-US"/>
              <a:t>Công nghệ số mang hàm ý chứa đựng các công nghệ mới của CNTT ở mức cao hơn.</a:t>
            </a:r>
          </a:p>
        </p:txBody>
      </p:sp>
      <p:sp>
        <p:nvSpPr>
          <p:cNvPr id="45" name="TextBox 44"/>
          <p:cNvSpPr txBox="1"/>
          <p:nvPr/>
        </p:nvSpPr>
        <p:spPr>
          <a:xfrm>
            <a:off x="618173" y="6031081"/>
            <a:ext cx="11241405" cy="646331"/>
          </a:xfrm>
          <a:prstGeom prst="rect">
            <a:avLst/>
          </a:prstGeom>
          <a:noFill/>
        </p:spPr>
        <p:txBody>
          <a:bodyPr wrap="square" rtlCol="0">
            <a:spAutoFit/>
          </a:bodyPr>
          <a:lstStyle/>
          <a:p>
            <a:r>
              <a:rPr lang="en-US"/>
              <a:t>Ứng dụng CNTT với mục đích thực hiện tự động hóa dựa trên công nghệ thông tin</a:t>
            </a:r>
          </a:p>
          <a:p>
            <a:r>
              <a:rPr lang="en-US"/>
              <a:t>Chuyển đổi số cũng với mục đích thực hiện tự động hóa dựa trên các công nghệ mới của CNTT.</a:t>
            </a:r>
          </a:p>
        </p:txBody>
      </p:sp>
      <p:sp>
        <p:nvSpPr>
          <p:cNvPr id="46" name="TextBox 45">
            <a:extLst>
              <a:ext uri="{FF2B5EF4-FFF2-40B4-BE49-F238E27FC236}">
                <a16:creationId xmlns:a16="http://schemas.microsoft.com/office/drawing/2014/main" id="{E1D76FB9-48AC-45CA-8F0D-FD198B4F22AE}"/>
              </a:ext>
            </a:extLst>
          </p:cNvPr>
          <p:cNvSpPr txBox="1"/>
          <p:nvPr/>
        </p:nvSpPr>
        <p:spPr>
          <a:xfrm>
            <a:off x="142875" y="373437"/>
            <a:ext cx="3360420" cy="4770537"/>
          </a:xfrm>
          <a:prstGeom prst="rect">
            <a:avLst/>
          </a:prstGeom>
          <a:noFill/>
        </p:spPr>
        <p:txBody>
          <a:bodyPr wrap="square" rtlCol="0" anchor="ctr">
            <a:spAutoFit/>
          </a:bodyPr>
          <a:lstStyle/>
          <a:p>
            <a:pPr algn="r"/>
            <a:r>
              <a:rPr lang="vi-VN" altLang="ko-KR" sz="1400" i="1">
                <a:solidFill>
                  <a:srgbClr val="FF0000"/>
                </a:solidFill>
                <a:cs typeface="Arial" pitchFamily="34" charset="0"/>
              </a:rPr>
              <a:t>"</a:t>
            </a:r>
            <a:r>
              <a:rPr lang="vi-VN" altLang="ko-KR" i="1">
                <a:solidFill>
                  <a:srgbClr val="FF0000"/>
                </a:solidFill>
                <a:cs typeface="Arial" pitchFamily="34" charset="0"/>
              </a:rPr>
              <a:t>Năm 2021 đã đẩy toàn đất nước chúng ta vào chuyển đổi số, </a:t>
            </a:r>
            <a:r>
              <a:rPr lang="vi-VN" altLang="ko-KR" b="1" i="1">
                <a:solidFill>
                  <a:srgbClr val="002060"/>
                </a:solidFill>
                <a:cs typeface="Arial" pitchFamily="34" charset="0"/>
              </a:rPr>
              <a:t>nhưng hạ tầng, cách làm vẫn là thời công nghệ thông tin</a:t>
            </a:r>
            <a:r>
              <a:rPr lang="vi-VN" altLang="ko-KR" b="1" i="1">
                <a:solidFill>
                  <a:srgbClr val="FF0000"/>
                </a:solidFill>
                <a:cs typeface="Arial" pitchFamily="34" charset="0"/>
              </a:rPr>
              <a:t>.</a:t>
            </a:r>
            <a:r>
              <a:rPr lang="vi-VN" altLang="ko-KR" i="1">
                <a:solidFill>
                  <a:srgbClr val="FF0000"/>
                </a:solidFill>
                <a:cs typeface="Arial" pitchFamily="34" charset="0"/>
              </a:rPr>
              <a:t> Bởi vậy, các vấn đề của ngành đã bộc lộ ra một cách rất rõ ràng. Nếu cứ bình thường, chắc chúng ta cũng không nhìn thấy rõ, có thể chúng ta vẫn tiếp tục khen nhau, tiếp tục làm việc trên giấy tờ và tạo ra thành công trên giấy tờ</a:t>
            </a:r>
            <a:r>
              <a:rPr lang="en-US" altLang="ko-KR" i="1">
                <a:solidFill>
                  <a:srgbClr val="FF0000"/>
                </a:solidFill>
                <a:cs typeface="Arial" pitchFamily="34" charset="0"/>
              </a:rPr>
              <a:t>”</a:t>
            </a:r>
            <a:r>
              <a:rPr lang="en-US" altLang="ko-KR" i="1">
                <a:solidFill>
                  <a:schemeClr val="bg1"/>
                </a:solidFill>
                <a:cs typeface="Arial" pitchFamily="34" charset="0"/>
              </a:rPr>
              <a:t>”</a:t>
            </a:r>
            <a:br>
              <a:rPr lang="en-US" altLang="ko-KR" sz="2000" i="1">
                <a:solidFill>
                  <a:schemeClr val="bg1"/>
                </a:solidFill>
                <a:cs typeface="Arial" pitchFamily="34" charset="0"/>
              </a:rPr>
            </a:br>
            <a:r>
              <a:rPr lang="en-US" altLang="ko-KR" sz="1400" b="1" i="1">
                <a:solidFill>
                  <a:schemeClr val="accent1">
                    <a:lumMod val="75000"/>
                  </a:schemeClr>
                </a:solidFill>
                <a:cs typeface="Arial" pitchFamily="34" charset="0"/>
              </a:rPr>
              <a:t>Phát </a:t>
            </a:r>
            <a:r>
              <a:rPr lang="en-US" altLang="ko-KR" sz="1400" b="1" i="1" err="1">
                <a:solidFill>
                  <a:schemeClr val="accent1">
                    <a:lumMod val="75000"/>
                  </a:schemeClr>
                </a:solidFill>
                <a:cs typeface="Arial" pitchFamily="34" charset="0"/>
              </a:rPr>
              <a:t>biểu</a:t>
            </a:r>
            <a:r>
              <a:rPr lang="en-US" altLang="ko-KR" sz="1400" b="1" i="1">
                <a:solidFill>
                  <a:schemeClr val="accent1">
                    <a:lumMod val="75000"/>
                  </a:schemeClr>
                </a:solidFill>
                <a:cs typeface="Arial" pitchFamily="34" charset="0"/>
              </a:rPr>
              <a:t> </a:t>
            </a:r>
            <a:r>
              <a:rPr lang="en-US" altLang="ko-KR" sz="1400" b="1" i="1" err="1">
                <a:solidFill>
                  <a:schemeClr val="accent1">
                    <a:lumMod val="75000"/>
                  </a:schemeClr>
                </a:solidFill>
                <a:cs typeface="Arial" pitchFamily="34" charset="0"/>
              </a:rPr>
              <a:t>của</a:t>
            </a:r>
            <a:r>
              <a:rPr lang="en-US" altLang="ko-KR" sz="1400" b="1" i="1">
                <a:solidFill>
                  <a:schemeClr val="accent1">
                    <a:lumMod val="75000"/>
                  </a:schemeClr>
                </a:solidFill>
                <a:cs typeface="Arial" pitchFamily="34" charset="0"/>
              </a:rPr>
              <a:t> </a:t>
            </a:r>
            <a:r>
              <a:rPr lang="en-US" altLang="ko-KR" sz="1400" b="1" i="1" err="1">
                <a:solidFill>
                  <a:schemeClr val="accent1">
                    <a:lumMod val="75000"/>
                  </a:schemeClr>
                </a:solidFill>
                <a:cs typeface="Arial" pitchFamily="34" charset="0"/>
              </a:rPr>
              <a:t>Bộ</a:t>
            </a:r>
            <a:r>
              <a:rPr lang="en-US" altLang="ko-KR" sz="1400" b="1" i="1">
                <a:solidFill>
                  <a:schemeClr val="accent1">
                    <a:lumMod val="75000"/>
                  </a:schemeClr>
                </a:solidFill>
                <a:cs typeface="Arial" pitchFamily="34" charset="0"/>
              </a:rPr>
              <a:t> </a:t>
            </a:r>
            <a:r>
              <a:rPr lang="en-US" altLang="ko-KR" sz="1400" b="1" i="1" err="1">
                <a:solidFill>
                  <a:schemeClr val="accent1">
                    <a:lumMod val="75000"/>
                  </a:schemeClr>
                </a:solidFill>
                <a:cs typeface="Arial" pitchFamily="34" charset="0"/>
              </a:rPr>
              <a:t>trưởng</a:t>
            </a:r>
            <a:r>
              <a:rPr lang="en-US" altLang="ko-KR" sz="1400" b="1" i="1">
                <a:solidFill>
                  <a:schemeClr val="accent1">
                    <a:lumMod val="75000"/>
                  </a:schemeClr>
                </a:solidFill>
                <a:cs typeface="Arial" pitchFamily="34" charset="0"/>
              </a:rPr>
              <a:t> </a:t>
            </a:r>
            <a:r>
              <a:rPr lang="en-US" altLang="ko-KR" sz="1400" b="1" i="1" err="1">
                <a:solidFill>
                  <a:schemeClr val="accent1">
                    <a:lumMod val="75000"/>
                  </a:schemeClr>
                </a:solidFill>
                <a:cs typeface="Arial" pitchFamily="34" charset="0"/>
              </a:rPr>
              <a:t>Thông</a:t>
            </a:r>
            <a:r>
              <a:rPr lang="en-US" altLang="ko-KR" sz="1400" b="1" i="1">
                <a:solidFill>
                  <a:schemeClr val="accent1">
                    <a:lumMod val="75000"/>
                  </a:schemeClr>
                </a:solidFill>
                <a:cs typeface="Arial" pitchFamily="34" charset="0"/>
              </a:rPr>
              <a:t> tin </a:t>
            </a:r>
            <a:r>
              <a:rPr lang="en-US" altLang="ko-KR" sz="1400" b="1" i="1" err="1">
                <a:solidFill>
                  <a:schemeClr val="accent1">
                    <a:lumMod val="75000"/>
                  </a:schemeClr>
                </a:solidFill>
                <a:cs typeface="Arial" pitchFamily="34" charset="0"/>
              </a:rPr>
              <a:t>và</a:t>
            </a:r>
            <a:r>
              <a:rPr lang="en-US" altLang="ko-KR" sz="1400" b="1" i="1">
                <a:solidFill>
                  <a:schemeClr val="accent1">
                    <a:lumMod val="75000"/>
                  </a:schemeClr>
                </a:solidFill>
                <a:cs typeface="Arial" pitchFamily="34" charset="0"/>
              </a:rPr>
              <a:t> </a:t>
            </a:r>
            <a:r>
              <a:rPr lang="en-US" altLang="ko-KR" sz="1400" b="1" i="1" err="1">
                <a:solidFill>
                  <a:schemeClr val="accent1">
                    <a:lumMod val="75000"/>
                  </a:schemeClr>
                </a:solidFill>
                <a:cs typeface="Arial" pitchFamily="34" charset="0"/>
              </a:rPr>
              <a:t>Truyền</a:t>
            </a:r>
            <a:r>
              <a:rPr lang="en-US" altLang="ko-KR" sz="1400" b="1" i="1">
                <a:solidFill>
                  <a:schemeClr val="accent1">
                    <a:lumMod val="75000"/>
                  </a:schemeClr>
                </a:solidFill>
                <a:cs typeface="Arial" pitchFamily="34" charset="0"/>
              </a:rPr>
              <a:t> </a:t>
            </a:r>
            <a:r>
              <a:rPr lang="en-US" altLang="ko-KR" sz="1400" b="1" i="1" err="1">
                <a:solidFill>
                  <a:schemeClr val="accent1">
                    <a:lumMod val="75000"/>
                  </a:schemeClr>
                </a:solidFill>
                <a:cs typeface="Arial" pitchFamily="34" charset="0"/>
              </a:rPr>
              <a:t>Thông</a:t>
            </a:r>
            <a:r>
              <a:rPr lang="en-US" altLang="ko-KR" sz="1400" b="1" i="1">
                <a:solidFill>
                  <a:schemeClr val="accent1">
                    <a:lumMod val="75000"/>
                  </a:schemeClr>
                </a:solidFill>
                <a:cs typeface="Arial" pitchFamily="34" charset="0"/>
              </a:rPr>
              <a:t> NGUYỄN MẠNH HÙNG</a:t>
            </a:r>
            <a:br>
              <a:rPr lang="en-US" altLang="ko-KR" sz="1400" b="1" i="1">
                <a:solidFill>
                  <a:schemeClr val="accent1">
                    <a:lumMod val="75000"/>
                  </a:schemeClr>
                </a:solidFill>
                <a:cs typeface="Arial" pitchFamily="34" charset="0"/>
              </a:rPr>
            </a:br>
            <a:r>
              <a:rPr lang="vi-VN" sz="1400" b="1">
                <a:solidFill>
                  <a:schemeClr val="accent1">
                    <a:lumMod val="75000"/>
                  </a:schemeClr>
                </a:solidFill>
              </a:rPr>
              <a:t>tại Hội nghị tổng kết năm 2021, triển khai nhiệm vụ năm 2022 của Bộ TT&amp;TT</a:t>
            </a:r>
            <a:endParaRPr lang="ko-KR" altLang="en-US" sz="1400" b="1" i="1">
              <a:solidFill>
                <a:schemeClr val="accent1">
                  <a:lumMod val="75000"/>
                </a:schemeClr>
              </a:solidFill>
              <a:cs typeface="Arial" pitchFamily="34" charset="0"/>
            </a:endParaRPr>
          </a:p>
        </p:txBody>
      </p:sp>
    </p:spTree>
    <p:extLst>
      <p:ext uri="{BB962C8B-B14F-4D97-AF65-F5344CB8AC3E}">
        <p14:creationId xmlns:p14="http://schemas.microsoft.com/office/powerpoint/2010/main" val="1172075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4460E8EE-9DB1-403A-A29B-4CB858BD67D4}"/>
              </a:ext>
            </a:extLst>
          </p:cNvPr>
          <p:cNvGraphicFramePr/>
          <p:nvPr>
            <p:extLst>
              <p:ext uri="{D42A27DB-BD31-4B8C-83A1-F6EECF244321}">
                <p14:modId xmlns:p14="http://schemas.microsoft.com/office/powerpoint/2010/main" val="4149145980"/>
              </p:ext>
            </p:extLst>
          </p:nvPr>
        </p:nvGraphicFramePr>
        <p:xfrm>
          <a:off x="469220" y="1943100"/>
          <a:ext cx="5718220" cy="4037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a:extLst>
              <a:ext uri="{FF2B5EF4-FFF2-40B4-BE49-F238E27FC236}">
                <a16:creationId xmlns:a16="http://schemas.microsoft.com/office/drawing/2014/main" id="{89CC8BF4-0563-47D1-8057-AFD5DAAA19A2}"/>
              </a:ext>
            </a:extLst>
          </p:cNvPr>
          <p:cNvGraphicFramePr/>
          <p:nvPr>
            <p:extLst>
              <p:ext uri="{D42A27DB-BD31-4B8C-83A1-F6EECF244321}">
                <p14:modId xmlns:p14="http://schemas.microsoft.com/office/powerpoint/2010/main" val="48599325"/>
              </p:ext>
            </p:extLst>
          </p:nvPr>
        </p:nvGraphicFramePr>
        <p:xfrm>
          <a:off x="6169152" y="2417064"/>
          <a:ext cx="5638800" cy="30022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TextBox 4"/>
          <p:cNvSpPr txBox="1"/>
          <p:nvPr/>
        </p:nvSpPr>
        <p:spPr>
          <a:xfrm>
            <a:off x="1645920" y="371856"/>
            <a:ext cx="9046464" cy="830997"/>
          </a:xfrm>
          <a:prstGeom prst="rect">
            <a:avLst/>
          </a:prstGeom>
          <a:noFill/>
        </p:spPr>
        <p:txBody>
          <a:bodyPr wrap="square" rtlCol="0">
            <a:spAutoFit/>
          </a:bodyPr>
          <a:lstStyle/>
          <a:p>
            <a:pPr algn="ctr"/>
            <a:r>
              <a:rPr lang="en-US" sz="2400" b="1"/>
              <a:t>CÁC NHIỆM VỤ CHÍNH TRONG TRONG THƯ VIỆN CẦN THỰC HIỆN CHUYỂN ĐỔI SỐ</a:t>
            </a:r>
          </a:p>
        </p:txBody>
      </p:sp>
    </p:spTree>
    <p:extLst>
      <p:ext uri="{BB962C8B-B14F-4D97-AF65-F5344CB8AC3E}">
        <p14:creationId xmlns:p14="http://schemas.microsoft.com/office/powerpoint/2010/main" val="107974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756;p26">
            <a:extLst>
              <a:ext uri="{FF2B5EF4-FFF2-40B4-BE49-F238E27FC236}">
                <a16:creationId xmlns:a16="http://schemas.microsoft.com/office/drawing/2014/main" id="{44F728CC-B83D-402C-A000-874BEA16E23D}"/>
              </a:ext>
            </a:extLst>
          </p:cNvPr>
          <p:cNvGrpSpPr/>
          <p:nvPr/>
        </p:nvGrpSpPr>
        <p:grpSpPr>
          <a:xfrm rot="20494424">
            <a:off x="3721296" y="2038183"/>
            <a:ext cx="4584527" cy="1439786"/>
            <a:chOff x="4613897" y="1296813"/>
            <a:chExt cx="4072842" cy="1279090"/>
          </a:xfrm>
        </p:grpSpPr>
        <p:sp>
          <p:nvSpPr>
            <p:cNvPr id="5" name="Google Shape;757;p26">
              <a:extLst>
                <a:ext uri="{FF2B5EF4-FFF2-40B4-BE49-F238E27FC236}">
                  <a16:creationId xmlns:a16="http://schemas.microsoft.com/office/drawing/2014/main" id="{6EFE675E-D387-4B34-9095-7520FED441B6}"/>
                </a:ext>
              </a:extLst>
            </p:cNvPr>
            <p:cNvSpPr/>
            <p:nvPr/>
          </p:nvSpPr>
          <p:spPr>
            <a:xfrm>
              <a:off x="4613897" y="1296813"/>
              <a:ext cx="1798468" cy="1279090"/>
            </a:xfrm>
            <a:custGeom>
              <a:avLst/>
              <a:gdLst/>
              <a:ahLst/>
              <a:cxnLst/>
              <a:rect l="l" t="t" r="r" b="b"/>
              <a:pathLst>
                <a:path w="87209" h="62024" extrusionOk="0">
                  <a:moveTo>
                    <a:pt x="225" y="62023"/>
                  </a:moveTo>
                  <a:lnTo>
                    <a:pt x="87164" y="62023"/>
                  </a:lnTo>
                  <a:lnTo>
                    <a:pt x="87164" y="61575"/>
                  </a:lnTo>
                  <a:cubicBezTo>
                    <a:pt x="87209" y="38496"/>
                    <a:pt x="78067" y="16358"/>
                    <a:pt x="61799" y="1"/>
                  </a:cubicBezTo>
                  <a:lnTo>
                    <a:pt x="1" y="61844"/>
                  </a:lnTo>
                  <a:close/>
                </a:path>
              </a:pathLst>
            </a:custGeom>
            <a:solidFill>
              <a:srgbClr val="C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 name="Google Shape;758;p26">
              <a:extLst>
                <a:ext uri="{FF2B5EF4-FFF2-40B4-BE49-F238E27FC236}">
                  <a16:creationId xmlns:a16="http://schemas.microsoft.com/office/drawing/2014/main" id="{18BAA658-7796-4274-BA84-48E4B8CFD79A}"/>
                </a:ext>
              </a:extLst>
            </p:cNvPr>
            <p:cNvSpPr/>
            <p:nvPr/>
          </p:nvSpPr>
          <p:spPr>
            <a:xfrm>
              <a:off x="6605475" y="1617588"/>
              <a:ext cx="2081264" cy="742010"/>
            </a:xfrm>
            <a:custGeom>
              <a:avLst/>
              <a:gdLst/>
              <a:ahLst/>
              <a:cxnLst/>
              <a:rect l="l" t="t" r="r" b="b"/>
              <a:pathLst>
                <a:path w="100922" h="32580" extrusionOk="0">
                  <a:moveTo>
                    <a:pt x="1" y="0"/>
                  </a:moveTo>
                  <a:lnTo>
                    <a:pt x="1" y="32580"/>
                  </a:lnTo>
                  <a:lnTo>
                    <a:pt x="84654" y="32580"/>
                  </a:lnTo>
                  <a:cubicBezTo>
                    <a:pt x="93617" y="32580"/>
                    <a:pt x="100922" y="25275"/>
                    <a:pt x="100922" y="16268"/>
                  </a:cubicBezTo>
                  <a:cubicBezTo>
                    <a:pt x="100922" y="7305"/>
                    <a:pt x="93617" y="0"/>
                    <a:pt x="84654" y="0"/>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759;p26">
              <a:extLst>
                <a:ext uri="{FF2B5EF4-FFF2-40B4-BE49-F238E27FC236}">
                  <a16:creationId xmlns:a16="http://schemas.microsoft.com/office/drawing/2014/main" id="{C498E615-1491-46C9-A7B1-A64BAE0AC7D0}"/>
                </a:ext>
              </a:extLst>
            </p:cNvPr>
            <p:cNvSpPr/>
            <p:nvPr/>
          </p:nvSpPr>
          <p:spPr>
            <a:xfrm>
              <a:off x="5797756" y="1475176"/>
              <a:ext cx="1005512" cy="1005532"/>
            </a:xfrm>
            <a:custGeom>
              <a:avLst/>
              <a:gdLst/>
              <a:ahLst/>
              <a:cxnLst/>
              <a:rect l="l" t="t" r="r" b="b"/>
              <a:pathLst>
                <a:path w="48758" h="48759" extrusionOk="0">
                  <a:moveTo>
                    <a:pt x="24379" y="1"/>
                  </a:moveTo>
                  <a:lnTo>
                    <a:pt x="24021" y="1"/>
                  </a:lnTo>
                  <a:cubicBezTo>
                    <a:pt x="10666" y="225"/>
                    <a:pt x="0" y="11070"/>
                    <a:pt x="0" y="24380"/>
                  </a:cubicBezTo>
                  <a:cubicBezTo>
                    <a:pt x="0" y="24828"/>
                    <a:pt x="0" y="25321"/>
                    <a:pt x="45" y="25769"/>
                  </a:cubicBezTo>
                  <a:cubicBezTo>
                    <a:pt x="762" y="38541"/>
                    <a:pt x="11249" y="48534"/>
                    <a:pt x="24021" y="48758"/>
                  </a:cubicBezTo>
                  <a:lnTo>
                    <a:pt x="24379" y="48758"/>
                  </a:lnTo>
                  <a:cubicBezTo>
                    <a:pt x="37286" y="48758"/>
                    <a:pt x="47996" y="38675"/>
                    <a:pt x="48713" y="25769"/>
                  </a:cubicBezTo>
                  <a:cubicBezTo>
                    <a:pt x="48713" y="25321"/>
                    <a:pt x="48758" y="24828"/>
                    <a:pt x="48758" y="24380"/>
                  </a:cubicBezTo>
                  <a:cubicBezTo>
                    <a:pt x="48758" y="10891"/>
                    <a:pt x="37868" y="1"/>
                    <a:pt x="24379" y="1"/>
                  </a:cubicBezTo>
                  <a:close/>
                </a:path>
              </a:pathLst>
            </a:custGeom>
            <a:solidFill>
              <a:srgbClr val="FFFFFF"/>
            </a:solidFill>
            <a:ln>
              <a:noFill/>
            </a:ln>
            <a:effectLst>
              <a:outerShdw blurRad="57150" dist="19050" dir="5400000" algn="bl" rotWithShape="0">
                <a:srgbClr val="000000">
                  <a:alpha val="17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 name="Google Shape;760;p26">
              <a:extLst>
                <a:ext uri="{FF2B5EF4-FFF2-40B4-BE49-F238E27FC236}">
                  <a16:creationId xmlns:a16="http://schemas.microsoft.com/office/drawing/2014/main" id="{0215637C-F127-4782-84CE-60FBD6B1EAB6}"/>
                </a:ext>
              </a:extLst>
            </p:cNvPr>
            <p:cNvSpPr/>
            <p:nvPr/>
          </p:nvSpPr>
          <p:spPr>
            <a:xfrm>
              <a:off x="5862448" y="1538961"/>
              <a:ext cx="877982" cy="877982"/>
            </a:xfrm>
            <a:custGeom>
              <a:avLst/>
              <a:gdLst/>
              <a:ahLst/>
              <a:cxnLst/>
              <a:rect l="l" t="t" r="r" b="b"/>
              <a:pathLst>
                <a:path w="42574" h="42574" extrusionOk="0">
                  <a:moveTo>
                    <a:pt x="42574" y="22586"/>
                  </a:moveTo>
                  <a:lnTo>
                    <a:pt x="42574" y="19987"/>
                  </a:lnTo>
                  <a:cubicBezTo>
                    <a:pt x="42574" y="19180"/>
                    <a:pt x="42036" y="18463"/>
                    <a:pt x="41274" y="18239"/>
                  </a:cubicBezTo>
                  <a:lnTo>
                    <a:pt x="38271" y="17298"/>
                  </a:lnTo>
                  <a:cubicBezTo>
                    <a:pt x="37689" y="17074"/>
                    <a:pt x="37241" y="16626"/>
                    <a:pt x="37061" y="16088"/>
                  </a:cubicBezTo>
                  <a:cubicBezTo>
                    <a:pt x="36793" y="15282"/>
                    <a:pt x="36479" y="14520"/>
                    <a:pt x="36120" y="13803"/>
                  </a:cubicBezTo>
                  <a:cubicBezTo>
                    <a:pt x="35851" y="13265"/>
                    <a:pt x="35851" y="12638"/>
                    <a:pt x="36120" y="12145"/>
                  </a:cubicBezTo>
                  <a:lnTo>
                    <a:pt x="37599" y="9321"/>
                  </a:lnTo>
                  <a:cubicBezTo>
                    <a:pt x="37958" y="8604"/>
                    <a:pt x="37823" y="7753"/>
                    <a:pt x="37241" y="7170"/>
                  </a:cubicBezTo>
                  <a:lnTo>
                    <a:pt x="35403" y="5333"/>
                  </a:lnTo>
                  <a:cubicBezTo>
                    <a:pt x="34821" y="4750"/>
                    <a:pt x="33969" y="4616"/>
                    <a:pt x="33252" y="5019"/>
                  </a:cubicBezTo>
                  <a:lnTo>
                    <a:pt x="30474" y="6453"/>
                  </a:lnTo>
                  <a:cubicBezTo>
                    <a:pt x="29936" y="6722"/>
                    <a:pt x="29309" y="6722"/>
                    <a:pt x="28771" y="6453"/>
                  </a:cubicBezTo>
                  <a:cubicBezTo>
                    <a:pt x="28054" y="6095"/>
                    <a:pt x="27292" y="5781"/>
                    <a:pt x="26485" y="5512"/>
                  </a:cubicBezTo>
                  <a:cubicBezTo>
                    <a:pt x="25903" y="5333"/>
                    <a:pt x="25455" y="4885"/>
                    <a:pt x="25275" y="4347"/>
                  </a:cubicBezTo>
                  <a:lnTo>
                    <a:pt x="24334" y="1300"/>
                  </a:lnTo>
                  <a:cubicBezTo>
                    <a:pt x="24110" y="538"/>
                    <a:pt x="23393" y="0"/>
                    <a:pt x="22587" y="0"/>
                  </a:cubicBezTo>
                  <a:lnTo>
                    <a:pt x="19987" y="0"/>
                  </a:lnTo>
                  <a:cubicBezTo>
                    <a:pt x="19181" y="0"/>
                    <a:pt x="18464" y="538"/>
                    <a:pt x="18240" y="1300"/>
                  </a:cubicBezTo>
                  <a:lnTo>
                    <a:pt x="17254" y="4347"/>
                  </a:lnTo>
                  <a:cubicBezTo>
                    <a:pt x="17074" y="4885"/>
                    <a:pt x="16626" y="5333"/>
                    <a:pt x="16089" y="5512"/>
                  </a:cubicBezTo>
                  <a:cubicBezTo>
                    <a:pt x="15282" y="5781"/>
                    <a:pt x="14520" y="6095"/>
                    <a:pt x="13803" y="6453"/>
                  </a:cubicBezTo>
                  <a:cubicBezTo>
                    <a:pt x="13265" y="6722"/>
                    <a:pt x="12638" y="6722"/>
                    <a:pt x="12100" y="6453"/>
                  </a:cubicBezTo>
                  <a:lnTo>
                    <a:pt x="9322" y="5019"/>
                  </a:lnTo>
                  <a:cubicBezTo>
                    <a:pt x="8605" y="4616"/>
                    <a:pt x="7708" y="4750"/>
                    <a:pt x="7171" y="5333"/>
                  </a:cubicBezTo>
                  <a:lnTo>
                    <a:pt x="5333" y="7170"/>
                  </a:lnTo>
                  <a:cubicBezTo>
                    <a:pt x="4751" y="7753"/>
                    <a:pt x="4616" y="8604"/>
                    <a:pt x="4975" y="9321"/>
                  </a:cubicBezTo>
                  <a:lnTo>
                    <a:pt x="6454" y="12145"/>
                  </a:lnTo>
                  <a:cubicBezTo>
                    <a:pt x="6722" y="12638"/>
                    <a:pt x="6722" y="13265"/>
                    <a:pt x="6454" y="13803"/>
                  </a:cubicBezTo>
                  <a:cubicBezTo>
                    <a:pt x="6095" y="14520"/>
                    <a:pt x="5781" y="15282"/>
                    <a:pt x="5512" y="16088"/>
                  </a:cubicBezTo>
                  <a:cubicBezTo>
                    <a:pt x="5333" y="16626"/>
                    <a:pt x="4885" y="17074"/>
                    <a:pt x="4302" y="17298"/>
                  </a:cubicBezTo>
                  <a:lnTo>
                    <a:pt x="1300" y="18239"/>
                  </a:lnTo>
                  <a:cubicBezTo>
                    <a:pt x="493" y="18463"/>
                    <a:pt x="0" y="19180"/>
                    <a:pt x="0" y="19987"/>
                  </a:cubicBezTo>
                  <a:lnTo>
                    <a:pt x="0" y="22586"/>
                  </a:lnTo>
                  <a:cubicBezTo>
                    <a:pt x="0" y="23393"/>
                    <a:pt x="493" y="24110"/>
                    <a:pt x="1300" y="24334"/>
                  </a:cubicBezTo>
                  <a:lnTo>
                    <a:pt x="4347" y="25320"/>
                  </a:lnTo>
                  <a:cubicBezTo>
                    <a:pt x="4885" y="25499"/>
                    <a:pt x="5333" y="25947"/>
                    <a:pt x="5512" y="26485"/>
                  </a:cubicBezTo>
                  <a:cubicBezTo>
                    <a:pt x="5781" y="27292"/>
                    <a:pt x="6095" y="28009"/>
                    <a:pt x="6454" y="28726"/>
                  </a:cubicBezTo>
                  <a:cubicBezTo>
                    <a:pt x="6722" y="29264"/>
                    <a:pt x="6722" y="29891"/>
                    <a:pt x="6454" y="30429"/>
                  </a:cubicBezTo>
                  <a:lnTo>
                    <a:pt x="4975" y="33252"/>
                  </a:lnTo>
                  <a:cubicBezTo>
                    <a:pt x="4616" y="33969"/>
                    <a:pt x="4751" y="34865"/>
                    <a:pt x="5333" y="35403"/>
                  </a:cubicBezTo>
                  <a:lnTo>
                    <a:pt x="7171" y="37240"/>
                  </a:lnTo>
                  <a:cubicBezTo>
                    <a:pt x="7708" y="37823"/>
                    <a:pt x="8605" y="37957"/>
                    <a:pt x="9322" y="37599"/>
                  </a:cubicBezTo>
                  <a:lnTo>
                    <a:pt x="12145" y="36120"/>
                  </a:lnTo>
                  <a:cubicBezTo>
                    <a:pt x="12683" y="35851"/>
                    <a:pt x="13310" y="35851"/>
                    <a:pt x="13848" y="36120"/>
                  </a:cubicBezTo>
                  <a:cubicBezTo>
                    <a:pt x="14565" y="36479"/>
                    <a:pt x="15327" y="36792"/>
                    <a:pt x="16089" y="37016"/>
                  </a:cubicBezTo>
                  <a:cubicBezTo>
                    <a:pt x="16626" y="37196"/>
                    <a:pt x="17074" y="37644"/>
                    <a:pt x="17298" y="38226"/>
                  </a:cubicBezTo>
                  <a:lnTo>
                    <a:pt x="18240" y="41318"/>
                  </a:lnTo>
                  <a:cubicBezTo>
                    <a:pt x="18508" y="42080"/>
                    <a:pt x="19181" y="42573"/>
                    <a:pt x="19987" y="42573"/>
                  </a:cubicBezTo>
                  <a:lnTo>
                    <a:pt x="22587" y="42573"/>
                  </a:lnTo>
                  <a:cubicBezTo>
                    <a:pt x="23393" y="42573"/>
                    <a:pt x="24110" y="42080"/>
                    <a:pt x="24334" y="41318"/>
                  </a:cubicBezTo>
                  <a:lnTo>
                    <a:pt x="25320" y="38226"/>
                  </a:lnTo>
                  <a:cubicBezTo>
                    <a:pt x="25499" y="37644"/>
                    <a:pt x="25948" y="37196"/>
                    <a:pt x="26530" y="37016"/>
                  </a:cubicBezTo>
                  <a:cubicBezTo>
                    <a:pt x="27292" y="36792"/>
                    <a:pt x="28054" y="36479"/>
                    <a:pt x="28771" y="36120"/>
                  </a:cubicBezTo>
                  <a:cubicBezTo>
                    <a:pt x="29309" y="35851"/>
                    <a:pt x="29891" y="35851"/>
                    <a:pt x="30429" y="36120"/>
                  </a:cubicBezTo>
                  <a:lnTo>
                    <a:pt x="33297" y="37599"/>
                  </a:lnTo>
                  <a:cubicBezTo>
                    <a:pt x="34014" y="37957"/>
                    <a:pt x="34866" y="37823"/>
                    <a:pt x="35448" y="37240"/>
                  </a:cubicBezTo>
                  <a:lnTo>
                    <a:pt x="37285" y="35403"/>
                  </a:lnTo>
                  <a:cubicBezTo>
                    <a:pt x="37823" y="34865"/>
                    <a:pt x="37958" y="33969"/>
                    <a:pt x="37599" y="33252"/>
                  </a:cubicBezTo>
                  <a:lnTo>
                    <a:pt x="36120" y="30473"/>
                  </a:lnTo>
                  <a:cubicBezTo>
                    <a:pt x="35851" y="29936"/>
                    <a:pt x="35851" y="29308"/>
                    <a:pt x="36120" y="28815"/>
                  </a:cubicBezTo>
                  <a:cubicBezTo>
                    <a:pt x="36479" y="28054"/>
                    <a:pt x="36793" y="27337"/>
                    <a:pt x="37017" y="26575"/>
                  </a:cubicBezTo>
                  <a:cubicBezTo>
                    <a:pt x="37196" y="25992"/>
                    <a:pt x="37644" y="25544"/>
                    <a:pt x="38227" y="25365"/>
                  </a:cubicBezTo>
                  <a:lnTo>
                    <a:pt x="41274" y="24379"/>
                  </a:lnTo>
                  <a:cubicBezTo>
                    <a:pt x="42081" y="24155"/>
                    <a:pt x="42574" y="23393"/>
                    <a:pt x="42574" y="22586"/>
                  </a:cubicBezTo>
                  <a:close/>
                  <a:moveTo>
                    <a:pt x="21242" y="34327"/>
                  </a:moveTo>
                  <a:cubicBezTo>
                    <a:pt x="9635" y="34372"/>
                    <a:pt x="3810" y="20301"/>
                    <a:pt x="12010" y="12055"/>
                  </a:cubicBezTo>
                  <a:cubicBezTo>
                    <a:pt x="20211" y="3854"/>
                    <a:pt x="34283" y="9680"/>
                    <a:pt x="34283" y="21287"/>
                  </a:cubicBezTo>
                  <a:cubicBezTo>
                    <a:pt x="34283" y="28502"/>
                    <a:pt x="28457" y="34327"/>
                    <a:pt x="21242" y="34327"/>
                  </a:cubicBezTo>
                  <a:close/>
                </a:path>
              </a:pathLst>
            </a:custGeom>
            <a:solidFill>
              <a:srgbClr val="C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 name="Google Shape;763;p26">
              <a:extLst>
                <a:ext uri="{FF2B5EF4-FFF2-40B4-BE49-F238E27FC236}">
                  <a16:creationId xmlns:a16="http://schemas.microsoft.com/office/drawing/2014/main" id="{DCFAFF2D-6916-403D-A9B4-336B7E6B000A}"/>
                </a:ext>
              </a:extLst>
            </p:cNvPr>
            <p:cNvSpPr txBox="1"/>
            <p:nvPr/>
          </p:nvSpPr>
          <p:spPr>
            <a:xfrm>
              <a:off x="6819311" y="1891724"/>
              <a:ext cx="1741200" cy="45720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rgbClr val="000000"/>
                </a:buClr>
                <a:buSzPts val="1100"/>
                <a:buFont typeface="Arial"/>
                <a:buNone/>
              </a:pPr>
              <a:endParaRPr sz="1200">
                <a:latin typeface="Fira Sans"/>
                <a:ea typeface="Fira Sans"/>
                <a:cs typeface="Fira Sans"/>
                <a:sym typeface="Fira Sans"/>
              </a:endParaRPr>
            </a:p>
          </p:txBody>
        </p:sp>
      </p:grpSp>
      <p:grpSp>
        <p:nvGrpSpPr>
          <p:cNvPr id="10" name="Google Shape;764;p26">
            <a:extLst>
              <a:ext uri="{FF2B5EF4-FFF2-40B4-BE49-F238E27FC236}">
                <a16:creationId xmlns:a16="http://schemas.microsoft.com/office/drawing/2014/main" id="{D8988E74-FB97-4B57-885F-43DBD1B12C82}"/>
              </a:ext>
            </a:extLst>
          </p:cNvPr>
          <p:cNvGrpSpPr/>
          <p:nvPr/>
        </p:nvGrpSpPr>
        <p:grpSpPr>
          <a:xfrm rot="20494424">
            <a:off x="4018583" y="2414876"/>
            <a:ext cx="4579327" cy="2439002"/>
            <a:chOff x="4618516" y="1674301"/>
            <a:chExt cx="4068223" cy="2166784"/>
          </a:xfrm>
        </p:grpSpPr>
        <p:sp>
          <p:nvSpPr>
            <p:cNvPr id="11" name="Google Shape;765;p26">
              <a:extLst>
                <a:ext uri="{FF2B5EF4-FFF2-40B4-BE49-F238E27FC236}">
                  <a16:creationId xmlns:a16="http://schemas.microsoft.com/office/drawing/2014/main" id="{D9AAC347-402B-46EF-86D0-91BD5D5E2648}"/>
                </a:ext>
              </a:extLst>
            </p:cNvPr>
            <p:cNvSpPr/>
            <p:nvPr/>
          </p:nvSpPr>
          <p:spPr>
            <a:xfrm>
              <a:off x="4618516" y="2575874"/>
              <a:ext cx="1792920" cy="1265211"/>
            </a:xfrm>
            <a:custGeom>
              <a:avLst/>
              <a:gdLst/>
              <a:ahLst/>
              <a:cxnLst/>
              <a:rect l="l" t="t" r="r" b="b"/>
              <a:pathLst>
                <a:path w="86940" h="61351" extrusionOk="0">
                  <a:moveTo>
                    <a:pt x="86940" y="0"/>
                  </a:moveTo>
                  <a:lnTo>
                    <a:pt x="1" y="0"/>
                  </a:lnTo>
                  <a:lnTo>
                    <a:pt x="61351" y="61351"/>
                  </a:lnTo>
                  <a:cubicBezTo>
                    <a:pt x="77618" y="45083"/>
                    <a:pt x="86850" y="23035"/>
                    <a:pt x="86940" y="0"/>
                  </a:cubicBezTo>
                  <a:close/>
                </a:path>
              </a:pathLst>
            </a:custGeom>
            <a:solidFill>
              <a:srgbClr val="3399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 name="Google Shape;766;p26">
              <a:extLst>
                <a:ext uri="{FF2B5EF4-FFF2-40B4-BE49-F238E27FC236}">
                  <a16:creationId xmlns:a16="http://schemas.microsoft.com/office/drawing/2014/main" id="{3FED9B04-47ED-4DE2-B7C6-C047907C4A93}"/>
                </a:ext>
              </a:extLst>
            </p:cNvPr>
            <p:cNvSpPr/>
            <p:nvPr/>
          </p:nvSpPr>
          <p:spPr>
            <a:xfrm>
              <a:off x="6605475" y="2786613"/>
              <a:ext cx="2081264" cy="815079"/>
            </a:xfrm>
            <a:custGeom>
              <a:avLst/>
              <a:gdLst/>
              <a:ahLst/>
              <a:cxnLst/>
              <a:rect l="l" t="t" r="r" b="b"/>
              <a:pathLst>
                <a:path w="100922" h="32626" extrusionOk="0">
                  <a:moveTo>
                    <a:pt x="1" y="1"/>
                  </a:moveTo>
                  <a:lnTo>
                    <a:pt x="1" y="32625"/>
                  </a:lnTo>
                  <a:lnTo>
                    <a:pt x="84654" y="32625"/>
                  </a:lnTo>
                  <a:cubicBezTo>
                    <a:pt x="93617" y="32625"/>
                    <a:pt x="100922" y="25320"/>
                    <a:pt x="100922" y="16358"/>
                  </a:cubicBezTo>
                  <a:cubicBezTo>
                    <a:pt x="100922" y="7350"/>
                    <a:pt x="93662" y="1"/>
                    <a:pt x="84654" y="1"/>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 name="Google Shape;767;p26">
              <a:extLst>
                <a:ext uri="{FF2B5EF4-FFF2-40B4-BE49-F238E27FC236}">
                  <a16:creationId xmlns:a16="http://schemas.microsoft.com/office/drawing/2014/main" id="{B30ED853-D4DD-4438-8FE6-252AD02D8A03}"/>
                </a:ext>
              </a:extLst>
            </p:cNvPr>
            <p:cNvSpPr/>
            <p:nvPr/>
          </p:nvSpPr>
          <p:spPr>
            <a:xfrm>
              <a:off x="5796828" y="2680306"/>
              <a:ext cx="1007368" cy="1006440"/>
            </a:xfrm>
            <a:custGeom>
              <a:avLst/>
              <a:gdLst/>
              <a:ahLst/>
              <a:cxnLst/>
              <a:rect l="l" t="t" r="r" b="b"/>
              <a:pathLst>
                <a:path w="48848" h="48803" extrusionOk="0">
                  <a:moveTo>
                    <a:pt x="24424" y="0"/>
                  </a:moveTo>
                  <a:lnTo>
                    <a:pt x="24066" y="0"/>
                  </a:lnTo>
                  <a:cubicBezTo>
                    <a:pt x="10711" y="224"/>
                    <a:pt x="1" y="11114"/>
                    <a:pt x="45" y="24424"/>
                  </a:cubicBezTo>
                  <a:cubicBezTo>
                    <a:pt x="45" y="24917"/>
                    <a:pt x="45" y="25365"/>
                    <a:pt x="90" y="25813"/>
                  </a:cubicBezTo>
                  <a:cubicBezTo>
                    <a:pt x="807" y="38585"/>
                    <a:pt x="11294" y="48623"/>
                    <a:pt x="24066" y="48803"/>
                  </a:cubicBezTo>
                  <a:lnTo>
                    <a:pt x="24424" y="48803"/>
                  </a:lnTo>
                  <a:cubicBezTo>
                    <a:pt x="37331" y="48803"/>
                    <a:pt x="48041" y="38719"/>
                    <a:pt x="48758" y="25813"/>
                  </a:cubicBezTo>
                  <a:cubicBezTo>
                    <a:pt x="48758" y="25365"/>
                    <a:pt x="48803" y="24917"/>
                    <a:pt x="48803" y="24424"/>
                  </a:cubicBezTo>
                  <a:cubicBezTo>
                    <a:pt x="48848" y="10935"/>
                    <a:pt x="37913" y="0"/>
                    <a:pt x="24424" y="0"/>
                  </a:cubicBezTo>
                  <a:close/>
                </a:path>
              </a:pathLst>
            </a:custGeom>
            <a:solidFill>
              <a:srgbClr val="FFFFFF"/>
            </a:solidFill>
            <a:ln>
              <a:noFill/>
            </a:ln>
            <a:effectLst>
              <a:outerShdw blurRad="57150" dist="19050" dir="5400000" algn="bl" rotWithShape="0">
                <a:srgbClr val="000000">
                  <a:alpha val="17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 name="Google Shape;768;p26">
              <a:extLst>
                <a:ext uri="{FF2B5EF4-FFF2-40B4-BE49-F238E27FC236}">
                  <a16:creationId xmlns:a16="http://schemas.microsoft.com/office/drawing/2014/main" id="{0531B35F-BC2B-4B34-9D81-6E103D6273CB}"/>
                </a:ext>
              </a:extLst>
            </p:cNvPr>
            <p:cNvSpPr/>
            <p:nvPr/>
          </p:nvSpPr>
          <p:spPr>
            <a:xfrm>
              <a:off x="5862448" y="2744998"/>
              <a:ext cx="877982" cy="877982"/>
            </a:xfrm>
            <a:custGeom>
              <a:avLst/>
              <a:gdLst/>
              <a:ahLst/>
              <a:cxnLst/>
              <a:rect l="l" t="t" r="r" b="b"/>
              <a:pathLst>
                <a:path w="42574" h="42574" extrusionOk="0">
                  <a:moveTo>
                    <a:pt x="42574" y="22586"/>
                  </a:moveTo>
                  <a:lnTo>
                    <a:pt x="42574" y="19987"/>
                  </a:lnTo>
                  <a:cubicBezTo>
                    <a:pt x="42574" y="19181"/>
                    <a:pt x="42036" y="18464"/>
                    <a:pt x="41274" y="18239"/>
                  </a:cubicBezTo>
                  <a:lnTo>
                    <a:pt x="38271" y="17254"/>
                  </a:lnTo>
                  <a:cubicBezTo>
                    <a:pt x="37689" y="17074"/>
                    <a:pt x="37241" y="16626"/>
                    <a:pt x="37061" y="16044"/>
                  </a:cubicBezTo>
                  <a:cubicBezTo>
                    <a:pt x="36793" y="15282"/>
                    <a:pt x="36479" y="14520"/>
                    <a:pt x="36120" y="13803"/>
                  </a:cubicBezTo>
                  <a:cubicBezTo>
                    <a:pt x="35851" y="13265"/>
                    <a:pt x="35851" y="12638"/>
                    <a:pt x="36120" y="12100"/>
                  </a:cubicBezTo>
                  <a:lnTo>
                    <a:pt x="37599" y="9322"/>
                  </a:lnTo>
                  <a:cubicBezTo>
                    <a:pt x="37958" y="8604"/>
                    <a:pt x="37823" y="7708"/>
                    <a:pt x="37241" y="7170"/>
                  </a:cubicBezTo>
                  <a:lnTo>
                    <a:pt x="35403" y="5333"/>
                  </a:lnTo>
                  <a:cubicBezTo>
                    <a:pt x="34821" y="4750"/>
                    <a:pt x="33969" y="4616"/>
                    <a:pt x="33252" y="4975"/>
                  </a:cubicBezTo>
                  <a:lnTo>
                    <a:pt x="30474" y="6453"/>
                  </a:lnTo>
                  <a:cubicBezTo>
                    <a:pt x="29936" y="6722"/>
                    <a:pt x="29309" y="6722"/>
                    <a:pt x="28771" y="6453"/>
                  </a:cubicBezTo>
                  <a:cubicBezTo>
                    <a:pt x="28054" y="6095"/>
                    <a:pt x="27292" y="5736"/>
                    <a:pt x="26485" y="5512"/>
                  </a:cubicBezTo>
                  <a:cubicBezTo>
                    <a:pt x="25903" y="5333"/>
                    <a:pt x="25455" y="4885"/>
                    <a:pt x="25275" y="4302"/>
                  </a:cubicBezTo>
                  <a:lnTo>
                    <a:pt x="24334" y="1300"/>
                  </a:lnTo>
                  <a:cubicBezTo>
                    <a:pt x="24110" y="493"/>
                    <a:pt x="23393" y="0"/>
                    <a:pt x="22587" y="0"/>
                  </a:cubicBezTo>
                  <a:lnTo>
                    <a:pt x="19987" y="0"/>
                  </a:lnTo>
                  <a:cubicBezTo>
                    <a:pt x="19181" y="0"/>
                    <a:pt x="18464" y="493"/>
                    <a:pt x="18240" y="1300"/>
                  </a:cubicBezTo>
                  <a:lnTo>
                    <a:pt x="17254" y="4302"/>
                  </a:lnTo>
                  <a:cubicBezTo>
                    <a:pt x="17074" y="4885"/>
                    <a:pt x="16626" y="5333"/>
                    <a:pt x="16089" y="5512"/>
                  </a:cubicBezTo>
                  <a:cubicBezTo>
                    <a:pt x="15282" y="5736"/>
                    <a:pt x="14520" y="6095"/>
                    <a:pt x="13803" y="6453"/>
                  </a:cubicBezTo>
                  <a:cubicBezTo>
                    <a:pt x="13265" y="6722"/>
                    <a:pt x="12638" y="6722"/>
                    <a:pt x="12100" y="6453"/>
                  </a:cubicBezTo>
                  <a:lnTo>
                    <a:pt x="9322" y="4975"/>
                  </a:lnTo>
                  <a:cubicBezTo>
                    <a:pt x="8605" y="4616"/>
                    <a:pt x="7708" y="4750"/>
                    <a:pt x="7171" y="5333"/>
                  </a:cubicBezTo>
                  <a:lnTo>
                    <a:pt x="5333" y="7170"/>
                  </a:lnTo>
                  <a:cubicBezTo>
                    <a:pt x="4751" y="7708"/>
                    <a:pt x="4616" y="8604"/>
                    <a:pt x="4975" y="9322"/>
                  </a:cubicBezTo>
                  <a:lnTo>
                    <a:pt x="6454" y="12100"/>
                  </a:lnTo>
                  <a:cubicBezTo>
                    <a:pt x="6722" y="12638"/>
                    <a:pt x="6722" y="13265"/>
                    <a:pt x="6454" y="13803"/>
                  </a:cubicBezTo>
                  <a:cubicBezTo>
                    <a:pt x="6095" y="14520"/>
                    <a:pt x="5781" y="15282"/>
                    <a:pt x="5512" y="16044"/>
                  </a:cubicBezTo>
                  <a:cubicBezTo>
                    <a:pt x="5333" y="16626"/>
                    <a:pt x="4885" y="17074"/>
                    <a:pt x="4302" y="17254"/>
                  </a:cubicBezTo>
                  <a:lnTo>
                    <a:pt x="1300" y="18239"/>
                  </a:lnTo>
                  <a:cubicBezTo>
                    <a:pt x="493" y="18464"/>
                    <a:pt x="0" y="19181"/>
                    <a:pt x="0" y="19987"/>
                  </a:cubicBezTo>
                  <a:lnTo>
                    <a:pt x="0" y="22586"/>
                  </a:lnTo>
                  <a:cubicBezTo>
                    <a:pt x="0" y="23348"/>
                    <a:pt x="493" y="24065"/>
                    <a:pt x="1300" y="24334"/>
                  </a:cubicBezTo>
                  <a:lnTo>
                    <a:pt x="4347" y="25275"/>
                  </a:lnTo>
                  <a:cubicBezTo>
                    <a:pt x="4885" y="25455"/>
                    <a:pt x="5333" y="25903"/>
                    <a:pt x="5512" y="26485"/>
                  </a:cubicBezTo>
                  <a:cubicBezTo>
                    <a:pt x="5781" y="27247"/>
                    <a:pt x="6095" y="28009"/>
                    <a:pt x="6454" y="28726"/>
                  </a:cubicBezTo>
                  <a:cubicBezTo>
                    <a:pt x="6722" y="29264"/>
                    <a:pt x="6722" y="29891"/>
                    <a:pt x="6454" y="30384"/>
                  </a:cubicBezTo>
                  <a:lnTo>
                    <a:pt x="4975" y="33252"/>
                  </a:lnTo>
                  <a:cubicBezTo>
                    <a:pt x="4616" y="33969"/>
                    <a:pt x="4751" y="34821"/>
                    <a:pt x="5333" y="35403"/>
                  </a:cubicBezTo>
                  <a:lnTo>
                    <a:pt x="7171" y="37241"/>
                  </a:lnTo>
                  <a:cubicBezTo>
                    <a:pt x="7708" y="37778"/>
                    <a:pt x="8605" y="37913"/>
                    <a:pt x="9322" y="37554"/>
                  </a:cubicBezTo>
                  <a:lnTo>
                    <a:pt x="12145" y="36075"/>
                  </a:lnTo>
                  <a:cubicBezTo>
                    <a:pt x="12683" y="35807"/>
                    <a:pt x="13310" y="35807"/>
                    <a:pt x="13848" y="36075"/>
                  </a:cubicBezTo>
                  <a:cubicBezTo>
                    <a:pt x="14565" y="36434"/>
                    <a:pt x="15327" y="36748"/>
                    <a:pt x="16089" y="37017"/>
                  </a:cubicBezTo>
                  <a:cubicBezTo>
                    <a:pt x="16626" y="37196"/>
                    <a:pt x="17074" y="37644"/>
                    <a:pt x="17298" y="38227"/>
                  </a:cubicBezTo>
                  <a:lnTo>
                    <a:pt x="18240" y="41274"/>
                  </a:lnTo>
                  <a:cubicBezTo>
                    <a:pt x="18508" y="42036"/>
                    <a:pt x="19181" y="42573"/>
                    <a:pt x="19987" y="42573"/>
                  </a:cubicBezTo>
                  <a:lnTo>
                    <a:pt x="22587" y="42573"/>
                  </a:lnTo>
                  <a:cubicBezTo>
                    <a:pt x="23393" y="42573"/>
                    <a:pt x="24110" y="42036"/>
                    <a:pt x="24334" y="41274"/>
                  </a:cubicBezTo>
                  <a:lnTo>
                    <a:pt x="25320" y="38227"/>
                  </a:lnTo>
                  <a:cubicBezTo>
                    <a:pt x="25499" y="37644"/>
                    <a:pt x="25948" y="37196"/>
                    <a:pt x="26530" y="37017"/>
                  </a:cubicBezTo>
                  <a:cubicBezTo>
                    <a:pt x="27292" y="36748"/>
                    <a:pt x="28054" y="36434"/>
                    <a:pt x="28771" y="36075"/>
                  </a:cubicBezTo>
                  <a:cubicBezTo>
                    <a:pt x="29309" y="35807"/>
                    <a:pt x="29891" y="35807"/>
                    <a:pt x="30429" y="36075"/>
                  </a:cubicBezTo>
                  <a:lnTo>
                    <a:pt x="33297" y="37554"/>
                  </a:lnTo>
                  <a:cubicBezTo>
                    <a:pt x="34014" y="37913"/>
                    <a:pt x="34866" y="37778"/>
                    <a:pt x="35448" y="37241"/>
                  </a:cubicBezTo>
                  <a:lnTo>
                    <a:pt x="37285" y="35403"/>
                  </a:lnTo>
                  <a:cubicBezTo>
                    <a:pt x="37823" y="34821"/>
                    <a:pt x="37958" y="33969"/>
                    <a:pt x="37599" y="33252"/>
                  </a:cubicBezTo>
                  <a:lnTo>
                    <a:pt x="36120" y="30384"/>
                  </a:lnTo>
                  <a:cubicBezTo>
                    <a:pt x="35851" y="29891"/>
                    <a:pt x="35851" y="29264"/>
                    <a:pt x="36120" y="28726"/>
                  </a:cubicBezTo>
                  <a:cubicBezTo>
                    <a:pt x="36479" y="28009"/>
                    <a:pt x="36793" y="27247"/>
                    <a:pt x="37061" y="26485"/>
                  </a:cubicBezTo>
                  <a:cubicBezTo>
                    <a:pt x="37241" y="25903"/>
                    <a:pt x="37689" y="25455"/>
                    <a:pt x="38271" y="25275"/>
                  </a:cubicBezTo>
                  <a:lnTo>
                    <a:pt x="41319" y="24334"/>
                  </a:lnTo>
                  <a:cubicBezTo>
                    <a:pt x="42081" y="24065"/>
                    <a:pt x="42574" y="23348"/>
                    <a:pt x="42574" y="22586"/>
                  </a:cubicBezTo>
                  <a:close/>
                  <a:moveTo>
                    <a:pt x="21242" y="34328"/>
                  </a:moveTo>
                  <a:cubicBezTo>
                    <a:pt x="9635" y="34328"/>
                    <a:pt x="3810" y="20256"/>
                    <a:pt x="12010" y="12055"/>
                  </a:cubicBezTo>
                  <a:cubicBezTo>
                    <a:pt x="20211" y="3809"/>
                    <a:pt x="34283" y="9635"/>
                    <a:pt x="34283" y="21287"/>
                  </a:cubicBezTo>
                  <a:cubicBezTo>
                    <a:pt x="34283" y="28457"/>
                    <a:pt x="28457" y="34283"/>
                    <a:pt x="21242" y="34283"/>
                  </a:cubicBezTo>
                  <a:close/>
                </a:path>
              </a:pathLst>
            </a:custGeom>
            <a:solidFill>
              <a:srgbClr val="3399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 name="Google Shape;770;p26">
              <a:extLst>
                <a:ext uri="{FF2B5EF4-FFF2-40B4-BE49-F238E27FC236}">
                  <a16:creationId xmlns:a16="http://schemas.microsoft.com/office/drawing/2014/main" id="{E9150338-8EC2-4209-A76F-7C031C246F2C}"/>
                </a:ext>
              </a:extLst>
            </p:cNvPr>
            <p:cNvSpPr txBox="1"/>
            <p:nvPr/>
          </p:nvSpPr>
          <p:spPr>
            <a:xfrm>
              <a:off x="6803282" y="2823182"/>
              <a:ext cx="1773300" cy="71626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800" b="1">
                  <a:solidFill>
                    <a:srgbClr val="339933"/>
                  </a:solidFill>
                  <a:latin typeface="Fira Sans Medium"/>
                  <a:ea typeface="Fira Sans Medium"/>
                  <a:cs typeface="Fira Sans Medium"/>
                  <a:sym typeface="Fira Sans Medium"/>
                </a:rPr>
                <a:t>Tổ chức tài liệu</a:t>
              </a:r>
              <a:endParaRPr b="1">
                <a:solidFill>
                  <a:srgbClr val="339933"/>
                </a:solidFill>
                <a:latin typeface="Fira Sans Medium"/>
                <a:ea typeface="Fira Sans Medium"/>
                <a:cs typeface="Fira Sans Medium"/>
                <a:sym typeface="Fira Sans Medium"/>
              </a:endParaRPr>
            </a:p>
          </p:txBody>
        </p:sp>
        <p:sp>
          <p:nvSpPr>
            <p:cNvPr id="16" name="Google Shape;770;p26">
              <a:extLst>
                <a:ext uri="{FF2B5EF4-FFF2-40B4-BE49-F238E27FC236}">
                  <a16:creationId xmlns:a16="http://schemas.microsoft.com/office/drawing/2014/main" id="{2FA4F1BD-2913-4903-BB32-75A0F759E24A}"/>
                </a:ext>
              </a:extLst>
            </p:cNvPr>
            <p:cNvSpPr txBox="1"/>
            <p:nvPr/>
          </p:nvSpPr>
          <p:spPr>
            <a:xfrm>
              <a:off x="6837454" y="1674301"/>
              <a:ext cx="1773300" cy="6180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800" b="1">
                  <a:solidFill>
                    <a:srgbClr val="C00000"/>
                  </a:solidFill>
                  <a:latin typeface="Fira Sans Medium"/>
                  <a:ea typeface="Fira Sans Medium"/>
                  <a:cs typeface="Fira Sans Medium"/>
                  <a:sym typeface="Fira Sans Medium"/>
                </a:rPr>
                <a:t>Bộ máy tra cứu</a:t>
              </a:r>
              <a:endParaRPr sz="1800" b="1">
                <a:solidFill>
                  <a:srgbClr val="C00000"/>
                </a:solidFill>
                <a:latin typeface="Fira Sans Medium"/>
                <a:ea typeface="Fira Sans Medium"/>
                <a:cs typeface="Fira Sans Medium"/>
                <a:sym typeface="Fira Sans Medium"/>
              </a:endParaRPr>
            </a:p>
          </p:txBody>
        </p:sp>
      </p:grpSp>
      <p:grpSp>
        <p:nvGrpSpPr>
          <p:cNvPr id="17" name="Google Shape;772;p26">
            <a:extLst>
              <a:ext uri="{FF2B5EF4-FFF2-40B4-BE49-F238E27FC236}">
                <a16:creationId xmlns:a16="http://schemas.microsoft.com/office/drawing/2014/main" id="{2C0E3FE4-076D-4C4C-B9D9-6047DE22C8F8}"/>
              </a:ext>
            </a:extLst>
          </p:cNvPr>
          <p:cNvGrpSpPr/>
          <p:nvPr/>
        </p:nvGrpSpPr>
        <p:grpSpPr>
          <a:xfrm rot="20494424">
            <a:off x="4359944" y="3548647"/>
            <a:ext cx="3509911" cy="2426995"/>
            <a:chOff x="4613897" y="2575874"/>
            <a:chExt cx="3118167" cy="2156116"/>
          </a:xfrm>
        </p:grpSpPr>
        <p:sp>
          <p:nvSpPr>
            <p:cNvPr id="18" name="Google Shape;773;p26">
              <a:extLst>
                <a:ext uri="{FF2B5EF4-FFF2-40B4-BE49-F238E27FC236}">
                  <a16:creationId xmlns:a16="http://schemas.microsoft.com/office/drawing/2014/main" id="{CB291A03-4FAC-4084-A4C5-D12ECE928B64}"/>
                </a:ext>
              </a:extLst>
            </p:cNvPr>
            <p:cNvSpPr/>
            <p:nvPr/>
          </p:nvSpPr>
          <p:spPr>
            <a:xfrm>
              <a:off x="4613897" y="2575874"/>
              <a:ext cx="1269851" cy="1792920"/>
            </a:xfrm>
            <a:custGeom>
              <a:avLst/>
              <a:gdLst/>
              <a:ahLst/>
              <a:cxnLst/>
              <a:rect l="l" t="t" r="r" b="b"/>
              <a:pathLst>
                <a:path w="61576" h="86940" extrusionOk="0">
                  <a:moveTo>
                    <a:pt x="1" y="0"/>
                  </a:moveTo>
                  <a:lnTo>
                    <a:pt x="1" y="86939"/>
                  </a:lnTo>
                  <a:cubicBezTo>
                    <a:pt x="23080" y="86895"/>
                    <a:pt x="45218" y="77708"/>
                    <a:pt x="61575" y="61351"/>
                  </a:cubicBezTo>
                  <a:lnTo>
                    <a:pt x="225" y="0"/>
                  </a:lnTo>
                  <a:close/>
                </a:path>
              </a:pathLst>
            </a:cu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 name="Google Shape;774;p26">
              <a:extLst>
                <a:ext uri="{FF2B5EF4-FFF2-40B4-BE49-F238E27FC236}">
                  <a16:creationId xmlns:a16="http://schemas.microsoft.com/office/drawing/2014/main" id="{81EE72ED-488C-43B0-AEAA-BFE6FAA4E2B7}"/>
                </a:ext>
              </a:extLst>
            </p:cNvPr>
            <p:cNvSpPr/>
            <p:nvPr/>
          </p:nvSpPr>
          <p:spPr>
            <a:xfrm>
              <a:off x="5650800" y="3832301"/>
              <a:ext cx="2081264" cy="815095"/>
            </a:xfrm>
            <a:custGeom>
              <a:avLst/>
              <a:gdLst/>
              <a:ahLst/>
              <a:cxnLst/>
              <a:rect l="l" t="t" r="r" b="b"/>
              <a:pathLst>
                <a:path w="100922" h="32581" extrusionOk="0">
                  <a:moveTo>
                    <a:pt x="1" y="1"/>
                  </a:moveTo>
                  <a:lnTo>
                    <a:pt x="1" y="32581"/>
                  </a:lnTo>
                  <a:lnTo>
                    <a:pt x="84654" y="32581"/>
                  </a:lnTo>
                  <a:cubicBezTo>
                    <a:pt x="93662" y="32581"/>
                    <a:pt x="100922" y="25276"/>
                    <a:pt x="100922" y="16313"/>
                  </a:cubicBezTo>
                  <a:cubicBezTo>
                    <a:pt x="100922" y="7306"/>
                    <a:pt x="93662" y="1"/>
                    <a:pt x="84654" y="1"/>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0" name="Google Shape;775;p26">
              <a:extLst>
                <a:ext uri="{FF2B5EF4-FFF2-40B4-BE49-F238E27FC236}">
                  <a16:creationId xmlns:a16="http://schemas.microsoft.com/office/drawing/2014/main" id="{BB132BB5-46D9-44CC-9FB2-94BF6BB76CC7}"/>
                </a:ext>
              </a:extLst>
            </p:cNvPr>
            <p:cNvSpPr/>
            <p:nvPr/>
          </p:nvSpPr>
          <p:spPr>
            <a:xfrm>
              <a:off x="4843092" y="3727386"/>
              <a:ext cx="1006440" cy="1004604"/>
            </a:xfrm>
            <a:custGeom>
              <a:avLst/>
              <a:gdLst/>
              <a:ahLst/>
              <a:cxnLst/>
              <a:rect l="l" t="t" r="r" b="b"/>
              <a:pathLst>
                <a:path w="48803" h="48714" extrusionOk="0">
                  <a:moveTo>
                    <a:pt x="24379" y="0"/>
                  </a:moveTo>
                  <a:lnTo>
                    <a:pt x="24021" y="0"/>
                  </a:lnTo>
                  <a:cubicBezTo>
                    <a:pt x="10711" y="180"/>
                    <a:pt x="1" y="11025"/>
                    <a:pt x="1" y="24379"/>
                  </a:cubicBezTo>
                  <a:cubicBezTo>
                    <a:pt x="1" y="24827"/>
                    <a:pt x="1" y="25276"/>
                    <a:pt x="45" y="25768"/>
                  </a:cubicBezTo>
                  <a:cubicBezTo>
                    <a:pt x="807" y="38496"/>
                    <a:pt x="11249" y="48534"/>
                    <a:pt x="24021" y="48713"/>
                  </a:cubicBezTo>
                  <a:lnTo>
                    <a:pt x="24379" y="48713"/>
                  </a:lnTo>
                  <a:cubicBezTo>
                    <a:pt x="37331" y="48713"/>
                    <a:pt x="47996" y="38630"/>
                    <a:pt x="48758" y="25768"/>
                  </a:cubicBezTo>
                  <a:cubicBezTo>
                    <a:pt x="48758" y="25276"/>
                    <a:pt x="48803" y="24827"/>
                    <a:pt x="48803" y="24379"/>
                  </a:cubicBezTo>
                  <a:cubicBezTo>
                    <a:pt x="48758" y="10890"/>
                    <a:pt x="37868" y="0"/>
                    <a:pt x="24379" y="0"/>
                  </a:cubicBezTo>
                  <a:close/>
                </a:path>
              </a:pathLst>
            </a:custGeom>
            <a:solidFill>
              <a:srgbClr val="FFFFFF"/>
            </a:solidFill>
            <a:ln>
              <a:noFill/>
            </a:ln>
            <a:effectLst>
              <a:outerShdw blurRad="57150" dist="19050" dir="5400000" algn="bl" rotWithShape="0">
                <a:srgbClr val="000000">
                  <a:alpha val="17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1" name="Google Shape;776;p26">
              <a:extLst>
                <a:ext uri="{FF2B5EF4-FFF2-40B4-BE49-F238E27FC236}">
                  <a16:creationId xmlns:a16="http://schemas.microsoft.com/office/drawing/2014/main" id="{6257BBB7-38DE-4338-A4B1-F605A161D054}"/>
                </a:ext>
              </a:extLst>
            </p:cNvPr>
            <p:cNvSpPr/>
            <p:nvPr/>
          </p:nvSpPr>
          <p:spPr>
            <a:xfrm>
              <a:off x="4905928" y="3790223"/>
              <a:ext cx="879838" cy="879838"/>
            </a:xfrm>
            <a:custGeom>
              <a:avLst/>
              <a:gdLst/>
              <a:ahLst/>
              <a:cxnLst/>
              <a:rect l="l" t="t" r="r" b="b"/>
              <a:pathLst>
                <a:path w="42664" h="42664" extrusionOk="0">
                  <a:moveTo>
                    <a:pt x="42664" y="22587"/>
                  </a:moveTo>
                  <a:lnTo>
                    <a:pt x="42664" y="19988"/>
                  </a:lnTo>
                  <a:cubicBezTo>
                    <a:pt x="42664" y="19181"/>
                    <a:pt x="42171" y="18509"/>
                    <a:pt x="41409" y="18240"/>
                  </a:cubicBezTo>
                  <a:lnTo>
                    <a:pt x="38362" y="17299"/>
                  </a:lnTo>
                  <a:cubicBezTo>
                    <a:pt x="37779" y="17120"/>
                    <a:pt x="37331" y="16672"/>
                    <a:pt x="37152" y="16089"/>
                  </a:cubicBezTo>
                  <a:cubicBezTo>
                    <a:pt x="36883" y="15327"/>
                    <a:pt x="36569" y="14565"/>
                    <a:pt x="36211" y="13803"/>
                  </a:cubicBezTo>
                  <a:cubicBezTo>
                    <a:pt x="35942" y="13266"/>
                    <a:pt x="35942" y="12683"/>
                    <a:pt x="36211" y="12145"/>
                  </a:cubicBezTo>
                  <a:lnTo>
                    <a:pt x="37689" y="9322"/>
                  </a:lnTo>
                  <a:cubicBezTo>
                    <a:pt x="38048" y="8605"/>
                    <a:pt x="37913" y="7754"/>
                    <a:pt x="37331" y="7171"/>
                  </a:cubicBezTo>
                  <a:lnTo>
                    <a:pt x="35494" y="5334"/>
                  </a:lnTo>
                  <a:cubicBezTo>
                    <a:pt x="34956" y="4751"/>
                    <a:pt x="34059" y="4617"/>
                    <a:pt x="33342" y="5020"/>
                  </a:cubicBezTo>
                  <a:lnTo>
                    <a:pt x="30564" y="6454"/>
                  </a:lnTo>
                  <a:cubicBezTo>
                    <a:pt x="30026" y="6723"/>
                    <a:pt x="29399" y="6723"/>
                    <a:pt x="28861" y="6454"/>
                  </a:cubicBezTo>
                  <a:cubicBezTo>
                    <a:pt x="28144" y="6095"/>
                    <a:pt x="27382" y="5782"/>
                    <a:pt x="26620" y="5513"/>
                  </a:cubicBezTo>
                  <a:cubicBezTo>
                    <a:pt x="26038" y="5334"/>
                    <a:pt x="25590" y="4886"/>
                    <a:pt x="25410" y="4303"/>
                  </a:cubicBezTo>
                  <a:lnTo>
                    <a:pt x="24425" y="1300"/>
                  </a:lnTo>
                  <a:cubicBezTo>
                    <a:pt x="24200" y="539"/>
                    <a:pt x="23483" y="1"/>
                    <a:pt x="22677" y="1"/>
                  </a:cubicBezTo>
                  <a:lnTo>
                    <a:pt x="20078" y="1"/>
                  </a:lnTo>
                  <a:cubicBezTo>
                    <a:pt x="19271" y="1"/>
                    <a:pt x="18599" y="539"/>
                    <a:pt x="18330" y="1300"/>
                  </a:cubicBezTo>
                  <a:lnTo>
                    <a:pt x="17389" y="4303"/>
                  </a:lnTo>
                  <a:cubicBezTo>
                    <a:pt x="17209" y="4886"/>
                    <a:pt x="16761" y="5334"/>
                    <a:pt x="16179" y="5513"/>
                  </a:cubicBezTo>
                  <a:cubicBezTo>
                    <a:pt x="15372" y="5782"/>
                    <a:pt x="14610" y="6095"/>
                    <a:pt x="13893" y="6454"/>
                  </a:cubicBezTo>
                  <a:cubicBezTo>
                    <a:pt x="13355" y="6723"/>
                    <a:pt x="12728" y="6723"/>
                    <a:pt x="12235" y="6454"/>
                  </a:cubicBezTo>
                  <a:lnTo>
                    <a:pt x="9412" y="5020"/>
                  </a:lnTo>
                  <a:cubicBezTo>
                    <a:pt x="8695" y="4617"/>
                    <a:pt x="7799" y="4751"/>
                    <a:pt x="7216" y="5334"/>
                  </a:cubicBezTo>
                  <a:lnTo>
                    <a:pt x="5379" y="7171"/>
                  </a:lnTo>
                  <a:cubicBezTo>
                    <a:pt x="4796" y="7754"/>
                    <a:pt x="4662" y="8605"/>
                    <a:pt x="5065" y="9322"/>
                  </a:cubicBezTo>
                  <a:lnTo>
                    <a:pt x="6499" y="12145"/>
                  </a:lnTo>
                  <a:cubicBezTo>
                    <a:pt x="6768" y="12683"/>
                    <a:pt x="6768" y="13311"/>
                    <a:pt x="6499" y="13848"/>
                  </a:cubicBezTo>
                  <a:cubicBezTo>
                    <a:pt x="6140" y="14565"/>
                    <a:pt x="5827" y="15327"/>
                    <a:pt x="5558" y="16089"/>
                  </a:cubicBezTo>
                  <a:cubicBezTo>
                    <a:pt x="5334" y="16672"/>
                    <a:pt x="4886" y="17120"/>
                    <a:pt x="4348" y="17299"/>
                  </a:cubicBezTo>
                  <a:lnTo>
                    <a:pt x="1301" y="18240"/>
                  </a:lnTo>
                  <a:cubicBezTo>
                    <a:pt x="539" y="18509"/>
                    <a:pt x="1" y="19181"/>
                    <a:pt x="1" y="19988"/>
                  </a:cubicBezTo>
                  <a:lnTo>
                    <a:pt x="1" y="22587"/>
                  </a:lnTo>
                  <a:cubicBezTo>
                    <a:pt x="1" y="23394"/>
                    <a:pt x="539" y="24111"/>
                    <a:pt x="1301" y="24380"/>
                  </a:cubicBezTo>
                  <a:lnTo>
                    <a:pt x="4348" y="25321"/>
                  </a:lnTo>
                  <a:cubicBezTo>
                    <a:pt x="4930" y="25500"/>
                    <a:pt x="5379" y="25948"/>
                    <a:pt x="5558" y="26531"/>
                  </a:cubicBezTo>
                  <a:cubicBezTo>
                    <a:pt x="5782" y="27292"/>
                    <a:pt x="6096" y="28054"/>
                    <a:pt x="6499" y="28771"/>
                  </a:cubicBezTo>
                  <a:cubicBezTo>
                    <a:pt x="6768" y="29309"/>
                    <a:pt x="6768" y="29892"/>
                    <a:pt x="6499" y="30429"/>
                  </a:cubicBezTo>
                  <a:lnTo>
                    <a:pt x="5020" y="33342"/>
                  </a:lnTo>
                  <a:cubicBezTo>
                    <a:pt x="4662" y="34059"/>
                    <a:pt x="4796" y="34911"/>
                    <a:pt x="5334" y="35493"/>
                  </a:cubicBezTo>
                  <a:lnTo>
                    <a:pt x="7171" y="37331"/>
                  </a:lnTo>
                  <a:cubicBezTo>
                    <a:pt x="7754" y="37913"/>
                    <a:pt x="8605" y="38048"/>
                    <a:pt x="9322" y="37644"/>
                  </a:cubicBezTo>
                  <a:lnTo>
                    <a:pt x="12190" y="36166"/>
                  </a:lnTo>
                  <a:cubicBezTo>
                    <a:pt x="12728" y="35897"/>
                    <a:pt x="13355" y="35897"/>
                    <a:pt x="13893" y="36166"/>
                  </a:cubicBezTo>
                  <a:cubicBezTo>
                    <a:pt x="14610" y="36524"/>
                    <a:pt x="15327" y="36838"/>
                    <a:pt x="16134" y="37107"/>
                  </a:cubicBezTo>
                  <a:cubicBezTo>
                    <a:pt x="16672" y="37286"/>
                    <a:pt x="17120" y="37734"/>
                    <a:pt x="17299" y="38317"/>
                  </a:cubicBezTo>
                  <a:lnTo>
                    <a:pt x="18285" y="41364"/>
                  </a:lnTo>
                  <a:cubicBezTo>
                    <a:pt x="18509" y="42126"/>
                    <a:pt x="19226" y="42664"/>
                    <a:pt x="20033" y="42664"/>
                  </a:cubicBezTo>
                  <a:lnTo>
                    <a:pt x="22632" y="42664"/>
                  </a:lnTo>
                  <a:cubicBezTo>
                    <a:pt x="23439" y="42664"/>
                    <a:pt x="24156" y="42126"/>
                    <a:pt x="24380" y="41364"/>
                  </a:cubicBezTo>
                  <a:lnTo>
                    <a:pt x="25366" y="38317"/>
                  </a:lnTo>
                  <a:cubicBezTo>
                    <a:pt x="25545" y="37734"/>
                    <a:pt x="25993" y="37286"/>
                    <a:pt x="26531" y="37107"/>
                  </a:cubicBezTo>
                  <a:cubicBezTo>
                    <a:pt x="27337" y="36838"/>
                    <a:pt x="28054" y="36524"/>
                    <a:pt x="28771" y="36166"/>
                  </a:cubicBezTo>
                  <a:cubicBezTo>
                    <a:pt x="29309" y="35897"/>
                    <a:pt x="29937" y="35897"/>
                    <a:pt x="30474" y="36166"/>
                  </a:cubicBezTo>
                  <a:lnTo>
                    <a:pt x="33342" y="37644"/>
                  </a:lnTo>
                  <a:cubicBezTo>
                    <a:pt x="34015" y="38003"/>
                    <a:pt x="34911" y="37913"/>
                    <a:pt x="35449" y="37331"/>
                  </a:cubicBezTo>
                  <a:lnTo>
                    <a:pt x="37286" y="35493"/>
                  </a:lnTo>
                  <a:cubicBezTo>
                    <a:pt x="37869" y="34911"/>
                    <a:pt x="38003" y="34059"/>
                    <a:pt x="37645" y="33342"/>
                  </a:cubicBezTo>
                  <a:lnTo>
                    <a:pt x="36166" y="30474"/>
                  </a:lnTo>
                  <a:cubicBezTo>
                    <a:pt x="35897" y="29981"/>
                    <a:pt x="35897" y="29354"/>
                    <a:pt x="36166" y="28816"/>
                  </a:cubicBezTo>
                  <a:cubicBezTo>
                    <a:pt x="36524" y="28099"/>
                    <a:pt x="36838" y="27337"/>
                    <a:pt x="37107" y="26575"/>
                  </a:cubicBezTo>
                  <a:cubicBezTo>
                    <a:pt x="37286" y="25993"/>
                    <a:pt x="37734" y="25545"/>
                    <a:pt x="38317" y="25365"/>
                  </a:cubicBezTo>
                  <a:lnTo>
                    <a:pt x="41409" y="24380"/>
                  </a:lnTo>
                  <a:cubicBezTo>
                    <a:pt x="42171" y="24156"/>
                    <a:pt x="42664" y="23394"/>
                    <a:pt x="42664" y="22587"/>
                  </a:cubicBezTo>
                  <a:close/>
                  <a:moveTo>
                    <a:pt x="21332" y="34328"/>
                  </a:moveTo>
                  <a:cubicBezTo>
                    <a:pt x="9726" y="34328"/>
                    <a:pt x="3900" y="20302"/>
                    <a:pt x="12101" y="12056"/>
                  </a:cubicBezTo>
                  <a:cubicBezTo>
                    <a:pt x="20346" y="3855"/>
                    <a:pt x="34373" y="9636"/>
                    <a:pt x="34418" y="21287"/>
                  </a:cubicBezTo>
                  <a:cubicBezTo>
                    <a:pt x="34418" y="28502"/>
                    <a:pt x="28547" y="34328"/>
                    <a:pt x="21332" y="34328"/>
                  </a:cubicBezTo>
                  <a:close/>
                </a:path>
              </a:pathLst>
            </a:cu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2" name="Google Shape;778;p26">
              <a:extLst>
                <a:ext uri="{FF2B5EF4-FFF2-40B4-BE49-F238E27FC236}">
                  <a16:creationId xmlns:a16="http://schemas.microsoft.com/office/drawing/2014/main" id="{B09365A7-F9A5-4810-8222-6D3481250F09}"/>
                </a:ext>
              </a:extLst>
            </p:cNvPr>
            <p:cNvSpPr txBox="1"/>
            <p:nvPr/>
          </p:nvSpPr>
          <p:spPr>
            <a:xfrm>
              <a:off x="5865586" y="3886337"/>
              <a:ext cx="1741200" cy="68370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600" b="1">
                  <a:solidFill>
                    <a:srgbClr val="002060"/>
                  </a:solidFill>
                  <a:latin typeface="Fira Sans Medium"/>
                  <a:ea typeface="Fira Sans Medium"/>
                  <a:cs typeface="Fira Sans Medium"/>
                  <a:sym typeface="Fira Sans Medium"/>
                </a:rPr>
                <a:t>Lưu thông tài liệu</a:t>
              </a:r>
              <a:endParaRPr sz="1600" b="1">
                <a:solidFill>
                  <a:srgbClr val="002060"/>
                </a:solidFill>
                <a:latin typeface="Fira Sans Medium"/>
                <a:ea typeface="Fira Sans Medium"/>
                <a:cs typeface="Fira Sans Medium"/>
                <a:sym typeface="Fira Sans Medium"/>
              </a:endParaRPr>
            </a:p>
          </p:txBody>
        </p:sp>
      </p:grpSp>
      <p:grpSp>
        <p:nvGrpSpPr>
          <p:cNvPr id="23" name="Google Shape;780;p26">
            <a:extLst>
              <a:ext uri="{FF2B5EF4-FFF2-40B4-BE49-F238E27FC236}">
                <a16:creationId xmlns:a16="http://schemas.microsoft.com/office/drawing/2014/main" id="{5A69A9A2-E8FD-470B-87EB-74084518FA0F}"/>
              </a:ext>
            </a:extLst>
          </p:cNvPr>
          <p:cNvGrpSpPr/>
          <p:nvPr/>
        </p:nvGrpSpPr>
        <p:grpSpPr>
          <a:xfrm rot="20494424">
            <a:off x="2872886" y="2902203"/>
            <a:ext cx="2647502" cy="2653764"/>
            <a:chOff x="3529870" y="1487198"/>
            <a:chExt cx="2352012" cy="2357575"/>
          </a:xfrm>
        </p:grpSpPr>
        <p:sp>
          <p:nvSpPr>
            <p:cNvPr id="24" name="Google Shape;781;p26">
              <a:extLst>
                <a:ext uri="{FF2B5EF4-FFF2-40B4-BE49-F238E27FC236}">
                  <a16:creationId xmlns:a16="http://schemas.microsoft.com/office/drawing/2014/main" id="{3F56C9F8-8EC7-447B-BEE4-62A4A71CE1D9}"/>
                </a:ext>
              </a:extLst>
            </p:cNvPr>
            <p:cNvSpPr/>
            <p:nvPr/>
          </p:nvSpPr>
          <p:spPr>
            <a:xfrm>
              <a:off x="3529870" y="1487198"/>
              <a:ext cx="2157959" cy="2157959"/>
            </a:xfrm>
            <a:custGeom>
              <a:avLst/>
              <a:gdLst/>
              <a:ahLst/>
              <a:cxnLst/>
              <a:rect l="l" t="t" r="r" b="b"/>
              <a:pathLst>
                <a:path w="104641" h="104641" extrusionOk="0">
                  <a:moveTo>
                    <a:pt x="104640" y="52343"/>
                  </a:moveTo>
                  <a:cubicBezTo>
                    <a:pt x="104640" y="81248"/>
                    <a:pt x="81248" y="104641"/>
                    <a:pt x="52343" y="104641"/>
                  </a:cubicBezTo>
                  <a:cubicBezTo>
                    <a:pt x="23438" y="104641"/>
                    <a:pt x="0" y="81248"/>
                    <a:pt x="0" y="52343"/>
                  </a:cubicBezTo>
                  <a:cubicBezTo>
                    <a:pt x="0" y="23438"/>
                    <a:pt x="23438" y="0"/>
                    <a:pt x="52343" y="0"/>
                  </a:cubicBezTo>
                  <a:cubicBezTo>
                    <a:pt x="81248" y="0"/>
                    <a:pt x="104640" y="23438"/>
                    <a:pt x="104640" y="52343"/>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5" name="Google Shape;782;p26">
              <a:extLst>
                <a:ext uri="{FF2B5EF4-FFF2-40B4-BE49-F238E27FC236}">
                  <a16:creationId xmlns:a16="http://schemas.microsoft.com/office/drawing/2014/main" id="{5B023ACB-AE69-4FE3-9E64-E662F3079B45}"/>
                </a:ext>
              </a:extLst>
            </p:cNvPr>
            <p:cNvSpPr/>
            <p:nvPr/>
          </p:nvSpPr>
          <p:spPr>
            <a:xfrm>
              <a:off x="3669400" y="1626750"/>
              <a:ext cx="1879803" cy="1879782"/>
            </a:xfrm>
            <a:custGeom>
              <a:avLst/>
              <a:gdLst/>
              <a:ahLst/>
              <a:cxnLst/>
              <a:rect l="l" t="t" r="r" b="b"/>
              <a:pathLst>
                <a:path w="91153" h="91152" extrusionOk="0">
                  <a:moveTo>
                    <a:pt x="54674" y="5020"/>
                  </a:moveTo>
                  <a:cubicBezTo>
                    <a:pt x="77081" y="10039"/>
                    <a:pt x="91152" y="32311"/>
                    <a:pt x="86088" y="54673"/>
                  </a:cubicBezTo>
                  <a:cubicBezTo>
                    <a:pt x="81069" y="77080"/>
                    <a:pt x="58842" y="91152"/>
                    <a:pt x="36435" y="86088"/>
                  </a:cubicBezTo>
                  <a:cubicBezTo>
                    <a:pt x="14072" y="81069"/>
                    <a:pt x="1" y="58841"/>
                    <a:pt x="5020" y="36434"/>
                  </a:cubicBezTo>
                  <a:cubicBezTo>
                    <a:pt x="10084" y="14072"/>
                    <a:pt x="32312" y="0"/>
                    <a:pt x="54674" y="502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6" name="Google Shape;783;p26">
              <a:extLst>
                <a:ext uri="{FF2B5EF4-FFF2-40B4-BE49-F238E27FC236}">
                  <a16:creationId xmlns:a16="http://schemas.microsoft.com/office/drawing/2014/main" id="{9753CF57-0E0D-447D-B04C-07809EECEAB0}"/>
                </a:ext>
              </a:extLst>
            </p:cNvPr>
            <p:cNvSpPr/>
            <p:nvPr/>
          </p:nvSpPr>
          <p:spPr>
            <a:xfrm>
              <a:off x="3529870" y="1487198"/>
              <a:ext cx="2158887" cy="2157959"/>
            </a:xfrm>
            <a:custGeom>
              <a:avLst/>
              <a:gdLst/>
              <a:ahLst/>
              <a:cxnLst/>
              <a:rect l="l" t="t" r="r" b="b"/>
              <a:pathLst>
                <a:path w="104686" h="104641" extrusionOk="0">
                  <a:moveTo>
                    <a:pt x="52343" y="0"/>
                  </a:moveTo>
                  <a:lnTo>
                    <a:pt x="51491" y="0"/>
                  </a:lnTo>
                  <a:cubicBezTo>
                    <a:pt x="22945" y="449"/>
                    <a:pt x="0" y="23752"/>
                    <a:pt x="0" y="52343"/>
                  </a:cubicBezTo>
                  <a:cubicBezTo>
                    <a:pt x="0" y="53329"/>
                    <a:pt x="45" y="54360"/>
                    <a:pt x="90" y="55346"/>
                  </a:cubicBezTo>
                  <a:cubicBezTo>
                    <a:pt x="1658" y="82682"/>
                    <a:pt x="24110" y="104193"/>
                    <a:pt x="51491" y="104641"/>
                  </a:cubicBezTo>
                  <a:lnTo>
                    <a:pt x="52343" y="104641"/>
                  </a:lnTo>
                  <a:cubicBezTo>
                    <a:pt x="80038" y="104641"/>
                    <a:pt x="102982" y="82996"/>
                    <a:pt x="104596" y="55346"/>
                  </a:cubicBezTo>
                  <a:cubicBezTo>
                    <a:pt x="104640" y="54315"/>
                    <a:pt x="104685" y="53329"/>
                    <a:pt x="104685" y="52343"/>
                  </a:cubicBezTo>
                  <a:cubicBezTo>
                    <a:pt x="104685" y="23438"/>
                    <a:pt x="81248" y="0"/>
                    <a:pt x="52343" y="0"/>
                  </a:cubicBezTo>
                  <a:close/>
                </a:path>
              </a:pathLst>
            </a:custGeom>
            <a:solidFill>
              <a:srgbClr val="FFFFFF"/>
            </a:solidFill>
            <a:ln>
              <a:noFill/>
            </a:ln>
            <a:effectLst>
              <a:outerShdw blurRad="57150" dist="19050" dir="5400000" algn="bl" rotWithShape="0">
                <a:srgbClr val="000000">
                  <a:alpha val="17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7" name="Google Shape;785;p26">
              <a:extLst>
                <a:ext uri="{FF2B5EF4-FFF2-40B4-BE49-F238E27FC236}">
                  <a16:creationId xmlns:a16="http://schemas.microsoft.com/office/drawing/2014/main" id="{AF0ECB5B-3607-44BE-8C3D-132965A352D7}"/>
                </a:ext>
              </a:extLst>
            </p:cNvPr>
            <p:cNvSpPr/>
            <p:nvPr/>
          </p:nvSpPr>
          <p:spPr>
            <a:xfrm>
              <a:off x="5326436" y="2037073"/>
              <a:ext cx="555446" cy="273578"/>
            </a:xfrm>
            <a:custGeom>
              <a:avLst/>
              <a:gdLst/>
              <a:ahLst/>
              <a:cxnLst/>
              <a:rect l="l" t="t" r="r" b="b"/>
              <a:pathLst>
                <a:path w="26934" h="13266" extrusionOk="0">
                  <a:moveTo>
                    <a:pt x="21197" y="11697"/>
                  </a:moveTo>
                  <a:lnTo>
                    <a:pt x="26933" y="3631"/>
                  </a:lnTo>
                  <a:lnTo>
                    <a:pt x="17747" y="1"/>
                  </a:lnTo>
                  <a:lnTo>
                    <a:pt x="18957" y="4079"/>
                  </a:lnTo>
                  <a:lnTo>
                    <a:pt x="0" y="9725"/>
                  </a:lnTo>
                  <a:lnTo>
                    <a:pt x="1031" y="13266"/>
                  </a:lnTo>
                  <a:lnTo>
                    <a:pt x="19987" y="7619"/>
                  </a:lnTo>
                  <a:close/>
                </a:path>
              </a:pathLst>
            </a:custGeom>
            <a:solidFill>
              <a:srgbClr val="D9D9D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8" name="Google Shape;786;p26">
              <a:extLst>
                <a:ext uri="{FF2B5EF4-FFF2-40B4-BE49-F238E27FC236}">
                  <a16:creationId xmlns:a16="http://schemas.microsoft.com/office/drawing/2014/main" id="{EED53E04-0F97-4082-8BCE-07088E74DA36}"/>
                </a:ext>
              </a:extLst>
            </p:cNvPr>
            <p:cNvSpPr/>
            <p:nvPr/>
          </p:nvSpPr>
          <p:spPr>
            <a:xfrm>
              <a:off x="5326436" y="2851265"/>
              <a:ext cx="555446" cy="273578"/>
            </a:xfrm>
            <a:custGeom>
              <a:avLst/>
              <a:gdLst/>
              <a:ahLst/>
              <a:cxnLst/>
              <a:rect l="l" t="t" r="r" b="b"/>
              <a:pathLst>
                <a:path w="26934" h="13266" extrusionOk="0">
                  <a:moveTo>
                    <a:pt x="21197" y="1524"/>
                  </a:moveTo>
                  <a:lnTo>
                    <a:pt x="26933" y="9636"/>
                  </a:lnTo>
                  <a:lnTo>
                    <a:pt x="17747" y="13266"/>
                  </a:lnTo>
                  <a:lnTo>
                    <a:pt x="18957" y="9188"/>
                  </a:lnTo>
                  <a:lnTo>
                    <a:pt x="0" y="3541"/>
                  </a:lnTo>
                  <a:lnTo>
                    <a:pt x="1031" y="1"/>
                  </a:lnTo>
                  <a:lnTo>
                    <a:pt x="19987" y="5647"/>
                  </a:lnTo>
                  <a:close/>
                </a:path>
              </a:pathLst>
            </a:custGeom>
            <a:solidFill>
              <a:srgbClr val="D9D9D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9" name="Google Shape;787;p26">
              <a:extLst>
                <a:ext uri="{FF2B5EF4-FFF2-40B4-BE49-F238E27FC236}">
                  <a16:creationId xmlns:a16="http://schemas.microsoft.com/office/drawing/2014/main" id="{A02016D9-D301-4DF6-B64F-C79E88AD9606}"/>
                </a:ext>
              </a:extLst>
            </p:cNvPr>
            <p:cNvSpPr/>
            <p:nvPr/>
          </p:nvSpPr>
          <p:spPr>
            <a:xfrm>
              <a:off x="4902237" y="3299493"/>
              <a:ext cx="298531" cy="545280"/>
            </a:xfrm>
            <a:custGeom>
              <a:avLst/>
              <a:gdLst/>
              <a:ahLst/>
              <a:cxnLst/>
              <a:rect l="l" t="t" r="r" b="b"/>
              <a:pathLst>
                <a:path w="14476" h="26441" extrusionOk="0">
                  <a:moveTo>
                    <a:pt x="3003" y="21332"/>
                  </a:moveTo>
                  <a:lnTo>
                    <a:pt x="11473" y="26441"/>
                  </a:lnTo>
                  <a:lnTo>
                    <a:pt x="14476" y="16985"/>
                  </a:lnTo>
                  <a:lnTo>
                    <a:pt x="10487" y="18509"/>
                  </a:lnTo>
                  <a:lnTo>
                    <a:pt x="3496" y="1"/>
                  </a:lnTo>
                  <a:lnTo>
                    <a:pt x="1" y="1300"/>
                  </a:lnTo>
                  <a:lnTo>
                    <a:pt x="6992" y="19808"/>
                  </a:lnTo>
                  <a:close/>
                </a:path>
              </a:pathLst>
            </a:custGeom>
            <a:solidFill>
              <a:srgbClr val="D9D9D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0" name="Google Shape;788;p26">
              <a:extLst>
                <a:ext uri="{FF2B5EF4-FFF2-40B4-BE49-F238E27FC236}">
                  <a16:creationId xmlns:a16="http://schemas.microsoft.com/office/drawing/2014/main" id="{C8677868-8293-4121-A01F-DFD9C4DA3028}"/>
                </a:ext>
              </a:extLst>
            </p:cNvPr>
            <p:cNvSpPr/>
            <p:nvPr/>
          </p:nvSpPr>
          <p:spPr>
            <a:xfrm>
              <a:off x="3665709" y="1623059"/>
              <a:ext cx="1887186" cy="1887186"/>
            </a:xfrm>
            <a:custGeom>
              <a:avLst/>
              <a:gdLst/>
              <a:ahLst/>
              <a:cxnLst/>
              <a:rect l="l" t="t" r="r" b="b"/>
              <a:pathLst>
                <a:path w="91511" h="91511" extrusionOk="0">
                  <a:moveTo>
                    <a:pt x="45765" y="17673"/>
                  </a:moveTo>
                  <a:cubicBezTo>
                    <a:pt x="49366" y="17673"/>
                    <a:pt x="52999" y="18371"/>
                    <a:pt x="56466" y="19808"/>
                  </a:cubicBezTo>
                  <a:cubicBezTo>
                    <a:pt x="66908" y="24155"/>
                    <a:pt x="73764" y="34372"/>
                    <a:pt x="73764" y="45710"/>
                  </a:cubicBezTo>
                  <a:cubicBezTo>
                    <a:pt x="73764" y="61171"/>
                    <a:pt x="61216" y="73719"/>
                    <a:pt x="45756" y="73719"/>
                  </a:cubicBezTo>
                  <a:cubicBezTo>
                    <a:pt x="34418" y="73719"/>
                    <a:pt x="24200" y="66862"/>
                    <a:pt x="19853" y="56421"/>
                  </a:cubicBezTo>
                  <a:cubicBezTo>
                    <a:pt x="15551" y="45934"/>
                    <a:pt x="17926" y="33879"/>
                    <a:pt x="25948" y="25903"/>
                  </a:cubicBezTo>
                  <a:cubicBezTo>
                    <a:pt x="31318" y="20533"/>
                    <a:pt x="38475" y="17673"/>
                    <a:pt x="45765" y="17673"/>
                  </a:cubicBezTo>
                  <a:close/>
                  <a:moveTo>
                    <a:pt x="42977" y="0"/>
                  </a:moveTo>
                  <a:cubicBezTo>
                    <a:pt x="41229" y="0"/>
                    <a:pt x="39706" y="1120"/>
                    <a:pt x="39213" y="2779"/>
                  </a:cubicBezTo>
                  <a:lnTo>
                    <a:pt x="37151" y="9277"/>
                  </a:lnTo>
                  <a:cubicBezTo>
                    <a:pt x="36748" y="10487"/>
                    <a:pt x="35807" y="11428"/>
                    <a:pt x="34597" y="11831"/>
                  </a:cubicBezTo>
                  <a:cubicBezTo>
                    <a:pt x="32894" y="12369"/>
                    <a:pt x="31281" y="13041"/>
                    <a:pt x="29667" y="13848"/>
                  </a:cubicBezTo>
                  <a:cubicBezTo>
                    <a:pt x="29107" y="14139"/>
                    <a:pt x="28491" y="14285"/>
                    <a:pt x="27869" y="14285"/>
                  </a:cubicBezTo>
                  <a:cubicBezTo>
                    <a:pt x="27248" y="14285"/>
                    <a:pt x="26620" y="14139"/>
                    <a:pt x="26038" y="13848"/>
                  </a:cubicBezTo>
                  <a:lnTo>
                    <a:pt x="19988" y="10711"/>
                  </a:lnTo>
                  <a:cubicBezTo>
                    <a:pt x="19418" y="10409"/>
                    <a:pt x="18798" y="10264"/>
                    <a:pt x="18182" y="10264"/>
                  </a:cubicBezTo>
                  <a:cubicBezTo>
                    <a:pt x="17150" y="10264"/>
                    <a:pt x="16129" y="10670"/>
                    <a:pt x="15372" y="11428"/>
                  </a:cubicBezTo>
                  <a:lnTo>
                    <a:pt x="11428" y="15326"/>
                  </a:lnTo>
                  <a:cubicBezTo>
                    <a:pt x="10218" y="16536"/>
                    <a:pt x="9949" y="18419"/>
                    <a:pt x="10711" y="19942"/>
                  </a:cubicBezTo>
                  <a:lnTo>
                    <a:pt x="13893" y="26037"/>
                  </a:lnTo>
                  <a:cubicBezTo>
                    <a:pt x="14476" y="27157"/>
                    <a:pt x="14476" y="28502"/>
                    <a:pt x="13893" y="29667"/>
                  </a:cubicBezTo>
                  <a:cubicBezTo>
                    <a:pt x="13086" y="31235"/>
                    <a:pt x="12414" y="32849"/>
                    <a:pt x="11876" y="34552"/>
                  </a:cubicBezTo>
                  <a:cubicBezTo>
                    <a:pt x="11473" y="35762"/>
                    <a:pt x="10532" y="36703"/>
                    <a:pt x="9277" y="37106"/>
                  </a:cubicBezTo>
                  <a:lnTo>
                    <a:pt x="2779" y="39167"/>
                  </a:lnTo>
                  <a:cubicBezTo>
                    <a:pt x="1121" y="39705"/>
                    <a:pt x="1" y="41229"/>
                    <a:pt x="1" y="42932"/>
                  </a:cubicBezTo>
                  <a:lnTo>
                    <a:pt x="1" y="48534"/>
                  </a:lnTo>
                  <a:cubicBezTo>
                    <a:pt x="1" y="50281"/>
                    <a:pt x="1121" y="51805"/>
                    <a:pt x="2779" y="52298"/>
                  </a:cubicBezTo>
                  <a:lnTo>
                    <a:pt x="9322" y="54359"/>
                  </a:lnTo>
                  <a:cubicBezTo>
                    <a:pt x="10532" y="54763"/>
                    <a:pt x="11473" y="55704"/>
                    <a:pt x="11876" y="56959"/>
                  </a:cubicBezTo>
                  <a:cubicBezTo>
                    <a:pt x="12459" y="58617"/>
                    <a:pt x="13131" y="60230"/>
                    <a:pt x="13893" y="61754"/>
                  </a:cubicBezTo>
                  <a:cubicBezTo>
                    <a:pt x="14476" y="62919"/>
                    <a:pt x="14476" y="64263"/>
                    <a:pt x="13893" y="65428"/>
                  </a:cubicBezTo>
                  <a:lnTo>
                    <a:pt x="10711" y="71523"/>
                  </a:lnTo>
                  <a:cubicBezTo>
                    <a:pt x="9949" y="73047"/>
                    <a:pt x="10218" y="74929"/>
                    <a:pt x="11428" y="76139"/>
                  </a:cubicBezTo>
                  <a:lnTo>
                    <a:pt x="15372" y="80038"/>
                  </a:lnTo>
                  <a:cubicBezTo>
                    <a:pt x="16129" y="80795"/>
                    <a:pt x="17150" y="81201"/>
                    <a:pt x="18182" y="81201"/>
                  </a:cubicBezTo>
                  <a:cubicBezTo>
                    <a:pt x="18798" y="81201"/>
                    <a:pt x="19418" y="81056"/>
                    <a:pt x="19988" y="80755"/>
                  </a:cubicBezTo>
                  <a:lnTo>
                    <a:pt x="26082" y="77573"/>
                  </a:lnTo>
                  <a:cubicBezTo>
                    <a:pt x="26665" y="77282"/>
                    <a:pt x="27292" y="77136"/>
                    <a:pt x="27920" y="77136"/>
                  </a:cubicBezTo>
                  <a:cubicBezTo>
                    <a:pt x="28547" y="77136"/>
                    <a:pt x="29175" y="77282"/>
                    <a:pt x="29757" y="77573"/>
                  </a:cubicBezTo>
                  <a:cubicBezTo>
                    <a:pt x="31281" y="78380"/>
                    <a:pt x="32894" y="79052"/>
                    <a:pt x="34552" y="79634"/>
                  </a:cubicBezTo>
                  <a:cubicBezTo>
                    <a:pt x="35762" y="79993"/>
                    <a:pt x="36703" y="80934"/>
                    <a:pt x="37107" y="82189"/>
                  </a:cubicBezTo>
                  <a:lnTo>
                    <a:pt x="39213" y="88732"/>
                  </a:lnTo>
                  <a:cubicBezTo>
                    <a:pt x="39706" y="90390"/>
                    <a:pt x="41229" y="91510"/>
                    <a:pt x="42932" y="91510"/>
                  </a:cubicBezTo>
                  <a:lnTo>
                    <a:pt x="48534" y="91510"/>
                  </a:lnTo>
                  <a:cubicBezTo>
                    <a:pt x="50282" y="91510"/>
                    <a:pt x="51806" y="90390"/>
                    <a:pt x="52298" y="88732"/>
                  </a:cubicBezTo>
                  <a:lnTo>
                    <a:pt x="54405" y="82189"/>
                  </a:lnTo>
                  <a:cubicBezTo>
                    <a:pt x="54808" y="80934"/>
                    <a:pt x="55749" y="79993"/>
                    <a:pt x="56959" y="79590"/>
                  </a:cubicBezTo>
                  <a:cubicBezTo>
                    <a:pt x="58617" y="79052"/>
                    <a:pt x="60231" y="78380"/>
                    <a:pt x="61799" y="77618"/>
                  </a:cubicBezTo>
                  <a:cubicBezTo>
                    <a:pt x="62359" y="77327"/>
                    <a:pt x="62975" y="77181"/>
                    <a:pt x="63597" y="77181"/>
                  </a:cubicBezTo>
                  <a:cubicBezTo>
                    <a:pt x="64219" y="77181"/>
                    <a:pt x="64846" y="77327"/>
                    <a:pt x="65429" y="77618"/>
                  </a:cubicBezTo>
                  <a:lnTo>
                    <a:pt x="71524" y="80800"/>
                  </a:lnTo>
                  <a:cubicBezTo>
                    <a:pt x="72096" y="81086"/>
                    <a:pt x="72719" y="81227"/>
                    <a:pt x="73338" y="81227"/>
                  </a:cubicBezTo>
                  <a:cubicBezTo>
                    <a:pt x="74367" y="81227"/>
                    <a:pt x="75384" y="80838"/>
                    <a:pt x="76139" y="80083"/>
                  </a:cubicBezTo>
                  <a:lnTo>
                    <a:pt x="80083" y="76139"/>
                  </a:lnTo>
                  <a:cubicBezTo>
                    <a:pt x="81293" y="74929"/>
                    <a:pt x="81562" y="73047"/>
                    <a:pt x="80800" y="71523"/>
                  </a:cubicBezTo>
                  <a:lnTo>
                    <a:pt x="77618" y="65428"/>
                  </a:lnTo>
                  <a:cubicBezTo>
                    <a:pt x="77036" y="64263"/>
                    <a:pt x="77036" y="62919"/>
                    <a:pt x="77618" y="61799"/>
                  </a:cubicBezTo>
                  <a:cubicBezTo>
                    <a:pt x="78380" y="60230"/>
                    <a:pt x="79052" y="58617"/>
                    <a:pt x="79635" y="56959"/>
                  </a:cubicBezTo>
                  <a:cubicBezTo>
                    <a:pt x="79993" y="55749"/>
                    <a:pt x="80979" y="54763"/>
                    <a:pt x="82189" y="54359"/>
                  </a:cubicBezTo>
                  <a:lnTo>
                    <a:pt x="88732" y="52298"/>
                  </a:lnTo>
                  <a:cubicBezTo>
                    <a:pt x="90390" y="51805"/>
                    <a:pt x="91511" y="50281"/>
                    <a:pt x="91511" y="48534"/>
                  </a:cubicBezTo>
                  <a:lnTo>
                    <a:pt x="91511" y="42932"/>
                  </a:lnTo>
                  <a:cubicBezTo>
                    <a:pt x="91511" y="41184"/>
                    <a:pt x="90390" y="39660"/>
                    <a:pt x="88732" y="39167"/>
                  </a:cubicBezTo>
                  <a:lnTo>
                    <a:pt x="82234" y="37106"/>
                  </a:lnTo>
                  <a:cubicBezTo>
                    <a:pt x="81024" y="36703"/>
                    <a:pt x="80038" y="35762"/>
                    <a:pt x="79680" y="34507"/>
                  </a:cubicBezTo>
                  <a:cubicBezTo>
                    <a:pt x="79097" y="32849"/>
                    <a:pt x="78425" y="31235"/>
                    <a:pt x="77663" y="29667"/>
                  </a:cubicBezTo>
                  <a:cubicBezTo>
                    <a:pt x="77036" y="28502"/>
                    <a:pt x="77036" y="27157"/>
                    <a:pt x="77663" y="25992"/>
                  </a:cubicBezTo>
                  <a:lnTo>
                    <a:pt x="80800" y="19942"/>
                  </a:lnTo>
                  <a:cubicBezTo>
                    <a:pt x="81607" y="18419"/>
                    <a:pt x="81293" y="16581"/>
                    <a:pt x="80083" y="15371"/>
                  </a:cubicBezTo>
                  <a:lnTo>
                    <a:pt x="76184" y="11428"/>
                  </a:lnTo>
                  <a:cubicBezTo>
                    <a:pt x="75427" y="10670"/>
                    <a:pt x="74406" y="10264"/>
                    <a:pt x="73374" y="10264"/>
                  </a:cubicBezTo>
                  <a:cubicBezTo>
                    <a:pt x="72758" y="10264"/>
                    <a:pt x="72138" y="10409"/>
                    <a:pt x="71568" y="10711"/>
                  </a:cubicBezTo>
                  <a:lnTo>
                    <a:pt x="65519" y="13848"/>
                  </a:lnTo>
                  <a:cubicBezTo>
                    <a:pt x="64936" y="14139"/>
                    <a:pt x="64309" y="14285"/>
                    <a:pt x="63681" y="14285"/>
                  </a:cubicBezTo>
                  <a:cubicBezTo>
                    <a:pt x="63054" y="14285"/>
                    <a:pt x="62426" y="14139"/>
                    <a:pt x="61844" y="13848"/>
                  </a:cubicBezTo>
                  <a:cubicBezTo>
                    <a:pt x="60275" y="13041"/>
                    <a:pt x="58662" y="12369"/>
                    <a:pt x="56959" y="11831"/>
                  </a:cubicBezTo>
                  <a:cubicBezTo>
                    <a:pt x="55749" y="11428"/>
                    <a:pt x="54808" y="10487"/>
                    <a:pt x="54405" y="9277"/>
                  </a:cubicBezTo>
                  <a:lnTo>
                    <a:pt x="52343" y="2779"/>
                  </a:lnTo>
                  <a:cubicBezTo>
                    <a:pt x="51806" y="1120"/>
                    <a:pt x="50282" y="0"/>
                    <a:pt x="48579" y="0"/>
                  </a:cubicBezTo>
                  <a:close/>
                </a:path>
              </a:pathLst>
            </a:custGeom>
            <a:solidFill>
              <a:srgbClr val="D9D9D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2000">
                <a:latin typeface="Fira Sans Medium"/>
                <a:ea typeface="Fira Sans Medium"/>
                <a:cs typeface="Fira Sans Medium"/>
                <a:sym typeface="Fira Sans Medium"/>
              </a:endParaRPr>
            </a:p>
          </p:txBody>
        </p:sp>
        <p:sp>
          <p:nvSpPr>
            <p:cNvPr id="31" name="Google Shape;789;p26">
              <a:extLst>
                <a:ext uri="{FF2B5EF4-FFF2-40B4-BE49-F238E27FC236}">
                  <a16:creationId xmlns:a16="http://schemas.microsoft.com/office/drawing/2014/main" id="{D2192AF4-E2F7-4D56-9581-91B03345FFE3}"/>
                </a:ext>
              </a:extLst>
            </p:cNvPr>
            <p:cNvSpPr/>
            <p:nvPr/>
          </p:nvSpPr>
          <p:spPr>
            <a:xfrm>
              <a:off x="4609278" y="2965864"/>
              <a:ext cx="472276" cy="257864"/>
            </a:xfrm>
            <a:custGeom>
              <a:avLst/>
              <a:gdLst/>
              <a:ahLst/>
              <a:cxnLst/>
              <a:rect l="l" t="t" r="r" b="b"/>
              <a:pathLst>
                <a:path w="22901" h="12504" extrusionOk="0">
                  <a:moveTo>
                    <a:pt x="1" y="8605"/>
                  </a:moveTo>
                  <a:lnTo>
                    <a:pt x="1" y="12504"/>
                  </a:lnTo>
                  <a:cubicBezTo>
                    <a:pt x="8650" y="12504"/>
                    <a:pt x="16895" y="9008"/>
                    <a:pt x="22901" y="2824"/>
                  </a:cubicBezTo>
                  <a:lnTo>
                    <a:pt x="20167" y="1"/>
                  </a:lnTo>
                  <a:cubicBezTo>
                    <a:pt x="14879" y="5513"/>
                    <a:pt x="7619" y="8605"/>
                    <a:pt x="1" y="8605"/>
                  </a:cubicBezTo>
                  <a:close/>
                </a:path>
              </a:pathLst>
            </a:cu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2" name="Google Shape;790;p26">
              <a:extLst>
                <a:ext uri="{FF2B5EF4-FFF2-40B4-BE49-F238E27FC236}">
                  <a16:creationId xmlns:a16="http://schemas.microsoft.com/office/drawing/2014/main" id="{3872929A-994C-4FBE-8AB7-EEA850043885}"/>
                </a:ext>
              </a:extLst>
            </p:cNvPr>
            <p:cNvSpPr/>
            <p:nvPr/>
          </p:nvSpPr>
          <p:spPr>
            <a:xfrm>
              <a:off x="4609278" y="1906761"/>
              <a:ext cx="475039" cy="260648"/>
            </a:xfrm>
            <a:custGeom>
              <a:avLst/>
              <a:gdLst/>
              <a:ahLst/>
              <a:cxnLst/>
              <a:rect l="l" t="t" r="r" b="b"/>
              <a:pathLst>
                <a:path w="23035" h="12639" extrusionOk="0">
                  <a:moveTo>
                    <a:pt x="1" y="1"/>
                  </a:moveTo>
                  <a:lnTo>
                    <a:pt x="1" y="3945"/>
                  </a:lnTo>
                  <a:cubicBezTo>
                    <a:pt x="7664" y="3945"/>
                    <a:pt x="14968" y="7082"/>
                    <a:pt x="20257" y="12638"/>
                  </a:cubicBezTo>
                  <a:lnTo>
                    <a:pt x="23035" y="9860"/>
                  </a:lnTo>
                  <a:cubicBezTo>
                    <a:pt x="17030" y="3541"/>
                    <a:pt x="8695" y="1"/>
                    <a:pt x="1"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3" name="Google Shape;791;p26">
              <a:extLst>
                <a:ext uri="{FF2B5EF4-FFF2-40B4-BE49-F238E27FC236}">
                  <a16:creationId xmlns:a16="http://schemas.microsoft.com/office/drawing/2014/main" id="{321931A7-8B93-4410-9BD8-314EBDEDCDD5}"/>
                </a:ext>
              </a:extLst>
            </p:cNvPr>
            <p:cNvSpPr/>
            <p:nvPr/>
          </p:nvSpPr>
          <p:spPr>
            <a:xfrm>
              <a:off x="5025145" y="2569399"/>
              <a:ext cx="242170" cy="454726"/>
            </a:xfrm>
            <a:custGeom>
              <a:avLst/>
              <a:gdLst/>
              <a:ahLst/>
              <a:cxnLst/>
              <a:rect l="l" t="t" r="r" b="b"/>
              <a:pathLst>
                <a:path w="11743" h="22050" extrusionOk="0">
                  <a:moveTo>
                    <a:pt x="7843" y="1"/>
                  </a:moveTo>
                  <a:cubicBezTo>
                    <a:pt x="7799" y="7171"/>
                    <a:pt x="4975" y="14072"/>
                    <a:pt x="1" y="19226"/>
                  </a:cubicBezTo>
                  <a:lnTo>
                    <a:pt x="2735" y="22049"/>
                  </a:lnTo>
                  <a:cubicBezTo>
                    <a:pt x="8471" y="16134"/>
                    <a:pt x="11697" y="8246"/>
                    <a:pt x="11742" y="1"/>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4" name="Google Shape;792;p26">
              <a:extLst>
                <a:ext uri="{FF2B5EF4-FFF2-40B4-BE49-F238E27FC236}">
                  <a16:creationId xmlns:a16="http://schemas.microsoft.com/office/drawing/2014/main" id="{3AADE4D4-79C4-4210-8B51-F6DD2E302953}"/>
                </a:ext>
              </a:extLst>
            </p:cNvPr>
            <p:cNvSpPr/>
            <p:nvPr/>
          </p:nvSpPr>
          <p:spPr>
            <a:xfrm>
              <a:off x="5027001" y="2110097"/>
              <a:ext cx="240314" cy="459325"/>
            </a:xfrm>
            <a:custGeom>
              <a:avLst/>
              <a:gdLst/>
              <a:ahLst/>
              <a:cxnLst/>
              <a:rect l="l" t="t" r="r" b="b"/>
              <a:pathLst>
                <a:path w="11653" h="22273" extrusionOk="0">
                  <a:moveTo>
                    <a:pt x="7753" y="22273"/>
                  </a:moveTo>
                  <a:lnTo>
                    <a:pt x="11652" y="22273"/>
                  </a:lnTo>
                  <a:lnTo>
                    <a:pt x="11652" y="22048"/>
                  </a:lnTo>
                  <a:cubicBezTo>
                    <a:pt x="11652" y="13848"/>
                    <a:pt x="8470" y="5915"/>
                    <a:pt x="2779" y="0"/>
                  </a:cubicBezTo>
                  <a:lnTo>
                    <a:pt x="1" y="2778"/>
                  </a:lnTo>
                  <a:cubicBezTo>
                    <a:pt x="4975" y="7977"/>
                    <a:pt x="7753" y="14878"/>
                    <a:pt x="7753" y="22093"/>
                  </a:cubicBezTo>
                  <a:cubicBezTo>
                    <a:pt x="7753" y="22138"/>
                    <a:pt x="7753" y="22228"/>
                    <a:pt x="7753" y="22273"/>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pic>
        <p:nvPicPr>
          <p:cNvPr id="35" name="Picture 34">
            <a:extLst>
              <a:ext uri="{FF2B5EF4-FFF2-40B4-BE49-F238E27FC236}">
                <a16:creationId xmlns:a16="http://schemas.microsoft.com/office/drawing/2014/main" id="{9A14C5C5-65BE-4D59-A491-8D92CD3B45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8079" y="3643942"/>
            <a:ext cx="1045582" cy="1045582"/>
          </a:xfrm>
          <a:prstGeom prst="rect">
            <a:avLst/>
          </a:prstGeom>
        </p:spPr>
      </p:pic>
      <p:pic>
        <p:nvPicPr>
          <p:cNvPr id="36" name="Picture 35">
            <a:extLst>
              <a:ext uri="{FF2B5EF4-FFF2-40B4-BE49-F238E27FC236}">
                <a16:creationId xmlns:a16="http://schemas.microsoft.com/office/drawing/2014/main" id="{4E03BD51-5131-4366-94FA-6AC041AC54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3842" y="2692991"/>
            <a:ext cx="437737" cy="437737"/>
          </a:xfrm>
          <a:prstGeom prst="rect">
            <a:avLst/>
          </a:prstGeom>
        </p:spPr>
      </p:pic>
      <p:pic>
        <p:nvPicPr>
          <p:cNvPr id="37" name="Picture 36">
            <a:extLst>
              <a:ext uri="{FF2B5EF4-FFF2-40B4-BE49-F238E27FC236}">
                <a16:creationId xmlns:a16="http://schemas.microsoft.com/office/drawing/2014/main" id="{17D2CBDE-5AB8-4E91-910E-304F674904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2835" y="4000584"/>
            <a:ext cx="444832" cy="444832"/>
          </a:xfrm>
          <a:prstGeom prst="rect">
            <a:avLst/>
          </a:prstGeom>
        </p:spPr>
      </p:pic>
      <p:pic>
        <p:nvPicPr>
          <p:cNvPr id="38" name="Picture 37">
            <a:extLst>
              <a:ext uri="{FF2B5EF4-FFF2-40B4-BE49-F238E27FC236}">
                <a16:creationId xmlns:a16="http://schemas.microsoft.com/office/drawing/2014/main" id="{3E3D51C1-46D6-4F04-916D-9C82F9A8EB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7582" y="5406098"/>
            <a:ext cx="506314" cy="506314"/>
          </a:xfrm>
          <a:prstGeom prst="rect">
            <a:avLst/>
          </a:prstGeom>
        </p:spPr>
      </p:pic>
      <p:sp>
        <p:nvSpPr>
          <p:cNvPr id="39" name="Rectangle: Rounded Corners 234">
            <a:extLst>
              <a:ext uri="{FF2B5EF4-FFF2-40B4-BE49-F238E27FC236}">
                <a16:creationId xmlns:a16="http://schemas.microsoft.com/office/drawing/2014/main" id="{688E9D5F-895C-4379-B41C-3004966086C6}"/>
              </a:ext>
            </a:extLst>
          </p:cNvPr>
          <p:cNvSpPr/>
          <p:nvPr/>
        </p:nvSpPr>
        <p:spPr>
          <a:xfrm>
            <a:off x="9927795" y="1545046"/>
            <a:ext cx="1396489" cy="1396489"/>
          </a:xfrm>
          <a:prstGeom prst="roundRect">
            <a:avLst/>
          </a:prstGeom>
          <a:blipFill dpi="0" rotWithShape="1">
            <a:blip r:embed="rId6" cstate="print">
              <a:extLst>
                <a:ext uri="{28A0092B-C50C-407E-A947-70E740481C1C}">
                  <a14:useLocalDpi xmlns:a14="http://schemas.microsoft.com/office/drawing/2010/main" val="0"/>
                </a:ext>
              </a:extLst>
            </a:blip>
            <a:srcRect/>
            <a:stretch>
              <a:fillRect/>
            </a:stretch>
          </a:blipFill>
          <a:ln w="57150">
            <a:solidFill>
              <a:schemeClr val="bg1">
                <a:lumMod val="85000"/>
              </a:schemeClr>
            </a:solidFill>
          </a:ln>
          <a:effectLst>
            <a:outerShdw blurRad="50800" dist="38100" dir="18900000" algn="b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0" name="Rectangle: Rounded Corners 237">
            <a:extLst>
              <a:ext uri="{FF2B5EF4-FFF2-40B4-BE49-F238E27FC236}">
                <a16:creationId xmlns:a16="http://schemas.microsoft.com/office/drawing/2014/main" id="{B9321240-B008-4FA6-BC84-1EE9CD563AD1}"/>
              </a:ext>
            </a:extLst>
          </p:cNvPr>
          <p:cNvSpPr/>
          <p:nvPr/>
        </p:nvSpPr>
        <p:spPr>
          <a:xfrm>
            <a:off x="9949922" y="3167998"/>
            <a:ext cx="1396489" cy="1396489"/>
          </a:xfrm>
          <a:prstGeom prst="roundRect">
            <a:avLst/>
          </a:prstGeom>
          <a:blipFill dpi="0" rotWithShape="1">
            <a:blip r:embed="rId7" cstate="print">
              <a:extLst>
                <a:ext uri="{28A0092B-C50C-407E-A947-70E740481C1C}">
                  <a14:useLocalDpi xmlns:a14="http://schemas.microsoft.com/office/drawing/2010/main" val="0"/>
                </a:ext>
              </a:extLst>
            </a:blip>
            <a:srcRect/>
            <a:stretch>
              <a:fillRect/>
            </a:stretch>
          </a:blipFill>
          <a:ln w="57150">
            <a:solidFill>
              <a:schemeClr val="bg1">
                <a:lumMod val="85000"/>
              </a:schemeClr>
            </a:solidFill>
          </a:ln>
          <a:effectLst>
            <a:outerShdw blurRad="50800" dist="38100" dir="18900000" algn="b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1" name="Rectangle: Rounded Corners 238">
            <a:extLst>
              <a:ext uri="{FF2B5EF4-FFF2-40B4-BE49-F238E27FC236}">
                <a16:creationId xmlns:a16="http://schemas.microsoft.com/office/drawing/2014/main" id="{7AEC9A88-79F2-46C7-B28E-B2B516CD2875}"/>
              </a:ext>
            </a:extLst>
          </p:cNvPr>
          <p:cNvSpPr/>
          <p:nvPr/>
        </p:nvSpPr>
        <p:spPr>
          <a:xfrm>
            <a:off x="9949922" y="4790951"/>
            <a:ext cx="1396489" cy="1396489"/>
          </a:xfrm>
          <a:prstGeom prst="roundRect">
            <a:avLst/>
          </a:prstGeom>
          <a:blipFill dpi="0" rotWithShape="1">
            <a:blip r:embed="rId8" cstate="print">
              <a:extLst>
                <a:ext uri="{28A0092B-C50C-407E-A947-70E740481C1C}">
                  <a14:useLocalDpi xmlns:a14="http://schemas.microsoft.com/office/drawing/2010/main" val="0"/>
                </a:ext>
              </a:extLst>
            </a:blip>
            <a:srcRect/>
            <a:stretch>
              <a:fillRect/>
            </a:stretch>
          </a:blipFill>
          <a:ln w="57150">
            <a:solidFill>
              <a:schemeClr val="bg1">
                <a:lumMod val="85000"/>
              </a:schemeClr>
            </a:solidFill>
          </a:ln>
          <a:effectLst>
            <a:outerShdw blurRad="50800" dist="38100" dir="18900000" algn="b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3" name="TextBox 42"/>
          <p:cNvSpPr txBox="1"/>
          <p:nvPr/>
        </p:nvSpPr>
        <p:spPr>
          <a:xfrm>
            <a:off x="487680" y="371856"/>
            <a:ext cx="11192256" cy="830997"/>
          </a:xfrm>
          <a:prstGeom prst="rect">
            <a:avLst/>
          </a:prstGeom>
          <a:noFill/>
        </p:spPr>
        <p:txBody>
          <a:bodyPr wrap="square" rtlCol="0">
            <a:spAutoFit/>
          </a:bodyPr>
          <a:lstStyle/>
          <a:p>
            <a:pPr algn="ctr"/>
            <a:r>
              <a:rPr lang="en-US" sz="2400" b="1"/>
              <a:t>TẬP TRUNG VÀO CÁC QUY TRÌNH CÓ THỂ</a:t>
            </a:r>
            <a:br>
              <a:rPr lang="en-US" sz="2400" b="1"/>
            </a:br>
            <a:r>
              <a:rPr lang="en-US" sz="2400" b="1"/>
              <a:t>NÂNG CAO TRẢI NGHIỆM, THUẬN TIỆN CHO KHÁCH HÀNG</a:t>
            </a:r>
          </a:p>
        </p:txBody>
      </p:sp>
    </p:spTree>
    <p:extLst>
      <p:ext uri="{BB962C8B-B14F-4D97-AF65-F5344CB8AC3E}">
        <p14:creationId xmlns:p14="http://schemas.microsoft.com/office/powerpoint/2010/main" val="223310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a:t>QUÁ TRÌNH CHUYỂN ĐỔI SỐ</a:t>
            </a:r>
          </a:p>
        </p:txBody>
      </p:sp>
      <p:graphicFrame>
        <p:nvGraphicFramePr>
          <p:cNvPr id="5" name="Diagram 4"/>
          <p:cNvGraphicFramePr/>
          <p:nvPr>
            <p:extLst>
              <p:ext uri="{D42A27DB-BD31-4B8C-83A1-F6EECF244321}">
                <p14:modId xmlns:p14="http://schemas.microsoft.com/office/powerpoint/2010/main" val="1738316882"/>
              </p:ext>
            </p:extLst>
          </p:nvPr>
        </p:nvGraphicFramePr>
        <p:xfrm>
          <a:off x="538224" y="1165307"/>
          <a:ext cx="10926500" cy="1820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Connector 7"/>
          <p:cNvCxnSpPr/>
          <p:nvPr/>
        </p:nvCxnSpPr>
        <p:spPr>
          <a:xfrm>
            <a:off x="3918030" y="2974693"/>
            <a:ext cx="0" cy="3015205"/>
          </a:xfrm>
          <a:prstGeom prst="line">
            <a:avLst/>
          </a:prstGeom>
          <a:ln w="41275">
            <a:prstDash val="dash"/>
          </a:ln>
        </p:spPr>
        <p:style>
          <a:lnRef idx="3">
            <a:schemeClr val="accent3"/>
          </a:lnRef>
          <a:fillRef idx="0">
            <a:schemeClr val="accent3"/>
          </a:fillRef>
          <a:effectRef idx="2">
            <a:schemeClr val="accent3"/>
          </a:effectRef>
          <a:fontRef idx="minor">
            <a:schemeClr val="tx1"/>
          </a:fontRef>
        </p:style>
      </p:cxnSp>
      <p:cxnSp>
        <p:nvCxnSpPr>
          <p:cNvPr id="11" name="Straight Connector 10"/>
          <p:cNvCxnSpPr/>
          <p:nvPr/>
        </p:nvCxnSpPr>
        <p:spPr>
          <a:xfrm>
            <a:off x="7274688" y="3067290"/>
            <a:ext cx="0" cy="3015205"/>
          </a:xfrm>
          <a:prstGeom prst="line">
            <a:avLst/>
          </a:prstGeom>
          <a:ln w="41275">
            <a:prstDash val="dash"/>
          </a:ln>
        </p:spPr>
        <p:style>
          <a:lnRef idx="3">
            <a:schemeClr val="accent3"/>
          </a:lnRef>
          <a:fillRef idx="0">
            <a:schemeClr val="accent3"/>
          </a:fillRef>
          <a:effectRef idx="2">
            <a:schemeClr val="accent3"/>
          </a:effectRef>
          <a:fontRef idx="minor">
            <a:schemeClr val="tx1"/>
          </a:fontRef>
        </p:style>
      </p:cxnSp>
      <p:graphicFrame>
        <p:nvGraphicFramePr>
          <p:cNvPr id="13" name="Diagram 12"/>
          <p:cNvGraphicFramePr/>
          <p:nvPr>
            <p:extLst>
              <p:ext uri="{D42A27DB-BD31-4B8C-83A1-F6EECF244321}">
                <p14:modId xmlns:p14="http://schemas.microsoft.com/office/powerpoint/2010/main" val="1426300159"/>
              </p:ext>
            </p:extLst>
          </p:nvPr>
        </p:nvGraphicFramePr>
        <p:xfrm>
          <a:off x="828188" y="3916771"/>
          <a:ext cx="2350096" cy="5058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5" name="Diagram 14"/>
          <p:cNvGraphicFramePr/>
          <p:nvPr>
            <p:extLst>
              <p:ext uri="{D42A27DB-BD31-4B8C-83A1-F6EECF244321}">
                <p14:modId xmlns:p14="http://schemas.microsoft.com/office/powerpoint/2010/main" val="694987943"/>
              </p:ext>
            </p:extLst>
          </p:nvPr>
        </p:nvGraphicFramePr>
        <p:xfrm>
          <a:off x="785853" y="4595431"/>
          <a:ext cx="2350096" cy="60736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6" name="Diagram 15"/>
          <p:cNvGraphicFramePr/>
          <p:nvPr>
            <p:extLst>
              <p:ext uri="{D42A27DB-BD31-4B8C-83A1-F6EECF244321}">
                <p14:modId xmlns:p14="http://schemas.microsoft.com/office/powerpoint/2010/main" val="1249426509"/>
              </p:ext>
            </p:extLst>
          </p:nvPr>
        </p:nvGraphicFramePr>
        <p:xfrm>
          <a:off x="814184" y="5429014"/>
          <a:ext cx="2350096" cy="53144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7" name="Diagram 16"/>
          <p:cNvGraphicFramePr/>
          <p:nvPr>
            <p:extLst>
              <p:ext uri="{D42A27DB-BD31-4B8C-83A1-F6EECF244321}">
                <p14:modId xmlns:p14="http://schemas.microsoft.com/office/powerpoint/2010/main" val="3603612338"/>
              </p:ext>
            </p:extLst>
          </p:nvPr>
        </p:nvGraphicFramePr>
        <p:xfrm>
          <a:off x="4091941" y="3232370"/>
          <a:ext cx="2985978" cy="556314"/>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18" name="Up Arrow Callout 17"/>
          <p:cNvSpPr/>
          <p:nvPr/>
        </p:nvSpPr>
        <p:spPr>
          <a:xfrm>
            <a:off x="4420529" y="4904906"/>
            <a:ext cx="2449046" cy="1084992"/>
          </a:xfrm>
          <a:prstGeom prst="upArrowCallout">
            <a:avLst>
              <a:gd name="adj1" fmla="val 4084"/>
              <a:gd name="adj2" fmla="val 9252"/>
              <a:gd name="adj3" fmla="val 25000"/>
              <a:gd name="adj4" fmla="val 64977"/>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err="1"/>
              <a:t>Tự</a:t>
            </a:r>
            <a:r>
              <a:rPr lang="en-US" sz="1200" dirty="0"/>
              <a:t> </a:t>
            </a:r>
            <a:r>
              <a:rPr lang="en-US" sz="1200" dirty="0" err="1"/>
              <a:t>động</a:t>
            </a:r>
            <a:r>
              <a:rPr lang="en-US" sz="1200" dirty="0"/>
              <a:t> </a:t>
            </a:r>
            <a:r>
              <a:rPr lang="en-US" sz="1200" dirty="0" err="1"/>
              <a:t>hóa</a:t>
            </a:r>
            <a:r>
              <a:rPr lang="en-US" sz="1200" dirty="0"/>
              <a:t> TV (</a:t>
            </a:r>
            <a:r>
              <a:rPr lang="en-US" sz="1200" dirty="0" err="1"/>
              <a:t>Ứng</a:t>
            </a:r>
            <a:r>
              <a:rPr lang="en-US" sz="1200" dirty="0"/>
              <a:t> </a:t>
            </a:r>
            <a:r>
              <a:rPr lang="en-US" sz="1200" dirty="0" err="1"/>
              <a:t>dụng</a:t>
            </a:r>
            <a:r>
              <a:rPr lang="en-US" sz="1200" dirty="0"/>
              <a:t> </a:t>
            </a:r>
            <a:r>
              <a:rPr lang="en-US" sz="1200" dirty="0" err="1"/>
              <a:t>công</a:t>
            </a:r>
            <a:r>
              <a:rPr lang="en-US" sz="1200" dirty="0"/>
              <a:t> </a:t>
            </a:r>
            <a:r>
              <a:rPr lang="en-US" sz="1200" dirty="0" err="1"/>
              <a:t>nghệ</a:t>
            </a:r>
            <a:r>
              <a:rPr lang="en-US" sz="1200" dirty="0"/>
              <a:t> </a:t>
            </a:r>
            <a:r>
              <a:rPr lang="en-US" sz="1200" dirty="0" err="1"/>
              <a:t>vào</a:t>
            </a:r>
            <a:r>
              <a:rPr lang="en-US" sz="1200" dirty="0"/>
              <a:t> </a:t>
            </a:r>
            <a:r>
              <a:rPr lang="en-US" sz="1200" dirty="0" err="1"/>
              <a:t>hoạt</a:t>
            </a:r>
            <a:r>
              <a:rPr lang="en-US" sz="1200" dirty="0"/>
              <a:t> </a:t>
            </a:r>
            <a:r>
              <a:rPr lang="en-US" sz="1200" dirty="0" err="1"/>
              <a:t>động</a:t>
            </a:r>
            <a:r>
              <a:rPr lang="en-US" sz="1200" dirty="0"/>
              <a:t> </a:t>
            </a:r>
            <a:r>
              <a:rPr lang="en-US" sz="1200" dirty="0" err="1"/>
              <a:t>quản</a:t>
            </a:r>
            <a:r>
              <a:rPr lang="en-US" sz="1200" dirty="0"/>
              <a:t> </a:t>
            </a:r>
            <a:r>
              <a:rPr lang="en-US" sz="1200" dirty="0" err="1"/>
              <a:t>lý</a:t>
            </a:r>
            <a:r>
              <a:rPr lang="en-US" sz="1200" dirty="0"/>
              <a:t> TV)</a:t>
            </a:r>
            <a:endParaRPr lang="vi-VN" sz="1200" dirty="0"/>
          </a:p>
        </p:txBody>
      </p:sp>
      <p:sp>
        <p:nvSpPr>
          <p:cNvPr id="19" name="Up Arrow Callout 18"/>
          <p:cNvSpPr/>
          <p:nvPr/>
        </p:nvSpPr>
        <p:spPr>
          <a:xfrm>
            <a:off x="4420529" y="3824053"/>
            <a:ext cx="2449046" cy="1080853"/>
          </a:xfrm>
          <a:prstGeom prst="upArrowCallout">
            <a:avLst>
              <a:gd name="adj1" fmla="val 4084"/>
              <a:gd name="adj2" fmla="val 9252"/>
              <a:gd name="adj3" fmla="val 25000"/>
              <a:gd name="adj4" fmla="val 64977"/>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a:t>Ứng dụng CNTT để số hóa quy trình</a:t>
            </a:r>
            <a:endParaRPr lang="vi-VN" sz="1200" dirty="0"/>
          </a:p>
        </p:txBody>
      </p:sp>
      <p:graphicFrame>
        <p:nvGraphicFramePr>
          <p:cNvPr id="20" name="Diagram 19"/>
          <p:cNvGraphicFramePr/>
          <p:nvPr>
            <p:extLst>
              <p:ext uri="{D42A27DB-BD31-4B8C-83A1-F6EECF244321}">
                <p14:modId xmlns:p14="http://schemas.microsoft.com/office/powerpoint/2010/main" val="1268950625"/>
              </p:ext>
            </p:extLst>
          </p:nvPr>
        </p:nvGraphicFramePr>
        <p:xfrm>
          <a:off x="7772399" y="3267739"/>
          <a:ext cx="3449255" cy="556314"/>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sp>
        <p:nvSpPr>
          <p:cNvPr id="21" name="Up Arrow Callout 20"/>
          <p:cNvSpPr/>
          <p:nvPr/>
        </p:nvSpPr>
        <p:spPr>
          <a:xfrm>
            <a:off x="7783976" y="4997503"/>
            <a:ext cx="3437680" cy="1084992"/>
          </a:xfrm>
          <a:prstGeom prst="upArrowCallout">
            <a:avLst>
              <a:gd name="adj1" fmla="val 4084"/>
              <a:gd name="adj2" fmla="val 9252"/>
              <a:gd name="adj3" fmla="val 25000"/>
              <a:gd name="adj4" fmla="val 64977"/>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err="1"/>
              <a:t>Tự</a:t>
            </a:r>
            <a:r>
              <a:rPr lang="en-US" sz="1200" dirty="0"/>
              <a:t> </a:t>
            </a:r>
            <a:r>
              <a:rPr lang="en-US" sz="1200" dirty="0" err="1"/>
              <a:t>động</a:t>
            </a:r>
            <a:r>
              <a:rPr lang="en-US" sz="1200" dirty="0"/>
              <a:t> </a:t>
            </a:r>
            <a:r>
              <a:rPr lang="en-US" sz="1200" dirty="0" err="1"/>
              <a:t>hóa</a:t>
            </a:r>
            <a:r>
              <a:rPr lang="en-US" sz="1200" dirty="0"/>
              <a:t> </a:t>
            </a:r>
            <a:r>
              <a:rPr lang="en-US" sz="1200"/>
              <a:t>TV </a:t>
            </a:r>
            <a:br>
              <a:rPr lang="en-US" sz="1200"/>
            </a:br>
            <a:r>
              <a:rPr lang="en-US" sz="1200"/>
              <a:t>(</a:t>
            </a:r>
            <a:r>
              <a:rPr lang="en-US" sz="1200" dirty="0" err="1"/>
              <a:t>Ứng</a:t>
            </a:r>
            <a:r>
              <a:rPr lang="en-US" sz="1200" dirty="0"/>
              <a:t> </a:t>
            </a:r>
            <a:r>
              <a:rPr lang="en-US" sz="1200" dirty="0" err="1"/>
              <a:t>dụng</a:t>
            </a:r>
            <a:r>
              <a:rPr lang="en-US" sz="1200" dirty="0"/>
              <a:t> </a:t>
            </a:r>
            <a:r>
              <a:rPr lang="en-US" sz="1200" dirty="0" err="1"/>
              <a:t>công</a:t>
            </a:r>
            <a:r>
              <a:rPr lang="en-US" sz="1200" dirty="0"/>
              <a:t> </a:t>
            </a:r>
            <a:r>
              <a:rPr lang="en-US" sz="1200" dirty="0" err="1"/>
              <a:t>nghệ</a:t>
            </a:r>
            <a:r>
              <a:rPr lang="en-US" sz="1200" dirty="0"/>
              <a:t> </a:t>
            </a:r>
            <a:r>
              <a:rPr lang="en-US" sz="1200" dirty="0" err="1"/>
              <a:t>vào</a:t>
            </a:r>
            <a:r>
              <a:rPr lang="en-US" sz="1200" dirty="0"/>
              <a:t> </a:t>
            </a:r>
            <a:r>
              <a:rPr lang="en-US" sz="1200" dirty="0" err="1"/>
              <a:t>hoạt</a:t>
            </a:r>
            <a:r>
              <a:rPr lang="en-US" sz="1200" dirty="0"/>
              <a:t> </a:t>
            </a:r>
            <a:r>
              <a:rPr lang="en-US" sz="1200" dirty="0" err="1"/>
              <a:t>động</a:t>
            </a:r>
            <a:r>
              <a:rPr lang="en-US" sz="1200" dirty="0"/>
              <a:t> </a:t>
            </a:r>
            <a:r>
              <a:rPr lang="en-US" sz="1200" dirty="0" err="1"/>
              <a:t>quản</a:t>
            </a:r>
            <a:r>
              <a:rPr lang="en-US" sz="1200" dirty="0"/>
              <a:t> </a:t>
            </a:r>
            <a:r>
              <a:rPr lang="en-US" sz="1200" dirty="0" err="1"/>
              <a:t>lý</a:t>
            </a:r>
            <a:r>
              <a:rPr lang="en-US" sz="1200" dirty="0"/>
              <a:t> TV)</a:t>
            </a:r>
            <a:endParaRPr lang="vi-VN" sz="1200" dirty="0"/>
          </a:p>
        </p:txBody>
      </p:sp>
      <p:sp>
        <p:nvSpPr>
          <p:cNvPr id="22" name="Up Arrow Callout 21"/>
          <p:cNvSpPr/>
          <p:nvPr/>
        </p:nvSpPr>
        <p:spPr>
          <a:xfrm>
            <a:off x="7783975" y="3824054"/>
            <a:ext cx="3437680" cy="1173450"/>
          </a:xfrm>
          <a:prstGeom prst="upArrowCallout">
            <a:avLst>
              <a:gd name="adj1" fmla="val 4084"/>
              <a:gd name="adj2" fmla="val 9252"/>
              <a:gd name="adj3" fmla="val 25000"/>
              <a:gd name="adj4" fmla="val 64977"/>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b="1"/>
              <a:t>Nền tảng số</a:t>
            </a:r>
            <a:br>
              <a:rPr lang="en-US" sz="1600" b="1"/>
            </a:br>
            <a:r>
              <a:rPr lang="en-US" sz="1200"/>
              <a:t>Phương thức cung ứng dịch vụ thư viện</a:t>
            </a:r>
            <a:endParaRPr lang="vi-VN" sz="1200" dirty="0"/>
          </a:p>
        </p:txBody>
      </p:sp>
    </p:spTree>
    <p:extLst>
      <p:ext uri="{BB962C8B-B14F-4D97-AF65-F5344CB8AC3E}">
        <p14:creationId xmlns:p14="http://schemas.microsoft.com/office/powerpoint/2010/main" val="1916067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6296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THƯ VIỆN SỐ</a:t>
            </a:r>
          </a:p>
        </p:txBody>
      </p:sp>
      <p:graphicFrame>
        <p:nvGraphicFramePr>
          <p:cNvPr id="3" name="Diagram 2"/>
          <p:cNvGraphicFramePr/>
          <p:nvPr>
            <p:extLst>
              <p:ext uri="{D42A27DB-BD31-4B8C-83A1-F6EECF244321}">
                <p14:modId xmlns:p14="http://schemas.microsoft.com/office/powerpoint/2010/main" val="2770572674"/>
              </p:ext>
            </p:extLst>
          </p:nvPr>
        </p:nvGraphicFramePr>
        <p:xfrm>
          <a:off x="337186" y="1342602"/>
          <a:ext cx="11424284" cy="14977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Up Arrow 3"/>
          <p:cNvSpPr/>
          <p:nvPr/>
        </p:nvSpPr>
        <p:spPr>
          <a:xfrm>
            <a:off x="1251585" y="3011805"/>
            <a:ext cx="1154430" cy="101727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apezoid 4"/>
          <p:cNvSpPr/>
          <p:nvPr/>
        </p:nvSpPr>
        <p:spPr>
          <a:xfrm>
            <a:off x="320040" y="4189095"/>
            <a:ext cx="3006090" cy="1708785"/>
          </a:xfrm>
          <a:prstGeom prst="trapezoid">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Công nghệ?</a:t>
            </a:r>
          </a:p>
          <a:p>
            <a:pPr algn="ctr"/>
            <a:r>
              <a:rPr lang="en-US"/>
              <a:t>Cơ giới hóa?</a:t>
            </a:r>
          </a:p>
        </p:txBody>
      </p:sp>
      <p:sp>
        <p:nvSpPr>
          <p:cNvPr id="6" name="Up Arrow 5"/>
          <p:cNvSpPr/>
          <p:nvPr/>
        </p:nvSpPr>
        <p:spPr>
          <a:xfrm>
            <a:off x="5474970" y="2960370"/>
            <a:ext cx="1154430" cy="101727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p:cNvSpPr/>
          <p:nvPr/>
        </p:nvSpPr>
        <p:spPr>
          <a:xfrm>
            <a:off x="4549140" y="4131945"/>
            <a:ext cx="3006090" cy="1708785"/>
          </a:xfrm>
          <a:prstGeom prst="trapezoid">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Phần mềm tinh chỉnh cài trên máy tính!</a:t>
            </a:r>
          </a:p>
          <a:p>
            <a:pPr algn="ctr"/>
            <a:endParaRPr lang="en-US"/>
          </a:p>
          <a:p>
            <a:pPr algn="ctr"/>
            <a:r>
              <a:rPr lang="en-US"/>
              <a:t>Ứng dụng dịch vụ Cloud+AI</a:t>
            </a:r>
          </a:p>
          <a:p>
            <a:pPr algn="ctr"/>
            <a:endParaRPr lang="en-US"/>
          </a:p>
        </p:txBody>
      </p:sp>
      <p:sp>
        <p:nvSpPr>
          <p:cNvPr id="8" name="Up Arrow 7"/>
          <p:cNvSpPr/>
          <p:nvPr/>
        </p:nvSpPr>
        <p:spPr>
          <a:xfrm>
            <a:off x="9772650" y="2954655"/>
            <a:ext cx="1154430" cy="101727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p:cNvSpPr/>
          <p:nvPr/>
        </p:nvSpPr>
        <p:spPr>
          <a:xfrm>
            <a:off x="8795385" y="4103370"/>
            <a:ext cx="3006090" cy="1708785"/>
          </a:xfrm>
          <a:prstGeom prst="trapezoid">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Phần mềm quản lý cài đặt trên máy tính!</a:t>
            </a:r>
          </a:p>
          <a:p>
            <a:pPr algn="ctr"/>
            <a:endParaRPr lang="en-US"/>
          </a:p>
          <a:p>
            <a:pPr algn="ctr"/>
            <a:r>
              <a:rPr lang="en-US"/>
              <a:t>Sử dụng nền tảng số?</a:t>
            </a:r>
          </a:p>
          <a:p>
            <a:pPr algn="ctr"/>
            <a:endParaRPr lang="en-US"/>
          </a:p>
        </p:txBody>
      </p:sp>
    </p:spTree>
    <p:extLst>
      <p:ext uri="{BB962C8B-B14F-4D97-AF65-F5344CB8AC3E}">
        <p14:creationId xmlns:p14="http://schemas.microsoft.com/office/powerpoint/2010/main" val="2704534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8665" y="229781"/>
            <a:ext cx="11573197" cy="724247"/>
          </a:xfrm>
        </p:spPr>
        <p:txBody>
          <a:bodyPr/>
          <a:lstStyle/>
          <a:p>
            <a:r>
              <a:rPr lang="en-US" sz="2400" b="1">
                <a:solidFill>
                  <a:schemeClr val="accent5">
                    <a:lumMod val="50000"/>
                  </a:schemeClr>
                </a:solidFill>
              </a:rPr>
              <a:t>MỘT SỐ PHÁT BIỂU CỦA BỘ TRƯỞNG TT&amp;TT NGUYỄN MẠNH HÙNG</a:t>
            </a:r>
          </a:p>
        </p:txBody>
      </p:sp>
      <p:sp>
        <p:nvSpPr>
          <p:cNvPr id="4" name="Rectangle 3"/>
          <p:cNvSpPr/>
          <p:nvPr/>
        </p:nvSpPr>
        <p:spPr>
          <a:xfrm>
            <a:off x="530352" y="1139952"/>
            <a:ext cx="5468112" cy="2590800"/>
          </a:xfrm>
          <a:prstGeom prst="rect">
            <a:avLst/>
          </a:prstGeom>
          <a:solidFill>
            <a:srgbClr val="C00000"/>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t>“</a:t>
            </a:r>
            <a:r>
              <a:rPr lang="vi-VN"/>
              <a:t>Công nghệ số nếu tính chi phí trên đầu người thì rất rẻ, càng nhiều người dùng thì càng rẻ, gần như bằng 0. Vì câu chuyện chính của CMCN 4.0, của chuyển đổi số là chúng ta </a:t>
            </a:r>
            <a:r>
              <a:rPr lang="vi-VN" b="1">
                <a:solidFill>
                  <a:schemeClr val="accent1"/>
                </a:solidFill>
              </a:rPr>
              <a:t>có muốn hay không, có dám hay không chứ không phải là chúng ta có khả năng hay không</a:t>
            </a:r>
            <a:r>
              <a:rPr lang="vi-VN"/>
              <a:t>.</a:t>
            </a:r>
            <a:r>
              <a:rPr lang="en-US"/>
              <a:t>”</a:t>
            </a:r>
          </a:p>
          <a:p>
            <a:pPr lvl="0"/>
            <a:br>
              <a:rPr lang="en-US" sz="1600" i="1">
                <a:solidFill>
                  <a:schemeClr val="accent1">
                    <a:lumMod val="40000"/>
                    <a:lumOff val="60000"/>
                  </a:schemeClr>
                </a:solidFill>
              </a:rPr>
            </a:br>
            <a:r>
              <a:rPr lang="vi-VN" sz="1200" i="1">
                <a:solidFill>
                  <a:schemeClr val="accent1">
                    <a:lumMod val="40000"/>
                    <a:lumOff val="60000"/>
                  </a:schemeClr>
                </a:solidFill>
              </a:rPr>
              <a:t>Hội thảo "Chuyển đổi số trong giáo dục và đào tạo" </a:t>
            </a:r>
            <a:br>
              <a:rPr lang="en-US" sz="1200" i="1">
                <a:solidFill>
                  <a:schemeClr val="accent1">
                    <a:lumMod val="40000"/>
                    <a:lumOff val="60000"/>
                  </a:schemeClr>
                </a:solidFill>
              </a:rPr>
            </a:br>
            <a:r>
              <a:rPr lang="vi-VN" sz="1200" i="1">
                <a:solidFill>
                  <a:schemeClr val="accent1">
                    <a:lumMod val="40000"/>
                    <a:lumOff val="60000"/>
                  </a:schemeClr>
                </a:solidFill>
              </a:rPr>
              <a:t>do Bộ GD&amp;ĐT phối hợp với Bộ TT&amp;TT tổ chức</a:t>
            </a:r>
            <a:endParaRPr lang="en-US" sz="1200" i="1">
              <a:solidFill>
                <a:schemeClr val="accent1">
                  <a:lumMod val="40000"/>
                  <a:lumOff val="60000"/>
                </a:schemeClr>
              </a:solidFill>
            </a:endParaRPr>
          </a:p>
        </p:txBody>
      </p:sp>
      <p:sp>
        <p:nvSpPr>
          <p:cNvPr id="6" name="Rectangle 5"/>
          <p:cNvSpPr/>
          <p:nvPr/>
        </p:nvSpPr>
        <p:spPr>
          <a:xfrm>
            <a:off x="530352" y="3730752"/>
            <a:ext cx="5468112" cy="2590800"/>
          </a:xfrm>
          <a:prstGeom prst="rect">
            <a:avLst/>
          </a:prstGeom>
          <a:solidFill>
            <a:srgbClr val="002060"/>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a:t>“</a:t>
            </a:r>
            <a:r>
              <a:rPr lang="vi-VN" b="1">
                <a:solidFill>
                  <a:schemeClr val="accent1">
                    <a:lumMod val="60000"/>
                    <a:lumOff val="40000"/>
                  </a:schemeClr>
                </a:solidFill>
              </a:rPr>
              <a:t>Người có quá nhiều quá khứ hoành </a:t>
            </a:r>
            <a:br>
              <a:rPr lang="en-US" b="1">
                <a:solidFill>
                  <a:schemeClr val="accent1">
                    <a:lumMod val="60000"/>
                    <a:lumOff val="40000"/>
                  </a:schemeClr>
                </a:solidFill>
              </a:rPr>
            </a:br>
            <a:r>
              <a:rPr lang="vi-VN" b="1">
                <a:solidFill>
                  <a:schemeClr val="accent1">
                    <a:lumMod val="60000"/>
                    <a:lumOff val="40000"/>
                  </a:schemeClr>
                </a:solidFill>
              </a:rPr>
              <a:t>tráng, có quá nhiều hạ tầng 1.0, 2.0, 3.0 sẽ không có đủ can đảm phá huỷ</a:t>
            </a:r>
            <a:r>
              <a:rPr lang="vi-VN"/>
              <a:t>, chỉ có những </a:t>
            </a:r>
            <a:br>
              <a:rPr lang="en-US"/>
            </a:br>
            <a:r>
              <a:rPr lang="vi-VN"/>
              <a:t>ai đang không có gì hay có rất ít thứ trong tay. Chúng ta đang có mọi thứ để thắng vì chúng ta không có gì trong tay, không có gì để mất.”</a:t>
            </a:r>
            <a:endParaRPr lang="en-US"/>
          </a:p>
          <a:p>
            <a:pPr lvl="0"/>
            <a:endParaRPr lang="en-US"/>
          </a:p>
          <a:p>
            <a:pPr lvl="0"/>
            <a:r>
              <a:rPr lang="vi-VN" sz="1200" i="1">
                <a:solidFill>
                  <a:schemeClr val="accent1">
                    <a:lumMod val="40000"/>
                    <a:lumOff val="60000"/>
                  </a:schemeClr>
                </a:solidFill>
              </a:rPr>
              <a:t>Hội nghị khoa học Đào tạo nguồn nhân lực chất lượng cao trong thời kỳ cách mạng công nghiệp do Đại học Công nghiệp Hà Nội (tháng</a:t>
            </a:r>
            <a:r>
              <a:rPr lang="en-US" sz="1200" i="1">
                <a:solidFill>
                  <a:schemeClr val="accent1">
                    <a:lumMod val="40000"/>
                    <a:lumOff val="60000"/>
                  </a:schemeClr>
                </a:solidFill>
              </a:rPr>
              <a:t> </a:t>
            </a:r>
            <a:r>
              <a:rPr lang="vi-VN" sz="1200" i="1">
                <a:solidFill>
                  <a:schemeClr val="accent1">
                    <a:lumMod val="40000"/>
                    <a:lumOff val="60000"/>
                  </a:schemeClr>
                </a:solidFill>
              </a:rPr>
              <a:t>2/2018)</a:t>
            </a:r>
            <a:endParaRPr lang="en-US" sz="1200" i="1">
              <a:solidFill>
                <a:schemeClr val="accent1">
                  <a:lumMod val="40000"/>
                  <a:lumOff val="60000"/>
                </a:schemeClr>
              </a:solidFill>
            </a:endParaRPr>
          </a:p>
        </p:txBody>
      </p:sp>
      <p:sp>
        <p:nvSpPr>
          <p:cNvPr id="11" name="Rectangle 10"/>
          <p:cNvSpPr/>
          <p:nvPr/>
        </p:nvSpPr>
        <p:spPr>
          <a:xfrm>
            <a:off x="5998464" y="1139952"/>
            <a:ext cx="5657088" cy="2590800"/>
          </a:xfrm>
          <a:prstGeom prst="rect">
            <a:avLst/>
          </a:prstGeom>
          <a:solidFill>
            <a:srgbClr val="006600"/>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US" sz="1400"/>
              <a:t>“</a:t>
            </a:r>
            <a:r>
              <a:rPr lang="vi-VN" sz="1400"/>
              <a:t>C</a:t>
            </a:r>
            <a:r>
              <a:rPr lang="en-US" sz="1400"/>
              <a:t>N</a:t>
            </a:r>
            <a:r>
              <a:rPr lang="vi-VN" sz="1400"/>
              <a:t> </a:t>
            </a:r>
            <a:r>
              <a:rPr lang="en-US" sz="1400"/>
              <a:t>S</a:t>
            </a:r>
            <a:r>
              <a:rPr lang="vi-VN" sz="1400"/>
              <a:t>ố có 2 đặc điểm quan trọng. Thứ nhất, muốn nó xuất sắc, muốn nó thông minh </a:t>
            </a:r>
            <a:r>
              <a:rPr lang="vi-VN" sz="1400" b="1">
                <a:solidFill>
                  <a:srgbClr val="FFC000"/>
                </a:solidFill>
              </a:rPr>
              <a:t>thì chúng ta phải dùng đã</a:t>
            </a:r>
            <a:r>
              <a:rPr lang="vi-VN" sz="1400"/>
              <a:t>, vì chỉ có sử dụng mới làm cho nó hoàn thiện dần và xuất sắc. </a:t>
            </a:r>
            <a:r>
              <a:rPr lang="vi-VN" sz="1400" b="1">
                <a:solidFill>
                  <a:schemeClr val="accent1"/>
                </a:solidFill>
              </a:rPr>
              <a:t>Thứ hai, muốn nó rẻ thì phải dùng chung</a:t>
            </a:r>
            <a:r>
              <a:rPr lang="vi-VN" sz="1400"/>
              <a:t>. Cả 2 cái này chỉ có thể vượt qua bằng sự quyết tâm của người đứng đầu. Vì phản xạ tự nhiên của con người với cái mới là chê bai không muốn sử dụng vì ngại thay đổi, nhất là giai đoạn đầu. Và 44.000 trường học nếu tự phát là có xu thế mua 44.000 phần mềm khác nhau, vừa tốn kém, vừa không kết nối.</a:t>
            </a:r>
            <a:r>
              <a:rPr lang="en-US" sz="1400"/>
              <a:t>”</a:t>
            </a:r>
            <a:br>
              <a:rPr lang="en-US" sz="1400"/>
            </a:br>
            <a:endParaRPr lang="en-US" sz="1400"/>
          </a:p>
          <a:p>
            <a:pPr lvl="0" algn="r"/>
            <a:r>
              <a:rPr lang="en-US" sz="1200" i="1">
                <a:solidFill>
                  <a:schemeClr val="accent1">
                    <a:lumMod val="40000"/>
                    <a:lumOff val="60000"/>
                  </a:schemeClr>
                </a:solidFill>
              </a:rPr>
              <a:t>B</a:t>
            </a:r>
            <a:r>
              <a:rPr lang="vi-VN" sz="1200" i="1">
                <a:solidFill>
                  <a:schemeClr val="accent1">
                    <a:lumMod val="40000"/>
                    <a:lumOff val="60000"/>
                  </a:schemeClr>
                </a:solidFill>
              </a:rPr>
              <a:t>ài viết về chuyển đổi số giáo dục</a:t>
            </a:r>
            <a:r>
              <a:rPr lang="en-US" sz="1200" i="1">
                <a:solidFill>
                  <a:schemeClr val="accent1">
                    <a:lumMod val="40000"/>
                    <a:lumOff val="60000"/>
                  </a:schemeClr>
                </a:solidFill>
              </a:rPr>
              <a:t>, n</a:t>
            </a:r>
            <a:r>
              <a:rPr lang="vi-VN" sz="1200" i="1">
                <a:solidFill>
                  <a:schemeClr val="accent1">
                    <a:lumMod val="40000"/>
                    <a:lumOff val="60000"/>
                  </a:schemeClr>
                </a:solidFill>
              </a:rPr>
              <a:t>hân dịp học sinh cả nước </a:t>
            </a:r>
            <a:br>
              <a:rPr lang="en-US" sz="1200" i="1">
                <a:solidFill>
                  <a:schemeClr val="accent1">
                    <a:lumMod val="40000"/>
                    <a:lumOff val="60000"/>
                  </a:schemeClr>
                </a:solidFill>
              </a:rPr>
            </a:br>
            <a:r>
              <a:rPr lang="vi-VN" sz="1200" i="1">
                <a:solidFill>
                  <a:schemeClr val="accent1">
                    <a:lumMod val="40000"/>
                    <a:lumOff val="60000"/>
                  </a:schemeClr>
                </a:solidFill>
              </a:rPr>
              <a:t>chuẩn bị bước vào năm học mới 2021-2022</a:t>
            </a:r>
            <a:endParaRPr lang="en-US" sz="1200" i="1">
              <a:solidFill>
                <a:schemeClr val="accent1">
                  <a:lumMod val="40000"/>
                  <a:lumOff val="60000"/>
                </a:schemeClr>
              </a:solidFill>
            </a:endParaRPr>
          </a:p>
        </p:txBody>
      </p:sp>
      <p:sp>
        <p:nvSpPr>
          <p:cNvPr id="12" name="Rectangle 11"/>
          <p:cNvSpPr/>
          <p:nvPr/>
        </p:nvSpPr>
        <p:spPr>
          <a:xfrm>
            <a:off x="5998464" y="3730752"/>
            <a:ext cx="5657088" cy="2590800"/>
          </a:xfrm>
          <a:prstGeom prst="rect">
            <a:avLst/>
          </a:prstGeom>
          <a:solidFill>
            <a:srgbClr val="A5002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vi-VN"/>
              <a:t>Cách mạng 4.0 mở ra một cơ hội về sự </a:t>
            </a:r>
            <a:br>
              <a:rPr lang="en-US"/>
            </a:br>
            <a:r>
              <a:rPr lang="vi-VN"/>
              <a:t>làm ngược nhưng mang lại kết quả bất ngờ</a:t>
            </a:r>
            <a:r>
              <a:rPr lang="vi-VN">
                <a:solidFill>
                  <a:schemeClr val="accent1">
                    <a:lumMod val="20000"/>
                    <a:lumOff val="80000"/>
                  </a:schemeClr>
                </a:solidFill>
              </a:rPr>
              <a:t>, </a:t>
            </a:r>
            <a:br>
              <a:rPr lang="en-US">
                <a:solidFill>
                  <a:schemeClr val="accent1">
                    <a:lumMod val="20000"/>
                    <a:lumOff val="80000"/>
                  </a:schemeClr>
                </a:solidFill>
              </a:rPr>
            </a:br>
            <a:r>
              <a:rPr lang="vi-VN" b="1">
                <a:solidFill>
                  <a:schemeClr val="accent1">
                    <a:lumMod val="60000"/>
                    <a:lumOff val="40000"/>
                  </a:schemeClr>
                </a:solidFill>
              </a:rPr>
              <a:t>cơ hội của các đột phá, cơ hội cho những </a:t>
            </a:r>
            <a:br>
              <a:rPr lang="en-US" b="1">
                <a:solidFill>
                  <a:schemeClr val="accent1">
                    <a:lumMod val="60000"/>
                    <a:lumOff val="40000"/>
                  </a:schemeClr>
                </a:solidFill>
              </a:rPr>
            </a:br>
            <a:r>
              <a:rPr lang="vi-VN" b="1">
                <a:solidFill>
                  <a:schemeClr val="accent1">
                    <a:lumMod val="60000"/>
                    <a:lumOff val="40000"/>
                  </a:schemeClr>
                </a:solidFill>
              </a:rPr>
              <a:t>người đi sau</a:t>
            </a:r>
            <a:r>
              <a:rPr lang="vi-VN"/>
              <a:t>, nhưng không phải những người đi sau mong muốn giống người đi trước, đi theo cách này thì mãi mãi là người đi sau.</a:t>
            </a:r>
            <a:br>
              <a:rPr lang="en-US"/>
            </a:br>
            <a:endParaRPr lang="en-US"/>
          </a:p>
          <a:p>
            <a:pPr lvl="0" algn="r"/>
            <a:r>
              <a:rPr lang="vi-VN" sz="1200" i="1">
                <a:solidFill>
                  <a:schemeClr val="accent1">
                    <a:lumMod val="40000"/>
                    <a:lumOff val="60000"/>
                  </a:schemeClr>
                </a:solidFill>
              </a:rPr>
              <a:t>Hội nghị khoa học Đào tạo nguồn nhân lực chất lượng cao trong thời kỳ cách mạng công nghiệp do Đại học Công nghiệp Hà Nội (tháng 2/2018)</a:t>
            </a:r>
            <a:endParaRPr lang="en-US"/>
          </a:p>
        </p:txBody>
      </p:sp>
      <p:sp>
        <p:nvSpPr>
          <p:cNvPr id="5" name="Oval 4"/>
          <p:cNvSpPr/>
          <p:nvPr/>
        </p:nvSpPr>
        <p:spPr>
          <a:xfrm>
            <a:off x="5138928" y="2871216"/>
            <a:ext cx="1719072" cy="1719072"/>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172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solidFill>
                  <a:schemeClr val="accent3">
                    <a:lumMod val="75000"/>
                  </a:schemeClr>
                </a:solidFill>
              </a:rPr>
              <a:t>Câu chuyện thực tiễn</a:t>
            </a:r>
          </a:p>
        </p:txBody>
      </p:sp>
      <p:sp>
        <p:nvSpPr>
          <p:cNvPr id="3" name="TextBox 2"/>
          <p:cNvSpPr txBox="1"/>
          <p:nvPr/>
        </p:nvSpPr>
        <p:spPr>
          <a:xfrm>
            <a:off x="414528" y="2284369"/>
            <a:ext cx="11417808" cy="3677930"/>
          </a:xfrm>
          <a:prstGeom prst="rect">
            <a:avLst/>
          </a:prstGeom>
          <a:noFill/>
        </p:spPr>
        <p:txBody>
          <a:bodyPr wrap="square" rtlCol="0">
            <a:spAutoFit/>
          </a:bodyPr>
          <a:lstStyle/>
          <a:p>
            <a:pPr algn="ctr"/>
            <a:r>
              <a:rPr lang="en-US" b="1"/>
              <a:t>Câu chuyện trùng lặp ở hai thư viện huyện tại hai tỉnh Tây Nguyên</a:t>
            </a:r>
          </a:p>
          <a:p>
            <a:pPr>
              <a:spcBef>
                <a:spcPts val="600"/>
              </a:spcBef>
              <a:spcAft>
                <a:spcPts val="600"/>
              </a:spcAft>
            </a:pPr>
            <a:r>
              <a:rPr lang="en-US"/>
              <a:t>	Ở hai thư viện này do có điều kiện kinh phí tốt, trước đây đã đầu tư phần mềm cài đặt trên máy tính. Tuy nhiên do giới hạn về điều kiện công nghệ nguồn lực thông tin của hai thư viện chỉ có thể tra cứu tạo thư viện mà không thể tra cứu qua internet. Hơn thế nữa, công việc xử lý tài liệu phụ thuộc vào trình độ chuyên môn của thủ thư và mất rất nhiều thời gian để xử lý tài liệu.</a:t>
            </a:r>
          </a:p>
          <a:p>
            <a:pPr>
              <a:spcBef>
                <a:spcPts val="600"/>
              </a:spcBef>
              <a:spcAft>
                <a:spcPts val="600"/>
              </a:spcAft>
            </a:pPr>
            <a:r>
              <a:rPr lang="en-US"/>
              <a:t>	Trong khi đó, bắt đầu từ hoạt động thủ công, cho dù có rất ít thứ trong tay, các thư viện cấp huyện còn lại ở hai tỉnh này dễ dàng, nhanh chóng thực hiện và mang lại hiệu quả tích cực:</a:t>
            </a:r>
          </a:p>
          <a:p>
            <a:pPr>
              <a:spcBef>
                <a:spcPts val="600"/>
              </a:spcBef>
              <a:spcAft>
                <a:spcPts val="600"/>
              </a:spcAft>
            </a:pPr>
            <a:r>
              <a:rPr lang="en-US"/>
              <a:t>	Thứ nhất, không phải mất chi phí và không cần kỹ thuật CNTT để vận hành nhưng có thể đưa hệ thống tra cứu ra internet, mọi người có thể tra cứu 24/24 mọi lúc mọi nơi kể cả trên thiết bị di động. </a:t>
            </a:r>
          </a:p>
          <a:p>
            <a:pPr>
              <a:spcBef>
                <a:spcPts val="600"/>
              </a:spcBef>
              <a:spcAft>
                <a:spcPts val="600"/>
              </a:spcAft>
            </a:pPr>
            <a:r>
              <a:rPr lang="en-US"/>
              <a:t>	Thứ hai, không đòi hỏi nhân viên chuyên nghiệp, kể cả cán bộ kiêm nhiệm cũng có thể nhanh chóng xử lý tài liệu và đưa ra phục vụ trong thời gian ngắn.</a:t>
            </a:r>
          </a:p>
        </p:txBody>
      </p:sp>
      <p:sp>
        <p:nvSpPr>
          <p:cNvPr id="5" name="Rectangle 4"/>
          <p:cNvSpPr/>
          <p:nvPr/>
        </p:nvSpPr>
        <p:spPr>
          <a:xfrm>
            <a:off x="530352" y="1176528"/>
            <a:ext cx="11186160" cy="987552"/>
          </a:xfrm>
          <a:prstGeom prst="rect">
            <a:avLst/>
          </a:prstGeom>
        </p:spPr>
        <p:style>
          <a:lnRef idx="0">
            <a:schemeClr val="accent3"/>
          </a:lnRef>
          <a:fillRef idx="1002">
            <a:schemeClr val="dk2"/>
          </a:fillRef>
          <a:effectRef idx="3">
            <a:schemeClr val="accent3"/>
          </a:effectRef>
          <a:fontRef idx="minor">
            <a:schemeClr val="lt1"/>
          </a:fontRef>
        </p:style>
        <p:txBody>
          <a:bodyPr rtlCol="0" anchor="ctr"/>
          <a:lstStyle/>
          <a:p>
            <a:pPr lvl="0"/>
            <a:r>
              <a:rPr lang="en-US">
                <a:solidFill>
                  <a:schemeClr val="bg1"/>
                </a:solidFill>
              </a:rPr>
              <a:t>Câu chuyện: </a:t>
            </a:r>
            <a:r>
              <a:rPr lang="vi-VN">
                <a:solidFill>
                  <a:schemeClr val="bg1"/>
                </a:solidFill>
              </a:rPr>
              <a:t>“</a:t>
            </a:r>
            <a:r>
              <a:rPr lang="vi-VN" b="1">
                <a:solidFill>
                  <a:schemeClr val="bg1"/>
                </a:solidFill>
              </a:rPr>
              <a:t>Người có quá nhiều quá khứ hoành tráng, có quá nhiều hạ tầng 1.0, 2.0, 3.0 sẽ không có đủ can đảm phá huỷ</a:t>
            </a:r>
            <a:r>
              <a:rPr lang="vi-VN">
                <a:solidFill>
                  <a:schemeClr val="bg1"/>
                </a:solidFill>
              </a:rPr>
              <a:t>, chỉ có những ai đang không có gì hay có rất ít thứ trong tay. Chúng ta đang có mọi thứ để thắng vì chúng ta không có gì trong tay, không có gì để mất.”</a:t>
            </a:r>
            <a:endParaRPr lang="en-US">
              <a:solidFill>
                <a:schemeClr val="bg1"/>
              </a:solidFill>
            </a:endParaRPr>
          </a:p>
        </p:txBody>
      </p:sp>
      <p:sp>
        <p:nvSpPr>
          <p:cNvPr id="6" name="TextBox 5"/>
          <p:cNvSpPr txBox="1"/>
          <p:nvPr/>
        </p:nvSpPr>
        <p:spPr>
          <a:xfrm>
            <a:off x="844296" y="6049012"/>
            <a:ext cx="10869168"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600">
                <a:solidFill>
                  <a:srgbClr val="002060"/>
                </a:solidFill>
              </a:rPr>
              <a:t>Nếu như trước đây công việc nghiệp vụ-chuyên môn phụ thuộc vào trình độ, kỹ năng của người làm chuyên môn. </a:t>
            </a:r>
            <a:br>
              <a:rPr lang="en-US" sz="1600">
                <a:solidFill>
                  <a:srgbClr val="002060"/>
                </a:solidFill>
              </a:rPr>
            </a:br>
            <a:r>
              <a:rPr lang="en-US" sz="1600">
                <a:solidFill>
                  <a:srgbClr val="002060"/>
                </a:solidFill>
              </a:rPr>
              <a:t>Ở chuyển đổi số, phần lớn công việc nghiệp vụ-chuyên môn phụ thuộc vào việc ứng dụng các công nghệ mới.</a:t>
            </a:r>
          </a:p>
        </p:txBody>
      </p:sp>
    </p:spTree>
    <p:extLst>
      <p:ext uri="{BB962C8B-B14F-4D97-AF65-F5344CB8AC3E}">
        <p14:creationId xmlns:p14="http://schemas.microsoft.com/office/powerpoint/2010/main" val="1734483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solidFill>
                  <a:schemeClr val="accent3">
                    <a:lumMod val="75000"/>
                  </a:schemeClr>
                </a:solidFill>
              </a:rPr>
              <a:t>Câu chuyện thực tiễn (tt)</a:t>
            </a:r>
          </a:p>
        </p:txBody>
      </p:sp>
      <p:sp>
        <p:nvSpPr>
          <p:cNvPr id="3" name="TextBox 2"/>
          <p:cNvSpPr txBox="1"/>
          <p:nvPr/>
        </p:nvSpPr>
        <p:spPr>
          <a:xfrm>
            <a:off x="414528" y="2284369"/>
            <a:ext cx="11417808" cy="3370153"/>
          </a:xfrm>
          <a:prstGeom prst="rect">
            <a:avLst/>
          </a:prstGeom>
          <a:noFill/>
        </p:spPr>
        <p:txBody>
          <a:bodyPr wrap="square" rtlCol="0">
            <a:spAutoFit/>
          </a:bodyPr>
          <a:lstStyle/>
          <a:p>
            <a:pPr algn="ctr"/>
            <a:r>
              <a:rPr lang="en-US" b="1"/>
              <a:t>Câu chuyện trùng lặp ở hai thư viện huyện tại hai tỉnh Tây Nguyên</a:t>
            </a:r>
          </a:p>
          <a:p>
            <a:pPr>
              <a:spcBef>
                <a:spcPts val="600"/>
              </a:spcBef>
              <a:spcAft>
                <a:spcPts val="600"/>
              </a:spcAft>
            </a:pPr>
            <a:r>
              <a:rPr lang="en-US"/>
              <a:t>	Ở hai thư viện đã ứng dụng CNTT trước đây rồi thì rất khó thay đổi bởi vì các nguyên nhân: công việc xử lý tài nguyên trước đây đã mất nhiều thời gian và công sức; Rủi ro về máy tính, thiết bị thông tin, bảo trì phần mềm, sao lưu dữ liệu đã khiến họ cảm thấy mệt mỏi… Cho dù có một số hạn chế, nhưng mọi thứ đã ổn định, vì vậy họ không có nhu cầu thay đổi và ngại phải thay đổi.</a:t>
            </a:r>
          </a:p>
          <a:p>
            <a:pPr>
              <a:spcBef>
                <a:spcPts val="600"/>
              </a:spcBef>
              <a:spcAft>
                <a:spcPts val="600"/>
              </a:spcAft>
            </a:pPr>
            <a:r>
              <a:rPr lang="en-US"/>
              <a:t>	Nếu như tất cả các thư viện cấp huyện ở hai tỉnh này này, vẫn đầu tư phần mềm cài đặt trên máy tính giống như cách thức của các thư viện đi trước. Thì giới hạn về điều kiện công nghệ nguồn lực thông tin của các thư viện này cũng như hai thư viện trên. Các thư viện cấp huyện thực hiện và duy trì hoạt động theo cách thức trước đây, để đáp ứng mục tiêu chuyển đổi số, đòi hỏi từng thư viện hàng năm phải duy trì nguồn nhân lực nhiều hơn, tốn kém nhiều chi phí hơn (ví dụ: chi phí đường truyền, thuê bao đường truyền với IP tĩnh hàng năm, duy trì máy tính chạy 24/24…)</a:t>
            </a:r>
          </a:p>
        </p:txBody>
      </p:sp>
      <p:sp>
        <p:nvSpPr>
          <p:cNvPr id="5" name="Rectangle 4"/>
          <p:cNvSpPr/>
          <p:nvPr/>
        </p:nvSpPr>
        <p:spPr>
          <a:xfrm>
            <a:off x="530352" y="1176528"/>
            <a:ext cx="11186160" cy="987552"/>
          </a:xfrm>
          <a:prstGeom prst="rect">
            <a:avLst/>
          </a:prstGeom>
        </p:spPr>
        <p:style>
          <a:lnRef idx="0">
            <a:schemeClr val="accent3"/>
          </a:lnRef>
          <a:fillRef idx="1002">
            <a:schemeClr val="dk2"/>
          </a:fillRef>
          <a:effectRef idx="3">
            <a:schemeClr val="accent3"/>
          </a:effectRef>
          <a:fontRef idx="minor">
            <a:schemeClr val="lt1"/>
          </a:fontRef>
        </p:style>
        <p:txBody>
          <a:bodyPr rtlCol="0" anchor="ctr"/>
          <a:lstStyle/>
          <a:p>
            <a:pPr lvl="0"/>
            <a:r>
              <a:rPr lang="en-US">
                <a:solidFill>
                  <a:schemeClr val="bg1"/>
                </a:solidFill>
              </a:rPr>
              <a:t>“</a:t>
            </a:r>
            <a:r>
              <a:rPr lang="vi-VN">
                <a:solidFill>
                  <a:schemeClr val="bg1"/>
                </a:solidFill>
              </a:rPr>
              <a:t>Cách mạng 4.0 mở ra một cơ hội về sự làm ngược nhưng mang lại kết quả bất ngờ, cơ hội của các đột phá, cơ hội cho những người đi sau, nhưng không phải những người đi sau mong muốn giống người đi trước, đi theo cách này thì mãi mãi là người đi sau.</a:t>
            </a:r>
            <a:r>
              <a:rPr lang="en-US">
                <a:solidFill>
                  <a:schemeClr val="bg1"/>
                </a:solidFill>
              </a:rPr>
              <a:t>”</a:t>
            </a:r>
          </a:p>
        </p:txBody>
      </p:sp>
      <p:sp>
        <p:nvSpPr>
          <p:cNvPr id="4" name="TextBox 3"/>
          <p:cNvSpPr txBox="1"/>
          <p:nvPr/>
        </p:nvSpPr>
        <p:spPr>
          <a:xfrm>
            <a:off x="451104" y="5982891"/>
            <a:ext cx="11344656" cy="584775"/>
          </a:xfrm>
          <a:prstGeom prst="rect">
            <a:avLst/>
          </a:prstGeom>
          <a:solidFill>
            <a:schemeClr val="accent1">
              <a:lumMod val="40000"/>
              <a:lumOff val="60000"/>
            </a:schemeClr>
          </a:solidFill>
        </p:spPr>
        <p:txBody>
          <a:bodyPr wrap="square" rtlCol="0">
            <a:spAutoFit/>
          </a:bodyPr>
          <a:lstStyle/>
          <a:p>
            <a:pPr algn="ctr"/>
            <a:r>
              <a:rPr lang="en-US" sz="1600"/>
              <a:t>Vấn đề tùy thuộc vào góc nhìn của mỗi thư viện: Với tư duy </a:t>
            </a:r>
            <a:r>
              <a:rPr lang="en-US" sz="1600" b="1">
                <a:solidFill>
                  <a:srgbClr val="FF0000"/>
                </a:solidFill>
              </a:rPr>
              <a:t>làm chủ</a:t>
            </a:r>
            <a:r>
              <a:rPr lang="en-US" sz="1600">
                <a:solidFill>
                  <a:srgbClr val="FF0000"/>
                </a:solidFill>
              </a:rPr>
              <a:t> </a:t>
            </a:r>
            <a:r>
              <a:rPr lang="en-US" sz="1600"/>
              <a:t>thì mong muốn tự mình thực hiện mọi thứ; với tư duy </a:t>
            </a:r>
            <a:r>
              <a:rPr lang="en-US" sz="1600" b="1">
                <a:solidFill>
                  <a:srgbClr val="FF0000"/>
                </a:solidFill>
              </a:rPr>
              <a:t>làm ông chủ </a:t>
            </a:r>
            <a:r>
              <a:rPr lang="en-US" sz="1600"/>
              <a:t>thì để người khác phục vụ mình những gì mình cần.</a:t>
            </a:r>
          </a:p>
        </p:txBody>
      </p:sp>
    </p:spTree>
    <p:extLst>
      <p:ext uri="{BB962C8B-B14F-4D97-AF65-F5344CB8AC3E}">
        <p14:creationId xmlns:p14="http://schemas.microsoft.com/office/powerpoint/2010/main" val="4086435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BB7F4AB4-A7FA-4962-8EBF-F64E1089ADF1}"/>
              </a:ext>
            </a:extLst>
          </p:cNvPr>
          <p:cNvGrpSpPr/>
          <p:nvPr/>
        </p:nvGrpSpPr>
        <p:grpSpPr>
          <a:xfrm>
            <a:off x="1228213" y="4040210"/>
            <a:ext cx="1808461" cy="1234920"/>
            <a:chOff x="3366914" y="2916559"/>
            <a:chExt cx="2424286" cy="1655441"/>
          </a:xfrm>
        </p:grpSpPr>
        <p:sp>
          <p:nvSpPr>
            <p:cNvPr id="28" name="Rectangle 27">
              <a:extLst>
                <a:ext uri="{FF2B5EF4-FFF2-40B4-BE49-F238E27FC236}">
                  <a16:creationId xmlns:a16="http://schemas.microsoft.com/office/drawing/2014/main" id="{1C05B748-71C9-40E7-86D5-28EC019736F2}"/>
                </a:ext>
              </a:extLst>
            </p:cNvPr>
            <p:cNvSpPr/>
            <p:nvPr/>
          </p:nvSpPr>
          <p:spPr>
            <a:xfrm>
              <a:off x="3366914" y="3203451"/>
              <a:ext cx="2424286" cy="1296143"/>
            </a:xfrm>
            <a:prstGeom prst="rect">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9" name="Rectangle 28">
              <a:extLst>
                <a:ext uri="{FF2B5EF4-FFF2-40B4-BE49-F238E27FC236}">
                  <a16:creationId xmlns:a16="http://schemas.microsoft.com/office/drawing/2014/main" id="{3C268929-DAE9-4BD8-80F5-E99497BEFF6F}"/>
                </a:ext>
              </a:extLst>
            </p:cNvPr>
            <p:cNvSpPr/>
            <p:nvPr/>
          </p:nvSpPr>
          <p:spPr>
            <a:xfrm>
              <a:off x="3419872" y="3140968"/>
              <a:ext cx="2304256" cy="1296143"/>
            </a:xfrm>
            <a:prstGeom prst="rect">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0" name="Rectangle 3">
              <a:extLst>
                <a:ext uri="{FF2B5EF4-FFF2-40B4-BE49-F238E27FC236}">
                  <a16:creationId xmlns:a16="http://schemas.microsoft.com/office/drawing/2014/main" id="{C6704C23-8226-4899-8B14-AF1061FF1CC9}"/>
                </a:ext>
              </a:extLst>
            </p:cNvPr>
            <p:cNvSpPr/>
            <p:nvPr/>
          </p:nvSpPr>
          <p:spPr>
            <a:xfrm>
              <a:off x="4572000" y="2916559"/>
              <a:ext cx="1080120" cy="1520552"/>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1" name="Rectangle 3">
              <a:extLst>
                <a:ext uri="{FF2B5EF4-FFF2-40B4-BE49-F238E27FC236}">
                  <a16:creationId xmlns:a16="http://schemas.microsoft.com/office/drawing/2014/main" id="{666AF13E-509E-4C14-9FF1-4660C3375170}"/>
                </a:ext>
              </a:extLst>
            </p:cNvPr>
            <p:cNvSpPr/>
            <p:nvPr/>
          </p:nvSpPr>
          <p:spPr>
            <a:xfrm flipH="1">
              <a:off x="3491880" y="2916559"/>
              <a:ext cx="1080120" cy="1520552"/>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2" name="Oval 7">
              <a:extLst>
                <a:ext uri="{FF2B5EF4-FFF2-40B4-BE49-F238E27FC236}">
                  <a16:creationId xmlns:a16="http://schemas.microsoft.com/office/drawing/2014/main" id="{F8EAE829-1CB9-4938-8076-5D3DEC1AE1E7}"/>
                </a:ext>
              </a:extLst>
            </p:cNvPr>
            <p:cNvSpPr/>
            <p:nvPr/>
          </p:nvSpPr>
          <p:spPr>
            <a:xfrm>
              <a:off x="4439051" y="4449847"/>
              <a:ext cx="257915" cy="122153"/>
            </a:xfrm>
            <a:custGeom>
              <a:avLst/>
              <a:gdLst/>
              <a:ahLst/>
              <a:cxnLst/>
              <a:rect l="l" t="t" r="r" b="b"/>
              <a:pathLst>
                <a:path w="900094" h="360040">
                  <a:moveTo>
                    <a:pt x="0" y="0"/>
                  </a:moveTo>
                  <a:lnTo>
                    <a:pt x="900094" y="0"/>
                  </a:lnTo>
                  <a:cubicBezTo>
                    <a:pt x="900094" y="198845"/>
                    <a:pt x="698601" y="360040"/>
                    <a:pt x="450047" y="360040"/>
                  </a:cubicBezTo>
                  <a:cubicBezTo>
                    <a:pt x="201493" y="360040"/>
                    <a:pt x="0" y="198845"/>
                    <a:pt x="0" y="0"/>
                  </a:cubicBezTo>
                  <a:close/>
                </a:path>
              </a:pathLst>
            </a:custGeom>
            <a:solidFill>
              <a:schemeClr val="accent3"/>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42" name="Group 41">
            <a:extLst>
              <a:ext uri="{FF2B5EF4-FFF2-40B4-BE49-F238E27FC236}">
                <a16:creationId xmlns:a16="http://schemas.microsoft.com/office/drawing/2014/main" id="{FF8ED824-B115-4795-A074-B86BF9FA2D38}"/>
              </a:ext>
            </a:extLst>
          </p:cNvPr>
          <p:cNvGrpSpPr/>
          <p:nvPr/>
        </p:nvGrpSpPr>
        <p:grpSpPr>
          <a:xfrm>
            <a:off x="434509" y="3232290"/>
            <a:ext cx="7866058" cy="3285899"/>
            <a:chOff x="434509" y="3232290"/>
            <a:chExt cx="7866058" cy="3285899"/>
          </a:xfrm>
          <a:solidFill>
            <a:schemeClr val="accent2"/>
          </a:solidFill>
        </p:grpSpPr>
        <p:sp>
          <p:nvSpPr>
            <p:cNvPr id="36" name="Freeform: Shape 35">
              <a:extLst>
                <a:ext uri="{FF2B5EF4-FFF2-40B4-BE49-F238E27FC236}">
                  <a16:creationId xmlns:a16="http://schemas.microsoft.com/office/drawing/2014/main" id="{AE6D5D66-AF38-42A5-AE34-D81B98E34F16}"/>
                </a:ext>
              </a:extLst>
            </p:cNvPr>
            <p:cNvSpPr/>
            <p:nvPr/>
          </p:nvSpPr>
          <p:spPr>
            <a:xfrm>
              <a:off x="434509" y="3232290"/>
              <a:ext cx="2986139" cy="3285899"/>
            </a:xfrm>
            <a:custGeom>
              <a:avLst/>
              <a:gdLst>
                <a:gd name="connsiteX0" fmla="*/ 1711336 w 2986139"/>
                <a:gd name="connsiteY0" fmla="*/ 2011 h 3285899"/>
                <a:gd name="connsiteX1" fmla="*/ 2285809 w 2986139"/>
                <a:gd name="connsiteY1" fmla="*/ 131475 h 3285899"/>
                <a:gd name="connsiteX2" fmla="*/ 2864184 w 2986139"/>
                <a:gd name="connsiteY2" fmla="*/ 653376 h 3285899"/>
                <a:gd name="connsiteX3" fmla="*/ 2977619 w 2986139"/>
                <a:gd name="connsiteY3" fmla="*/ 1032143 h 3285899"/>
                <a:gd name="connsiteX4" fmla="*/ 2855421 w 2986139"/>
                <a:gd name="connsiteY4" fmla="*/ 1795034 h 3285899"/>
                <a:gd name="connsiteX5" fmla="*/ 2717643 w 2986139"/>
                <a:gd name="connsiteY5" fmla="*/ 2017523 h 3285899"/>
                <a:gd name="connsiteX6" fmla="*/ 2575970 w 2986139"/>
                <a:gd name="connsiteY6" fmla="*/ 2268250 h 3285899"/>
                <a:gd name="connsiteX7" fmla="*/ 2555036 w 2986139"/>
                <a:gd name="connsiteY7" fmla="*/ 2384606 h 3285899"/>
                <a:gd name="connsiteX8" fmla="*/ 2555036 w 2986139"/>
                <a:gd name="connsiteY8" fmla="*/ 3090536 h 3285899"/>
                <a:gd name="connsiteX9" fmla="*/ 2581812 w 2986139"/>
                <a:gd name="connsiteY9" fmla="*/ 3117312 h 3285899"/>
                <a:gd name="connsiteX10" fmla="*/ 2788723 w 2986139"/>
                <a:gd name="connsiteY10" fmla="*/ 3116339 h 3285899"/>
                <a:gd name="connsiteX11" fmla="*/ 2809170 w 2986139"/>
                <a:gd name="connsiteY11" fmla="*/ 3136300 h 3285899"/>
                <a:gd name="connsiteX12" fmla="*/ 2809170 w 2986139"/>
                <a:gd name="connsiteY12" fmla="*/ 3197156 h 3285899"/>
                <a:gd name="connsiteX13" fmla="*/ 2793104 w 2986139"/>
                <a:gd name="connsiteY13" fmla="*/ 3214195 h 3285899"/>
                <a:gd name="connsiteX14" fmla="*/ 2503430 w 2986139"/>
                <a:gd name="connsiteY14" fmla="*/ 3214195 h 3285899"/>
                <a:gd name="connsiteX15" fmla="*/ 2487364 w 2986139"/>
                <a:gd name="connsiteY15" fmla="*/ 3192774 h 3285899"/>
                <a:gd name="connsiteX16" fmla="*/ 2486390 w 2986139"/>
                <a:gd name="connsiteY16" fmla="*/ 2411383 h 3285899"/>
                <a:gd name="connsiteX17" fmla="*/ 2554549 w 2986139"/>
                <a:gd name="connsiteY17" fmla="*/ 2149459 h 3285899"/>
                <a:gd name="connsiteX18" fmla="*/ 2677721 w 2986139"/>
                <a:gd name="connsiteY18" fmla="*/ 1957641 h 3285899"/>
                <a:gd name="connsiteX19" fmla="*/ 2882197 w 2986139"/>
                <a:gd name="connsiteY19" fmla="*/ 1492701 h 3285899"/>
                <a:gd name="connsiteX20" fmla="*/ 2919685 w 2986139"/>
                <a:gd name="connsiteY20" fmla="*/ 1189882 h 3285899"/>
                <a:gd name="connsiteX21" fmla="*/ 2430403 w 2986139"/>
                <a:gd name="connsiteY21" fmla="*/ 283371 h 3285899"/>
                <a:gd name="connsiteX22" fmla="*/ 1883186 w 2986139"/>
                <a:gd name="connsiteY22" fmla="*/ 88632 h 3285899"/>
                <a:gd name="connsiteX23" fmla="*/ 1587669 w 2986139"/>
                <a:gd name="connsiteY23" fmla="*/ 69645 h 3285899"/>
                <a:gd name="connsiteX24" fmla="*/ 917280 w 2986139"/>
                <a:gd name="connsiteY24" fmla="*/ 246858 h 3285899"/>
                <a:gd name="connsiteX25" fmla="*/ 480577 w 2986139"/>
                <a:gd name="connsiteY25" fmla="*/ 799917 h 3285899"/>
                <a:gd name="connsiteX26" fmla="*/ 467919 w 2986139"/>
                <a:gd name="connsiteY26" fmla="*/ 1060867 h 3285899"/>
                <a:gd name="connsiteX27" fmla="*/ 442116 w 2986139"/>
                <a:gd name="connsiteY27" fmla="*/ 1162131 h 3285899"/>
                <a:gd name="connsiteX28" fmla="*/ 152441 w 2986139"/>
                <a:gd name="connsiteY28" fmla="*/ 1525320 h 3285899"/>
                <a:gd name="connsiteX29" fmla="*/ 77954 w 2986139"/>
                <a:gd name="connsiteY29" fmla="*/ 1652874 h 3285899"/>
                <a:gd name="connsiteX30" fmla="*/ 105704 w 2986139"/>
                <a:gd name="connsiteY30" fmla="*/ 1730770 h 3285899"/>
                <a:gd name="connsiteX31" fmla="*/ 228877 w 2986139"/>
                <a:gd name="connsiteY31" fmla="*/ 1777994 h 3285899"/>
                <a:gd name="connsiteX32" fmla="*/ 308233 w 2986139"/>
                <a:gd name="connsiteY32" fmla="*/ 1906522 h 3285899"/>
                <a:gd name="connsiteX33" fmla="*/ 248838 w 2986139"/>
                <a:gd name="connsiteY33" fmla="*/ 2034563 h 3285899"/>
                <a:gd name="connsiteX34" fmla="*/ 253219 w 2986139"/>
                <a:gd name="connsiteY34" fmla="*/ 2075458 h 3285899"/>
                <a:gd name="connsiteX35" fmla="*/ 294601 w 2986139"/>
                <a:gd name="connsiteY35" fmla="*/ 2109051 h 3285899"/>
                <a:gd name="connsiteX36" fmla="*/ 304338 w 2986139"/>
                <a:gd name="connsiteY36" fmla="*/ 2186946 h 3285899"/>
                <a:gd name="connsiteX37" fmla="*/ 272207 w 2986139"/>
                <a:gd name="connsiteY37" fmla="*/ 2223460 h 3285899"/>
                <a:gd name="connsiteX38" fmla="*/ 271719 w 2986139"/>
                <a:gd name="connsiteY38" fmla="*/ 2255592 h 3285899"/>
                <a:gd name="connsiteX39" fmla="*/ 315049 w 2986139"/>
                <a:gd name="connsiteY39" fmla="*/ 2308171 h 3285899"/>
                <a:gd name="connsiteX40" fmla="*/ 336470 w 2986139"/>
                <a:gd name="connsiteY40" fmla="*/ 2448383 h 3285899"/>
                <a:gd name="connsiteX41" fmla="*/ 294114 w 2986139"/>
                <a:gd name="connsiteY41" fmla="*/ 2577398 h 3285899"/>
                <a:gd name="connsiteX42" fmla="*/ 354484 w 2986139"/>
                <a:gd name="connsiteY42" fmla="*/ 2746822 h 3285899"/>
                <a:gd name="connsiteX43" fmla="*/ 525367 w 2986139"/>
                <a:gd name="connsiteY43" fmla="*/ 2809138 h 3285899"/>
                <a:gd name="connsiteX44" fmla="*/ 777554 w 2986139"/>
                <a:gd name="connsiteY44" fmla="*/ 2805243 h 3285899"/>
                <a:gd name="connsiteX45" fmla="*/ 905595 w 2986139"/>
                <a:gd name="connsiteY45" fmla="*/ 2812546 h 3285899"/>
                <a:gd name="connsiteX46" fmla="*/ 1035097 w 2986139"/>
                <a:gd name="connsiteY46" fmla="*/ 2932797 h 3285899"/>
                <a:gd name="connsiteX47" fmla="*/ 1076965 w 2986139"/>
                <a:gd name="connsiteY47" fmla="*/ 3141655 h 3285899"/>
                <a:gd name="connsiteX48" fmla="*/ 1161677 w 2986139"/>
                <a:gd name="connsiteY48" fmla="*/ 3217603 h 3285899"/>
                <a:gd name="connsiteX49" fmla="*/ 1414049 w 2986139"/>
                <a:gd name="connsiteY49" fmla="*/ 3216893 h 3285899"/>
                <a:gd name="connsiteX50" fmla="*/ 1493069 w 2986139"/>
                <a:gd name="connsiteY50" fmla="*/ 3216522 h 3285899"/>
                <a:gd name="connsiteX51" fmla="*/ 1493069 w 2986139"/>
                <a:gd name="connsiteY51" fmla="*/ 3285899 h 3285899"/>
                <a:gd name="connsiteX52" fmla="*/ 1145611 w 2986139"/>
                <a:gd name="connsiteY52" fmla="*/ 3284788 h 3285899"/>
                <a:gd name="connsiteX53" fmla="*/ 1006373 w 2986139"/>
                <a:gd name="connsiteY53" fmla="*/ 3147010 h 3285899"/>
                <a:gd name="connsiteX54" fmla="*/ 964991 w 2986139"/>
                <a:gd name="connsiteY54" fmla="*/ 2943021 h 3285899"/>
                <a:gd name="connsiteX55" fmla="*/ 872003 w 2986139"/>
                <a:gd name="connsiteY55" fmla="*/ 2876809 h 3285899"/>
                <a:gd name="connsiteX56" fmla="*/ 689921 w 2986139"/>
                <a:gd name="connsiteY56" fmla="*/ 2880217 h 3285899"/>
                <a:gd name="connsiteX57" fmla="*/ 392458 w 2986139"/>
                <a:gd name="connsiteY57" fmla="*/ 2848085 h 3285899"/>
                <a:gd name="connsiteX58" fmla="*/ 260035 w 2986139"/>
                <a:gd name="connsiteY58" fmla="*/ 2752176 h 3285899"/>
                <a:gd name="connsiteX59" fmla="*/ 224495 w 2986139"/>
                <a:gd name="connsiteY59" fmla="*/ 2565227 h 3285899"/>
                <a:gd name="connsiteX60" fmla="*/ 268312 w 2986139"/>
                <a:gd name="connsiteY60" fmla="*/ 2428910 h 3285899"/>
                <a:gd name="connsiteX61" fmla="*/ 255167 w 2986139"/>
                <a:gd name="connsiteY61" fmla="*/ 2344685 h 3285899"/>
                <a:gd name="connsiteX62" fmla="*/ 216219 w 2986139"/>
                <a:gd name="connsiteY62" fmla="*/ 2297947 h 3285899"/>
                <a:gd name="connsiteX63" fmla="*/ 212324 w 2986139"/>
                <a:gd name="connsiteY63" fmla="*/ 2184025 h 3285899"/>
                <a:gd name="connsiteX64" fmla="*/ 235206 w 2986139"/>
                <a:gd name="connsiteY64" fmla="*/ 2154814 h 3285899"/>
                <a:gd name="connsiteX65" fmla="*/ 209403 w 2986139"/>
                <a:gd name="connsiteY65" fmla="*/ 2130958 h 3285899"/>
                <a:gd name="connsiteX66" fmla="*/ 193824 w 2986139"/>
                <a:gd name="connsiteY66" fmla="*/ 1991234 h 3285899"/>
                <a:gd name="connsiteX67" fmla="*/ 243969 w 2986139"/>
                <a:gd name="connsiteY67" fmla="*/ 1871956 h 3285899"/>
                <a:gd name="connsiteX68" fmla="*/ 234232 w 2986139"/>
                <a:gd name="connsiteY68" fmla="*/ 1851021 h 3285899"/>
                <a:gd name="connsiteX69" fmla="*/ 213297 w 2986139"/>
                <a:gd name="connsiteY69" fmla="*/ 1845179 h 3285899"/>
                <a:gd name="connsiteX70" fmla="*/ 65782 w 2986139"/>
                <a:gd name="connsiteY70" fmla="*/ 1788218 h 3285899"/>
                <a:gd name="connsiteX71" fmla="*/ 10769 w 2986139"/>
                <a:gd name="connsiteY71" fmla="*/ 1627071 h 3285899"/>
                <a:gd name="connsiteX72" fmla="*/ 127126 w 2986139"/>
                <a:gd name="connsiteY72" fmla="*/ 1440122 h 3285899"/>
                <a:gd name="connsiteX73" fmla="*/ 389536 w 2986139"/>
                <a:gd name="connsiteY73" fmla="*/ 1111500 h 3285899"/>
                <a:gd name="connsiteX74" fmla="*/ 398787 w 2986139"/>
                <a:gd name="connsiteY74" fmla="*/ 1078394 h 3285899"/>
                <a:gd name="connsiteX75" fmla="*/ 459643 w 2986139"/>
                <a:gd name="connsiteY75" fmla="*/ 654836 h 3285899"/>
                <a:gd name="connsiteX76" fmla="*/ 1142690 w 2986139"/>
                <a:gd name="connsiteY76" fmla="*/ 68671 h 3285899"/>
                <a:gd name="connsiteX77" fmla="*/ 1512208 w 2986139"/>
                <a:gd name="connsiteY77" fmla="*/ 3434 h 3285899"/>
                <a:gd name="connsiteX78" fmla="*/ 1711336 w 2986139"/>
                <a:gd name="connsiteY78" fmla="*/ 2011 h 328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986139" h="3285899">
                  <a:moveTo>
                    <a:pt x="1711336" y="2011"/>
                  </a:moveTo>
                  <a:cubicBezTo>
                    <a:pt x="1908715" y="11345"/>
                    <a:pt x="2100685" y="53335"/>
                    <a:pt x="2285809" y="131475"/>
                  </a:cubicBezTo>
                  <a:cubicBezTo>
                    <a:pt x="2537996" y="238581"/>
                    <a:pt x="2736143" y="408004"/>
                    <a:pt x="2864184" y="653376"/>
                  </a:cubicBezTo>
                  <a:cubicBezTo>
                    <a:pt x="2926014" y="772166"/>
                    <a:pt x="2962528" y="899234"/>
                    <a:pt x="2977619" y="1032143"/>
                  </a:cubicBezTo>
                  <a:cubicBezTo>
                    <a:pt x="3007318" y="1297475"/>
                    <a:pt x="2957659" y="1550636"/>
                    <a:pt x="2855421" y="1795034"/>
                  </a:cubicBezTo>
                  <a:cubicBezTo>
                    <a:pt x="2821828" y="1876337"/>
                    <a:pt x="2767301" y="1945470"/>
                    <a:pt x="2717643" y="2017523"/>
                  </a:cubicBezTo>
                  <a:cubicBezTo>
                    <a:pt x="2662629" y="2096879"/>
                    <a:pt x="2608102" y="2176236"/>
                    <a:pt x="2575970" y="2268250"/>
                  </a:cubicBezTo>
                  <a:cubicBezTo>
                    <a:pt x="2561852" y="2305737"/>
                    <a:pt x="2555036" y="2344198"/>
                    <a:pt x="2555036" y="2384606"/>
                  </a:cubicBezTo>
                  <a:cubicBezTo>
                    <a:pt x="2556009" y="2619754"/>
                    <a:pt x="2556009" y="2855388"/>
                    <a:pt x="2555036" y="3090536"/>
                  </a:cubicBezTo>
                  <a:cubicBezTo>
                    <a:pt x="2555036" y="3112444"/>
                    <a:pt x="2560391" y="3117800"/>
                    <a:pt x="2581812" y="3117312"/>
                  </a:cubicBezTo>
                  <a:cubicBezTo>
                    <a:pt x="2650945" y="3115852"/>
                    <a:pt x="2719590" y="3117312"/>
                    <a:pt x="2788723" y="3116339"/>
                  </a:cubicBezTo>
                  <a:cubicBezTo>
                    <a:pt x="2804302" y="3115852"/>
                    <a:pt x="2810144" y="3119746"/>
                    <a:pt x="2809170" y="3136300"/>
                  </a:cubicBezTo>
                  <a:cubicBezTo>
                    <a:pt x="2807710" y="3156747"/>
                    <a:pt x="2808197" y="3176708"/>
                    <a:pt x="2809170" y="3197156"/>
                  </a:cubicBezTo>
                  <a:cubicBezTo>
                    <a:pt x="2809657" y="3209813"/>
                    <a:pt x="2806250" y="3214195"/>
                    <a:pt x="2793104" y="3214195"/>
                  </a:cubicBezTo>
                  <a:cubicBezTo>
                    <a:pt x="2696709" y="3213708"/>
                    <a:pt x="2599826" y="3213222"/>
                    <a:pt x="2503430" y="3214195"/>
                  </a:cubicBezTo>
                  <a:cubicBezTo>
                    <a:pt x="2484930" y="3214682"/>
                    <a:pt x="2487364" y="3203971"/>
                    <a:pt x="2487364" y="3192774"/>
                  </a:cubicBezTo>
                  <a:cubicBezTo>
                    <a:pt x="2487364" y="3051588"/>
                    <a:pt x="2490772" y="2530661"/>
                    <a:pt x="2486390" y="2411383"/>
                  </a:cubicBezTo>
                  <a:cubicBezTo>
                    <a:pt x="2482982" y="2315961"/>
                    <a:pt x="2511706" y="2231736"/>
                    <a:pt x="2554549" y="2149459"/>
                  </a:cubicBezTo>
                  <a:cubicBezTo>
                    <a:pt x="2589602" y="2081787"/>
                    <a:pt x="2630984" y="2017523"/>
                    <a:pt x="2677721" y="1957641"/>
                  </a:cubicBezTo>
                  <a:cubicBezTo>
                    <a:pt x="2785802" y="1819376"/>
                    <a:pt x="2843250" y="1660664"/>
                    <a:pt x="2882197" y="1492701"/>
                  </a:cubicBezTo>
                  <a:cubicBezTo>
                    <a:pt x="2905566" y="1392897"/>
                    <a:pt x="2920172" y="1292119"/>
                    <a:pt x="2919685" y="1189882"/>
                  </a:cubicBezTo>
                  <a:cubicBezTo>
                    <a:pt x="2917250" y="801378"/>
                    <a:pt x="2759999" y="495150"/>
                    <a:pt x="2430403" y="283371"/>
                  </a:cubicBezTo>
                  <a:cubicBezTo>
                    <a:pt x="2263414" y="176265"/>
                    <a:pt x="2078412" y="117356"/>
                    <a:pt x="1883186" y="88632"/>
                  </a:cubicBezTo>
                  <a:cubicBezTo>
                    <a:pt x="1785329" y="74027"/>
                    <a:pt x="1686499" y="67211"/>
                    <a:pt x="1587669" y="69645"/>
                  </a:cubicBezTo>
                  <a:cubicBezTo>
                    <a:pt x="1350087" y="75487"/>
                    <a:pt x="1122729" y="121251"/>
                    <a:pt x="917280" y="246858"/>
                  </a:cubicBezTo>
                  <a:cubicBezTo>
                    <a:pt x="704041" y="376846"/>
                    <a:pt x="553117" y="557954"/>
                    <a:pt x="480577" y="799917"/>
                  </a:cubicBezTo>
                  <a:cubicBezTo>
                    <a:pt x="454774" y="885602"/>
                    <a:pt x="445524" y="972748"/>
                    <a:pt x="467919" y="1060867"/>
                  </a:cubicBezTo>
                  <a:cubicBezTo>
                    <a:pt x="477656" y="1099815"/>
                    <a:pt x="466458" y="1131947"/>
                    <a:pt x="442116" y="1162131"/>
                  </a:cubicBezTo>
                  <a:cubicBezTo>
                    <a:pt x="345233" y="1282870"/>
                    <a:pt x="248351" y="1403608"/>
                    <a:pt x="152441" y="1525320"/>
                  </a:cubicBezTo>
                  <a:cubicBezTo>
                    <a:pt x="121770" y="1564268"/>
                    <a:pt x="94020" y="1605163"/>
                    <a:pt x="77954" y="1652874"/>
                  </a:cubicBezTo>
                  <a:cubicBezTo>
                    <a:pt x="65296" y="1690848"/>
                    <a:pt x="72112" y="1709835"/>
                    <a:pt x="105704" y="1730770"/>
                  </a:cubicBezTo>
                  <a:cubicBezTo>
                    <a:pt x="143678" y="1754139"/>
                    <a:pt x="182626" y="1772639"/>
                    <a:pt x="228877" y="1777994"/>
                  </a:cubicBezTo>
                  <a:cubicBezTo>
                    <a:pt x="302877" y="1786271"/>
                    <a:pt x="330628" y="1835929"/>
                    <a:pt x="308233" y="1906522"/>
                  </a:cubicBezTo>
                  <a:cubicBezTo>
                    <a:pt x="293628" y="1951799"/>
                    <a:pt x="283404" y="1998049"/>
                    <a:pt x="248838" y="2034563"/>
                  </a:cubicBezTo>
                  <a:cubicBezTo>
                    <a:pt x="236180" y="2047707"/>
                    <a:pt x="240074" y="2063773"/>
                    <a:pt x="253219" y="2075458"/>
                  </a:cubicBezTo>
                  <a:cubicBezTo>
                    <a:pt x="266364" y="2087142"/>
                    <a:pt x="280970" y="2097853"/>
                    <a:pt x="294601" y="2109051"/>
                  </a:cubicBezTo>
                  <a:cubicBezTo>
                    <a:pt x="323812" y="2132906"/>
                    <a:pt x="326733" y="2156761"/>
                    <a:pt x="304338" y="2186946"/>
                  </a:cubicBezTo>
                  <a:cubicBezTo>
                    <a:pt x="294601" y="2200091"/>
                    <a:pt x="283890" y="2212262"/>
                    <a:pt x="272207" y="2223460"/>
                  </a:cubicBezTo>
                  <a:cubicBezTo>
                    <a:pt x="260035" y="2234657"/>
                    <a:pt x="260522" y="2243420"/>
                    <a:pt x="271719" y="2255592"/>
                  </a:cubicBezTo>
                  <a:cubicBezTo>
                    <a:pt x="287299" y="2272144"/>
                    <a:pt x="301417" y="2290158"/>
                    <a:pt x="315049" y="2308171"/>
                  </a:cubicBezTo>
                  <a:cubicBezTo>
                    <a:pt x="347181" y="2351014"/>
                    <a:pt x="353023" y="2397751"/>
                    <a:pt x="336470" y="2448383"/>
                  </a:cubicBezTo>
                  <a:cubicBezTo>
                    <a:pt x="322838" y="2491713"/>
                    <a:pt x="307746" y="2534068"/>
                    <a:pt x="294114" y="2577398"/>
                  </a:cubicBezTo>
                  <a:cubicBezTo>
                    <a:pt x="270746" y="2650425"/>
                    <a:pt x="298496" y="2703492"/>
                    <a:pt x="354484" y="2746822"/>
                  </a:cubicBezTo>
                  <a:cubicBezTo>
                    <a:pt x="404629" y="2785769"/>
                    <a:pt x="463538" y="2801835"/>
                    <a:pt x="525367" y="2809138"/>
                  </a:cubicBezTo>
                  <a:cubicBezTo>
                    <a:pt x="609592" y="2818875"/>
                    <a:pt x="693329" y="2809624"/>
                    <a:pt x="777554" y="2805243"/>
                  </a:cubicBezTo>
                  <a:cubicBezTo>
                    <a:pt x="820397" y="2802809"/>
                    <a:pt x="863240" y="2803783"/>
                    <a:pt x="905595" y="2812546"/>
                  </a:cubicBezTo>
                  <a:cubicBezTo>
                    <a:pt x="973754" y="2826178"/>
                    <a:pt x="1015136" y="2868046"/>
                    <a:pt x="1035097" y="2932797"/>
                  </a:cubicBezTo>
                  <a:cubicBezTo>
                    <a:pt x="1056031" y="3000956"/>
                    <a:pt x="1072097" y="3070088"/>
                    <a:pt x="1076965" y="3141655"/>
                  </a:cubicBezTo>
                  <a:cubicBezTo>
                    <a:pt x="1080374" y="3200076"/>
                    <a:pt x="1101795" y="3217116"/>
                    <a:pt x="1161677" y="3217603"/>
                  </a:cubicBezTo>
                  <a:cubicBezTo>
                    <a:pt x="1191801" y="3217786"/>
                    <a:pt x="1295659" y="3217420"/>
                    <a:pt x="1414049" y="3216893"/>
                  </a:cubicBezTo>
                  <a:lnTo>
                    <a:pt x="1493069" y="3216522"/>
                  </a:lnTo>
                  <a:lnTo>
                    <a:pt x="1493069" y="3285899"/>
                  </a:lnTo>
                  <a:lnTo>
                    <a:pt x="1145611" y="3284788"/>
                  </a:lnTo>
                  <a:cubicBezTo>
                    <a:pt x="1075505" y="3284788"/>
                    <a:pt x="1005886" y="3246814"/>
                    <a:pt x="1006373" y="3147010"/>
                  </a:cubicBezTo>
                  <a:cubicBezTo>
                    <a:pt x="1006860" y="3075930"/>
                    <a:pt x="985438" y="3009232"/>
                    <a:pt x="964991" y="2943021"/>
                  </a:cubicBezTo>
                  <a:cubicBezTo>
                    <a:pt x="951359" y="2899205"/>
                    <a:pt x="915332" y="2881191"/>
                    <a:pt x="872003" y="2876809"/>
                  </a:cubicBezTo>
                  <a:cubicBezTo>
                    <a:pt x="811147" y="2870968"/>
                    <a:pt x="750777" y="2878270"/>
                    <a:pt x="689921" y="2880217"/>
                  </a:cubicBezTo>
                  <a:cubicBezTo>
                    <a:pt x="589144" y="2883625"/>
                    <a:pt x="488853" y="2886060"/>
                    <a:pt x="392458" y="2848085"/>
                  </a:cubicBezTo>
                  <a:cubicBezTo>
                    <a:pt x="339878" y="2827638"/>
                    <a:pt x="296548" y="2794532"/>
                    <a:pt x="260035" y="2752176"/>
                  </a:cubicBezTo>
                  <a:cubicBezTo>
                    <a:pt x="211837" y="2696676"/>
                    <a:pt x="206482" y="2632899"/>
                    <a:pt x="224495" y="2565227"/>
                  </a:cubicBezTo>
                  <a:cubicBezTo>
                    <a:pt x="236666" y="2518976"/>
                    <a:pt x="251758" y="2473700"/>
                    <a:pt x="268312" y="2428910"/>
                  </a:cubicBezTo>
                  <a:cubicBezTo>
                    <a:pt x="280482" y="2397264"/>
                    <a:pt x="275127" y="2370001"/>
                    <a:pt x="255167" y="2344685"/>
                  </a:cubicBezTo>
                  <a:cubicBezTo>
                    <a:pt x="242509" y="2328619"/>
                    <a:pt x="229851" y="2313040"/>
                    <a:pt x="216219" y="2297947"/>
                  </a:cubicBezTo>
                  <a:cubicBezTo>
                    <a:pt x="179219" y="2256566"/>
                    <a:pt x="178245" y="2227354"/>
                    <a:pt x="212324" y="2184025"/>
                  </a:cubicBezTo>
                  <a:cubicBezTo>
                    <a:pt x="220114" y="2174288"/>
                    <a:pt x="237153" y="2166498"/>
                    <a:pt x="235206" y="2154814"/>
                  </a:cubicBezTo>
                  <a:cubicBezTo>
                    <a:pt x="234232" y="2145564"/>
                    <a:pt x="218166" y="2139235"/>
                    <a:pt x="209403" y="2130958"/>
                  </a:cubicBezTo>
                  <a:cubicBezTo>
                    <a:pt x="162665" y="2088603"/>
                    <a:pt x="154876" y="2039918"/>
                    <a:pt x="193824" y="1991234"/>
                  </a:cubicBezTo>
                  <a:cubicBezTo>
                    <a:pt x="222548" y="1955207"/>
                    <a:pt x="228390" y="1911877"/>
                    <a:pt x="243969" y="1871956"/>
                  </a:cubicBezTo>
                  <a:cubicBezTo>
                    <a:pt x="248351" y="1861245"/>
                    <a:pt x="243969" y="1854916"/>
                    <a:pt x="234232" y="1851021"/>
                  </a:cubicBezTo>
                  <a:cubicBezTo>
                    <a:pt x="227416" y="1848587"/>
                    <a:pt x="220114" y="1845666"/>
                    <a:pt x="213297" y="1845179"/>
                  </a:cubicBezTo>
                  <a:cubicBezTo>
                    <a:pt x="157797" y="1842745"/>
                    <a:pt x="111060" y="1816942"/>
                    <a:pt x="65782" y="1788218"/>
                  </a:cubicBezTo>
                  <a:cubicBezTo>
                    <a:pt x="3953" y="1748783"/>
                    <a:pt x="-14061" y="1695717"/>
                    <a:pt x="10769" y="1627071"/>
                  </a:cubicBezTo>
                  <a:cubicBezTo>
                    <a:pt x="36085" y="1556478"/>
                    <a:pt x="81848" y="1498056"/>
                    <a:pt x="127126" y="1440122"/>
                  </a:cubicBezTo>
                  <a:cubicBezTo>
                    <a:pt x="213297" y="1329607"/>
                    <a:pt x="306285" y="1224448"/>
                    <a:pt x="389536" y="1111500"/>
                  </a:cubicBezTo>
                  <a:cubicBezTo>
                    <a:pt x="397326" y="1101275"/>
                    <a:pt x="402194" y="1092025"/>
                    <a:pt x="398787" y="1078394"/>
                  </a:cubicBezTo>
                  <a:cubicBezTo>
                    <a:pt x="360326" y="928932"/>
                    <a:pt x="396839" y="789206"/>
                    <a:pt x="459643" y="654836"/>
                  </a:cubicBezTo>
                  <a:cubicBezTo>
                    <a:pt x="598394" y="356398"/>
                    <a:pt x="832568" y="167988"/>
                    <a:pt x="1142690" y="68671"/>
                  </a:cubicBezTo>
                  <a:cubicBezTo>
                    <a:pt x="1262941" y="30210"/>
                    <a:pt x="1386601" y="10736"/>
                    <a:pt x="1512208" y="3434"/>
                  </a:cubicBezTo>
                  <a:cubicBezTo>
                    <a:pt x="1579150" y="-583"/>
                    <a:pt x="1645544" y="-1100"/>
                    <a:pt x="1711336" y="2011"/>
                  </a:cubicBezTo>
                  <a:close/>
                </a:path>
              </a:pathLst>
            </a:custGeom>
            <a:grpFill/>
            <a:ln w="7545" cap="flat">
              <a:noFill/>
              <a:prstDash val="solid"/>
              <a:miter/>
            </a:ln>
          </p:spPr>
          <p:txBody>
            <a:bodyPr wrap="square" rtlCol="0" anchor="ctr">
              <a:noAutofit/>
            </a:bodyPr>
            <a:lstStyle/>
            <a:p>
              <a:endParaRPr lang="en-US"/>
            </a:p>
          </p:txBody>
        </p:sp>
        <p:sp>
          <p:nvSpPr>
            <p:cNvPr id="4" name="Freeform: Shape 3">
              <a:extLst>
                <a:ext uri="{FF2B5EF4-FFF2-40B4-BE49-F238E27FC236}">
                  <a16:creationId xmlns:a16="http://schemas.microsoft.com/office/drawing/2014/main" id="{4A594A1A-DEC1-4BDD-B179-612D2028240D}"/>
                </a:ext>
              </a:extLst>
            </p:cNvPr>
            <p:cNvSpPr/>
            <p:nvPr/>
          </p:nvSpPr>
          <p:spPr>
            <a:xfrm>
              <a:off x="1984565" y="5435937"/>
              <a:ext cx="302819" cy="590546"/>
            </a:xfrm>
            <a:custGeom>
              <a:avLst/>
              <a:gdLst>
                <a:gd name="connsiteX0" fmla="*/ 433812 w 469271"/>
                <a:gd name="connsiteY0" fmla="*/ 340259 h 915154"/>
                <a:gd name="connsiteX1" fmla="*/ 428531 w 469271"/>
                <a:gd name="connsiteY1" fmla="*/ 340259 h 915154"/>
                <a:gd name="connsiteX2" fmla="*/ 428531 w 469271"/>
                <a:gd name="connsiteY2" fmla="*/ 20370 h 915154"/>
                <a:gd name="connsiteX3" fmla="*/ 408160 w 469271"/>
                <a:gd name="connsiteY3" fmla="*/ 0 h 915154"/>
                <a:gd name="connsiteX4" fmla="*/ 70164 w 469271"/>
                <a:gd name="connsiteY4" fmla="*/ 0 h 915154"/>
                <a:gd name="connsiteX5" fmla="*/ 49794 w 469271"/>
                <a:gd name="connsiteY5" fmla="*/ 20370 h 915154"/>
                <a:gd name="connsiteX6" fmla="*/ 49794 w 469271"/>
                <a:gd name="connsiteY6" fmla="*/ 340259 h 915154"/>
                <a:gd name="connsiteX7" fmla="*/ 34705 w 469271"/>
                <a:gd name="connsiteY7" fmla="*/ 340259 h 915154"/>
                <a:gd name="connsiteX8" fmla="*/ 0 w 469271"/>
                <a:gd name="connsiteY8" fmla="*/ 374964 h 915154"/>
                <a:gd name="connsiteX9" fmla="*/ 0 w 469271"/>
                <a:gd name="connsiteY9" fmla="*/ 880449 h 915154"/>
                <a:gd name="connsiteX10" fmla="*/ 34705 w 469271"/>
                <a:gd name="connsiteY10" fmla="*/ 915155 h 915154"/>
                <a:gd name="connsiteX11" fmla="*/ 434566 w 469271"/>
                <a:gd name="connsiteY11" fmla="*/ 915155 h 915154"/>
                <a:gd name="connsiteX12" fmla="*/ 469271 w 469271"/>
                <a:gd name="connsiteY12" fmla="*/ 880449 h 915154"/>
                <a:gd name="connsiteX13" fmla="*/ 469271 w 469271"/>
                <a:gd name="connsiteY13" fmla="*/ 374964 h 915154"/>
                <a:gd name="connsiteX14" fmla="*/ 433812 w 469271"/>
                <a:gd name="connsiteY14" fmla="*/ 340259 h 91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9271" h="915154">
                  <a:moveTo>
                    <a:pt x="433812" y="340259"/>
                  </a:moveTo>
                  <a:lnTo>
                    <a:pt x="428531" y="340259"/>
                  </a:lnTo>
                  <a:lnTo>
                    <a:pt x="428531" y="20370"/>
                  </a:lnTo>
                  <a:cubicBezTo>
                    <a:pt x="428531" y="9054"/>
                    <a:pt x="419477" y="0"/>
                    <a:pt x="408160" y="0"/>
                  </a:cubicBezTo>
                  <a:lnTo>
                    <a:pt x="70164" y="0"/>
                  </a:lnTo>
                  <a:cubicBezTo>
                    <a:pt x="58847" y="0"/>
                    <a:pt x="49794" y="9054"/>
                    <a:pt x="49794" y="20370"/>
                  </a:cubicBezTo>
                  <a:lnTo>
                    <a:pt x="49794" y="340259"/>
                  </a:lnTo>
                  <a:lnTo>
                    <a:pt x="34705" y="340259"/>
                  </a:lnTo>
                  <a:cubicBezTo>
                    <a:pt x="15089" y="340259"/>
                    <a:pt x="0" y="356103"/>
                    <a:pt x="0" y="374964"/>
                  </a:cubicBezTo>
                  <a:lnTo>
                    <a:pt x="0" y="880449"/>
                  </a:lnTo>
                  <a:cubicBezTo>
                    <a:pt x="0" y="900065"/>
                    <a:pt x="15843" y="915155"/>
                    <a:pt x="34705" y="915155"/>
                  </a:cubicBezTo>
                  <a:lnTo>
                    <a:pt x="434566" y="915155"/>
                  </a:lnTo>
                  <a:cubicBezTo>
                    <a:pt x="454182" y="915155"/>
                    <a:pt x="469271" y="899311"/>
                    <a:pt x="469271" y="880449"/>
                  </a:cubicBezTo>
                  <a:lnTo>
                    <a:pt x="469271" y="374964"/>
                  </a:lnTo>
                  <a:cubicBezTo>
                    <a:pt x="468517" y="356103"/>
                    <a:pt x="452673" y="340259"/>
                    <a:pt x="433812" y="340259"/>
                  </a:cubicBezTo>
                  <a:close/>
                </a:path>
              </a:pathLst>
            </a:custGeom>
            <a:solidFill>
              <a:schemeClr val="accent3"/>
            </a:solidFill>
            <a:ln w="754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675EBB24-C0EE-4F17-8782-0AC53EC8FCC6}"/>
                </a:ext>
              </a:extLst>
            </p:cNvPr>
            <p:cNvSpPr/>
            <p:nvPr/>
          </p:nvSpPr>
          <p:spPr>
            <a:xfrm>
              <a:off x="7430570" y="5852483"/>
              <a:ext cx="869997" cy="445952"/>
            </a:xfrm>
            <a:custGeom>
              <a:avLst/>
              <a:gdLst>
                <a:gd name="connsiteX0" fmla="*/ 847254 w 1348211"/>
                <a:gd name="connsiteY0" fmla="*/ 639778 h 691080"/>
                <a:gd name="connsiteX1" fmla="*/ 847254 w 1348211"/>
                <a:gd name="connsiteY1" fmla="*/ 632234 h 691080"/>
                <a:gd name="connsiteX2" fmla="*/ 1318033 w 1348211"/>
                <a:gd name="connsiteY2" fmla="*/ 632234 h 691080"/>
                <a:gd name="connsiteX3" fmla="*/ 1348212 w 1348211"/>
                <a:gd name="connsiteY3" fmla="*/ 602055 h 691080"/>
                <a:gd name="connsiteX4" fmla="*/ 1348212 w 1348211"/>
                <a:gd name="connsiteY4" fmla="*/ 104115 h 691080"/>
                <a:gd name="connsiteX5" fmla="*/ 1318033 w 1348211"/>
                <a:gd name="connsiteY5" fmla="*/ 73937 h 691080"/>
                <a:gd name="connsiteX6" fmla="*/ 847254 w 1348211"/>
                <a:gd name="connsiteY6" fmla="*/ 73937 h 691080"/>
                <a:gd name="connsiteX7" fmla="*/ 847254 w 1348211"/>
                <a:gd name="connsiteY7" fmla="*/ 51303 h 691080"/>
                <a:gd name="connsiteX8" fmla="*/ 795951 w 1348211"/>
                <a:gd name="connsiteY8" fmla="*/ 0 h 691080"/>
                <a:gd name="connsiteX9" fmla="*/ 51303 w 1348211"/>
                <a:gd name="connsiteY9" fmla="*/ 0 h 691080"/>
                <a:gd name="connsiteX10" fmla="*/ 0 w 1348211"/>
                <a:gd name="connsiteY10" fmla="*/ 51303 h 691080"/>
                <a:gd name="connsiteX11" fmla="*/ 0 w 1348211"/>
                <a:gd name="connsiteY11" fmla="*/ 639778 h 691080"/>
                <a:gd name="connsiteX12" fmla="*/ 51303 w 1348211"/>
                <a:gd name="connsiteY12" fmla="*/ 691081 h 691080"/>
                <a:gd name="connsiteX13" fmla="*/ 795951 w 1348211"/>
                <a:gd name="connsiteY13" fmla="*/ 691081 h 691080"/>
                <a:gd name="connsiteX14" fmla="*/ 847254 w 1348211"/>
                <a:gd name="connsiteY14" fmla="*/ 639778 h 69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48211" h="691080">
                  <a:moveTo>
                    <a:pt x="847254" y="639778"/>
                  </a:moveTo>
                  <a:lnTo>
                    <a:pt x="847254" y="632234"/>
                  </a:lnTo>
                  <a:lnTo>
                    <a:pt x="1318033" y="632234"/>
                  </a:lnTo>
                  <a:cubicBezTo>
                    <a:pt x="1334632" y="632234"/>
                    <a:pt x="1348212" y="618653"/>
                    <a:pt x="1348212" y="602055"/>
                  </a:cubicBezTo>
                  <a:lnTo>
                    <a:pt x="1348212" y="104115"/>
                  </a:lnTo>
                  <a:cubicBezTo>
                    <a:pt x="1348212" y="87517"/>
                    <a:pt x="1334632" y="73937"/>
                    <a:pt x="1318033" y="73937"/>
                  </a:cubicBezTo>
                  <a:lnTo>
                    <a:pt x="847254" y="73937"/>
                  </a:lnTo>
                  <a:lnTo>
                    <a:pt x="847254" y="51303"/>
                  </a:lnTo>
                  <a:cubicBezTo>
                    <a:pt x="847254" y="22634"/>
                    <a:pt x="823865" y="0"/>
                    <a:pt x="795951" y="0"/>
                  </a:cubicBezTo>
                  <a:lnTo>
                    <a:pt x="51303" y="0"/>
                  </a:lnTo>
                  <a:cubicBezTo>
                    <a:pt x="22634" y="0"/>
                    <a:pt x="0" y="23388"/>
                    <a:pt x="0" y="51303"/>
                  </a:cubicBezTo>
                  <a:lnTo>
                    <a:pt x="0" y="639778"/>
                  </a:lnTo>
                  <a:cubicBezTo>
                    <a:pt x="0" y="668447"/>
                    <a:pt x="23388" y="691081"/>
                    <a:pt x="51303" y="691081"/>
                  </a:cubicBezTo>
                  <a:lnTo>
                    <a:pt x="795951" y="691081"/>
                  </a:lnTo>
                  <a:cubicBezTo>
                    <a:pt x="823865" y="691081"/>
                    <a:pt x="847254" y="668447"/>
                    <a:pt x="847254" y="639778"/>
                  </a:cubicBezTo>
                  <a:close/>
                </a:path>
              </a:pathLst>
            </a:custGeom>
            <a:solidFill>
              <a:schemeClr val="accent3"/>
            </a:solidFill>
            <a:ln w="754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5CD7CB72-5C6F-4722-8B05-BBF0C7313532}"/>
                </a:ext>
              </a:extLst>
            </p:cNvPr>
            <p:cNvSpPr/>
            <p:nvPr/>
          </p:nvSpPr>
          <p:spPr>
            <a:xfrm>
              <a:off x="4912106" y="5693966"/>
              <a:ext cx="485917" cy="753737"/>
            </a:xfrm>
            <a:custGeom>
              <a:avLst/>
              <a:gdLst>
                <a:gd name="connsiteX0" fmla="*/ 608091 w 753013"/>
                <a:gd name="connsiteY0" fmla="*/ 906552 h 1168047"/>
                <a:gd name="connsiteX1" fmla="*/ 607337 w 753013"/>
                <a:gd name="connsiteY1" fmla="*/ 640984 h 1168047"/>
                <a:gd name="connsiteX2" fmla="*/ 603564 w 753013"/>
                <a:gd name="connsiteY2" fmla="*/ 29875 h 1168047"/>
                <a:gd name="connsiteX3" fmla="*/ 632988 w 753013"/>
                <a:gd name="connsiteY3" fmla="*/ 451 h 1168047"/>
                <a:gd name="connsiteX4" fmla="*/ 715978 w 753013"/>
                <a:gd name="connsiteY4" fmla="*/ 451 h 1168047"/>
                <a:gd name="connsiteX5" fmla="*/ 752946 w 753013"/>
                <a:gd name="connsiteY5" fmla="*/ 38174 h 1168047"/>
                <a:gd name="connsiteX6" fmla="*/ 752192 w 753013"/>
                <a:gd name="connsiteY6" fmla="*/ 841669 h 1168047"/>
                <a:gd name="connsiteX7" fmla="*/ 752946 w 753013"/>
                <a:gd name="connsiteY7" fmla="*/ 1128362 h 1168047"/>
                <a:gd name="connsiteX8" fmla="*/ 718242 w 753013"/>
                <a:gd name="connsiteY8" fmla="*/ 1165330 h 1168047"/>
                <a:gd name="connsiteX9" fmla="*/ 596020 w 753013"/>
                <a:gd name="connsiteY9" fmla="*/ 1159295 h 1168047"/>
                <a:gd name="connsiteX10" fmla="*/ 535663 w 753013"/>
                <a:gd name="connsiteY10" fmla="*/ 1054426 h 1168047"/>
                <a:gd name="connsiteX11" fmla="*/ 162208 w 753013"/>
                <a:gd name="connsiteY11" fmla="*/ 278845 h 1168047"/>
                <a:gd name="connsiteX12" fmla="*/ 139574 w 753013"/>
                <a:gd name="connsiteY12" fmla="*/ 222261 h 1168047"/>
                <a:gd name="connsiteX13" fmla="*/ 148628 w 753013"/>
                <a:gd name="connsiteY13" fmla="*/ 622122 h 1168047"/>
                <a:gd name="connsiteX14" fmla="*/ 150136 w 753013"/>
                <a:gd name="connsiteY14" fmla="*/ 1135152 h 1168047"/>
                <a:gd name="connsiteX15" fmla="*/ 119958 w 753013"/>
                <a:gd name="connsiteY15" fmla="*/ 1164576 h 1168047"/>
                <a:gd name="connsiteX16" fmla="*/ 29423 w 753013"/>
                <a:gd name="connsiteY16" fmla="*/ 1164576 h 1168047"/>
                <a:gd name="connsiteX17" fmla="*/ 0 w 753013"/>
                <a:gd name="connsiteY17" fmla="*/ 1134398 h 1168047"/>
                <a:gd name="connsiteX18" fmla="*/ 0 w 753013"/>
                <a:gd name="connsiteY18" fmla="*/ 32893 h 1168047"/>
                <a:gd name="connsiteX19" fmla="*/ 30932 w 753013"/>
                <a:gd name="connsiteY19" fmla="*/ 451 h 1168047"/>
                <a:gd name="connsiteX20" fmla="*/ 151645 w 753013"/>
                <a:gd name="connsiteY20" fmla="*/ 451 h 1168047"/>
                <a:gd name="connsiteX21" fmla="*/ 184087 w 753013"/>
                <a:gd name="connsiteY21" fmla="*/ 19313 h 1168047"/>
                <a:gd name="connsiteX22" fmla="*/ 591493 w 753013"/>
                <a:gd name="connsiteY22" fmla="*/ 853740 h 1168047"/>
                <a:gd name="connsiteX23" fmla="*/ 613372 w 753013"/>
                <a:gd name="connsiteY23" fmla="*/ 908061 h 1168047"/>
                <a:gd name="connsiteX24" fmla="*/ 608091 w 753013"/>
                <a:gd name="connsiteY24" fmla="*/ 906552 h 116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3013" h="1168047">
                  <a:moveTo>
                    <a:pt x="608091" y="906552"/>
                  </a:moveTo>
                  <a:cubicBezTo>
                    <a:pt x="608091" y="818281"/>
                    <a:pt x="610354" y="729255"/>
                    <a:pt x="607337" y="640984"/>
                  </a:cubicBezTo>
                  <a:cubicBezTo>
                    <a:pt x="600546" y="437281"/>
                    <a:pt x="605828" y="233578"/>
                    <a:pt x="603564" y="29875"/>
                  </a:cubicBezTo>
                  <a:cubicBezTo>
                    <a:pt x="603564" y="6487"/>
                    <a:pt x="610354" y="-1058"/>
                    <a:pt x="632988" y="451"/>
                  </a:cubicBezTo>
                  <a:cubicBezTo>
                    <a:pt x="660903" y="1960"/>
                    <a:pt x="688818" y="2714"/>
                    <a:pt x="715978" y="451"/>
                  </a:cubicBezTo>
                  <a:cubicBezTo>
                    <a:pt x="746156" y="-2567"/>
                    <a:pt x="752946" y="9505"/>
                    <a:pt x="752946" y="38174"/>
                  </a:cubicBezTo>
                  <a:cubicBezTo>
                    <a:pt x="752192" y="306006"/>
                    <a:pt x="752192" y="573837"/>
                    <a:pt x="752192" y="841669"/>
                  </a:cubicBezTo>
                  <a:cubicBezTo>
                    <a:pt x="752192" y="937485"/>
                    <a:pt x="751437" y="1032546"/>
                    <a:pt x="752946" y="1128362"/>
                  </a:cubicBezTo>
                  <a:cubicBezTo>
                    <a:pt x="753701" y="1155522"/>
                    <a:pt x="748420" y="1166839"/>
                    <a:pt x="718242" y="1165330"/>
                  </a:cubicBezTo>
                  <a:cubicBezTo>
                    <a:pt x="676747" y="1162313"/>
                    <a:pt x="629216" y="1176647"/>
                    <a:pt x="596020" y="1159295"/>
                  </a:cubicBezTo>
                  <a:cubicBezTo>
                    <a:pt x="562824" y="1142696"/>
                    <a:pt x="553770" y="1091394"/>
                    <a:pt x="535663" y="1054426"/>
                  </a:cubicBezTo>
                  <a:cubicBezTo>
                    <a:pt x="408915" y="797156"/>
                    <a:pt x="267832" y="546677"/>
                    <a:pt x="162208" y="278845"/>
                  </a:cubicBezTo>
                  <a:cubicBezTo>
                    <a:pt x="156172" y="263002"/>
                    <a:pt x="149382" y="247158"/>
                    <a:pt x="139574" y="222261"/>
                  </a:cubicBezTo>
                  <a:cubicBezTo>
                    <a:pt x="142592" y="362590"/>
                    <a:pt x="147119" y="492356"/>
                    <a:pt x="148628" y="622122"/>
                  </a:cubicBezTo>
                  <a:cubicBezTo>
                    <a:pt x="150136" y="793384"/>
                    <a:pt x="148628" y="963891"/>
                    <a:pt x="150136" y="1135152"/>
                  </a:cubicBezTo>
                  <a:cubicBezTo>
                    <a:pt x="150136" y="1158540"/>
                    <a:pt x="143347" y="1166085"/>
                    <a:pt x="119958" y="1164576"/>
                  </a:cubicBezTo>
                  <a:cubicBezTo>
                    <a:pt x="89780" y="1163067"/>
                    <a:pt x="59602" y="1162313"/>
                    <a:pt x="29423" y="1164576"/>
                  </a:cubicBezTo>
                  <a:cubicBezTo>
                    <a:pt x="5281" y="1166085"/>
                    <a:pt x="0" y="1156277"/>
                    <a:pt x="0" y="1134398"/>
                  </a:cubicBezTo>
                  <a:cubicBezTo>
                    <a:pt x="754" y="766978"/>
                    <a:pt x="754" y="400313"/>
                    <a:pt x="0" y="32893"/>
                  </a:cubicBezTo>
                  <a:cubicBezTo>
                    <a:pt x="0" y="9505"/>
                    <a:pt x="5281" y="-1058"/>
                    <a:pt x="30932" y="451"/>
                  </a:cubicBezTo>
                  <a:cubicBezTo>
                    <a:pt x="70919" y="2714"/>
                    <a:pt x="111659" y="1205"/>
                    <a:pt x="151645" y="451"/>
                  </a:cubicBezTo>
                  <a:cubicBezTo>
                    <a:pt x="166734" y="451"/>
                    <a:pt x="176542" y="4224"/>
                    <a:pt x="184087" y="19313"/>
                  </a:cubicBezTo>
                  <a:cubicBezTo>
                    <a:pt x="319889" y="297706"/>
                    <a:pt x="475307" y="565538"/>
                    <a:pt x="591493" y="853740"/>
                  </a:cubicBezTo>
                  <a:cubicBezTo>
                    <a:pt x="599037" y="871847"/>
                    <a:pt x="605828" y="889954"/>
                    <a:pt x="613372" y="908061"/>
                  </a:cubicBezTo>
                  <a:cubicBezTo>
                    <a:pt x="611109" y="908061"/>
                    <a:pt x="609600" y="907307"/>
                    <a:pt x="608091" y="906552"/>
                  </a:cubicBezTo>
                  <a:close/>
                </a:path>
              </a:pathLst>
            </a:custGeom>
            <a:grpFill/>
            <a:ln w="754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E5B17BC9-8DE8-4A6F-981F-87E3D30B0804}"/>
                </a:ext>
              </a:extLst>
            </p:cNvPr>
            <p:cNvSpPr/>
            <p:nvPr/>
          </p:nvSpPr>
          <p:spPr>
            <a:xfrm>
              <a:off x="5779633" y="5691659"/>
              <a:ext cx="487684" cy="756747"/>
            </a:xfrm>
            <a:custGeom>
              <a:avLst/>
              <a:gdLst>
                <a:gd name="connsiteX0" fmla="*/ 613427 w 755751"/>
                <a:gd name="connsiteY0" fmla="*/ 916163 h 1172711"/>
                <a:gd name="connsiteX1" fmla="*/ 603619 w 755751"/>
                <a:gd name="connsiteY1" fmla="*/ 34205 h 1172711"/>
                <a:gd name="connsiteX2" fmla="*/ 633798 w 755751"/>
                <a:gd name="connsiteY2" fmla="*/ 4781 h 1172711"/>
                <a:gd name="connsiteX3" fmla="*/ 745457 w 755751"/>
                <a:gd name="connsiteY3" fmla="*/ 13080 h 1172711"/>
                <a:gd name="connsiteX4" fmla="*/ 751493 w 755751"/>
                <a:gd name="connsiteY4" fmla="*/ 118704 h 1172711"/>
                <a:gd name="connsiteX5" fmla="*/ 752247 w 755751"/>
                <a:gd name="connsiteY5" fmla="*/ 1128919 h 1172711"/>
                <a:gd name="connsiteX6" fmla="*/ 713770 w 755751"/>
                <a:gd name="connsiteY6" fmla="*/ 1169660 h 1172711"/>
                <a:gd name="connsiteX7" fmla="*/ 534209 w 755751"/>
                <a:gd name="connsiteY7" fmla="*/ 1061773 h 1172711"/>
                <a:gd name="connsiteX8" fmla="*/ 182633 w 755751"/>
                <a:gd name="connsiteY8" fmla="*/ 334478 h 1172711"/>
                <a:gd name="connsiteX9" fmla="*/ 138120 w 755751"/>
                <a:gd name="connsiteY9" fmla="*/ 237908 h 1172711"/>
                <a:gd name="connsiteX10" fmla="*/ 139629 w 755751"/>
                <a:gd name="connsiteY10" fmla="*/ 278648 h 1172711"/>
                <a:gd name="connsiteX11" fmla="*/ 148682 w 755751"/>
                <a:gd name="connsiteY11" fmla="*/ 1137973 h 1172711"/>
                <a:gd name="connsiteX12" fmla="*/ 116241 w 755751"/>
                <a:gd name="connsiteY12" fmla="*/ 1168906 h 1172711"/>
                <a:gd name="connsiteX13" fmla="*/ 33251 w 755751"/>
                <a:gd name="connsiteY13" fmla="*/ 1168906 h 1172711"/>
                <a:gd name="connsiteX14" fmla="*/ 55 w 755751"/>
                <a:gd name="connsiteY14" fmla="*/ 1134955 h 1172711"/>
                <a:gd name="connsiteX15" fmla="*/ 809 w 755751"/>
                <a:gd name="connsiteY15" fmla="*/ 633242 h 1172711"/>
                <a:gd name="connsiteX16" fmla="*/ 55 w 755751"/>
                <a:gd name="connsiteY16" fmla="*/ 44767 h 1172711"/>
                <a:gd name="connsiteX17" fmla="*/ 42304 w 755751"/>
                <a:gd name="connsiteY17" fmla="*/ 4781 h 1172711"/>
                <a:gd name="connsiteX18" fmla="*/ 49849 w 755751"/>
                <a:gd name="connsiteY18" fmla="*/ 4781 h 1172711"/>
                <a:gd name="connsiteX19" fmla="*/ 171316 w 755751"/>
                <a:gd name="connsiteY19" fmla="*/ 10817 h 1172711"/>
                <a:gd name="connsiteX20" fmla="*/ 229410 w 755751"/>
                <a:gd name="connsiteY20" fmla="*/ 113423 h 1172711"/>
                <a:gd name="connsiteX21" fmla="*/ 580232 w 755751"/>
                <a:gd name="connsiteY21" fmla="*/ 832419 h 1172711"/>
                <a:gd name="connsiteX22" fmla="*/ 613427 w 755751"/>
                <a:gd name="connsiteY22" fmla="*/ 916163 h 117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55751" h="1172711">
                  <a:moveTo>
                    <a:pt x="613427" y="916163"/>
                  </a:moveTo>
                  <a:cubicBezTo>
                    <a:pt x="598338" y="621925"/>
                    <a:pt x="605128" y="327688"/>
                    <a:pt x="603619" y="34205"/>
                  </a:cubicBezTo>
                  <a:cubicBezTo>
                    <a:pt x="603619" y="10817"/>
                    <a:pt x="610410" y="2518"/>
                    <a:pt x="633798" y="4781"/>
                  </a:cubicBezTo>
                  <a:cubicBezTo>
                    <a:pt x="672275" y="8553"/>
                    <a:pt x="722069" y="-11063"/>
                    <a:pt x="745457" y="13080"/>
                  </a:cubicBezTo>
                  <a:cubicBezTo>
                    <a:pt x="764318" y="32696"/>
                    <a:pt x="751493" y="82490"/>
                    <a:pt x="751493" y="118704"/>
                  </a:cubicBezTo>
                  <a:cubicBezTo>
                    <a:pt x="751493" y="455191"/>
                    <a:pt x="751493" y="792433"/>
                    <a:pt x="752247" y="1128919"/>
                  </a:cubicBezTo>
                  <a:cubicBezTo>
                    <a:pt x="752247" y="1159852"/>
                    <a:pt x="743948" y="1165133"/>
                    <a:pt x="713770" y="1169660"/>
                  </a:cubicBezTo>
                  <a:cubicBezTo>
                    <a:pt x="620971" y="1183995"/>
                    <a:pt x="573441" y="1147781"/>
                    <a:pt x="534209" y="1061773"/>
                  </a:cubicBezTo>
                  <a:cubicBezTo>
                    <a:pt x="421796" y="817329"/>
                    <a:pt x="286748" y="583448"/>
                    <a:pt x="182633" y="334478"/>
                  </a:cubicBezTo>
                  <a:cubicBezTo>
                    <a:pt x="169053" y="302037"/>
                    <a:pt x="156981" y="269595"/>
                    <a:pt x="138120" y="237908"/>
                  </a:cubicBezTo>
                  <a:cubicBezTo>
                    <a:pt x="138875" y="251488"/>
                    <a:pt x="139629" y="265068"/>
                    <a:pt x="139629" y="278648"/>
                  </a:cubicBezTo>
                  <a:cubicBezTo>
                    <a:pt x="150946" y="565341"/>
                    <a:pt x="147174" y="851280"/>
                    <a:pt x="148682" y="1137973"/>
                  </a:cubicBezTo>
                  <a:cubicBezTo>
                    <a:pt x="148682" y="1163625"/>
                    <a:pt x="140384" y="1170415"/>
                    <a:pt x="116241" y="1168906"/>
                  </a:cubicBezTo>
                  <a:cubicBezTo>
                    <a:pt x="89080" y="1167397"/>
                    <a:pt x="61166" y="1166642"/>
                    <a:pt x="33251" y="1168906"/>
                  </a:cubicBezTo>
                  <a:cubicBezTo>
                    <a:pt x="6090" y="1171169"/>
                    <a:pt x="-699" y="1160607"/>
                    <a:pt x="55" y="1134955"/>
                  </a:cubicBezTo>
                  <a:cubicBezTo>
                    <a:pt x="809" y="967466"/>
                    <a:pt x="809" y="800731"/>
                    <a:pt x="809" y="633242"/>
                  </a:cubicBezTo>
                  <a:cubicBezTo>
                    <a:pt x="809" y="437084"/>
                    <a:pt x="1564" y="240925"/>
                    <a:pt x="55" y="44767"/>
                  </a:cubicBezTo>
                  <a:cubicBezTo>
                    <a:pt x="55" y="10062"/>
                    <a:pt x="10618" y="-500"/>
                    <a:pt x="42304" y="4781"/>
                  </a:cubicBezTo>
                  <a:cubicBezTo>
                    <a:pt x="44568" y="5535"/>
                    <a:pt x="47585" y="4781"/>
                    <a:pt x="49849" y="4781"/>
                  </a:cubicBezTo>
                  <a:cubicBezTo>
                    <a:pt x="91344" y="6290"/>
                    <a:pt x="140384" y="-10308"/>
                    <a:pt x="171316" y="10817"/>
                  </a:cubicBezTo>
                  <a:cubicBezTo>
                    <a:pt x="200740" y="31187"/>
                    <a:pt x="212057" y="77963"/>
                    <a:pt x="229410" y="113423"/>
                  </a:cubicBezTo>
                  <a:cubicBezTo>
                    <a:pt x="347105" y="353339"/>
                    <a:pt x="480643" y="584957"/>
                    <a:pt x="580232" y="832419"/>
                  </a:cubicBezTo>
                  <a:cubicBezTo>
                    <a:pt x="591548" y="861088"/>
                    <a:pt x="602865" y="888248"/>
                    <a:pt x="613427" y="916163"/>
                  </a:cubicBezTo>
                  <a:close/>
                </a:path>
              </a:pathLst>
            </a:custGeom>
            <a:grpFill/>
            <a:ln w="754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4CED99F3-F48F-4F0A-A158-E80042725BEC}"/>
                </a:ext>
              </a:extLst>
            </p:cNvPr>
            <p:cNvSpPr/>
            <p:nvPr/>
          </p:nvSpPr>
          <p:spPr>
            <a:xfrm>
              <a:off x="4384069" y="5689434"/>
              <a:ext cx="434768" cy="758447"/>
            </a:xfrm>
            <a:custGeom>
              <a:avLst/>
              <a:gdLst>
                <a:gd name="connsiteX0" fmla="*/ 176411 w 434768"/>
                <a:gd name="connsiteY0" fmla="*/ 88440 h 758447"/>
                <a:gd name="connsiteX1" fmla="*/ 122005 w 434768"/>
                <a:gd name="connsiteY1" fmla="*/ 91970 h 758447"/>
                <a:gd name="connsiteX2" fmla="*/ 104966 w 434768"/>
                <a:gd name="connsiteY2" fmla="*/ 112417 h 758447"/>
                <a:gd name="connsiteX3" fmla="*/ 105453 w 434768"/>
                <a:gd name="connsiteY3" fmla="*/ 221471 h 758447"/>
                <a:gd name="connsiteX4" fmla="*/ 104479 w 434768"/>
                <a:gd name="connsiteY4" fmla="*/ 333933 h 758447"/>
                <a:gd name="connsiteX5" fmla="*/ 123953 w 434768"/>
                <a:gd name="connsiteY5" fmla="*/ 352920 h 758447"/>
                <a:gd name="connsiteX6" fmla="*/ 179941 w 434768"/>
                <a:gd name="connsiteY6" fmla="*/ 352434 h 758447"/>
                <a:gd name="connsiteX7" fmla="*/ 312363 w 434768"/>
                <a:gd name="connsiteY7" fmla="*/ 226340 h 758447"/>
                <a:gd name="connsiteX8" fmla="*/ 230086 w 434768"/>
                <a:gd name="connsiteY8" fmla="*/ 95865 h 758447"/>
                <a:gd name="connsiteX9" fmla="*/ 176411 w 434768"/>
                <a:gd name="connsiteY9" fmla="*/ 88440 h 758447"/>
                <a:gd name="connsiteX10" fmla="*/ 149757 w 434768"/>
                <a:gd name="connsiteY10" fmla="*/ 137 h 758447"/>
                <a:gd name="connsiteX11" fmla="*/ 262218 w 434768"/>
                <a:gd name="connsiteY11" fmla="*/ 9692 h 758447"/>
                <a:gd name="connsiteX12" fmla="*/ 412167 w 434768"/>
                <a:gd name="connsiteY12" fmla="*/ 233155 h 758447"/>
                <a:gd name="connsiteX13" fmla="*/ 295811 w 434768"/>
                <a:gd name="connsiteY13" fmla="*/ 398196 h 758447"/>
                <a:gd name="connsiteX14" fmla="*/ 385878 w 434768"/>
                <a:gd name="connsiteY14" fmla="*/ 540843 h 758447"/>
                <a:gd name="connsiteX15" fmla="*/ 433102 w 434768"/>
                <a:gd name="connsiteY15" fmla="*/ 741424 h 758447"/>
                <a:gd name="connsiteX16" fmla="*/ 421418 w 434768"/>
                <a:gd name="connsiteY16" fmla="*/ 756029 h 758447"/>
                <a:gd name="connsiteX17" fmla="*/ 358128 w 434768"/>
                <a:gd name="connsiteY17" fmla="*/ 756516 h 758447"/>
                <a:gd name="connsiteX18" fmla="*/ 322101 w 434768"/>
                <a:gd name="connsiteY18" fmla="*/ 728766 h 758447"/>
                <a:gd name="connsiteX19" fmla="*/ 283153 w 434768"/>
                <a:gd name="connsiteY19" fmla="*/ 548632 h 758447"/>
                <a:gd name="connsiteX20" fmla="*/ 262706 w 434768"/>
                <a:gd name="connsiteY20" fmla="*/ 491671 h 758447"/>
                <a:gd name="connsiteX21" fmla="*/ 178481 w 434768"/>
                <a:gd name="connsiteY21" fmla="*/ 439578 h 758447"/>
                <a:gd name="connsiteX22" fmla="*/ 109835 w 434768"/>
                <a:gd name="connsiteY22" fmla="*/ 442986 h 758447"/>
                <a:gd name="connsiteX23" fmla="*/ 104967 w 434768"/>
                <a:gd name="connsiteY23" fmla="*/ 510171 h 758447"/>
                <a:gd name="connsiteX24" fmla="*/ 104967 w 434768"/>
                <a:gd name="connsiteY24" fmla="*/ 731687 h 758447"/>
                <a:gd name="connsiteX25" fmla="*/ 81598 w 434768"/>
                <a:gd name="connsiteY25" fmla="*/ 756516 h 758447"/>
                <a:gd name="connsiteX26" fmla="*/ 9058 w 434768"/>
                <a:gd name="connsiteY26" fmla="*/ 752135 h 758447"/>
                <a:gd name="connsiteX27" fmla="*/ 3702 w 434768"/>
                <a:gd name="connsiteY27" fmla="*/ 677647 h 758447"/>
                <a:gd name="connsiteX28" fmla="*/ 3216 w 434768"/>
                <a:gd name="connsiteY28" fmla="*/ 50100 h 758447"/>
                <a:gd name="connsiteX29" fmla="*/ 37295 w 434768"/>
                <a:gd name="connsiteY29" fmla="*/ 10666 h 758447"/>
                <a:gd name="connsiteX30" fmla="*/ 149757 w 434768"/>
                <a:gd name="connsiteY30" fmla="*/ 137 h 75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34768" h="758447">
                  <a:moveTo>
                    <a:pt x="176411" y="88440"/>
                  </a:moveTo>
                  <a:cubicBezTo>
                    <a:pt x="158397" y="88196"/>
                    <a:pt x="140262" y="89779"/>
                    <a:pt x="122005" y="91970"/>
                  </a:cubicBezTo>
                  <a:cubicBezTo>
                    <a:pt x="108374" y="93431"/>
                    <a:pt x="104479" y="99272"/>
                    <a:pt x="104966" y="112417"/>
                  </a:cubicBezTo>
                  <a:cubicBezTo>
                    <a:pt x="105940" y="148444"/>
                    <a:pt x="105453" y="184958"/>
                    <a:pt x="105453" y="221471"/>
                  </a:cubicBezTo>
                  <a:cubicBezTo>
                    <a:pt x="105453" y="258959"/>
                    <a:pt x="105940" y="295959"/>
                    <a:pt x="104479" y="333933"/>
                  </a:cubicBezTo>
                  <a:cubicBezTo>
                    <a:pt x="104479" y="348539"/>
                    <a:pt x="108861" y="353894"/>
                    <a:pt x="123953" y="352920"/>
                  </a:cubicBezTo>
                  <a:cubicBezTo>
                    <a:pt x="142453" y="351460"/>
                    <a:pt x="161440" y="352920"/>
                    <a:pt x="179941" y="352434"/>
                  </a:cubicBezTo>
                  <a:cubicBezTo>
                    <a:pt x="256376" y="351460"/>
                    <a:pt x="307981" y="302288"/>
                    <a:pt x="312363" y="226340"/>
                  </a:cubicBezTo>
                  <a:cubicBezTo>
                    <a:pt x="316258" y="161589"/>
                    <a:pt x="285100" y="111443"/>
                    <a:pt x="230086" y="95865"/>
                  </a:cubicBezTo>
                  <a:cubicBezTo>
                    <a:pt x="212316" y="90753"/>
                    <a:pt x="194424" y="88683"/>
                    <a:pt x="176411" y="88440"/>
                  </a:cubicBezTo>
                  <a:close/>
                  <a:moveTo>
                    <a:pt x="149757" y="137"/>
                  </a:moveTo>
                  <a:cubicBezTo>
                    <a:pt x="187244" y="-654"/>
                    <a:pt x="224731" y="1902"/>
                    <a:pt x="262218" y="9692"/>
                  </a:cubicBezTo>
                  <a:cubicBezTo>
                    <a:pt x="381983" y="34521"/>
                    <a:pt x="423852" y="131891"/>
                    <a:pt x="412167" y="233155"/>
                  </a:cubicBezTo>
                  <a:cubicBezTo>
                    <a:pt x="403891" y="312024"/>
                    <a:pt x="377115" y="346590"/>
                    <a:pt x="295811" y="398196"/>
                  </a:cubicBezTo>
                  <a:cubicBezTo>
                    <a:pt x="354233" y="427894"/>
                    <a:pt x="372733" y="482908"/>
                    <a:pt x="385878" y="540843"/>
                  </a:cubicBezTo>
                  <a:cubicBezTo>
                    <a:pt x="400970" y="608027"/>
                    <a:pt x="412167" y="675700"/>
                    <a:pt x="433102" y="741424"/>
                  </a:cubicBezTo>
                  <a:cubicBezTo>
                    <a:pt x="437484" y="754569"/>
                    <a:pt x="433102" y="756516"/>
                    <a:pt x="421418" y="756029"/>
                  </a:cubicBezTo>
                  <a:cubicBezTo>
                    <a:pt x="400483" y="755543"/>
                    <a:pt x="379062" y="754082"/>
                    <a:pt x="358128" y="756516"/>
                  </a:cubicBezTo>
                  <a:cubicBezTo>
                    <a:pt x="335245" y="758951"/>
                    <a:pt x="327456" y="748726"/>
                    <a:pt x="322101" y="728766"/>
                  </a:cubicBezTo>
                  <a:cubicBezTo>
                    <a:pt x="306522" y="669370"/>
                    <a:pt x="296298" y="608514"/>
                    <a:pt x="283153" y="548632"/>
                  </a:cubicBezTo>
                  <a:cubicBezTo>
                    <a:pt x="278772" y="528671"/>
                    <a:pt x="272443" y="509685"/>
                    <a:pt x="262706" y="491671"/>
                  </a:cubicBezTo>
                  <a:cubicBezTo>
                    <a:pt x="244692" y="458078"/>
                    <a:pt x="216942" y="440065"/>
                    <a:pt x="178481" y="439578"/>
                  </a:cubicBezTo>
                  <a:cubicBezTo>
                    <a:pt x="155112" y="439092"/>
                    <a:pt x="124928" y="431789"/>
                    <a:pt x="109835" y="442986"/>
                  </a:cubicBezTo>
                  <a:cubicBezTo>
                    <a:pt x="94256" y="455158"/>
                    <a:pt x="104967" y="486802"/>
                    <a:pt x="104967" y="510171"/>
                  </a:cubicBezTo>
                  <a:cubicBezTo>
                    <a:pt x="104480" y="584172"/>
                    <a:pt x="103993" y="657686"/>
                    <a:pt x="104967" y="731687"/>
                  </a:cubicBezTo>
                  <a:cubicBezTo>
                    <a:pt x="104967" y="749214"/>
                    <a:pt x="102533" y="758463"/>
                    <a:pt x="81598" y="756516"/>
                  </a:cubicBezTo>
                  <a:cubicBezTo>
                    <a:pt x="56769" y="754082"/>
                    <a:pt x="23176" y="764792"/>
                    <a:pt x="9058" y="752135"/>
                  </a:cubicBezTo>
                  <a:cubicBezTo>
                    <a:pt x="-7495" y="737529"/>
                    <a:pt x="3702" y="703450"/>
                    <a:pt x="3702" y="677647"/>
                  </a:cubicBezTo>
                  <a:cubicBezTo>
                    <a:pt x="3216" y="468302"/>
                    <a:pt x="3216" y="259445"/>
                    <a:pt x="3216" y="50100"/>
                  </a:cubicBezTo>
                  <a:cubicBezTo>
                    <a:pt x="3216" y="16021"/>
                    <a:pt x="3216" y="15534"/>
                    <a:pt x="37295" y="10666"/>
                  </a:cubicBezTo>
                  <a:cubicBezTo>
                    <a:pt x="74783" y="5067"/>
                    <a:pt x="112270" y="929"/>
                    <a:pt x="149757" y="137"/>
                  </a:cubicBezTo>
                  <a:close/>
                </a:path>
              </a:pathLst>
            </a:custGeom>
            <a:grpFill/>
            <a:ln w="7545" cap="flat">
              <a:noFill/>
              <a:prstDash val="solid"/>
              <a:miter/>
            </a:ln>
          </p:spPr>
          <p:txBody>
            <a:bodyPr wrap="square" rtlCol="0" anchor="ctr">
              <a:noAutofit/>
            </a:bodyPr>
            <a:lstStyle/>
            <a:p>
              <a:endParaRPr lang="en-US"/>
            </a:p>
          </p:txBody>
        </p:sp>
        <p:sp>
          <p:nvSpPr>
            <p:cNvPr id="40" name="Freeform: Shape 39">
              <a:extLst>
                <a:ext uri="{FF2B5EF4-FFF2-40B4-BE49-F238E27FC236}">
                  <a16:creationId xmlns:a16="http://schemas.microsoft.com/office/drawing/2014/main" id="{C5395073-4096-4EF7-B796-D50A48BAD7CE}"/>
                </a:ext>
              </a:extLst>
            </p:cNvPr>
            <p:cNvSpPr/>
            <p:nvPr/>
          </p:nvSpPr>
          <p:spPr>
            <a:xfrm>
              <a:off x="3756816" y="5694161"/>
              <a:ext cx="535240" cy="751342"/>
            </a:xfrm>
            <a:custGeom>
              <a:avLst/>
              <a:gdLst>
                <a:gd name="connsiteX0" fmla="*/ 265333 w 535240"/>
                <a:gd name="connsiteY0" fmla="*/ 104768 h 751342"/>
                <a:gd name="connsiteX1" fmla="*/ 183055 w 535240"/>
                <a:gd name="connsiteY1" fmla="*/ 429009 h 751342"/>
                <a:gd name="connsiteX2" fmla="*/ 195713 w 535240"/>
                <a:gd name="connsiteY2" fmla="*/ 444102 h 751342"/>
                <a:gd name="connsiteX3" fmla="*/ 331544 w 535240"/>
                <a:gd name="connsiteY3" fmla="*/ 444102 h 751342"/>
                <a:gd name="connsiteX4" fmla="*/ 347610 w 535240"/>
                <a:gd name="connsiteY4" fmla="*/ 424141 h 751342"/>
                <a:gd name="connsiteX5" fmla="*/ 265333 w 535240"/>
                <a:gd name="connsiteY5" fmla="*/ 104768 h 751342"/>
                <a:gd name="connsiteX6" fmla="*/ 227845 w 535240"/>
                <a:gd name="connsiteY6" fmla="*/ 97 h 751342"/>
                <a:gd name="connsiteX7" fmla="*/ 313043 w 535240"/>
                <a:gd name="connsiteY7" fmla="*/ 97 h 751342"/>
                <a:gd name="connsiteX8" fmla="*/ 336899 w 535240"/>
                <a:gd name="connsiteY8" fmla="*/ 17137 h 751342"/>
                <a:gd name="connsiteX9" fmla="*/ 533585 w 535240"/>
                <a:gd name="connsiteY9" fmla="*/ 732803 h 751342"/>
                <a:gd name="connsiteX10" fmla="*/ 520440 w 535240"/>
                <a:gd name="connsiteY10" fmla="*/ 750816 h 751342"/>
                <a:gd name="connsiteX11" fmla="*/ 488795 w 535240"/>
                <a:gd name="connsiteY11" fmla="*/ 750816 h 751342"/>
                <a:gd name="connsiteX12" fmla="*/ 414307 w 535240"/>
                <a:gd name="connsiteY12" fmla="*/ 692882 h 751342"/>
                <a:gd name="connsiteX13" fmla="*/ 375360 w 535240"/>
                <a:gd name="connsiteY13" fmla="*/ 550235 h 751342"/>
                <a:gd name="connsiteX14" fmla="*/ 348583 w 535240"/>
                <a:gd name="connsiteY14" fmla="*/ 530274 h 751342"/>
                <a:gd name="connsiteX15" fmla="*/ 183055 w 535240"/>
                <a:gd name="connsiteY15" fmla="*/ 530274 h 751342"/>
                <a:gd name="connsiteX16" fmla="*/ 157252 w 535240"/>
                <a:gd name="connsiteY16" fmla="*/ 550722 h 751342"/>
                <a:gd name="connsiteX17" fmla="*/ 109541 w 535240"/>
                <a:gd name="connsiteY17" fmla="*/ 733777 h 751342"/>
                <a:gd name="connsiteX18" fmla="*/ 86659 w 535240"/>
                <a:gd name="connsiteY18" fmla="*/ 751303 h 751342"/>
                <a:gd name="connsiteX19" fmla="*/ 0 w 535240"/>
                <a:gd name="connsiteY19" fmla="*/ 751303 h 751342"/>
                <a:gd name="connsiteX20" fmla="*/ 65238 w 535240"/>
                <a:gd name="connsiteY20" fmla="*/ 512748 h 751342"/>
                <a:gd name="connsiteX21" fmla="*/ 200094 w 535240"/>
                <a:gd name="connsiteY21" fmla="*/ 21518 h 751342"/>
                <a:gd name="connsiteX22" fmla="*/ 227845 w 535240"/>
                <a:gd name="connsiteY22" fmla="*/ 97 h 75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5240" h="751342">
                  <a:moveTo>
                    <a:pt x="265333" y="104768"/>
                  </a:moveTo>
                  <a:cubicBezTo>
                    <a:pt x="243911" y="214796"/>
                    <a:pt x="212266" y="321416"/>
                    <a:pt x="183055" y="429009"/>
                  </a:cubicBezTo>
                  <a:cubicBezTo>
                    <a:pt x="179160" y="442641"/>
                    <a:pt x="184516" y="444102"/>
                    <a:pt x="195713" y="444102"/>
                  </a:cubicBezTo>
                  <a:cubicBezTo>
                    <a:pt x="240990" y="443615"/>
                    <a:pt x="286267" y="443615"/>
                    <a:pt x="331544" y="444102"/>
                  </a:cubicBezTo>
                  <a:cubicBezTo>
                    <a:pt x="347610" y="444102"/>
                    <a:pt x="352478" y="442154"/>
                    <a:pt x="347610" y="424141"/>
                  </a:cubicBezTo>
                  <a:cubicBezTo>
                    <a:pt x="318886" y="318007"/>
                    <a:pt x="288214" y="212849"/>
                    <a:pt x="265333" y="104768"/>
                  </a:cubicBezTo>
                  <a:close/>
                  <a:moveTo>
                    <a:pt x="227845" y="97"/>
                  </a:moveTo>
                  <a:cubicBezTo>
                    <a:pt x="256082" y="1557"/>
                    <a:pt x="284806" y="1071"/>
                    <a:pt x="313043" y="97"/>
                  </a:cubicBezTo>
                  <a:cubicBezTo>
                    <a:pt x="326188" y="-391"/>
                    <a:pt x="333004" y="3018"/>
                    <a:pt x="336899" y="17137"/>
                  </a:cubicBezTo>
                  <a:cubicBezTo>
                    <a:pt x="402136" y="255692"/>
                    <a:pt x="467374" y="494247"/>
                    <a:pt x="533585" y="732803"/>
                  </a:cubicBezTo>
                  <a:cubicBezTo>
                    <a:pt x="537480" y="747408"/>
                    <a:pt x="535045" y="751790"/>
                    <a:pt x="520440" y="750816"/>
                  </a:cubicBezTo>
                  <a:cubicBezTo>
                    <a:pt x="509730" y="749843"/>
                    <a:pt x="499506" y="750816"/>
                    <a:pt x="488795" y="750816"/>
                  </a:cubicBezTo>
                  <a:cubicBezTo>
                    <a:pt x="429886" y="750816"/>
                    <a:pt x="430373" y="750816"/>
                    <a:pt x="414307" y="692882"/>
                  </a:cubicBezTo>
                  <a:cubicBezTo>
                    <a:pt x="401162" y="645170"/>
                    <a:pt x="387530" y="597946"/>
                    <a:pt x="375360" y="550235"/>
                  </a:cubicBezTo>
                  <a:cubicBezTo>
                    <a:pt x="371465" y="535143"/>
                    <a:pt x="364649" y="530274"/>
                    <a:pt x="348583" y="530274"/>
                  </a:cubicBezTo>
                  <a:cubicBezTo>
                    <a:pt x="293569" y="531248"/>
                    <a:pt x="238068" y="531248"/>
                    <a:pt x="183055" y="530274"/>
                  </a:cubicBezTo>
                  <a:cubicBezTo>
                    <a:pt x="166502" y="529787"/>
                    <a:pt x="160660" y="536116"/>
                    <a:pt x="157252" y="550722"/>
                  </a:cubicBezTo>
                  <a:cubicBezTo>
                    <a:pt x="141672" y="612065"/>
                    <a:pt x="124633" y="672434"/>
                    <a:pt x="109541" y="733777"/>
                  </a:cubicBezTo>
                  <a:cubicBezTo>
                    <a:pt x="106133" y="747895"/>
                    <a:pt x="100291" y="751790"/>
                    <a:pt x="86659" y="751303"/>
                  </a:cubicBezTo>
                  <a:cubicBezTo>
                    <a:pt x="58422" y="750329"/>
                    <a:pt x="30185" y="751303"/>
                    <a:pt x="0" y="751303"/>
                  </a:cubicBezTo>
                  <a:cubicBezTo>
                    <a:pt x="21908" y="669999"/>
                    <a:pt x="43329" y="591617"/>
                    <a:pt x="65238" y="512748"/>
                  </a:cubicBezTo>
                  <a:cubicBezTo>
                    <a:pt x="110514" y="349167"/>
                    <a:pt x="155792" y="185586"/>
                    <a:pt x="200094" y="21518"/>
                  </a:cubicBezTo>
                  <a:cubicBezTo>
                    <a:pt x="204476" y="5452"/>
                    <a:pt x="210805" y="-877"/>
                    <a:pt x="227845" y="97"/>
                  </a:cubicBezTo>
                  <a:close/>
                </a:path>
              </a:pathLst>
            </a:custGeom>
            <a:grpFill/>
            <a:ln w="7545" cap="flat">
              <a:noFill/>
              <a:prstDash val="solid"/>
              <a:miter/>
            </a:ln>
          </p:spPr>
          <p:txBody>
            <a:bodyPr wrap="square" rtlCol="0" anchor="ctr">
              <a:noAutofit/>
            </a:bodyPr>
            <a:lstStyle/>
            <a:p>
              <a:endParaRPr lang="en-US"/>
            </a:p>
          </p:txBody>
        </p:sp>
        <p:sp>
          <p:nvSpPr>
            <p:cNvPr id="10" name="Freeform: Shape 9">
              <a:extLst>
                <a:ext uri="{FF2B5EF4-FFF2-40B4-BE49-F238E27FC236}">
                  <a16:creationId xmlns:a16="http://schemas.microsoft.com/office/drawing/2014/main" id="{99E1E01E-7A1E-43FF-84A2-4DC69431BE0B}"/>
                </a:ext>
              </a:extLst>
            </p:cNvPr>
            <p:cNvSpPr/>
            <p:nvPr/>
          </p:nvSpPr>
          <p:spPr>
            <a:xfrm>
              <a:off x="3333258" y="5694258"/>
              <a:ext cx="367661" cy="751692"/>
            </a:xfrm>
            <a:custGeom>
              <a:avLst/>
              <a:gdLst>
                <a:gd name="connsiteX0" fmla="*/ 754 w 569754"/>
                <a:gd name="connsiteY0" fmla="*/ 582440 h 1164878"/>
                <a:gd name="connsiteX1" fmla="*/ 0 w 569754"/>
                <a:gd name="connsiteY1" fmla="*/ 35459 h 1164878"/>
                <a:gd name="connsiteX2" fmla="*/ 35459 w 569754"/>
                <a:gd name="connsiteY2" fmla="*/ 0 h 1164878"/>
                <a:gd name="connsiteX3" fmla="*/ 510766 w 569754"/>
                <a:gd name="connsiteY3" fmla="*/ 0 h 1164878"/>
                <a:gd name="connsiteX4" fmla="*/ 546225 w 569754"/>
                <a:gd name="connsiteY4" fmla="*/ 35459 h 1164878"/>
                <a:gd name="connsiteX5" fmla="*/ 546225 w 569754"/>
                <a:gd name="connsiteY5" fmla="*/ 110905 h 1164878"/>
                <a:gd name="connsiteX6" fmla="*/ 507748 w 569754"/>
                <a:gd name="connsiteY6" fmla="*/ 147119 h 1164878"/>
                <a:gd name="connsiteX7" fmla="*/ 190877 w 569754"/>
                <a:gd name="connsiteY7" fmla="*/ 146364 h 1164878"/>
                <a:gd name="connsiteX8" fmla="*/ 158436 w 569754"/>
                <a:gd name="connsiteY8" fmla="*/ 177297 h 1164878"/>
                <a:gd name="connsiteX9" fmla="*/ 158436 w 569754"/>
                <a:gd name="connsiteY9" fmla="*/ 456446 h 1164878"/>
                <a:gd name="connsiteX10" fmla="*/ 188614 w 569754"/>
                <a:gd name="connsiteY10" fmla="*/ 485115 h 1164878"/>
                <a:gd name="connsiteX11" fmla="*/ 490396 w 569754"/>
                <a:gd name="connsiteY11" fmla="*/ 484360 h 1164878"/>
                <a:gd name="connsiteX12" fmla="*/ 524347 w 569754"/>
                <a:gd name="connsiteY12" fmla="*/ 517556 h 1164878"/>
                <a:gd name="connsiteX13" fmla="*/ 524347 w 569754"/>
                <a:gd name="connsiteY13" fmla="*/ 596774 h 1164878"/>
                <a:gd name="connsiteX14" fmla="*/ 491150 w 569754"/>
                <a:gd name="connsiteY14" fmla="*/ 630725 h 1164878"/>
                <a:gd name="connsiteX15" fmla="*/ 193140 w 569754"/>
                <a:gd name="connsiteY15" fmla="*/ 629216 h 1164878"/>
                <a:gd name="connsiteX16" fmla="*/ 158436 w 569754"/>
                <a:gd name="connsiteY16" fmla="*/ 665430 h 1164878"/>
                <a:gd name="connsiteX17" fmla="*/ 158436 w 569754"/>
                <a:gd name="connsiteY17" fmla="*/ 982301 h 1164878"/>
                <a:gd name="connsiteX18" fmla="*/ 191631 w 569754"/>
                <a:gd name="connsiteY18" fmla="*/ 1016252 h 1164878"/>
                <a:gd name="connsiteX19" fmla="*/ 534909 w 569754"/>
                <a:gd name="connsiteY19" fmla="*/ 1014743 h 1164878"/>
                <a:gd name="connsiteX20" fmla="*/ 569614 w 569754"/>
                <a:gd name="connsiteY20" fmla="*/ 1047938 h 1164878"/>
                <a:gd name="connsiteX21" fmla="*/ 569614 w 569754"/>
                <a:gd name="connsiteY21" fmla="*/ 1138473 h 1164878"/>
                <a:gd name="connsiteX22" fmla="*/ 544716 w 569754"/>
                <a:gd name="connsiteY22" fmla="*/ 1164879 h 1164878"/>
                <a:gd name="connsiteX23" fmla="*/ 24142 w 569754"/>
                <a:gd name="connsiteY23" fmla="*/ 1164879 h 1164878"/>
                <a:gd name="connsiteX24" fmla="*/ 754 w 569754"/>
                <a:gd name="connsiteY24" fmla="*/ 1129420 h 1164878"/>
                <a:gd name="connsiteX25" fmla="*/ 754 w 569754"/>
                <a:gd name="connsiteY25" fmla="*/ 582440 h 116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69754" h="1164878">
                  <a:moveTo>
                    <a:pt x="754" y="582440"/>
                  </a:moveTo>
                  <a:cubicBezTo>
                    <a:pt x="754" y="399861"/>
                    <a:pt x="1509" y="218037"/>
                    <a:pt x="0" y="35459"/>
                  </a:cubicBezTo>
                  <a:cubicBezTo>
                    <a:pt x="0" y="7545"/>
                    <a:pt x="7545" y="0"/>
                    <a:pt x="35459" y="0"/>
                  </a:cubicBezTo>
                  <a:cubicBezTo>
                    <a:pt x="193895" y="1509"/>
                    <a:pt x="352330" y="1509"/>
                    <a:pt x="510766" y="0"/>
                  </a:cubicBezTo>
                  <a:cubicBezTo>
                    <a:pt x="538681" y="0"/>
                    <a:pt x="549244" y="6790"/>
                    <a:pt x="546225" y="35459"/>
                  </a:cubicBezTo>
                  <a:cubicBezTo>
                    <a:pt x="543962" y="60356"/>
                    <a:pt x="543208" y="86008"/>
                    <a:pt x="546225" y="110905"/>
                  </a:cubicBezTo>
                  <a:cubicBezTo>
                    <a:pt x="549998" y="142592"/>
                    <a:pt x="535663" y="147873"/>
                    <a:pt x="507748" y="147119"/>
                  </a:cubicBezTo>
                  <a:cubicBezTo>
                    <a:pt x="402125" y="145610"/>
                    <a:pt x="296501" y="147119"/>
                    <a:pt x="190877" y="146364"/>
                  </a:cubicBezTo>
                  <a:cubicBezTo>
                    <a:pt x="167489" y="146364"/>
                    <a:pt x="157681" y="150891"/>
                    <a:pt x="158436" y="177297"/>
                  </a:cubicBezTo>
                  <a:cubicBezTo>
                    <a:pt x="159944" y="270095"/>
                    <a:pt x="159944" y="363648"/>
                    <a:pt x="158436" y="456446"/>
                  </a:cubicBezTo>
                  <a:cubicBezTo>
                    <a:pt x="158436" y="480588"/>
                    <a:pt x="165980" y="485869"/>
                    <a:pt x="188614" y="485115"/>
                  </a:cubicBezTo>
                  <a:cubicBezTo>
                    <a:pt x="288956" y="484360"/>
                    <a:pt x="390053" y="485115"/>
                    <a:pt x="490396" y="484360"/>
                  </a:cubicBezTo>
                  <a:cubicBezTo>
                    <a:pt x="516047" y="484360"/>
                    <a:pt x="527364" y="489641"/>
                    <a:pt x="524347" y="517556"/>
                  </a:cubicBezTo>
                  <a:cubicBezTo>
                    <a:pt x="522083" y="543962"/>
                    <a:pt x="522083" y="570368"/>
                    <a:pt x="524347" y="596774"/>
                  </a:cubicBezTo>
                  <a:cubicBezTo>
                    <a:pt x="526610" y="623180"/>
                    <a:pt x="517556" y="631479"/>
                    <a:pt x="491150" y="630725"/>
                  </a:cubicBezTo>
                  <a:cubicBezTo>
                    <a:pt x="391562" y="629216"/>
                    <a:pt x="292729" y="631479"/>
                    <a:pt x="193140" y="629216"/>
                  </a:cubicBezTo>
                  <a:cubicBezTo>
                    <a:pt x="163716" y="628461"/>
                    <a:pt x="157681" y="637515"/>
                    <a:pt x="158436" y="665430"/>
                  </a:cubicBezTo>
                  <a:cubicBezTo>
                    <a:pt x="159944" y="771054"/>
                    <a:pt x="159944" y="876677"/>
                    <a:pt x="158436" y="982301"/>
                  </a:cubicBezTo>
                  <a:cubicBezTo>
                    <a:pt x="158436" y="1008707"/>
                    <a:pt x="165225" y="1016252"/>
                    <a:pt x="191631" y="1016252"/>
                  </a:cubicBezTo>
                  <a:cubicBezTo>
                    <a:pt x="306309" y="1014743"/>
                    <a:pt x="420231" y="1016252"/>
                    <a:pt x="534909" y="1014743"/>
                  </a:cubicBezTo>
                  <a:cubicBezTo>
                    <a:pt x="560560" y="1014743"/>
                    <a:pt x="571122" y="1020778"/>
                    <a:pt x="569614" y="1047938"/>
                  </a:cubicBezTo>
                  <a:cubicBezTo>
                    <a:pt x="567350" y="1078117"/>
                    <a:pt x="568105" y="1108295"/>
                    <a:pt x="569614" y="1138473"/>
                  </a:cubicBezTo>
                  <a:cubicBezTo>
                    <a:pt x="570368" y="1157334"/>
                    <a:pt x="565087" y="1164879"/>
                    <a:pt x="544716" y="1164879"/>
                  </a:cubicBezTo>
                  <a:cubicBezTo>
                    <a:pt x="371192" y="1164125"/>
                    <a:pt x="197667" y="1164125"/>
                    <a:pt x="24142" y="1164879"/>
                  </a:cubicBezTo>
                  <a:cubicBezTo>
                    <a:pt x="-6036" y="1164879"/>
                    <a:pt x="754" y="1146018"/>
                    <a:pt x="754" y="1129420"/>
                  </a:cubicBezTo>
                  <a:cubicBezTo>
                    <a:pt x="0" y="946842"/>
                    <a:pt x="754" y="765018"/>
                    <a:pt x="754" y="582440"/>
                  </a:cubicBezTo>
                  <a:close/>
                </a:path>
              </a:pathLst>
            </a:custGeom>
            <a:grpFill/>
            <a:ln w="754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07F9F48-4E12-4E50-B898-676145E935DA}"/>
                </a:ext>
              </a:extLst>
            </p:cNvPr>
            <p:cNvSpPr/>
            <p:nvPr/>
          </p:nvSpPr>
          <p:spPr>
            <a:xfrm>
              <a:off x="5537705" y="5693978"/>
              <a:ext cx="103251" cy="751790"/>
            </a:xfrm>
            <a:custGeom>
              <a:avLst/>
              <a:gdLst>
                <a:gd name="connsiteX0" fmla="*/ 755 w 160005"/>
                <a:gd name="connsiteY0" fmla="*/ 579855 h 1165029"/>
                <a:gd name="connsiteX1" fmla="*/ 0 w 160005"/>
                <a:gd name="connsiteY1" fmla="*/ 36647 h 1165029"/>
                <a:gd name="connsiteX2" fmla="*/ 34706 w 160005"/>
                <a:gd name="connsiteY2" fmla="*/ 433 h 1165029"/>
                <a:gd name="connsiteX3" fmla="*/ 125240 w 160005"/>
                <a:gd name="connsiteY3" fmla="*/ 433 h 1165029"/>
                <a:gd name="connsiteX4" fmla="*/ 159945 w 160005"/>
                <a:gd name="connsiteY4" fmla="*/ 36647 h 1165029"/>
                <a:gd name="connsiteX5" fmla="*/ 159191 w 160005"/>
                <a:gd name="connsiteY5" fmla="*/ 387469 h 1165029"/>
                <a:gd name="connsiteX6" fmla="*/ 159945 w 160005"/>
                <a:gd name="connsiteY6" fmla="*/ 1126835 h 1165029"/>
                <a:gd name="connsiteX7" fmla="*/ 122977 w 160005"/>
                <a:gd name="connsiteY7" fmla="*/ 1164558 h 1165029"/>
                <a:gd name="connsiteX8" fmla="*/ 36214 w 160005"/>
                <a:gd name="connsiteY8" fmla="*/ 1164558 h 1165029"/>
                <a:gd name="connsiteX9" fmla="*/ 0 w 160005"/>
                <a:gd name="connsiteY9" fmla="*/ 1126081 h 1165029"/>
                <a:gd name="connsiteX10" fmla="*/ 755 w 160005"/>
                <a:gd name="connsiteY10" fmla="*/ 579855 h 116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005" h="1165029">
                  <a:moveTo>
                    <a:pt x="755" y="579855"/>
                  </a:moveTo>
                  <a:cubicBezTo>
                    <a:pt x="755" y="398786"/>
                    <a:pt x="1509" y="217716"/>
                    <a:pt x="0" y="36647"/>
                  </a:cubicBezTo>
                  <a:cubicBezTo>
                    <a:pt x="0" y="9486"/>
                    <a:pt x="6036" y="-1830"/>
                    <a:pt x="34706" y="433"/>
                  </a:cubicBezTo>
                  <a:cubicBezTo>
                    <a:pt x="64884" y="2696"/>
                    <a:pt x="95062" y="3451"/>
                    <a:pt x="125240" y="433"/>
                  </a:cubicBezTo>
                  <a:cubicBezTo>
                    <a:pt x="154663" y="-2585"/>
                    <a:pt x="160699" y="10241"/>
                    <a:pt x="159945" y="36647"/>
                  </a:cubicBezTo>
                  <a:cubicBezTo>
                    <a:pt x="158436" y="153588"/>
                    <a:pt x="159191" y="270528"/>
                    <a:pt x="159191" y="387469"/>
                  </a:cubicBezTo>
                  <a:cubicBezTo>
                    <a:pt x="159191" y="634176"/>
                    <a:pt x="158436" y="880128"/>
                    <a:pt x="159945" y="1126835"/>
                  </a:cubicBezTo>
                  <a:cubicBezTo>
                    <a:pt x="159945" y="1156259"/>
                    <a:pt x="153155" y="1167576"/>
                    <a:pt x="122977" y="1164558"/>
                  </a:cubicBezTo>
                  <a:cubicBezTo>
                    <a:pt x="94307" y="1161540"/>
                    <a:pt x="64884" y="1161540"/>
                    <a:pt x="36214" y="1164558"/>
                  </a:cubicBezTo>
                  <a:cubicBezTo>
                    <a:pt x="4527" y="1167576"/>
                    <a:pt x="0" y="1153995"/>
                    <a:pt x="0" y="1126081"/>
                  </a:cubicBezTo>
                  <a:cubicBezTo>
                    <a:pt x="755" y="944257"/>
                    <a:pt x="755" y="761678"/>
                    <a:pt x="755" y="579855"/>
                  </a:cubicBezTo>
                  <a:close/>
                </a:path>
              </a:pathLst>
            </a:custGeom>
            <a:grpFill/>
            <a:ln w="754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0E01263E-3E0F-477F-A22F-0F063E2BFCAD}"/>
                </a:ext>
              </a:extLst>
            </p:cNvPr>
            <p:cNvSpPr/>
            <p:nvPr/>
          </p:nvSpPr>
          <p:spPr>
            <a:xfrm>
              <a:off x="2032763" y="5451515"/>
              <a:ext cx="211779" cy="211779"/>
            </a:xfrm>
            <a:custGeom>
              <a:avLst/>
              <a:gdLst>
                <a:gd name="connsiteX0" fmla="*/ 306309 w 328188"/>
                <a:gd name="connsiteY0" fmla="*/ 0 h 328188"/>
                <a:gd name="connsiteX1" fmla="*/ 21879 w 328188"/>
                <a:gd name="connsiteY1" fmla="*/ 0 h 328188"/>
                <a:gd name="connsiteX2" fmla="*/ 0 w 328188"/>
                <a:gd name="connsiteY2" fmla="*/ 21879 h 328188"/>
                <a:gd name="connsiteX3" fmla="*/ 0 w 328188"/>
                <a:gd name="connsiteY3" fmla="*/ 306309 h 328188"/>
                <a:gd name="connsiteX4" fmla="*/ 21879 w 328188"/>
                <a:gd name="connsiteY4" fmla="*/ 328188 h 328188"/>
                <a:gd name="connsiteX5" fmla="*/ 306309 w 328188"/>
                <a:gd name="connsiteY5" fmla="*/ 328188 h 328188"/>
                <a:gd name="connsiteX6" fmla="*/ 328188 w 328188"/>
                <a:gd name="connsiteY6" fmla="*/ 306309 h 328188"/>
                <a:gd name="connsiteX7" fmla="*/ 328188 w 328188"/>
                <a:gd name="connsiteY7" fmla="*/ 21879 h 328188"/>
                <a:gd name="connsiteX8" fmla="*/ 306309 w 328188"/>
                <a:gd name="connsiteY8" fmla="*/ 0 h 328188"/>
                <a:gd name="connsiteX9" fmla="*/ 132030 w 328188"/>
                <a:gd name="connsiteY9" fmla="*/ 114677 h 328188"/>
                <a:gd name="connsiteX10" fmla="*/ 116941 w 328188"/>
                <a:gd name="connsiteY10" fmla="*/ 129766 h 328188"/>
                <a:gd name="connsiteX11" fmla="*/ 56584 w 328188"/>
                <a:gd name="connsiteY11" fmla="*/ 129766 h 328188"/>
                <a:gd name="connsiteX12" fmla="*/ 41495 w 328188"/>
                <a:gd name="connsiteY12" fmla="*/ 114677 h 328188"/>
                <a:gd name="connsiteX13" fmla="*/ 41495 w 328188"/>
                <a:gd name="connsiteY13" fmla="*/ 61865 h 328188"/>
                <a:gd name="connsiteX14" fmla="*/ 56584 w 328188"/>
                <a:gd name="connsiteY14" fmla="*/ 46776 h 328188"/>
                <a:gd name="connsiteX15" fmla="*/ 116941 w 328188"/>
                <a:gd name="connsiteY15" fmla="*/ 46776 h 328188"/>
                <a:gd name="connsiteX16" fmla="*/ 132030 w 328188"/>
                <a:gd name="connsiteY16" fmla="*/ 61865 h 328188"/>
                <a:gd name="connsiteX17" fmla="*/ 132030 w 328188"/>
                <a:gd name="connsiteY17" fmla="*/ 114677 h 328188"/>
                <a:gd name="connsiteX18" fmla="*/ 298764 w 328188"/>
                <a:gd name="connsiteY18" fmla="*/ 114677 h 328188"/>
                <a:gd name="connsiteX19" fmla="*/ 283675 w 328188"/>
                <a:gd name="connsiteY19" fmla="*/ 129766 h 328188"/>
                <a:gd name="connsiteX20" fmla="*/ 223319 w 328188"/>
                <a:gd name="connsiteY20" fmla="*/ 129766 h 328188"/>
                <a:gd name="connsiteX21" fmla="*/ 208230 w 328188"/>
                <a:gd name="connsiteY21" fmla="*/ 114677 h 328188"/>
                <a:gd name="connsiteX22" fmla="*/ 208230 w 328188"/>
                <a:gd name="connsiteY22" fmla="*/ 61865 h 328188"/>
                <a:gd name="connsiteX23" fmla="*/ 223319 w 328188"/>
                <a:gd name="connsiteY23" fmla="*/ 46776 h 328188"/>
                <a:gd name="connsiteX24" fmla="*/ 283675 w 328188"/>
                <a:gd name="connsiteY24" fmla="*/ 46776 h 328188"/>
                <a:gd name="connsiteX25" fmla="*/ 298764 w 328188"/>
                <a:gd name="connsiteY25" fmla="*/ 61865 h 328188"/>
                <a:gd name="connsiteX26" fmla="*/ 298764 w 328188"/>
                <a:gd name="connsiteY26" fmla="*/ 114677 h 32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8188" h="328188">
                  <a:moveTo>
                    <a:pt x="306309" y="0"/>
                  </a:moveTo>
                  <a:lnTo>
                    <a:pt x="21879" y="0"/>
                  </a:lnTo>
                  <a:cubicBezTo>
                    <a:pt x="9808" y="0"/>
                    <a:pt x="0" y="9808"/>
                    <a:pt x="0" y="21879"/>
                  </a:cubicBezTo>
                  <a:lnTo>
                    <a:pt x="0" y="306309"/>
                  </a:lnTo>
                  <a:cubicBezTo>
                    <a:pt x="0" y="318380"/>
                    <a:pt x="9808" y="328188"/>
                    <a:pt x="21879" y="328188"/>
                  </a:cubicBezTo>
                  <a:lnTo>
                    <a:pt x="306309" y="328188"/>
                  </a:lnTo>
                  <a:cubicBezTo>
                    <a:pt x="318380" y="328188"/>
                    <a:pt x="328188" y="318380"/>
                    <a:pt x="328188" y="306309"/>
                  </a:cubicBezTo>
                  <a:lnTo>
                    <a:pt x="328188" y="21879"/>
                  </a:lnTo>
                  <a:cubicBezTo>
                    <a:pt x="328188" y="9808"/>
                    <a:pt x="318380" y="0"/>
                    <a:pt x="306309" y="0"/>
                  </a:cubicBezTo>
                  <a:close/>
                  <a:moveTo>
                    <a:pt x="132030" y="114677"/>
                  </a:moveTo>
                  <a:cubicBezTo>
                    <a:pt x="132030" y="122976"/>
                    <a:pt x="125240" y="129766"/>
                    <a:pt x="116941" y="129766"/>
                  </a:cubicBezTo>
                  <a:lnTo>
                    <a:pt x="56584" y="129766"/>
                  </a:lnTo>
                  <a:cubicBezTo>
                    <a:pt x="48285" y="129766"/>
                    <a:pt x="41495" y="122976"/>
                    <a:pt x="41495" y="114677"/>
                  </a:cubicBezTo>
                  <a:lnTo>
                    <a:pt x="41495" y="61865"/>
                  </a:lnTo>
                  <a:cubicBezTo>
                    <a:pt x="41495" y="53566"/>
                    <a:pt x="48285" y="46776"/>
                    <a:pt x="56584" y="46776"/>
                  </a:cubicBezTo>
                  <a:lnTo>
                    <a:pt x="116941" y="46776"/>
                  </a:lnTo>
                  <a:cubicBezTo>
                    <a:pt x="125240" y="46776"/>
                    <a:pt x="132030" y="53566"/>
                    <a:pt x="132030" y="61865"/>
                  </a:cubicBezTo>
                  <a:lnTo>
                    <a:pt x="132030" y="114677"/>
                  </a:lnTo>
                  <a:close/>
                  <a:moveTo>
                    <a:pt x="298764" y="114677"/>
                  </a:moveTo>
                  <a:cubicBezTo>
                    <a:pt x="298764" y="122976"/>
                    <a:pt x="291974" y="129766"/>
                    <a:pt x="283675" y="129766"/>
                  </a:cubicBezTo>
                  <a:lnTo>
                    <a:pt x="223319" y="129766"/>
                  </a:lnTo>
                  <a:cubicBezTo>
                    <a:pt x="215020" y="129766"/>
                    <a:pt x="208230" y="122976"/>
                    <a:pt x="208230" y="114677"/>
                  </a:cubicBezTo>
                  <a:lnTo>
                    <a:pt x="208230" y="61865"/>
                  </a:lnTo>
                  <a:cubicBezTo>
                    <a:pt x="208230" y="53566"/>
                    <a:pt x="215020" y="46776"/>
                    <a:pt x="223319" y="46776"/>
                  </a:cubicBezTo>
                  <a:lnTo>
                    <a:pt x="283675" y="46776"/>
                  </a:lnTo>
                  <a:cubicBezTo>
                    <a:pt x="291974" y="46776"/>
                    <a:pt x="298764" y="53566"/>
                    <a:pt x="298764" y="61865"/>
                  </a:cubicBezTo>
                  <a:lnTo>
                    <a:pt x="298764" y="114677"/>
                  </a:lnTo>
                  <a:close/>
                </a:path>
              </a:pathLst>
            </a:custGeom>
            <a:solidFill>
              <a:schemeClr val="accent3">
                <a:lumMod val="50000"/>
              </a:schemeClr>
            </a:solidFill>
            <a:ln w="754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BF3AA911-4F52-46D8-A7C0-2721C3CEA449}"/>
                </a:ext>
              </a:extLst>
            </p:cNvPr>
            <p:cNvSpPr/>
            <p:nvPr/>
          </p:nvSpPr>
          <p:spPr>
            <a:xfrm>
              <a:off x="7965616" y="5924050"/>
              <a:ext cx="312069" cy="312086"/>
            </a:xfrm>
            <a:custGeom>
              <a:avLst/>
              <a:gdLst>
                <a:gd name="connsiteX0" fmla="*/ 483606 w 483605"/>
                <a:gd name="connsiteY0" fmla="*/ 451164 h 483632"/>
                <a:gd name="connsiteX1" fmla="*/ 483606 w 483605"/>
                <a:gd name="connsiteY1" fmla="*/ 32441 h 483632"/>
                <a:gd name="connsiteX2" fmla="*/ 451164 w 483605"/>
                <a:gd name="connsiteY2" fmla="*/ 0 h 483632"/>
                <a:gd name="connsiteX3" fmla="*/ 32441 w 483605"/>
                <a:gd name="connsiteY3" fmla="*/ 0 h 483632"/>
                <a:gd name="connsiteX4" fmla="*/ 0 w 483605"/>
                <a:gd name="connsiteY4" fmla="*/ 32441 h 483632"/>
                <a:gd name="connsiteX5" fmla="*/ 0 w 483605"/>
                <a:gd name="connsiteY5" fmla="*/ 451164 h 483632"/>
                <a:gd name="connsiteX6" fmla="*/ 32441 w 483605"/>
                <a:gd name="connsiteY6" fmla="*/ 483606 h 483632"/>
                <a:gd name="connsiteX7" fmla="*/ 451164 w 483605"/>
                <a:gd name="connsiteY7" fmla="*/ 483606 h 483632"/>
                <a:gd name="connsiteX8" fmla="*/ 483606 w 483605"/>
                <a:gd name="connsiteY8" fmla="*/ 451164 h 483632"/>
                <a:gd name="connsiteX9" fmla="*/ 314608 w 483605"/>
                <a:gd name="connsiteY9" fmla="*/ 194649 h 483632"/>
                <a:gd name="connsiteX10" fmla="*/ 292728 w 483605"/>
                <a:gd name="connsiteY10" fmla="*/ 172770 h 483632"/>
                <a:gd name="connsiteX11" fmla="*/ 292728 w 483605"/>
                <a:gd name="connsiteY11" fmla="*/ 83744 h 483632"/>
                <a:gd name="connsiteX12" fmla="*/ 314608 w 483605"/>
                <a:gd name="connsiteY12" fmla="*/ 61865 h 483632"/>
                <a:gd name="connsiteX13" fmla="*/ 392317 w 483605"/>
                <a:gd name="connsiteY13" fmla="*/ 61865 h 483632"/>
                <a:gd name="connsiteX14" fmla="*/ 414196 w 483605"/>
                <a:gd name="connsiteY14" fmla="*/ 83744 h 483632"/>
                <a:gd name="connsiteX15" fmla="*/ 414196 w 483605"/>
                <a:gd name="connsiteY15" fmla="*/ 172770 h 483632"/>
                <a:gd name="connsiteX16" fmla="*/ 392317 w 483605"/>
                <a:gd name="connsiteY16" fmla="*/ 194649 h 483632"/>
                <a:gd name="connsiteX17" fmla="*/ 314608 w 483605"/>
                <a:gd name="connsiteY17" fmla="*/ 194649 h 483632"/>
                <a:gd name="connsiteX18" fmla="*/ 314608 w 483605"/>
                <a:gd name="connsiteY18" fmla="*/ 440602 h 483632"/>
                <a:gd name="connsiteX19" fmla="*/ 292728 w 483605"/>
                <a:gd name="connsiteY19" fmla="*/ 418723 h 483632"/>
                <a:gd name="connsiteX20" fmla="*/ 292728 w 483605"/>
                <a:gd name="connsiteY20" fmla="*/ 329697 h 483632"/>
                <a:gd name="connsiteX21" fmla="*/ 314608 w 483605"/>
                <a:gd name="connsiteY21" fmla="*/ 307818 h 483632"/>
                <a:gd name="connsiteX22" fmla="*/ 392317 w 483605"/>
                <a:gd name="connsiteY22" fmla="*/ 307818 h 483632"/>
                <a:gd name="connsiteX23" fmla="*/ 414196 w 483605"/>
                <a:gd name="connsiteY23" fmla="*/ 329697 h 483632"/>
                <a:gd name="connsiteX24" fmla="*/ 414196 w 483605"/>
                <a:gd name="connsiteY24" fmla="*/ 418723 h 483632"/>
                <a:gd name="connsiteX25" fmla="*/ 392317 w 483605"/>
                <a:gd name="connsiteY25" fmla="*/ 440602 h 483632"/>
                <a:gd name="connsiteX26" fmla="*/ 314608 w 483605"/>
                <a:gd name="connsiteY26" fmla="*/ 440602 h 48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3605" h="483632">
                  <a:moveTo>
                    <a:pt x="483606" y="451164"/>
                  </a:moveTo>
                  <a:lnTo>
                    <a:pt x="483606" y="32441"/>
                  </a:lnTo>
                  <a:cubicBezTo>
                    <a:pt x="483606" y="14334"/>
                    <a:pt x="469271" y="0"/>
                    <a:pt x="451164" y="0"/>
                  </a:cubicBezTo>
                  <a:lnTo>
                    <a:pt x="32441" y="0"/>
                  </a:lnTo>
                  <a:cubicBezTo>
                    <a:pt x="14335" y="0"/>
                    <a:pt x="0" y="14334"/>
                    <a:pt x="0" y="32441"/>
                  </a:cubicBezTo>
                  <a:lnTo>
                    <a:pt x="0" y="451164"/>
                  </a:lnTo>
                  <a:cubicBezTo>
                    <a:pt x="0" y="469271"/>
                    <a:pt x="14335" y="483606"/>
                    <a:pt x="32441" y="483606"/>
                  </a:cubicBezTo>
                  <a:lnTo>
                    <a:pt x="451164" y="483606"/>
                  </a:lnTo>
                  <a:cubicBezTo>
                    <a:pt x="468517" y="484360"/>
                    <a:pt x="483606" y="469271"/>
                    <a:pt x="483606" y="451164"/>
                  </a:cubicBezTo>
                  <a:close/>
                  <a:moveTo>
                    <a:pt x="314608" y="194649"/>
                  </a:moveTo>
                  <a:cubicBezTo>
                    <a:pt x="302536" y="194649"/>
                    <a:pt x="292728" y="184842"/>
                    <a:pt x="292728" y="172770"/>
                  </a:cubicBezTo>
                  <a:lnTo>
                    <a:pt x="292728" y="83744"/>
                  </a:lnTo>
                  <a:cubicBezTo>
                    <a:pt x="292728" y="71673"/>
                    <a:pt x="302536" y="61865"/>
                    <a:pt x="314608" y="61865"/>
                  </a:cubicBezTo>
                  <a:lnTo>
                    <a:pt x="392317" y="61865"/>
                  </a:lnTo>
                  <a:cubicBezTo>
                    <a:pt x="404388" y="61865"/>
                    <a:pt x="414196" y="71673"/>
                    <a:pt x="414196" y="83744"/>
                  </a:cubicBezTo>
                  <a:lnTo>
                    <a:pt x="414196" y="172770"/>
                  </a:lnTo>
                  <a:cubicBezTo>
                    <a:pt x="414196" y="184842"/>
                    <a:pt x="404388" y="194649"/>
                    <a:pt x="392317" y="194649"/>
                  </a:cubicBezTo>
                  <a:lnTo>
                    <a:pt x="314608" y="194649"/>
                  </a:lnTo>
                  <a:close/>
                  <a:moveTo>
                    <a:pt x="314608" y="440602"/>
                  </a:moveTo>
                  <a:cubicBezTo>
                    <a:pt x="302536" y="440602"/>
                    <a:pt x="292728" y="430794"/>
                    <a:pt x="292728" y="418723"/>
                  </a:cubicBezTo>
                  <a:lnTo>
                    <a:pt x="292728" y="329697"/>
                  </a:lnTo>
                  <a:cubicBezTo>
                    <a:pt x="292728" y="317626"/>
                    <a:pt x="302536" y="307818"/>
                    <a:pt x="314608" y="307818"/>
                  </a:cubicBezTo>
                  <a:lnTo>
                    <a:pt x="392317" y="307818"/>
                  </a:lnTo>
                  <a:cubicBezTo>
                    <a:pt x="404388" y="307818"/>
                    <a:pt x="414196" y="317626"/>
                    <a:pt x="414196" y="329697"/>
                  </a:cubicBezTo>
                  <a:lnTo>
                    <a:pt x="414196" y="418723"/>
                  </a:lnTo>
                  <a:cubicBezTo>
                    <a:pt x="414196" y="430794"/>
                    <a:pt x="404388" y="440602"/>
                    <a:pt x="392317" y="440602"/>
                  </a:cubicBezTo>
                  <a:lnTo>
                    <a:pt x="314608" y="440602"/>
                  </a:lnTo>
                  <a:close/>
                </a:path>
              </a:pathLst>
            </a:custGeom>
            <a:solidFill>
              <a:schemeClr val="accent3">
                <a:lumMod val="50000"/>
              </a:schemeClr>
            </a:solidFill>
            <a:ln w="754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9690716-9C05-48B4-9278-48B7AF1C02AE}"/>
                </a:ext>
              </a:extLst>
            </p:cNvPr>
            <p:cNvSpPr/>
            <p:nvPr/>
          </p:nvSpPr>
          <p:spPr>
            <a:xfrm>
              <a:off x="6368011" y="5686397"/>
              <a:ext cx="1080572" cy="766589"/>
            </a:xfrm>
            <a:custGeom>
              <a:avLst/>
              <a:gdLst>
                <a:gd name="connsiteX0" fmla="*/ 1673780 w 1674534"/>
                <a:gd name="connsiteY0" fmla="*/ 507103 h 1187963"/>
                <a:gd name="connsiteX1" fmla="*/ 491549 w 1674534"/>
                <a:gd name="connsiteY1" fmla="*/ 498050 h 1187963"/>
                <a:gd name="connsiteX2" fmla="*/ 468915 w 1674534"/>
                <a:gd name="connsiteY2" fmla="*/ 517666 h 1187963"/>
                <a:gd name="connsiteX3" fmla="*/ 473442 w 1674534"/>
                <a:gd name="connsiteY3" fmla="*/ 667802 h 1187963"/>
                <a:gd name="connsiteX4" fmla="*/ 502112 w 1674534"/>
                <a:gd name="connsiteY4" fmla="*/ 691191 h 1187963"/>
                <a:gd name="connsiteX5" fmla="*/ 622824 w 1674534"/>
                <a:gd name="connsiteY5" fmla="*/ 690436 h 1187963"/>
                <a:gd name="connsiteX6" fmla="*/ 656020 w 1674534"/>
                <a:gd name="connsiteY6" fmla="*/ 720614 h 1187963"/>
                <a:gd name="connsiteX7" fmla="*/ 656020 w 1674534"/>
                <a:gd name="connsiteY7" fmla="*/ 992218 h 1187963"/>
                <a:gd name="connsiteX8" fmla="*/ 625087 w 1674534"/>
                <a:gd name="connsiteY8" fmla="*/ 1030696 h 1187963"/>
                <a:gd name="connsiteX9" fmla="*/ 203346 w 1674534"/>
                <a:gd name="connsiteY9" fmla="*/ 811904 h 1187963"/>
                <a:gd name="connsiteX10" fmla="*/ 197311 w 1674534"/>
                <a:gd name="connsiteY10" fmla="*/ 400725 h 1187963"/>
                <a:gd name="connsiteX11" fmla="*/ 480986 w 1674534"/>
                <a:gd name="connsiteY11" fmla="*/ 154018 h 1187963"/>
                <a:gd name="connsiteX12" fmla="*/ 745046 w 1674534"/>
                <a:gd name="connsiteY12" fmla="*/ 192495 h 1187963"/>
                <a:gd name="connsiteX13" fmla="*/ 775978 w 1674534"/>
                <a:gd name="connsiteY13" fmla="*/ 75555 h 1187963"/>
                <a:gd name="connsiteX14" fmla="*/ 752590 w 1674534"/>
                <a:gd name="connsiteY14" fmla="*/ 34815 h 1187963"/>
                <a:gd name="connsiteX15" fmla="*/ 594909 w 1674534"/>
                <a:gd name="connsiteY15" fmla="*/ 2373 h 1187963"/>
                <a:gd name="connsiteX16" fmla="*/ 46420 w 1674534"/>
                <a:gd name="connsiteY16" fmla="*/ 339614 h 1187963"/>
                <a:gd name="connsiteX17" fmla="*/ 53965 w 1674534"/>
                <a:gd name="connsiteY17" fmla="*/ 892630 h 1187963"/>
                <a:gd name="connsiteX18" fmla="*/ 344430 w 1674534"/>
                <a:gd name="connsiteY18" fmla="*/ 1164989 h 1187963"/>
                <a:gd name="connsiteX19" fmla="*/ 788049 w 1674534"/>
                <a:gd name="connsiteY19" fmla="*/ 1137828 h 1187963"/>
                <a:gd name="connsiteX20" fmla="*/ 810683 w 1674534"/>
                <a:gd name="connsiteY20" fmla="*/ 1097088 h 1187963"/>
                <a:gd name="connsiteX21" fmla="*/ 809929 w 1674534"/>
                <a:gd name="connsiteY21" fmla="*/ 685909 h 1187963"/>
                <a:gd name="connsiteX22" fmla="*/ 841617 w 1674534"/>
                <a:gd name="connsiteY22" fmla="*/ 654977 h 1187963"/>
                <a:gd name="connsiteX23" fmla="*/ 1674535 w 1674534"/>
                <a:gd name="connsiteY23" fmla="*/ 661767 h 1187963"/>
                <a:gd name="connsiteX24" fmla="*/ 1674535 w 1674534"/>
                <a:gd name="connsiteY24" fmla="*/ 507103 h 1187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4534" h="1187963">
                  <a:moveTo>
                    <a:pt x="1673780" y="507103"/>
                  </a:moveTo>
                  <a:cubicBezTo>
                    <a:pt x="1630777" y="504840"/>
                    <a:pt x="524745" y="500314"/>
                    <a:pt x="491549" y="498050"/>
                  </a:cubicBezTo>
                  <a:cubicBezTo>
                    <a:pt x="474950" y="496541"/>
                    <a:pt x="468161" y="501068"/>
                    <a:pt x="468915" y="517666"/>
                  </a:cubicBezTo>
                  <a:cubicBezTo>
                    <a:pt x="471178" y="567460"/>
                    <a:pt x="465897" y="618008"/>
                    <a:pt x="473442" y="667802"/>
                  </a:cubicBezTo>
                  <a:cubicBezTo>
                    <a:pt x="476460" y="688927"/>
                    <a:pt x="484759" y="691945"/>
                    <a:pt x="502112" y="691191"/>
                  </a:cubicBezTo>
                  <a:cubicBezTo>
                    <a:pt x="542097" y="690436"/>
                    <a:pt x="582838" y="691945"/>
                    <a:pt x="622824" y="690436"/>
                  </a:cubicBezTo>
                  <a:cubicBezTo>
                    <a:pt x="645458" y="689682"/>
                    <a:pt x="656020" y="694208"/>
                    <a:pt x="656020" y="720614"/>
                  </a:cubicBezTo>
                  <a:cubicBezTo>
                    <a:pt x="654511" y="811149"/>
                    <a:pt x="654511" y="901684"/>
                    <a:pt x="656020" y="992218"/>
                  </a:cubicBezTo>
                  <a:cubicBezTo>
                    <a:pt x="656775" y="1017116"/>
                    <a:pt x="644703" y="1026169"/>
                    <a:pt x="625087" y="1030696"/>
                  </a:cubicBezTo>
                  <a:cubicBezTo>
                    <a:pt x="441755" y="1069173"/>
                    <a:pt x="274265" y="1015607"/>
                    <a:pt x="203346" y="811904"/>
                  </a:cubicBezTo>
                  <a:cubicBezTo>
                    <a:pt x="155816" y="676856"/>
                    <a:pt x="155062" y="537282"/>
                    <a:pt x="197311" y="400725"/>
                  </a:cubicBezTo>
                  <a:cubicBezTo>
                    <a:pt x="240315" y="261905"/>
                    <a:pt x="333113" y="174389"/>
                    <a:pt x="480986" y="154018"/>
                  </a:cubicBezTo>
                  <a:cubicBezTo>
                    <a:pt x="571521" y="141193"/>
                    <a:pt x="658284" y="154773"/>
                    <a:pt x="745046" y="192495"/>
                  </a:cubicBezTo>
                  <a:cubicBezTo>
                    <a:pt x="755608" y="152509"/>
                    <a:pt x="763907" y="114032"/>
                    <a:pt x="775978" y="75555"/>
                  </a:cubicBezTo>
                  <a:cubicBezTo>
                    <a:pt x="783523" y="51412"/>
                    <a:pt x="773716" y="43113"/>
                    <a:pt x="752590" y="34815"/>
                  </a:cubicBezTo>
                  <a:cubicBezTo>
                    <a:pt x="701287" y="15199"/>
                    <a:pt x="648475" y="6900"/>
                    <a:pt x="594909" y="2373"/>
                  </a:cubicBezTo>
                  <a:cubicBezTo>
                    <a:pt x="361028" y="-17243"/>
                    <a:pt x="136955" y="83854"/>
                    <a:pt x="46420" y="339614"/>
                  </a:cubicBezTo>
                  <a:cubicBezTo>
                    <a:pt x="-19218" y="523702"/>
                    <a:pt x="-13936" y="710052"/>
                    <a:pt x="53965" y="892630"/>
                  </a:cubicBezTo>
                  <a:cubicBezTo>
                    <a:pt x="105267" y="1029941"/>
                    <a:pt x="201084" y="1125757"/>
                    <a:pt x="344430" y="1164989"/>
                  </a:cubicBezTo>
                  <a:cubicBezTo>
                    <a:pt x="494567" y="1206484"/>
                    <a:pt x="643194" y="1188377"/>
                    <a:pt x="788049" y="1137828"/>
                  </a:cubicBezTo>
                  <a:cubicBezTo>
                    <a:pt x="809929" y="1130284"/>
                    <a:pt x="810683" y="1115949"/>
                    <a:pt x="810683" y="1097088"/>
                  </a:cubicBezTo>
                  <a:cubicBezTo>
                    <a:pt x="809929" y="959777"/>
                    <a:pt x="811438" y="823220"/>
                    <a:pt x="809929" y="685909"/>
                  </a:cubicBezTo>
                  <a:cubicBezTo>
                    <a:pt x="809929" y="661013"/>
                    <a:pt x="816719" y="654222"/>
                    <a:pt x="841617" y="654977"/>
                  </a:cubicBezTo>
                  <a:cubicBezTo>
                    <a:pt x="939696" y="657240"/>
                    <a:pt x="1519871" y="657240"/>
                    <a:pt x="1674535" y="661767"/>
                  </a:cubicBezTo>
                  <a:lnTo>
                    <a:pt x="1674535" y="507103"/>
                  </a:lnTo>
                  <a:close/>
                </a:path>
              </a:pathLst>
            </a:custGeom>
            <a:grpFill/>
            <a:ln w="754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98C5DAA6-31CB-48FF-841A-A1B9E09AAE54}"/>
                </a:ext>
              </a:extLst>
            </p:cNvPr>
            <p:cNvSpPr/>
            <p:nvPr/>
          </p:nvSpPr>
          <p:spPr>
            <a:xfrm>
              <a:off x="1674291" y="6016064"/>
              <a:ext cx="505986" cy="502125"/>
            </a:xfrm>
            <a:custGeom>
              <a:avLst/>
              <a:gdLst>
                <a:gd name="connsiteX0" fmla="*/ 436854 w 505986"/>
                <a:gd name="connsiteY0" fmla="*/ 0 h 502125"/>
                <a:gd name="connsiteX1" fmla="*/ 505986 w 505986"/>
                <a:gd name="connsiteY1" fmla="*/ 0 h 502125"/>
                <a:gd name="connsiteX2" fmla="*/ 500144 w 505986"/>
                <a:gd name="connsiteY2" fmla="*/ 369517 h 502125"/>
                <a:gd name="connsiteX3" fmla="*/ 375025 w 505986"/>
                <a:gd name="connsiteY3" fmla="*/ 498531 h 502125"/>
                <a:gd name="connsiteX4" fmla="*/ 13966 w 505986"/>
                <a:gd name="connsiteY4" fmla="*/ 502122 h 502125"/>
                <a:gd name="connsiteX5" fmla="*/ 0 w 505986"/>
                <a:gd name="connsiteY5" fmla="*/ 502077 h 502125"/>
                <a:gd name="connsiteX6" fmla="*/ 0 w 505986"/>
                <a:gd name="connsiteY6" fmla="*/ 432700 h 502125"/>
                <a:gd name="connsiteX7" fmla="*/ 42020 w 505986"/>
                <a:gd name="connsiteY7" fmla="*/ 432503 h 502125"/>
                <a:gd name="connsiteX8" fmla="*/ 359932 w 505986"/>
                <a:gd name="connsiteY8" fmla="*/ 430860 h 502125"/>
                <a:gd name="connsiteX9" fmla="*/ 429551 w 505986"/>
                <a:gd name="connsiteY9" fmla="*/ 362701 h 502125"/>
                <a:gd name="connsiteX10" fmla="*/ 436854 w 505986"/>
                <a:gd name="connsiteY10" fmla="*/ 0 h 50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5986" h="502125">
                  <a:moveTo>
                    <a:pt x="436854" y="0"/>
                  </a:moveTo>
                  <a:lnTo>
                    <a:pt x="505986" y="0"/>
                  </a:lnTo>
                  <a:cubicBezTo>
                    <a:pt x="505500" y="487"/>
                    <a:pt x="501605" y="255108"/>
                    <a:pt x="500144" y="369517"/>
                  </a:cubicBezTo>
                  <a:cubicBezTo>
                    <a:pt x="499171" y="450821"/>
                    <a:pt x="455354" y="496584"/>
                    <a:pt x="375025" y="498531"/>
                  </a:cubicBezTo>
                  <a:cubicBezTo>
                    <a:pt x="254774" y="501453"/>
                    <a:pt x="134400" y="502183"/>
                    <a:pt x="13966" y="502122"/>
                  </a:cubicBezTo>
                  <a:lnTo>
                    <a:pt x="0" y="502077"/>
                  </a:lnTo>
                  <a:lnTo>
                    <a:pt x="0" y="432700"/>
                  </a:lnTo>
                  <a:lnTo>
                    <a:pt x="42020" y="432503"/>
                  </a:lnTo>
                  <a:cubicBezTo>
                    <a:pt x="204019" y="431712"/>
                    <a:pt x="356767" y="430860"/>
                    <a:pt x="359932" y="430860"/>
                  </a:cubicBezTo>
                  <a:cubicBezTo>
                    <a:pt x="416893" y="429886"/>
                    <a:pt x="426630" y="418689"/>
                    <a:pt x="429551" y="362701"/>
                  </a:cubicBezTo>
                  <a:cubicBezTo>
                    <a:pt x="433933" y="271661"/>
                    <a:pt x="435393" y="21907"/>
                    <a:pt x="436854" y="0"/>
                  </a:cubicBezTo>
                  <a:close/>
                </a:path>
              </a:pathLst>
            </a:custGeom>
            <a:grpFill/>
            <a:ln w="7545" cap="flat">
              <a:noFill/>
              <a:prstDash val="solid"/>
              <a:miter/>
            </a:ln>
          </p:spPr>
          <p:txBody>
            <a:bodyPr wrap="square" rtlCol="0" anchor="ctr">
              <a:noAutofit/>
            </a:bodyPr>
            <a:lstStyle/>
            <a:p>
              <a:endParaRPr lang="en-US"/>
            </a:p>
          </p:txBody>
        </p:sp>
      </p:grpSp>
      <p:sp>
        <p:nvSpPr>
          <p:cNvPr id="44" name="TextBox 43">
            <a:extLst>
              <a:ext uri="{FF2B5EF4-FFF2-40B4-BE49-F238E27FC236}">
                <a16:creationId xmlns:a16="http://schemas.microsoft.com/office/drawing/2014/main" id="{F1B568D7-528E-4078-9424-8AE795659FE6}"/>
              </a:ext>
            </a:extLst>
          </p:cNvPr>
          <p:cNvSpPr txBox="1"/>
          <p:nvPr/>
        </p:nvSpPr>
        <p:spPr>
          <a:xfrm>
            <a:off x="6023475" y="648397"/>
            <a:ext cx="5492978" cy="1815882"/>
          </a:xfrm>
          <a:prstGeom prst="rect">
            <a:avLst/>
          </a:prstGeom>
          <a:noFill/>
        </p:spPr>
        <p:txBody>
          <a:bodyPr wrap="square" rtlCol="0">
            <a:spAutoFit/>
          </a:bodyPr>
          <a:lstStyle/>
          <a:p>
            <a:r>
              <a:rPr lang="vi-VN" altLang="ko-KR" sz="1600">
                <a:solidFill>
                  <a:schemeClr val="tx1">
                    <a:lumMod val="75000"/>
                    <a:lumOff val="25000"/>
                  </a:schemeClr>
                </a:solidFill>
                <a:latin typeface="Arial" pitchFamily="34" charset="0"/>
                <a:cs typeface="Arial" pitchFamily="34" charset="0"/>
              </a:rPr>
              <a:t>Chuyển đổi số là bước phát triển tiếp theo của tin học hóa, có được nhờ sự tiến bộ vượt bậc của những công nghệ mới mang tính đột phá, nhất là công nghệ số. </a:t>
            </a:r>
            <a:br>
              <a:rPr lang="en-US" altLang="ko-KR" sz="1600">
                <a:solidFill>
                  <a:schemeClr val="tx1">
                    <a:lumMod val="75000"/>
                    <a:lumOff val="25000"/>
                  </a:schemeClr>
                </a:solidFill>
                <a:latin typeface="Arial" pitchFamily="34" charset="0"/>
                <a:cs typeface="Arial" pitchFamily="34" charset="0"/>
              </a:rPr>
            </a:br>
            <a:r>
              <a:rPr lang="vi-VN" altLang="ko-KR" sz="1600">
                <a:solidFill>
                  <a:schemeClr val="tx1">
                    <a:lumMod val="75000"/>
                    <a:lumOff val="25000"/>
                  </a:schemeClr>
                </a:solidFill>
                <a:latin typeface="Arial" pitchFamily="34" charset="0"/>
                <a:cs typeface="Arial" pitchFamily="34" charset="0"/>
              </a:rPr>
              <a:t>Chuyển đổi số là quá trình thay đổi tổng thể và toàn diện của cá nhân, tổ chức về cách sống, cách làm việc và phương thức sản xuất dựa trên các công nghệ số.</a:t>
            </a:r>
            <a:endParaRPr lang="en-US" altLang="ko-KR" sz="1600">
              <a:solidFill>
                <a:schemeClr val="tx1">
                  <a:lumMod val="75000"/>
                  <a:lumOff val="25000"/>
                </a:schemeClr>
              </a:solidFill>
              <a:latin typeface="Arial" pitchFamily="34" charset="0"/>
              <a:cs typeface="Arial" pitchFamily="34" charset="0"/>
            </a:endParaRPr>
          </a:p>
          <a:p>
            <a:pPr algn="r"/>
            <a:r>
              <a:rPr lang="en-US" altLang="ko-KR" sz="1600" i="1">
                <a:solidFill>
                  <a:schemeClr val="tx1">
                    <a:lumMod val="75000"/>
                    <a:lumOff val="25000"/>
                  </a:schemeClr>
                </a:solidFill>
                <a:latin typeface="Arial" pitchFamily="34" charset="0"/>
                <a:cs typeface="Arial" pitchFamily="34" charset="0"/>
              </a:rPr>
              <a:t>(Cẩm nang chuyển đổi số)</a:t>
            </a:r>
          </a:p>
        </p:txBody>
      </p:sp>
      <p:sp>
        <p:nvSpPr>
          <p:cNvPr id="45" name="Oval 21">
            <a:extLst>
              <a:ext uri="{FF2B5EF4-FFF2-40B4-BE49-F238E27FC236}">
                <a16:creationId xmlns:a16="http://schemas.microsoft.com/office/drawing/2014/main" id="{4F5A981F-D6CA-4847-ABC6-1D14BFA6082F}"/>
              </a:ext>
            </a:extLst>
          </p:cNvPr>
          <p:cNvSpPr>
            <a:spLocks noChangeAspect="1"/>
          </p:cNvSpPr>
          <p:nvPr/>
        </p:nvSpPr>
        <p:spPr>
          <a:xfrm>
            <a:off x="5537705" y="750318"/>
            <a:ext cx="418667" cy="42216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6" name="Rounded Rectangle 27">
            <a:extLst>
              <a:ext uri="{FF2B5EF4-FFF2-40B4-BE49-F238E27FC236}">
                <a16:creationId xmlns:a16="http://schemas.microsoft.com/office/drawing/2014/main" id="{7A558197-F0B1-44CA-BE82-7A292D42E3C3}"/>
              </a:ext>
            </a:extLst>
          </p:cNvPr>
          <p:cNvSpPr/>
          <p:nvPr/>
        </p:nvSpPr>
        <p:spPr>
          <a:xfrm>
            <a:off x="3782110" y="3955629"/>
            <a:ext cx="418599" cy="321541"/>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8" name="Rectangle 9">
            <a:extLst>
              <a:ext uri="{FF2B5EF4-FFF2-40B4-BE49-F238E27FC236}">
                <a16:creationId xmlns:a16="http://schemas.microsoft.com/office/drawing/2014/main" id="{281F095B-D94A-4902-8C4B-0497E560D04E}"/>
              </a:ext>
            </a:extLst>
          </p:cNvPr>
          <p:cNvSpPr/>
          <p:nvPr/>
        </p:nvSpPr>
        <p:spPr>
          <a:xfrm>
            <a:off x="4139443" y="2813209"/>
            <a:ext cx="376186" cy="35214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9" name="TextBox 68">
            <a:extLst>
              <a:ext uri="{FF2B5EF4-FFF2-40B4-BE49-F238E27FC236}">
                <a16:creationId xmlns:a16="http://schemas.microsoft.com/office/drawing/2014/main" id="{658988B2-3C3A-4943-94F9-3B62F0EC5DBB}"/>
              </a:ext>
            </a:extLst>
          </p:cNvPr>
          <p:cNvSpPr txBox="1"/>
          <p:nvPr/>
        </p:nvSpPr>
        <p:spPr>
          <a:xfrm>
            <a:off x="606831" y="847837"/>
            <a:ext cx="4373141" cy="1107996"/>
          </a:xfrm>
          <a:prstGeom prst="rect">
            <a:avLst/>
          </a:prstGeom>
          <a:noFill/>
        </p:spPr>
        <p:txBody>
          <a:bodyPr wrap="square" lIns="36000" tIns="0" rIns="36000" bIns="0" rtlCol="0" anchor="ctr">
            <a:spAutoFit/>
          </a:bodyPr>
          <a:lstStyle/>
          <a:p>
            <a:r>
              <a:rPr lang="en-US" altLang="ko-KR" sz="3600" b="1">
                <a:solidFill>
                  <a:schemeClr val="tx1">
                    <a:lumMod val="85000"/>
                    <a:lumOff val="15000"/>
                  </a:schemeClr>
                </a:solidFill>
              </a:rPr>
              <a:t>CÁC KHÁI NIỆM VỀ CHUYỂN ĐỔI SỐ </a:t>
            </a:r>
          </a:p>
        </p:txBody>
      </p:sp>
      <p:sp>
        <p:nvSpPr>
          <p:cNvPr id="70" name="TextBox 69">
            <a:extLst>
              <a:ext uri="{FF2B5EF4-FFF2-40B4-BE49-F238E27FC236}">
                <a16:creationId xmlns:a16="http://schemas.microsoft.com/office/drawing/2014/main" id="{F1B568D7-528E-4078-9424-8AE795659FE6}"/>
              </a:ext>
            </a:extLst>
          </p:cNvPr>
          <p:cNvSpPr txBox="1"/>
          <p:nvPr/>
        </p:nvSpPr>
        <p:spPr>
          <a:xfrm>
            <a:off x="4631749" y="2807714"/>
            <a:ext cx="7291872" cy="830997"/>
          </a:xfrm>
          <a:prstGeom prst="rect">
            <a:avLst/>
          </a:prstGeom>
          <a:noFill/>
        </p:spPr>
        <p:txBody>
          <a:bodyPr wrap="square" rtlCol="0">
            <a:spAutoFit/>
          </a:bodyPr>
          <a:lstStyle/>
          <a:p>
            <a:r>
              <a:rPr lang="vi-VN" altLang="ko-KR" sz="1600">
                <a:solidFill>
                  <a:schemeClr val="tx1">
                    <a:lumMod val="75000"/>
                    <a:lumOff val="25000"/>
                  </a:schemeClr>
                </a:solidFill>
                <a:latin typeface="Arial" pitchFamily="34" charset="0"/>
                <a:cs typeface="Arial" pitchFamily="34" charset="0"/>
              </a:rPr>
              <a:t>Chuyển đổi số là việc vận dụng tính luôn đổi mới, nhanh chóng của công nghệ kỹ thuật để giải quyết vấn đề.</a:t>
            </a:r>
            <a:endParaRPr lang="en-US" altLang="ko-KR" sz="1600">
              <a:solidFill>
                <a:schemeClr val="tx1">
                  <a:lumMod val="75000"/>
                  <a:lumOff val="25000"/>
                </a:schemeClr>
              </a:solidFill>
              <a:latin typeface="Arial" pitchFamily="34" charset="0"/>
              <a:cs typeface="Arial" pitchFamily="34" charset="0"/>
            </a:endParaRPr>
          </a:p>
          <a:p>
            <a:pPr algn="r"/>
            <a:r>
              <a:rPr lang="en-US" altLang="ko-KR" sz="1600" i="1">
                <a:solidFill>
                  <a:schemeClr val="tx1">
                    <a:lumMod val="75000"/>
                    <a:lumOff val="25000"/>
                  </a:schemeClr>
                </a:solidFill>
                <a:latin typeface="Arial" pitchFamily="34" charset="0"/>
                <a:cs typeface="Arial" pitchFamily="34" charset="0"/>
              </a:rPr>
              <a:t>(</a:t>
            </a:r>
            <a:r>
              <a:rPr lang="vi-VN" altLang="ko-KR" sz="1600" i="1">
                <a:solidFill>
                  <a:schemeClr val="tx1">
                    <a:lumMod val="75000"/>
                    <a:lumOff val="25000"/>
                  </a:schemeClr>
                </a:solidFill>
                <a:latin typeface="Arial" pitchFamily="34" charset="0"/>
                <a:cs typeface="Arial" pitchFamily="34" charset="0"/>
              </a:rPr>
              <a:t>Bách khoa toàn thư mở Wikipedia</a:t>
            </a:r>
            <a:r>
              <a:rPr lang="en-US" altLang="ko-KR" sz="1600" i="1">
                <a:solidFill>
                  <a:schemeClr val="tx1">
                    <a:lumMod val="75000"/>
                    <a:lumOff val="25000"/>
                  </a:schemeClr>
                </a:solidFill>
                <a:latin typeface="Arial" pitchFamily="34" charset="0"/>
                <a:cs typeface="Arial" pitchFamily="34" charset="0"/>
              </a:rPr>
              <a:t>)</a:t>
            </a:r>
          </a:p>
        </p:txBody>
      </p:sp>
      <p:sp>
        <p:nvSpPr>
          <p:cNvPr id="71" name="TextBox 70">
            <a:extLst>
              <a:ext uri="{FF2B5EF4-FFF2-40B4-BE49-F238E27FC236}">
                <a16:creationId xmlns:a16="http://schemas.microsoft.com/office/drawing/2014/main" id="{F1B568D7-528E-4078-9424-8AE795659FE6}"/>
              </a:ext>
            </a:extLst>
          </p:cNvPr>
          <p:cNvSpPr txBox="1"/>
          <p:nvPr/>
        </p:nvSpPr>
        <p:spPr>
          <a:xfrm>
            <a:off x="4200709" y="3841729"/>
            <a:ext cx="7674299" cy="1323439"/>
          </a:xfrm>
          <a:prstGeom prst="rect">
            <a:avLst/>
          </a:prstGeom>
          <a:noFill/>
        </p:spPr>
        <p:txBody>
          <a:bodyPr wrap="square" rtlCol="0">
            <a:spAutoFit/>
          </a:bodyPr>
          <a:lstStyle/>
          <a:p>
            <a:r>
              <a:rPr lang="vi-VN" sz="1600"/>
              <a:t>Chuyển đổi số được hiểu là ứng dụng những tiến bộ về công nghệ số như điện toán đám mây (cloud), dữ liệu lớn (Big data),... vào mọi hoạt động của tổ chức, doanh nghiệp nhằm đưa lại hiệu suất cao, thúc đẩy phát triển doanh thu và thương hiệu.</a:t>
            </a:r>
            <a:endParaRPr lang="en-US" sz="1600"/>
          </a:p>
          <a:p>
            <a:pPr algn="r"/>
            <a:r>
              <a:rPr lang="en-US" altLang="ko-KR" sz="1600" i="1">
                <a:solidFill>
                  <a:schemeClr val="tx1">
                    <a:lumMod val="75000"/>
                    <a:lumOff val="25000"/>
                  </a:schemeClr>
                </a:solidFill>
                <a:latin typeface="Arial" pitchFamily="34" charset="0"/>
                <a:cs typeface="Arial" pitchFamily="34" charset="0"/>
              </a:rPr>
              <a:t>(</a:t>
            </a:r>
            <a:r>
              <a:rPr lang="vi-VN" altLang="ko-KR" sz="1600" i="1">
                <a:solidFill>
                  <a:schemeClr val="tx1">
                    <a:lumMod val="75000"/>
                    <a:lumOff val="25000"/>
                  </a:schemeClr>
                </a:solidFill>
                <a:latin typeface="Arial" pitchFamily="34" charset="0"/>
                <a:cs typeface="Arial" pitchFamily="34" charset="0"/>
              </a:rPr>
              <a:t>https://danang.gov.vn/chinh-quyen/chi-tiet?id=2391&amp;_c=100000174</a:t>
            </a:r>
            <a:r>
              <a:rPr lang="en-US" altLang="ko-KR" sz="1600" i="1">
                <a:solidFill>
                  <a:schemeClr val="tx1">
                    <a:lumMod val="75000"/>
                    <a:lumOff val="25000"/>
                  </a:schemeClr>
                </a:solidFill>
                <a:latin typeface="Arial" pitchFamily="34" charset="0"/>
                <a:cs typeface="Arial" pitchFamily="34" charset="0"/>
              </a:rPr>
              <a:t>)</a:t>
            </a:r>
          </a:p>
        </p:txBody>
      </p:sp>
    </p:spTree>
    <p:extLst>
      <p:ext uri="{BB962C8B-B14F-4D97-AF65-F5344CB8AC3E}">
        <p14:creationId xmlns:p14="http://schemas.microsoft.com/office/powerpoint/2010/main" val="184736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8665" y="229781"/>
            <a:ext cx="11573197" cy="724247"/>
          </a:xfrm>
        </p:spPr>
        <p:txBody>
          <a:bodyPr/>
          <a:lstStyle/>
          <a:p>
            <a:r>
              <a:rPr lang="vi-VN" sz="2400" b="1">
                <a:solidFill>
                  <a:schemeClr val="accent5">
                    <a:lumMod val="50000"/>
                  </a:schemeClr>
                </a:solidFill>
              </a:rPr>
              <a:t>Bài nói chuyện về chuyển đổi số của Bộ trưởng Nguyễn Mạnh Hùng tại hội nghị Chuyển đổi số Bà Rịa – Vũng Tàu</a:t>
            </a:r>
            <a:endParaRPr lang="en-US" sz="2400" b="1">
              <a:solidFill>
                <a:schemeClr val="accent5">
                  <a:lumMod val="50000"/>
                </a:schemeClr>
              </a:solidFill>
            </a:endParaRPr>
          </a:p>
        </p:txBody>
      </p:sp>
      <p:graphicFrame>
        <p:nvGraphicFramePr>
          <p:cNvPr id="16" name="Diagram 15"/>
          <p:cNvGraphicFramePr/>
          <p:nvPr>
            <p:extLst>
              <p:ext uri="{D42A27DB-BD31-4B8C-83A1-F6EECF244321}">
                <p14:modId xmlns:p14="http://schemas.microsoft.com/office/powerpoint/2010/main" val="3792417314"/>
              </p:ext>
            </p:extLst>
          </p:nvPr>
        </p:nvGraphicFramePr>
        <p:xfrm>
          <a:off x="349504" y="1170432"/>
          <a:ext cx="3362960" cy="5394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5" name="Diagram 24"/>
          <p:cNvGraphicFramePr/>
          <p:nvPr>
            <p:extLst>
              <p:ext uri="{D42A27DB-BD31-4B8C-83A1-F6EECF244321}">
                <p14:modId xmlns:p14="http://schemas.microsoft.com/office/powerpoint/2010/main" val="1988976865"/>
              </p:ext>
            </p:extLst>
          </p:nvPr>
        </p:nvGraphicFramePr>
        <p:xfrm>
          <a:off x="4122928" y="1152144"/>
          <a:ext cx="3466592" cy="53949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6" name="Diagram 25"/>
          <p:cNvGraphicFramePr/>
          <p:nvPr>
            <p:extLst>
              <p:ext uri="{D42A27DB-BD31-4B8C-83A1-F6EECF244321}">
                <p14:modId xmlns:p14="http://schemas.microsoft.com/office/powerpoint/2010/main" val="1552544030"/>
              </p:ext>
            </p:extLst>
          </p:nvPr>
        </p:nvGraphicFramePr>
        <p:xfrm>
          <a:off x="7963408" y="1127760"/>
          <a:ext cx="3466592" cy="539496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067765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8665" y="229781"/>
            <a:ext cx="11573197" cy="724247"/>
          </a:xfrm>
        </p:spPr>
        <p:txBody>
          <a:bodyPr/>
          <a:lstStyle/>
          <a:p>
            <a:r>
              <a:rPr lang="vi-VN" sz="2400" b="1">
                <a:solidFill>
                  <a:schemeClr val="accent5">
                    <a:lumMod val="50000"/>
                  </a:schemeClr>
                </a:solidFill>
              </a:rPr>
              <a:t>Bài nói chuyện về chuyển đổi số của Bộ trưởng Nguyễn Mạnh Hùng tại hội nghị Chuyển đổi số Bà Rịa – Vũng Tàu</a:t>
            </a:r>
            <a:endParaRPr lang="en-US" sz="2400" b="1">
              <a:solidFill>
                <a:schemeClr val="accent5">
                  <a:lumMod val="50000"/>
                </a:schemeClr>
              </a:solidFill>
            </a:endParaRPr>
          </a:p>
        </p:txBody>
      </p:sp>
      <p:graphicFrame>
        <p:nvGraphicFramePr>
          <p:cNvPr id="16" name="Diagram 15"/>
          <p:cNvGraphicFramePr/>
          <p:nvPr>
            <p:extLst>
              <p:ext uri="{D42A27DB-BD31-4B8C-83A1-F6EECF244321}">
                <p14:modId xmlns:p14="http://schemas.microsoft.com/office/powerpoint/2010/main" val="3085408408"/>
              </p:ext>
            </p:extLst>
          </p:nvPr>
        </p:nvGraphicFramePr>
        <p:xfrm>
          <a:off x="349504" y="1170432"/>
          <a:ext cx="3362960" cy="5394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5" name="Diagram 24"/>
          <p:cNvGraphicFramePr/>
          <p:nvPr>
            <p:extLst>
              <p:ext uri="{D42A27DB-BD31-4B8C-83A1-F6EECF244321}">
                <p14:modId xmlns:p14="http://schemas.microsoft.com/office/powerpoint/2010/main" val="1391204878"/>
              </p:ext>
            </p:extLst>
          </p:nvPr>
        </p:nvGraphicFramePr>
        <p:xfrm>
          <a:off x="4122928" y="1152144"/>
          <a:ext cx="3466592" cy="53949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6" name="Diagram 25"/>
          <p:cNvGraphicFramePr/>
          <p:nvPr>
            <p:extLst>
              <p:ext uri="{D42A27DB-BD31-4B8C-83A1-F6EECF244321}">
                <p14:modId xmlns:p14="http://schemas.microsoft.com/office/powerpoint/2010/main" val="174448687"/>
              </p:ext>
            </p:extLst>
          </p:nvPr>
        </p:nvGraphicFramePr>
        <p:xfrm>
          <a:off x="7963408" y="1127760"/>
          <a:ext cx="3466592" cy="539496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001961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nip Single Corner Rectangle 6"/>
          <p:cNvSpPr/>
          <p:nvPr/>
        </p:nvSpPr>
        <p:spPr>
          <a:xfrm>
            <a:off x="298704" y="359664"/>
            <a:ext cx="3346704" cy="6278880"/>
          </a:xfrm>
          <a:prstGeom prst="snip1Rect">
            <a:avLst/>
          </a:prstGeom>
          <a:solidFill>
            <a:srgbClr val="A500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a:t>Chuyển đổi số trong thư viện quan trọng nhất là thay đổi tư duy và cách tiếp cận không phải phần mềm hay công nghệ là yếu tố quyết định. </a:t>
            </a:r>
            <a:endParaRPr lang="en-US"/>
          </a:p>
          <a:p>
            <a:pPr algn="just"/>
            <a:endParaRPr lang="en-US"/>
          </a:p>
          <a:p>
            <a:pPr algn="just"/>
            <a:r>
              <a:rPr lang="vi-VN"/>
              <a:t>+ Cách tiếp cận và cách làm của thời CNTT trước đây có thể tạo ra nhiều gánh nặng và công việc cho người làm thư</a:t>
            </a:r>
            <a:r>
              <a:rPr lang="en-US"/>
              <a:t> </a:t>
            </a:r>
            <a:r>
              <a:rPr lang="vi-VN"/>
              <a:t>viện. </a:t>
            </a:r>
            <a:endParaRPr lang="en-US"/>
          </a:p>
          <a:p>
            <a:pPr algn="just"/>
            <a:endParaRPr lang="en-US"/>
          </a:p>
          <a:p>
            <a:pPr algn="just"/>
            <a:r>
              <a:rPr lang="vi-VN"/>
              <a:t>+ Cách tiếp cận theo hướng ứng dụng nền tảng số giúp cho nhân viên thư viện giải phóng nhiều công việc kỹ thuật, chuyên môn và tập trung chính vào công tác phục bạn đọc.</a:t>
            </a:r>
            <a:endParaRPr lang="en-US"/>
          </a:p>
        </p:txBody>
      </p:sp>
      <p:sp>
        <p:nvSpPr>
          <p:cNvPr id="11" name="Snip Single Corner Rectangle 10"/>
          <p:cNvSpPr/>
          <p:nvPr/>
        </p:nvSpPr>
        <p:spPr>
          <a:xfrm>
            <a:off x="4017264" y="359664"/>
            <a:ext cx="2816352" cy="6278880"/>
          </a:xfrm>
          <a:prstGeom prst="snip1Rect">
            <a:avLst/>
          </a:prstGeom>
          <a:solidFill>
            <a:srgbClr val="A500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a:t>Trong chuyến đổi số, sự thay đổi của người làm công tác thư viện từ tư duy </a:t>
            </a:r>
            <a:r>
              <a:rPr lang="vi-VN" b="1"/>
              <a:t>"làm chủ" </a:t>
            </a:r>
            <a:r>
              <a:rPr lang="vi-VN"/>
              <a:t>sang tư </a:t>
            </a:r>
            <a:r>
              <a:rPr lang="vi-VN" b="1"/>
              <a:t>duy "làm ông chủ"</a:t>
            </a:r>
            <a:r>
              <a:rPr lang="vi-VN"/>
              <a:t>.</a:t>
            </a:r>
            <a:endParaRPr lang="en-US"/>
          </a:p>
          <a:p>
            <a:pPr algn="just"/>
            <a:endParaRPr lang="en-US"/>
          </a:p>
          <a:p>
            <a:pPr algn="just"/>
            <a:r>
              <a:rPr lang="en-US"/>
              <a:t>+ </a:t>
            </a:r>
            <a:r>
              <a:rPr lang="vi-VN"/>
              <a:t>Ở tư duy </a:t>
            </a:r>
            <a:r>
              <a:rPr lang="vi-VN" b="1"/>
              <a:t>"làm chủ" </a:t>
            </a:r>
            <a:r>
              <a:rPr lang="vi-VN"/>
              <a:t>đòi hỏi người làm công tác thư viện phải biết mọi thứ</a:t>
            </a:r>
            <a:r>
              <a:rPr lang="en-US"/>
              <a:t>, đầu tư mọi thứ</a:t>
            </a:r>
            <a:r>
              <a:rPr lang="vi-VN"/>
              <a:t> và tự làm hết tất cả mọi thứ.</a:t>
            </a:r>
            <a:endParaRPr lang="en-US"/>
          </a:p>
          <a:p>
            <a:pPr algn="just"/>
            <a:endParaRPr lang="en-US"/>
          </a:p>
          <a:p>
            <a:pPr algn="just"/>
            <a:r>
              <a:rPr lang="en-US"/>
              <a:t>+ </a:t>
            </a:r>
            <a:r>
              <a:rPr lang="vi-VN"/>
              <a:t>Ở tư duy </a:t>
            </a:r>
            <a:r>
              <a:rPr lang="vi-VN" b="1"/>
              <a:t>"làm ông chủ"</a:t>
            </a:r>
            <a:r>
              <a:rPr lang="vi-VN"/>
              <a:t>,  người làm công tác thư viện lựa chọn đối tác có thể cung cấp dịch vụ và hỗ trợ tốt cho mình.</a:t>
            </a:r>
            <a:endParaRPr lang="en-US"/>
          </a:p>
        </p:txBody>
      </p:sp>
      <p:sp>
        <p:nvSpPr>
          <p:cNvPr id="12" name="Snip Single Corner Rectangle 11"/>
          <p:cNvSpPr/>
          <p:nvPr/>
        </p:nvSpPr>
        <p:spPr>
          <a:xfrm>
            <a:off x="7290816" y="353568"/>
            <a:ext cx="4529328" cy="6278880"/>
          </a:xfrm>
          <a:prstGeom prst="snip1Rect">
            <a:avLst/>
          </a:prstGeom>
          <a:solidFill>
            <a:srgbClr val="A500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t>+ </a:t>
            </a:r>
            <a:r>
              <a:rPr lang="vi-VN"/>
              <a:t>Với tư duy </a:t>
            </a:r>
            <a:r>
              <a:rPr lang="vi-VN" b="1"/>
              <a:t>"làm ông chủ"</a:t>
            </a:r>
            <a:r>
              <a:rPr lang="vi-VN"/>
              <a:t>, cơm bát đã có người phục vụ dọn sẵn bạn chỉ việc dùng.</a:t>
            </a:r>
            <a:endParaRPr lang="en-US"/>
          </a:p>
          <a:p>
            <a:pPr algn="just"/>
            <a:endParaRPr lang="en-US"/>
          </a:p>
          <a:p>
            <a:pPr algn="just"/>
            <a:r>
              <a:rPr lang="en-US"/>
              <a:t>+ </a:t>
            </a:r>
            <a:r>
              <a:rPr lang="vi-VN"/>
              <a:t>Với tư duy muốn </a:t>
            </a:r>
            <a:r>
              <a:rPr lang="en-US" b="1"/>
              <a:t>“</a:t>
            </a:r>
            <a:r>
              <a:rPr lang="vi-VN" b="1"/>
              <a:t>làm chủ</a:t>
            </a:r>
            <a:r>
              <a:rPr lang="en-US" b="1"/>
              <a:t>”</a:t>
            </a:r>
            <a:r>
              <a:rPr lang="vi-VN"/>
              <a:t> công nghệ không muốn bị phụ thuộc, bạn muốn tự làm mọi thứ như tự đi chợ, tự nấu ăn, tự dọn cơm, tự rửa bát. Một ngày nào đó bạn cảm thấy mình bị phụ thuộc vào người bán rau, cá, thịt; vậy là bạn tự làm luôn công việc trồng rau, nuôi heo, thả cá (VAC). Rồi một ngày nào đó bạn cảm thấy bị phụ thuộc vào các nhà cung cấp thức ăn và phân bón, vậy là bạn cũng tự...</a:t>
            </a:r>
            <a:endParaRPr lang="en-US"/>
          </a:p>
          <a:p>
            <a:pPr algn="just"/>
            <a:endParaRPr lang="en-US"/>
          </a:p>
          <a:p>
            <a:pPr algn="just"/>
            <a:r>
              <a:rPr lang="vi-VN"/>
              <a:t>Với tư duy </a:t>
            </a:r>
            <a:r>
              <a:rPr lang="en-US" b="1"/>
              <a:t>“</a:t>
            </a:r>
            <a:r>
              <a:rPr lang="vi-VN" b="1"/>
              <a:t>làm ông chủ</a:t>
            </a:r>
            <a:r>
              <a:rPr lang="en-US" b="1"/>
              <a:t>”</a:t>
            </a:r>
            <a:r>
              <a:rPr lang="vi-VN"/>
              <a:t>, hình thức thuê mướn, tự làm hoặc tìm kiếm quan hệ hợp tác kiểu nào cũng được. Thước đo duy nhất là chi phí đầu tư và hiệu quả mang lại.</a:t>
            </a:r>
            <a:endParaRPr lang="en-US"/>
          </a:p>
        </p:txBody>
      </p:sp>
    </p:spTree>
    <p:extLst>
      <p:ext uri="{BB962C8B-B14F-4D97-AF65-F5344CB8AC3E}">
        <p14:creationId xmlns:p14="http://schemas.microsoft.com/office/powerpoint/2010/main" val="512048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B85F3A-0D98-4AE5-8CED-AA4A4CF82188}"/>
              </a:ext>
            </a:extLst>
          </p:cNvPr>
          <p:cNvSpPr>
            <a:spLocks noGrp="1"/>
          </p:cNvSpPr>
          <p:nvPr>
            <p:ph type="body" sz="quarter" idx="10"/>
          </p:nvPr>
        </p:nvSpPr>
        <p:spPr/>
        <p:txBody>
          <a:bodyPr/>
          <a:lstStyle/>
          <a:p>
            <a:r>
              <a:rPr lang="en-US" err="1"/>
              <a:t>Quá</a:t>
            </a:r>
            <a:r>
              <a:rPr lang="en-US"/>
              <a:t> </a:t>
            </a:r>
            <a:r>
              <a:rPr lang="en-US" err="1"/>
              <a:t>trình</a:t>
            </a:r>
            <a:r>
              <a:rPr lang="en-US"/>
              <a:t> </a:t>
            </a:r>
            <a:r>
              <a:rPr lang="en-US" err="1"/>
              <a:t>Chuyển</a:t>
            </a:r>
            <a:r>
              <a:rPr lang="en-US"/>
              <a:t> </a:t>
            </a:r>
            <a:r>
              <a:rPr lang="en-US" err="1"/>
              <a:t>đổi</a:t>
            </a:r>
            <a:r>
              <a:rPr lang="en-US"/>
              <a:t> </a:t>
            </a:r>
            <a:r>
              <a:rPr lang="en-US" err="1"/>
              <a:t>số</a:t>
            </a:r>
            <a:endParaRPr lang="en-US"/>
          </a:p>
        </p:txBody>
      </p:sp>
      <p:grpSp>
        <p:nvGrpSpPr>
          <p:cNvPr id="67" name="Group 66">
            <a:extLst>
              <a:ext uri="{FF2B5EF4-FFF2-40B4-BE49-F238E27FC236}">
                <a16:creationId xmlns:a16="http://schemas.microsoft.com/office/drawing/2014/main" id="{85030F3C-3F14-4280-AA6C-19204206B3E0}"/>
              </a:ext>
            </a:extLst>
          </p:cNvPr>
          <p:cNvGrpSpPr/>
          <p:nvPr/>
        </p:nvGrpSpPr>
        <p:grpSpPr>
          <a:xfrm rot="16200000">
            <a:off x="8019960" y="2640234"/>
            <a:ext cx="6404152" cy="1704274"/>
            <a:chOff x="3960971" y="2767117"/>
            <a:chExt cx="4267200" cy="1321489"/>
          </a:xfrm>
        </p:grpSpPr>
        <p:sp>
          <p:nvSpPr>
            <p:cNvPr id="68" name="Freeform: Shape 67">
              <a:extLst>
                <a:ext uri="{FF2B5EF4-FFF2-40B4-BE49-F238E27FC236}">
                  <a16:creationId xmlns:a16="http://schemas.microsoft.com/office/drawing/2014/main" id="{500CC3D4-3213-44FE-AEA1-D00F01745FC6}"/>
                </a:ext>
              </a:extLst>
            </p:cNvPr>
            <p:cNvSpPr/>
            <p:nvPr/>
          </p:nvSpPr>
          <p:spPr>
            <a:xfrm>
              <a:off x="4049553" y="3359522"/>
              <a:ext cx="4086225" cy="657225"/>
            </a:xfrm>
            <a:custGeom>
              <a:avLst/>
              <a:gdLst>
                <a:gd name="connsiteX0" fmla="*/ 3881914 w 4086225"/>
                <a:gd name="connsiteY0" fmla="*/ 86622 h 657225"/>
                <a:gd name="connsiteX1" fmla="*/ 2049304 w 4086225"/>
                <a:gd name="connsiteY1" fmla="*/ 319032 h 657225"/>
                <a:gd name="connsiteX2" fmla="*/ 2049304 w 4086225"/>
                <a:gd name="connsiteY2" fmla="*/ 313317 h 657225"/>
                <a:gd name="connsiteX3" fmla="*/ 210979 w 4086225"/>
                <a:gd name="connsiteY3" fmla="*/ 78050 h 657225"/>
                <a:gd name="connsiteX4" fmla="*/ 7144 w 4086225"/>
                <a:gd name="connsiteY4" fmla="*/ 603830 h 657225"/>
                <a:gd name="connsiteX5" fmla="*/ 1779746 w 4086225"/>
                <a:gd name="connsiteY5" fmla="*/ 375230 h 657225"/>
                <a:gd name="connsiteX6" fmla="*/ 2043589 w 4086225"/>
                <a:gd name="connsiteY6" fmla="*/ 643835 h 657225"/>
                <a:gd name="connsiteX7" fmla="*/ 2043589 w 4086225"/>
                <a:gd name="connsiteY7" fmla="*/ 652407 h 657225"/>
                <a:gd name="connsiteX8" fmla="*/ 2312194 w 4086225"/>
                <a:gd name="connsiteY8" fmla="*/ 383802 h 657225"/>
                <a:gd name="connsiteX9" fmla="*/ 4084796 w 4086225"/>
                <a:gd name="connsiteY9" fmla="*/ 612402 h 657225"/>
                <a:gd name="connsiteX10" fmla="*/ 3881914 w 4086225"/>
                <a:gd name="connsiteY10" fmla="*/ 86622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6225" h="657225">
                  <a:moveTo>
                    <a:pt x="3881914" y="86622"/>
                  </a:moveTo>
                  <a:cubicBezTo>
                    <a:pt x="3555206" y="-1960"/>
                    <a:pt x="2711291" y="-80065"/>
                    <a:pt x="2049304" y="319032"/>
                  </a:cubicBezTo>
                  <a:lnTo>
                    <a:pt x="2049304" y="313317"/>
                  </a:lnTo>
                  <a:cubicBezTo>
                    <a:pt x="1385411" y="-88638"/>
                    <a:pt x="538639" y="-9580"/>
                    <a:pt x="210979" y="78050"/>
                  </a:cubicBezTo>
                  <a:cubicBezTo>
                    <a:pt x="210979" y="78050"/>
                    <a:pt x="17621" y="294267"/>
                    <a:pt x="7144" y="603830"/>
                  </a:cubicBezTo>
                  <a:lnTo>
                    <a:pt x="1779746" y="375230"/>
                  </a:lnTo>
                  <a:cubicBezTo>
                    <a:pt x="1779746" y="521915"/>
                    <a:pt x="1897856" y="640977"/>
                    <a:pt x="2043589" y="643835"/>
                  </a:cubicBezTo>
                  <a:lnTo>
                    <a:pt x="2043589" y="652407"/>
                  </a:lnTo>
                  <a:cubicBezTo>
                    <a:pt x="2192179" y="652407"/>
                    <a:pt x="2312194" y="532392"/>
                    <a:pt x="2312194" y="383802"/>
                  </a:cubicBezTo>
                  <a:lnTo>
                    <a:pt x="4084796" y="612402"/>
                  </a:lnTo>
                  <a:cubicBezTo>
                    <a:pt x="4076224" y="302840"/>
                    <a:pt x="3881914" y="86622"/>
                    <a:pt x="3881914" y="86622"/>
                  </a:cubicBezTo>
                  <a:close/>
                </a:path>
              </a:pathLst>
            </a:custGeom>
            <a:solidFill>
              <a:schemeClr val="accent5"/>
            </a:solidFill>
            <a:ln w="9525" cap="flat">
              <a:noFill/>
              <a:prstDash val="solid"/>
              <a:miter/>
            </a:ln>
          </p:spPr>
          <p:txBody>
            <a:bodyPr rtlCol="0" anchor="ctr"/>
            <a:lstStyle/>
            <a:p>
              <a:endParaRPr lang="en-US" sz="1200"/>
            </a:p>
          </p:txBody>
        </p:sp>
        <p:sp>
          <p:nvSpPr>
            <p:cNvPr id="69" name="Freeform: Shape 68">
              <a:extLst>
                <a:ext uri="{FF2B5EF4-FFF2-40B4-BE49-F238E27FC236}">
                  <a16:creationId xmlns:a16="http://schemas.microsoft.com/office/drawing/2014/main" id="{F3D9FB98-AB9C-4644-A8E5-20D1B7786152}"/>
                </a:ext>
              </a:extLst>
            </p:cNvPr>
            <p:cNvSpPr/>
            <p:nvPr/>
          </p:nvSpPr>
          <p:spPr>
            <a:xfrm>
              <a:off x="3960971" y="3698081"/>
              <a:ext cx="4267200" cy="390525"/>
            </a:xfrm>
            <a:custGeom>
              <a:avLst/>
              <a:gdLst>
                <a:gd name="connsiteX0" fmla="*/ 2127409 w 4267200"/>
                <a:gd name="connsiteY0" fmla="*/ 389096 h 390525"/>
                <a:gd name="connsiteX1" fmla="*/ 1806416 w 4267200"/>
                <a:gd name="connsiteY1" fmla="*/ 120491 h 390525"/>
                <a:gd name="connsiteX2" fmla="*/ 51911 w 4267200"/>
                <a:gd name="connsiteY2" fmla="*/ 330041 h 390525"/>
                <a:gd name="connsiteX3" fmla="*/ 7144 w 4267200"/>
                <a:gd name="connsiteY3" fmla="*/ 294799 h 390525"/>
                <a:gd name="connsiteX4" fmla="*/ 7144 w 4267200"/>
                <a:gd name="connsiteY4" fmla="*/ 251936 h 390525"/>
                <a:gd name="connsiteX5" fmla="*/ 51911 w 4267200"/>
                <a:gd name="connsiteY5" fmla="*/ 216694 h 390525"/>
                <a:gd name="connsiteX6" fmla="*/ 1859756 w 4267200"/>
                <a:gd name="connsiteY6" fmla="*/ 7144 h 390525"/>
                <a:gd name="connsiteX7" fmla="*/ 1915954 w 4267200"/>
                <a:gd name="connsiteY7" fmla="*/ 65246 h 390525"/>
                <a:gd name="connsiteX8" fmla="*/ 2127409 w 4267200"/>
                <a:gd name="connsiteY8" fmla="*/ 275749 h 390525"/>
                <a:gd name="connsiteX9" fmla="*/ 2338864 w 4267200"/>
                <a:gd name="connsiteY9" fmla="*/ 65246 h 390525"/>
                <a:gd name="connsiteX10" fmla="*/ 2395061 w 4267200"/>
                <a:gd name="connsiteY10" fmla="*/ 7144 h 390525"/>
                <a:gd name="connsiteX11" fmla="*/ 4231482 w 4267200"/>
                <a:gd name="connsiteY11" fmla="*/ 216694 h 390525"/>
                <a:gd name="connsiteX12" fmla="*/ 4266724 w 4267200"/>
                <a:gd name="connsiteY12" fmla="*/ 251936 h 390525"/>
                <a:gd name="connsiteX13" fmla="*/ 4266724 w 4267200"/>
                <a:gd name="connsiteY13" fmla="*/ 294799 h 390525"/>
                <a:gd name="connsiteX14" fmla="*/ 4231482 w 4267200"/>
                <a:gd name="connsiteY14" fmla="*/ 330041 h 390525"/>
                <a:gd name="connsiteX15" fmla="*/ 2448401 w 4267200"/>
                <a:gd name="connsiteY15" fmla="*/ 120491 h 390525"/>
                <a:gd name="connsiteX16" fmla="*/ 2127409 w 4267200"/>
                <a:gd name="connsiteY16" fmla="*/ 389096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7200" h="390525">
                  <a:moveTo>
                    <a:pt x="2127409" y="389096"/>
                  </a:moveTo>
                  <a:cubicBezTo>
                    <a:pt x="1967389" y="389096"/>
                    <a:pt x="1834039" y="272891"/>
                    <a:pt x="1806416" y="120491"/>
                  </a:cubicBezTo>
                  <a:lnTo>
                    <a:pt x="51911" y="330041"/>
                  </a:lnTo>
                  <a:cubicBezTo>
                    <a:pt x="31909" y="330041"/>
                    <a:pt x="7144" y="313849"/>
                    <a:pt x="7144" y="294799"/>
                  </a:cubicBezTo>
                  <a:lnTo>
                    <a:pt x="7144" y="251936"/>
                  </a:lnTo>
                  <a:cubicBezTo>
                    <a:pt x="7144" y="231934"/>
                    <a:pt x="32861" y="216694"/>
                    <a:pt x="51911" y="216694"/>
                  </a:cubicBezTo>
                  <a:lnTo>
                    <a:pt x="1859756" y="7144"/>
                  </a:lnTo>
                  <a:cubicBezTo>
                    <a:pt x="1891189" y="7144"/>
                    <a:pt x="1915954" y="32861"/>
                    <a:pt x="1915954" y="65246"/>
                  </a:cubicBezTo>
                  <a:cubicBezTo>
                    <a:pt x="1915954" y="181451"/>
                    <a:pt x="2011204" y="275749"/>
                    <a:pt x="2127409" y="275749"/>
                  </a:cubicBezTo>
                  <a:cubicBezTo>
                    <a:pt x="2243614" y="275749"/>
                    <a:pt x="2338864" y="181451"/>
                    <a:pt x="2338864" y="65246"/>
                  </a:cubicBezTo>
                  <a:cubicBezTo>
                    <a:pt x="2338864" y="33814"/>
                    <a:pt x="2363629" y="7144"/>
                    <a:pt x="2395061" y="7144"/>
                  </a:cubicBezTo>
                  <a:lnTo>
                    <a:pt x="4231482" y="216694"/>
                  </a:lnTo>
                  <a:cubicBezTo>
                    <a:pt x="4251484" y="216694"/>
                    <a:pt x="4266724" y="232886"/>
                    <a:pt x="4266724" y="251936"/>
                  </a:cubicBezTo>
                  <a:lnTo>
                    <a:pt x="4266724" y="294799"/>
                  </a:lnTo>
                  <a:cubicBezTo>
                    <a:pt x="4266724" y="314801"/>
                    <a:pt x="4250532" y="330041"/>
                    <a:pt x="4231482" y="330041"/>
                  </a:cubicBezTo>
                  <a:lnTo>
                    <a:pt x="2448401" y="120491"/>
                  </a:lnTo>
                  <a:cubicBezTo>
                    <a:pt x="2420779" y="272891"/>
                    <a:pt x="2287429" y="389096"/>
                    <a:pt x="2127409" y="389096"/>
                  </a:cubicBezTo>
                  <a:close/>
                </a:path>
              </a:pathLst>
            </a:custGeom>
            <a:solidFill>
              <a:schemeClr val="accent6"/>
            </a:solidFill>
            <a:ln w="9525" cap="flat">
              <a:noFill/>
              <a:prstDash val="solid"/>
              <a:miter/>
            </a:ln>
          </p:spPr>
          <p:txBody>
            <a:bodyPr rtlCol="0" anchor="ctr"/>
            <a:lstStyle/>
            <a:p>
              <a:endParaRPr lang="en-US" sz="1200"/>
            </a:p>
          </p:txBody>
        </p:sp>
        <p:sp>
          <p:nvSpPr>
            <p:cNvPr id="70" name="Freeform: Shape 69">
              <a:extLst>
                <a:ext uri="{FF2B5EF4-FFF2-40B4-BE49-F238E27FC236}">
                  <a16:creationId xmlns:a16="http://schemas.microsoft.com/office/drawing/2014/main" id="{16388DEA-7EFF-4878-98F7-417A594FE6FF}"/>
                </a:ext>
              </a:extLst>
            </p:cNvPr>
            <p:cNvSpPr/>
            <p:nvPr/>
          </p:nvSpPr>
          <p:spPr>
            <a:xfrm>
              <a:off x="6068849" y="2857621"/>
              <a:ext cx="1809750" cy="857250"/>
            </a:xfrm>
            <a:custGeom>
              <a:avLst/>
              <a:gdLst>
                <a:gd name="connsiteX0" fmla="*/ 1806416 w 1809750"/>
                <a:gd name="connsiteY0" fmla="*/ 463748 h 857250"/>
                <a:gd name="connsiteX1" fmla="*/ 423386 w 1809750"/>
                <a:gd name="connsiteY1" fmla="*/ 638056 h 857250"/>
                <a:gd name="connsiteX2" fmla="*/ 437674 w 1809750"/>
                <a:gd name="connsiteY2" fmla="*/ 632341 h 857250"/>
                <a:gd name="connsiteX3" fmla="*/ 1751171 w 1809750"/>
                <a:gd name="connsiteY3" fmla="*/ 395168 h 857250"/>
                <a:gd name="connsiteX4" fmla="*/ 1769269 w 1809750"/>
                <a:gd name="connsiteY4" fmla="*/ 375166 h 857250"/>
                <a:gd name="connsiteX5" fmla="*/ 1749266 w 1809750"/>
                <a:gd name="connsiteY5" fmla="*/ 357068 h 857250"/>
                <a:gd name="connsiteX6" fmla="*/ 421481 w 1809750"/>
                <a:gd name="connsiteY6" fmla="*/ 598051 h 857250"/>
                <a:gd name="connsiteX7" fmla="*/ 343376 w 1809750"/>
                <a:gd name="connsiteY7" fmla="*/ 631388 h 857250"/>
                <a:gd name="connsiteX8" fmla="*/ 1721644 w 1809750"/>
                <a:gd name="connsiteY8" fmla="*/ 305633 h 857250"/>
                <a:gd name="connsiteX9" fmla="*/ 1726406 w 1809750"/>
                <a:gd name="connsiteY9" fmla="*/ 300871 h 857250"/>
                <a:gd name="connsiteX10" fmla="*/ 1721644 w 1809750"/>
                <a:gd name="connsiteY10" fmla="*/ 296108 h 857250"/>
                <a:gd name="connsiteX11" fmla="*/ 381476 w 1809750"/>
                <a:gd name="connsiteY11" fmla="*/ 603766 h 857250"/>
                <a:gd name="connsiteX12" fmla="*/ 454819 w 1809750"/>
                <a:gd name="connsiteY12" fmla="*/ 566618 h 857250"/>
                <a:gd name="connsiteX13" fmla="*/ 1654016 w 1809750"/>
                <a:gd name="connsiteY13" fmla="*/ 252293 h 857250"/>
                <a:gd name="connsiteX14" fmla="*/ 1671161 w 1809750"/>
                <a:gd name="connsiteY14" fmla="*/ 232291 h 857250"/>
                <a:gd name="connsiteX15" fmla="*/ 1650206 w 1809750"/>
                <a:gd name="connsiteY15" fmla="*/ 214193 h 857250"/>
                <a:gd name="connsiteX16" fmla="*/ 435769 w 1809750"/>
                <a:gd name="connsiteY16" fmla="*/ 532328 h 857250"/>
                <a:gd name="connsiteX17" fmla="*/ 104299 w 1809750"/>
                <a:gd name="connsiteY17" fmla="*/ 725686 h 857250"/>
                <a:gd name="connsiteX18" fmla="*/ 1428274 w 1809750"/>
                <a:gd name="connsiteY18" fmla="*/ 17026 h 857250"/>
                <a:gd name="connsiteX19" fmla="*/ 1431131 w 1809750"/>
                <a:gd name="connsiteY19" fmla="*/ 10358 h 857250"/>
                <a:gd name="connsiteX20" fmla="*/ 1424464 w 1809750"/>
                <a:gd name="connsiteY20" fmla="*/ 7501 h 857250"/>
                <a:gd name="connsiteX21" fmla="*/ 57626 w 1809750"/>
                <a:gd name="connsiteY21" fmla="*/ 759023 h 857250"/>
                <a:gd name="connsiteX22" fmla="*/ 9049 w 1809750"/>
                <a:gd name="connsiteY22" fmla="*/ 799028 h 857250"/>
                <a:gd name="connsiteX23" fmla="*/ 21431 w 1809750"/>
                <a:gd name="connsiteY23" fmla="*/ 812363 h 857250"/>
                <a:gd name="connsiteX24" fmla="*/ 7144 w 1809750"/>
                <a:gd name="connsiteY24" fmla="*/ 823793 h 857250"/>
                <a:gd name="connsiteX25" fmla="*/ 31909 w 1809750"/>
                <a:gd name="connsiteY25" fmla="*/ 852368 h 857250"/>
                <a:gd name="connsiteX26" fmla="*/ 327184 w 1809750"/>
                <a:gd name="connsiteY26" fmla="*/ 679013 h 857250"/>
                <a:gd name="connsiteX27" fmla="*/ 330994 w 1809750"/>
                <a:gd name="connsiteY27" fmla="*/ 681871 h 857250"/>
                <a:gd name="connsiteX28" fmla="*/ 332899 w 1809750"/>
                <a:gd name="connsiteY28" fmla="*/ 681871 h 857250"/>
                <a:gd name="connsiteX29" fmla="*/ 1805464 w 1809750"/>
                <a:gd name="connsiteY29" fmla="*/ 472321 h 857250"/>
                <a:gd name="connsiteX30" fmla="*/ 1810226 w 1809750"/>
                <a:gd name="connsiteY30" fmla="*/ 467558 h 857250"/>
                <a:gd name="connsiteX31" fmla="*/ 1806416 w 1809750"/>
                <a:gd name="connsiteY31" fmla="*/ 463748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857250">
                  <a:moveTo>
                    <a:pt x="1806416" y="463748"/>
                  </a:moveTo>
                  <a:cubicBezTo>
                    <a:pt x="1798796" y="463748"/>
                    <a:pt x="1060609" y="411361"/>
                    <a:pt x="423386" y="638056"/>
                  </a:cubicBezTo>
                  <a:cubicBezTo>
                    <a:pt x="428149" y="636151"/>
                    <a:pt x="432911" y="634246"/>
                    <a:pt x="437674" y="632341"/>
                  </a:cubicBezTo>
                  <a:cubicBezTo>
                    <a:pt x="691039" y="529471"/>
                    <a:pt x="1122521" y="420886"/>
                    <a:pt x="1751171" y="395168"/>
                  </a:cubicBezTo>
                  <a:cubicBezTo>
                    <a:pt x="1761649" y="395168"/>
                    <a:pt x="1770221" y="385643"/>
                    <a:pt x="1769269" y="375166"/>
                  </a:cubicBezTo>
                  <a:cubicBezTo>
                    <a:pt x="1769269" y="364688"/>
                    <a:pt x="1759744" y="356116"/>
                    <a:pt x="1749266" y="357068"/>
                  </a:cubicBezTo>
                  <a:cubicBezTo>
                    <a:pt x="1114901" y="383738"/>
                    <a:pt x="676751" y="494228"/>
                    <a:pt x="421481" y="598051"/>
                  </a:cubicBezTo>
                  <a:cubicBezTo>
                    <a:pt x="393859" y="609481"/>
                    <a:pt x="368141" y="619958"/>
                    <a:pt x="343376" y="631388"/>
                  </a:cubicBezTo>
                  <a:cubicBezTo>
                    <a:pt x="999649" y="316111"/>
                    <a:pt x="1713071" y="305633"/>
                    <a:pt x="1721644" y="305633"/>
                  </a:cubicBezTo>
                  <a:cubicBezTo>
                    <a:pt x="1724501" y="305633"/>
                    <a:pt x="1726406" y="303728"/>
                    <a:pt x="1726406" y="300871"/>
                  </a:cubicBezTo>
                  <a:cubicBezTo>
                    <a:pt x="1726406" y="298013"/>
                    <a:pt x="1724501" y="296108"/>
                    <a:pt x="1721644" y="296108"/>
                  </a:cubicBezTo>
                  <a:cubicBezTo>
                    <a:pt x="1713071" y="296108"/>
                    <a:pt x="1027271" y="306586"/>
                    <a:pt x="381476" y="603766"/>
                  </a:cubicBezTo>
                  <a:cubicBezTo>
                    <a:pt x="404336" y="591383"/>
                    <a:pt x="429101" y="579001"/>
                    <a:pt x="454819" y="566618"/>
                  </a:cubicBezTo>
                  <a:cubicBezTo>
                    <a:pt x="708184" y="443746"/>
                    <a:pt x="1073944" y="298013"/>
                    <a:pt x="1654016" y="252293"/>
                  </a:cubicBezTo>
                  <a:cubicBezTo>
                    <a:pt x="1664494" y="251341"/>
                    <a:pt x="1672114" y="242768"/>
                    <a:pt x="1671161" y="232291"/>
                  </a:cubicBezTo>
                  <a:cubicBezTo>
                    <a:pt x="1670209" y="221813"/>
                    <a:pt x="1660684" y="214193"/>
                    <a:pt x="1650206" y="214193"/>
                  </a:cubicBezTo>
                  <a:cubicBezTo>
                    <a:pt x="1062514" y="259913"/>
                    <a:pt x="691991" y="407551"/>
                    <a:pt x="435769" y="532328"/>
                  </a:cubicBezTo>
                  <a:cubicBezTo>
                    <a:pt x="284321" y="605671"/>
                    <a:pt x="174784" y="676156"/>
                    <a:pt x="104299" y="725686"/>
                  </a:cubicBezTo>
                  <a:cubicBezTo>
                    <a:pt x="620554" y="206573"/>
                    <a:pt x="1420654" y="19883"/>
                    <a:pt x="1428274" y="17026"/>
                  </a:cubicBezTo>
                  <a:cubicBezTo>
                    <a:pt x="1431131" y="16073"/>
                    <a:pt x="1432084" y="13216"/>
                    <a:pt x="1431131" y="10358"/>
                  </a:cubicBezTo>
                  <a:cubicBezTo>
                    <a:pt x="1430179" y="7501"/>
                    <a:pt x="1427321" y="6548"/>
                    <a:pt x="1424464" y="7501"/>
                  </a:cubicBezTo>
                  <a:cubicBezTo>
                    <a:pt x="1415891" y="11311"/>
                    <a:pt x="573881" y="207526"/>
                    <a:pt x="57626" y="759023"/>
                  </a:cubicBezTo>
                  <a:cubicBezTo>
                    <a:pt x="27146" y="782836"/>
                    <a:pt x="10954" y="797123"/>
                    <a:pt x="9049" y="799028"/>
                  </a:cubicBezTo>
                  <a:lnTo>
                    <a:pt x="21431" y="812363"/>
                  </a:lnTo>
                  <a:cubicBezTo>
                    <a:pt x="12859" y="819031"/>
                    <a:pt x="8096" y="822841"/>
                    <a:pt x="7144" y="823793"/>
                  </a:cubicBezTo>
                  <a:lnTo>
                    <a:pt x="31909" y="852368"/>
                  </a:lnTo>
                  <a:cubicBezTo>
                    <a:pt x="32861" y="851416"/>
                    <a:pt x="126206" y="772358"/>
                    <a:pt x="327184" y="679013"/>
                  </a:cubicBezTo>
                  <a:cubicBezTo>
                    <a:pt x="328136" y="680918"/>
                    <a:pt x="329089" y="681871"/>
                    <a:pt x="330994" y="681871"/>
                  </a:cubicBezTo>
                  <a:cubicBezTo>
                    <a:pt x="331946" y="681871"/>
                    <a:pt x="332899" y="681871"/>
                    <a:pt x="332899" y="681871"/>
                  </a:cubicBezTo>
                  <a:cubicBezTo>
                    <a:pt x="986314" y="414218"/>
                    <a:pt x="1797844" y="472321"/>
                    <a:pt x="1805464" y="472321"/>
                  </a:cubicBezTo>
                  <a:cubicBezTo>
                    <a:pt x="1808321" y="472321"/>
                    <a:pt x="1810226" y="470416"/>
                    <a:pt x="1810226" y="467558"/>
                  </a:cubicBezTo>
                  <a:cubicBezTo>
                    <a:pt x="1811179" y="465653"/>
                    <a:pt x="1808321" y="463748"/>
                    <a:pt x="1806416" y="463748"/>
                  </a:cubicBezTo>
                  <a:close/>
                </a:path>
              </a:pathLst>
            </a:custGeom>
            <a:solidFill>
              <a:schemeClr val="accent5"/>
            </a:solidFill>
            <a:ln w="9525" cap="flat">
              <a:noFill/>
              <a:prstDash val="solid"/>
              <a:miter/>
            </a:ln>
          </p:spPr>
          <p:txBody>
            <a:bodyPr rtlCol="0" anchor="ctr"/>
            <a:lstStyle/>
            <a:p>
              <a:endParaRPr lang="en-US" sz="1200"/>
            </a:p>
          </p:txBody>
        </p:sp>
        <p:sp>
          <p:nvSpPr>
            <p:cNvPr id="71" name="Freeform: Shape 70">
              <a:extLst>
                <a:ext uri="{FF2B5EF4-FFF2-40B4-BE49-F238E27FC236}">
                  <a16:creationId xmlns:a16="http://schemas.microsoft.com/office/drawing/2014/main" id="{BDB4C64B-2027-487F-AE96-A7A3A8516637}"/>
                </a:ext>
              </a:extLst>
            </p:cNvPr>
            <p:cNvSpPr/>
            <p:nvPr/>
          </p:nvSpPr>
          <p:spPr>
            <a:xfrm>
              <a:off x="4297199" y="2767117"/>
              <a:ext cx="1809750" cy="942975"/>
            </a:xfrm>
            <a:custGeom>
              <a:avLst/>
              <a:gdLst>
                <a:gd name="connsiteX0" fmla="*/ 1811179 w 1809750"/>
                <a:gd name="connsiteY0" fmla="*/ 915250 h 942975"/>
                <a:gd name="connsiteX1" fmla="*/ 1796891 w 1809750"/>
                <a:gd name="connsiteY1" fmla="*/ 903820 h 942975"/>
                <a:gd name="connsiteX2" fmla="*/ 1809274 w 1809750"/>
                <a:gd name="connsiteY2" fmla="*/ 890485 h 942975"/>
                <a:gd name="connsiteX3" fmla="*/ 1779746 w 1809750"/>
                <a:gd name="connsiteY3" fmla="*/ 865720 h 942975"/>
                <a:gd name="connsiteX4" fmla="*/ 451009 w 1809750"/>
                <a:gd name="connsiteY4" fmla="*/ 7517 h 942975"/>
                <a:gd name="connsiteX5" fmla="*/ 444341 w 1809750"/>
                <a:gd name="connsiteY5" fmla="*/ 9422 h 942975"/>
                <a:gd name="connsiteX6" fmla="*/ 446246 w 1809750"/>
                <a:gd name="connsiteY6" fmla="*/ 16090 h 942975"/>
                <a:gd name="connsiteX7" fmla="*/ 1745456 w 1809750"/>
                <a:gd name="connsiteY7" fmla="*/ 839050 h 942975"/>
                <a:gd name="connsiteX8" fmla="*/ 1381601 w 1809750"/>
                <a:gd name="connsiteY8" fmla="*/ 621880 h 942975"/>
                <a:gd name="connsiteX9" fmla="*/ 168116 w 1809750"/>
                <a:gd name="connsiteY9" fmla="*/ 304697 h 942975"/>
                <a:gd name="connsiteX10" fmla="*/ 147161 w 1809750"/>
                <a:gd name="connsiteY10" fmla="*/ 322795 h 942975"/>
                <a:gd name="connsiteX11" fmla="*/ 164306 w 1809750"/>
                <a:gd name="connsiteY11" fmla="*/ 342797 h 942975"/>
                <a:gd name="connsiteX12" fmla="*/ 1363504 w 1809750"/>
                <a:gd name="connsiteY12" fmla="*/ 657122 h 942975"/>
                <a:gd name="connsiteX13" fmla="*/ 1436846 w 1809750"/>
                <a:gd name="connsiteY13" fmla="*/ 694270 h 942975"/>
                <a:gd name="connsiteX14" fmla="*/ 97631 w 1809750"/>
                <a:gd name="connsiteY14" fmla="*/ 385660 h 942975"/>
                <a:gd name="connsiteX15" fmla="*/ 92869 w 1809750"/>
                <a:gd name="connsiteY15" fmla="*/ 390422 h 942975"/>
                <a:gd name="connsiteX16" fmla="*/ 97631 w 1809750"/>
                <a:gd name="connsiteY16" fmla="*/ 395185 h 942975"/>
                <a:gd name="connsiteX17" fmla="*/ 1475899 w 1809750"/>
                <a:gd name="connsiteY17" fmla="*/ 720940 h 942975"/>
                <a:gd name="connsiteX18" fmla="*/ 1397794 w 1809750"/>
                <a:gd name="connsiteY18" fmla="*/ 687602 h 942975"/>
                <a:gd name="connsiteX19" fmla="*/ 70009 w 1809750"/>
                <a:gd name="connsiteY19" fmla="*/ 446620 h 942975"/>
                <a:gd name="connsiteX20" fmla="*/ 50006 w 1809750"/>
                <a:gd name="connsiteY20" fmla="*/ 464717 h 942975"/>
                <a:gd name="connsiteX21" fmla="*/ 68104 w 1809750"/>
                <a:gd name="connsiteY21" fmla="*/ 484720 h 942975"/>
                <a:gd name="connsiteX22" fmla="*/ 1381601 w 1809750"/>
                <a:gd name="connsiteY22" fmla="*/ 721892 h 942975"/>
                <a:gd name="connsiteX23" fmla="*/ 1395889 w 1809750"/>
                <a:gd name="connsiteY23" fmla="*/ 727607 h 942975"/>
                <a:gd name="connsiteX24" fmla="*/ 11906 w 1809750"/>
                <a:gd name="connsiteY24" fmla="*/ 554252 h 942975"/>
                <a:gd name="connsiteX25" fmla="*/ 7144 w 1809750"/>
                <a:gd name="connsiteY25" fmla="*/ 559015 h 942975"/>
                <a:gd name="connsiteX26" fmla="*/ 11906 w 1809750"/>
                <a:gd name="connsiteY26" fmla="*/ 563777 h 942975"/>
                <a:gd name="connsiteX27" fmla="*/ 1484471 w 1809750"/>
                <a:gd name="connsiteY27" fmla="*/ 773327 h 942975"/>
                <a:gd name="connsiteX28" fmla="*/ 1486376 w 1809750"/>
                <a:gd name="connsiteY28" fmla="*/ 773327 h 942975"/>
                <a:gd name="connsiteX29" fmla="*/ 1490186 w 1809750"/>
                <a:gd name="connsiteY29" fmla="*/ 770470 h 942975"/>
                <a:gd name="connsiteX30" fmla="*/ 1785461 w 1809750"/>
                <a:gd name="connsiteY30" fmla="*/ 943825 h 942975"/>
                <a:gd name="connsiteX31" fmla="*/ 1811179 w 1809750"/>
                <a:gd name="connsiteY31" fmla="*/ 9152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solidFill>
              <a:schemeClr val="accent5"/>
            </a:solidFill>
            <a:ln w="9525" cap="flat">
              <a:noFill/>
              <a:prstDash val="solid"/>
              <a:miter/>
            </a:ln>
          </p:spPr>
          <p:txBody>
            <a:bodyPr rtlCol="0" anchor="ctr"/>
            <a:lstStyle/>
            <a:p>
              <a:endParaRPr lang="en-US" sz="1200"/>
            </a:p>
          </p:txBody>
        </p:sp>
      </p:grpSp>
      <p:grpSp>
        <p:nvGrpSpPr>
          <p:cNvPr id="83" name="Graphic 3">
            <a:extLst>
              <a:ext uri="{FF2B5EF4-FFF2-40B4-BE49-F238E27FC236}">
                <a16:creationId xmlns:a16="http://schemas.microsoft.com/office/drawing/2014/main" id="{19C4EF18-7F43-4D6E-ACAF-E47946F46669}"/>
              </a:ext>
            </a:extLst>
          </p:cNvPr>
          <p:cNvGrpSpPr/>
          <p:nvPr/>
        </p:nvGrpSpPr>
        <p:grpSpPr>
          <a:xfrm rot="21305829" flipH="1">
            <a:off x="388050" y="3006314"/>
            <a:ext cx="1389702" cy="1123553"/>
            <a:chOff x="8338752" y="1211990"/>
            <a:chExt cx="3851961" cy="3114252"/>
          </a:xfrm>
        </p:grpSpPr>
        <p:sp>
          <p:nvSpPr>
            <p:cNvPr id="84" name="Freeform: Shape 83">
              <a:extLst>
                <a:ext uri="{FF2B5EF4-FFF2-40B4-BE49-F238E27FC236}">
                  <a16:creationId xmlns:a16="http://schemas.microsoft.com/office/drawing/2014/main" id="{7597336B-849F-41FC-8FBF-F6FB448FBA73}"/>
                </a:ext>
              </a:extLst>
            </p:cNvPr>
            <p:cNvSpPr/>
            <p:nvPr/>
          </p:nvSpPr>
          <p:spPr>
            <a:xfrm>
              <a:off x="8338752" y="1211990"/>
              <a:ext cx="3831088" cy="3114252"/>
            </a:xfrm>
            <a:custGeom>
              <a:avLst/>
              <a:gdLst>
                <a:gd name="connsiteX0" fmla="*/ 3817888 w 3831088"/>
                <a:gd name="connsiteY0" fmla="*/ 722004 h 3114252"/>
                <a:gd name="connsiteX1" fmla="*/ 3452269 w 3831088"/>
                <a:gd name="connsiteY1" fmla="*/ 280008 h 3114252"/>
                <a:gd name="connsiteX2" fmla="*/ 2264893 w 3831088"/>
                <a:gd name="connsiteY2" fmla="*/ 2082 h 3114252"/>
                <a:gd name="connsiteX3" fmla="*/ 1600132 w 3831088"/>
                <a:gd name="connsiteY3" fmla="*/ 195852 h 3114252"/>
                <a:gd name="connsiteX4" fmla="*/ 1027306 w 3831088"/>
                <a:gd name="connsiteY4" fmla="*/ 642091 h 3114252"/>
                <a:gd name="connsiteX5" fmla="*/ 513884 w 3831088"/>
                <a:gd name="connsiteY5" fmla="*/ 1130054 h 3114252"/>
                <a:gd name="connsiteX6" fmla="*/ 66231 w 3831088"/>
                <a:gd name="connsiteY6" fmla="*/ 1725510 h 3114252"/>
                <a:gd name="connsiteX7" fmla="*/ 25921 w 3831088"/>
                <a:gd name="connsiteY7" fmla="*/ 2132146 h 3114252"/>
                <a:gd name="connsiteX8" fmla="*/ 907790 w 3831088"/>
                <a:gd name="connsiteY8" fmla="*/ 2922787 h 3114252"/>
                <a:gd name="connsiteX9" fmla="*/ 1745106 w 3831088"/>
                <a:gd name="connsiteY9" fmla="*/ 3109486 h 3114252"/>
                <a:gd name="connsiteX10" fmla="*/ 2197710 w 3831088"/>
                <a:gd name="connsiteY10" fmla="*/ 2873283 h 3114252"/>
                <a:gd name="connsiteX11" fmla="*/ 2551306 w 3831088"/>
                <a:gd name="connsiteY11" fmla="*/ 2477255 h 3114252"/>
                <a:gd name="connsiteX12" fmla="*/ 3064728 w 3831088"/>
                <a:gd name="connsiteY12" fmla="*/ 1989293 h 3114252"/>
                <a:gd name="connsiteX13" fmla="*/ 3629068 w 3831088"/>
                <a:gd name="connsiteY13" fmla="*/ 1458898 h 3114252"/>
                <a:gd name="connsiteX14" fmla="*/ 3817888 w 3831088"/>
                <a:gd name="connsiteY14" fmla="*/ 1005588 h 3114252"/>
                <a:gd name="connsiteX15" fmla="*/ 3817888 w 3831088"/>
                <a:gd name="connsiteY15" fmla="*/ 722004 h 311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1088" h="3114252">
                  <a:moveTo>
                    <a:pt x="3817888" y="722004"/>
                  </a:moveTo>
                  <a:cubicBezTo>
                    <a:pt x="3782528" y="565714"/>
                    <a:pt x="3521574" y="325976"/>
                    <a:pt x="3452269" y="280008"/>
                  </a:cubicBezTo>
                  <a:cubicBezTo>
                    <a:pt x="3124839" y="63607"/>
                    <a:pt x="2569693" y="-14184"/>
                    <a:pt x="2264893" y="2082"/>
                  </a:cubicBezTo>
                  <a:cubicBezTo>
                    <a:pt x="2037176" y="14104"/>
                    <a:pt x="1734498" y="94724"/>
                    <a:pt x="1600132" y="195852"/>
                  </a:cubicBezTo>
                  <a:cubicBezTo>
                    <a:pt x="1465765" y="296981"/>
                    <a:pt x="1179352" y="499238"/>
                    <a:pt x="1027306" y="642091"/>
                  </a:cubicBezTo>
                  <a:cubicBezTo>
                    <a:pt x="875259" y="784944"/>
                    <a:pt x="615719" y="1020439"/>
                    <a:pt x="513884" y="1130054"/>
                  </a:cubicBezTo>
                  <a:cubicBezTo>
                    <a:pt x="419827" y="1231182"/>
                    <a:pt x="105127" y="1612359"/>
                    <a:pt x="66231" y="1725510"/>
                  </a:cubicBezTo>
                  <a:cubicBezTo>
                    <a:pt x="20263" y="1859169"/>
                    <a:pt x="-32776" y="2005558"/>
                    <a:pt x="25921" y="2132146"/>
                  </a:cubicBezTo>
                  <a:cubicBezTo>
                    <a:pt x="168774" y="2511201"/>
                    <a:pt x="751501" y="2843581"/>
                    <a:pt x="907790" y="2922787"/>
                  </a:cubicBezTo>
                  <a:cubicBezTo>
                    <a:pt x="1086002" y="3012600"/>
                    <a:pt x="1487688" y="3140602"/>
                    <a:pt x="1745106" y="3109486"/>
                  </a:cubicBezTo>
                  <a:cubicBezTo>
                    <a:pt x="1995453" y="3079076"/>
                    <a:pt x="2046370" y="3016843"/>
                    <a:pt x="2197710" y="2873283"/>
                  </a:cubicBezTo>
                  <a:cubicBezTo>
                    <a:pt x="2349049" y="2729723"/>
                    <a:pt x="2399967" y="2662540"/>
                    <a:pt x="2551306" y="2477255"/>
                  </a:cubicBezTo>
                  <a:cubicBezTo>
                    <a:pt x="2702645" y="2291971"/>
                    <a:pt x="2904902" y="2089714"/>
                    <a:pt x="3064728" y="1989293"/>
                  </a:cubicBezTo>
                  <a:cubicBezTo>
                    <a:pt x="3224553" y="1888164"/>
                    <a:pt x="3471363" y="1666106"/>
                    <a:pt x="3629068" y="1458898"/>
                  </a:cubicBezTo>
                  <a:cubicBezTo>
                    <a:pt x="3755654" y="1293415"/>
                    <a:pt x="3817888" y="1005588"/>
                    <a:pt x="3817888" y="1005588"/>
                  </a:cubicBezTo>
                  <a:cubicBezTo>
                    <a:pt x="3817888" y="1005588"/>
                    <a:pt x="3847589" y="852127"/>
                    <a:pt x="3817888" y="722004"/>
                  </a:cubicBezTo>
                  <a:close/>
                </a:path>
              </a:pathLst>
            </a:custGeom>
            <a:solidFill>
              <a:srgbClr val="000000"/>
            </a:solidFill>
            <a:ln w="7072"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5FCBCE89-77CA-4B4E-BDA6-1A6C8C0F5D90}"/>
                </a:ext>
              </a:extLst>
            </p:cNvPr>
            <p:cNvSpPr/>
            <p:nvPr/>
          </p:nvSpPr>
          <p:spPr>
            <a:xfrm>
              <a:off x="8338752" y="1947152"/>
              <a:ext cx="1882301" cy="1882825"/>
            </a:xfrm>
            <a:custGeom>
              <a:avLst/>
              <a:gdLst>
                <a:gd name="connsiteX0" fmla="*/ 1040743 w 1882301"/>
                <a:gd name="connsiteY0" fmla="*/ 1158660 h 1882825"/>
                <a:gd name="connsiteX1" fmla="*/ 1544970 w 1882301"/>
                <a:gd name="connsiteY1" fmla="*/ 517237 h 1882825"/>
                <a:gd name="connsiteX2" fmla="*/ 1882302 w 1882301"/>
                <a:gd name="connsiteY2" fmla="*/ 8765 h 1882825"/>
                <a:gd name="connsiteX3" fmla="*/ 1492638 w 1882301"/>
                <a:gd name="connsiteY3" fmla="*/ 143839 h 1882825"/>
                <a:gd name="connsiteX4" fmla="*/ 1486981 w 1882301"/>
                <a:gd name="connsiteY4" fmla="*/ 149497 h 1882825"/>
                <a:gd name="connsiteX5" fmla="*/ 1482030 w 1882301"/>
                <a:gd name="connsiteY5" fmla="*/ 143132 h 1882825"/>
                <a:gd name="connsiteX6" fmla="*/ 915569 w 1882301"/>
                <a:gd name="connsiteY6" fmla="*/ 12301 h 1882825"/>
                <a:gd name="connsiteX7" fmla="*/ 513884 w 1882301"/>
                <a:gd name="connsiteY7" fmla="*/ 395600 h 1882825"/>
                <a:gd name="connsiteX8" fmla="*/ 66231 w 1882301"/>
                <a:gd name="connsiteY8" fmla="*/ 991056 h 1882825"/>
                <a:gd name="connsiteX9" fmla="*/ 25921 w 1882301"/>
                <a:gd name="connsiteY9" fmla="*/ 1397692 h 1882825"/>
                <a:gd name="connsiteX10" fmla="*/ 375274 w 1882301"/>
                <a:gd name="connsiteY10" fmla="*/ 1727950 h 1882825"/>
                <a:gd name="connsiteX11" fmla="*/ 673710 w 1882301"/>
                <a:gd name="connsiteY11" fmla="*/ 1882826 h 1882825"/>
                <a:gd name="connsiteX12" fmla="*/ 937492 w 1882301"/>
                <a:gd name="connsiteY12" fmla="*/ 1276762 h 1882825"/>
                <a:gd name="connsiteX13" fmla="*/ 1040743 w 1882301"/>
                <a:gd name="connsiteY13" fmla="*/ 1158660 h 188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82301" h="1882825">
                  <a:moveTo>
                    <a:pt x="1040743" y="1158660"/>
                  </a:moveTo>
                  <a:cubicBezTo>
                    <a:pt x="1044986" y="1153710"/>
                    <a:pt x="1503246" y="603514"/>
                    <a:pt x="1544970" y="517237"/>
                  </a:cubicBezTo>
                  <a:cubicBezTo>
                    <a:pt x="1584573" y="435202"/>
                    <a:pt x="1839162" y="70998"/>
                    <a:pt x="1882302" y="8765"/>
                  </a:cubicBezTo>
                  <a:cubicBezTo>
                    <a:pt x="1718233" y="-28716"/>
                    <a:pt x="1580330" y="61098"/>
                    <a:pt x="1492638" y="143839"/>
                  </a:cubicBezTo>
                  <a:lnTo>
                    <a:pt x="1486981" y="149497"/>
                  </a:lnTo>
                  <a:lnTo>
                    <a:pt x="1482030" y="143132"/>
                  </a:lnTo>
                  <a:cubicBezTo>
                    <a:pt x="1443135" y="87971"/>
                    <a:pt x="1063373" y="29981"/>
                    <a:pt x="915569" y="12301"/>
                  </a:cubicBezTo>
                  <a:cubicBezTo>
                    <a:pt x="769888" y="147375"/>
                    <a:pt x="593796" y="310029"/>
                    <a:pt x="513884" y="395600"/>
                  </a:cubicBezTo>
                  <a:cubicBezTo>
                    <a:pt x="419827" y="496728"/>
                    <a:pt x="105127" y="877905"/>
                    <a:pt x="66231" y="991056"/>
                  </a:cubicBezTo>
                  <a:cubicBezTo>
                    <a:pt x="20263" y="1124715"/>
                    <a:pt x="-32776" y="1271104"/>
                    <a:pt x="25921" y="1397692"/>
                  </a:cubicBezTo>
                  <a:cubicBezTo>
                    <a:pt x="84618" y="1524279"/>
                    <a:pt x="257173" y="1655817"/>
                    <a:pt x="375274" y="1727950"/>
                  </a:cubicBezTo>
                  <a:cubicBezTo>
                    <a:pt x="455894" y="1777454"/>
                    <a:pt x="563388" y="1831908"/>
                    <a:pt x="673710" y="1882826"/>
                  </a:cubicBezTo>
                  <a:cubicBezTo>
                    <a:pt x="702704" y="1725122"/>
                    <a:pt x="896475" y="1331216"/>
                    <a:pt x="937492" y="1276762"/>
                  </a:cubicBezTo>
                  <a:cubicBezTo>
                    <a:pt x="979923" y="1220186"/>
                    <a:pt x="1040035" y="1159368"/>
                    <a:pt x="1040743" y="1158660"/>
                  </a:cubicBezTo>
                  <a:close/>
                </a:path>
              </a:pathLst>
            </a:custGeom>
            <a:solidFill>
              <a:schemeClr val="accent5"/>
            </a:solidFill>
            <a:ln w="7072"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B3E290C5-17C5-4E8C-84C3-8D553BE9FF39}"/>
                </a:ext>
              </a:extLst>
            </p:cNvPr>
            <p:cNvSpPr/>
            <p:nvPr/>
          </p:nvSpPr>
          <p:spPr>
            <a:xfrm>
              <a:off x="9018827" y="1959453"/>
              <a:ext cx="2123698" cy="2134891"/>
            </a:xfrm>
            <a:custGeom>
              <a:avLst/>
              <a:gdLst>
                <a:gd name="connsiteX0" fmla="*/ 1260924 w 2123698"/>
                <a:gd name="connsiteY0" fmla="*/ 313286 h 2134891"/>
                <a:gd name="connsiteX1" fmla="*/ 1253852 w 2123698"/>
                <a:gd name="connsiteY1" fmla="*/ 310458 h 2134891"/>
                <a:gd name="connsiteX2" fmla="*/ 1256681 w 2123698"/>
                <a:gd name="connsiteY2" fmla="*/ 303386 h 2134891"/>
                <a:gd name="connsiteX3" fmla="*/ 1261631 w 2123698"/>
                <a:gd name="connsiteY3" fmla="*/ 292071 h 2134891"/>
                <a:gd name="connsiteX4" fmla="*/ 1292041 w 2123698"/>
                <a:gd name="connsiteY4" fmla="*/ 71426 h 2134891"/>
                <a:gd name="connsiteX5" fmla="*/ 1216371 w 2123698"/>
                <a:gd name="connsiteY5" fmla="*/ 0 h 2134891"/>
                <a:gd name="connsiteX6" fmla="*/ 877626 w 2123698"/>
                <a:gd name="connsiteY6" fmla="*/ 510593 h 2134891"/>
                <a:gd name="connsiteX7" fmla="*/ 371276 w 2123698"/>
                <a:gd name="connsiteY7" fmla="*/ 1155553 h 2134891"/>
                <a:gd name="connsiteX8" fmla="*/ 268733 w 2123698"/>
                <a:gd name="connsiteY8" fmla="*/ 1272239 h 2134891"/>
                <a:gd name="connsiteX9" fmla="*/ 7072 w 2123698"/>
                <a:gd name="connsiteY9" fmla="*/ 1874060 h 2134891"/>
                <a:gd name="connsiteX10" fmla="*/ 0 w 2123698"/>
                <a:gd name="connsiteY10" fmla="*/ 1872646 h 2134891"/>
                <a:gd name="connsiteX11" fmla="*/ 438459 w 2123698"/>
                <a:gd name="connsiteY11" fmla="*/ 2050151 h 2134891"/>
                <a:gd name="connsiteX12" fmla="*/ 1079883 w 2123698"/>
                <a:gd name="connsiteY12" fmla="*/ 2116627 h 2134891"/>
                <a:gd name="connsiteX13" fmla="*/ 1440551 w 2123698"/>
                <a:gd name="connsiteY13" fmla="*/ 1869110 h 2134891"/>
                <a:gd name="connsiteX14" fmla="*/ 2023985 w 2123698"/>
                <a:gd name="connsiteY14" fmla="*/ 988655 h 2134891"/>
                <a:gd name="connsiteX15" fmla="*/ 2123699 w 2123698"/>
                <a:gd name="connsiteY15" fmla="*/ 858532 h 2134891"/>
                <a:gd name="connsiteX16" fmla="*/ 1260924 w 2123698"/>
                <a:gd name="connsiteY16" fmla="*/ 313286 h 213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23698" h="2134891">
                  <a:moveTo>
                    <a:pt x="1260924" y="313286"/>
                  </a:moveTo>
                  <a:lnTo>
                    <a:pt x="1253852" y="310458"/>
                  </a:lnTo>
                  <a:lnTo>
                    <a:pt x="1256681" y="303386"/>
                  </a:lnTo>
                  <a:cubicBezTo>
                    <a:pt x="1258095" y="300557"/>
                    <a:pt x="1259510" y="297021"/>
                    <a:pt x="1261631" y="292071"/>
                  </a:cubicBezTo>
                  <a:cubicBezTo>
                    <a:pt x="1278604" y="253175"/>
                    <a:pt x="1324571" y="148510"/>
                    <a:pt x="1292041" y="71426"/>
                  </a:cubicBezTo>
                  <a:cubicBezTo>
                    <a:pt x="1278604" y="39603"/>
                    <a:pt x="1253145" y="15558"/>
                    <a:pt x="1216371" y="0"/>
                  </a:cubicBezTo>
                  <a:cubicBezTo>
                    <a:pt x="1183840" y="46675"/>
                    <a:pt x="916521" y="428559"/>
                    <a:pt x="877626" y="510593"/>
                  </a:cubicBezTo>
                  <a:cubicBezTo>
                    <a:pt x="835194" y="598992"/>
                    <a:pt x="389663" y="1132922"/>
                    <a:pt x="371276" y="1155553"/>
                  </a:cubicBezTo>
                  <a:cubicBezTo>
                    <a:pt x="370568" y="1156967"/>
                    <a:pt x="310457" y="1216371"/>
                    <a:pt x="268733" y="1272239"/>
                  </a:cubicBezTo>
                  <a:cubicBezTo>
                    <a:pt x="228423" y="1325986"/>
                    <a:pt x="35360" y="1718478"/>
                    <a:pt x="7072" y="1874060"/>
                  </a:cubicBezTo>
                  <a:lnTo>
                    <a:pt x="0" y="1872646"/>
                  </a:lnTo>
                  <a:cubicBezTo>
                    <a:pt x="169018" y="1950437"/>
                    <a:pt x="342988" y="2020449"/>
                    <a:pt x="438459" y="2050151"/>
                  </a:cubicBezTo>
                  <a:cubicBezTo>
                    <a:pt x="606771" y="2103191"/>
                    <a:pt x="894599" y="2166838"/>
                    <a:pt x="1079883" y="2116627"/>
                  </a:cubicBezTo>
                  <a:cubicBezTo>
                    <a:pt x="1168989" y="2092583"/>
                    <a:pt x="1310427" y="1991454"/>
                    <a:pt x="1440551" y="1869110"/>
                  </a:cubicBezTo>
                  <a:cubicBezTo>
                    <a:pt x="1695140" y="1628664"/>
                    <a:pt x="1879010" y="1207885"/>
                    <a:pt x="2023985" y="988655"/>
                  </a:cubicBezTo>
                  <a:cubicBezTo>
                    <a:pt x="2050859" y="947638"/>
                    <a:pt x="2084803" y="903792"/>
                    <a:pt x="2123699" y="858532"/>
                  </a:cubicBezTo>
                  <a:cubicBezTo>
                    <a:pt x="2034593" y="741138"/>
                    <a:pt x="1751716" y="490792"/>
                    <a:pt x="1260924" y="313286"/>
                  </a:cubicBezTo>
                  <a:close/>
                </a:path>
              </a:pathLst>
            </a:custGeom>
            <a:solidFill>
              <a:schemeClr val="accent5"/>
            </a:solidFill>
            <a:ln w="7072"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C2F9C513-FADF-4D04-84EE-961B06D79CF7}"/>
                </a:ext>
              </a:extLst>
            </p:cNvPr>
            <p:cNvSpPr/>
            <p:nvPr/>
          </p:nvSpPr>
          <p:spPr>
            <a:xfrm>
              <a:off x="9256172" y="2170520"/>
              <a:ext cx="815663" cy="1058343"/>
            </a:xfrm>
            <a:custGeom>
              <a:avLst/>
              <a:gdLst>
                <a:gd name="connsiteX0" fmla="*/ 123323 w 815663"/>
                <a:gd name="connsiteY0" fmla="*/ 935292 h 1058343"/>
                <a:gd name="connsiteX1" fmla="*/ 627551 w 815663"/>
                <a:gd name="connsiteY1" fmla="*/ 293869 h 1058343"/>
                <a:gd name="connsiteX2" fmla="*/ 815664 w 815663"/>
                <a:gd name="connsiteY2" fmla="*/ 1798 h 1058343"/>
                <a:gd name="connsiteX3" fmla="*/ 263346 w 815663"/>
                <a:gd name="connsiteY3" fmla="*/ 411970 h 1058343"/>
                <a:gd name="connsiteX4" fmla="*/ 16536 w 815663"/>
                <a:gd name="connsiteY4" fmla="*/ 1058344 h 1058343"/>
                <a:gd name="connsiteX5" fmla="*/ 20072 w 815663"/>
                <a:gd name="connsiteY5" fmla="*/ 1053393 h 1058343"/>
                <a:gd name="connsiteX6" fmla="*/ 123323 w 815663"/>
                <a:gd name="connsiteY6" fmla="*/ 935292 h 105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663" h="1058343">
                  <a:moveTo>
                    <a:pt x="123323" y="935292"/>
                  </a:moveTo>
                  <a:cubicBezTo>
                    <a:pt x="127566" y="930342"/>
                    <a:pt x="585826" y="380146"/>
                    <a:pt x="627551" y="293869"/>
                  </a:cubicBezTo>
                  <a:cubicBezTo>
                    <a:pt x="648766" y="249316"/>
                    <a:pt x="735044" y="119899"/>
                    <a:pt x="815664" y="1798"/>
                  </a:cubicBezTo>
                  <a:cubicBezTo>
                    <a:pt x="696149" y="-19418"/>
                    <a:pt x="464189" y="148894"/>
                    <a:pt x="263346" y="411970"/>
                  </a:cubicBezTo>
                  <a:cubicBezTo>
                    <a:pt x="58968" y="679289"/>
                    <a:pt x="-42160" y="952972"/>
                    <a:pt x="16536" y="1058344"/>
                  </a:cubicBezTo>
                  <a:cubicBezTo>
                    <a:pt x="17951" y="1056222"/>
                    <a:pt x="19365" y="1054808"/>
                    <a:pt x="20072" y="1053393"/>
                  </a:cubicBezTo>
                  <a:cubicBezTo>
                    <a:pt x="62504" y="996111"/>
                    <a:pt x="122615" y="935999"/>
                    <a:pt x="123323" y="935292"/>
                  </a:cubicBezTo>
                  <a:close/>
                </a:path>
              </a:pathLst>
            </a:custGeom>
            <a:solidFill>
              <a:schemeClr val="accent5">
                <a:lumMod val="75000"/>
              </a:schemeClr>
            </a:solidFill>
            <a:ln w="7072"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E75D5EF7-4D68-451A-B3EF-253EC99AC782}"/>
                </a:ext>
              </a:extLst>
            </p:cNvPr>
            <p:cNvSpPr/>
            <p:nvPr/>
          </p:nvSpPr>
          <p:spPr>
            <a:xfrm>
              <a:off x="9281195" y="2175854"/>
              <a:ext cx="868199" cy="1097283"/>
            </a:xfrm>
            <a:custGeom>
              <a:avLst/>
              <a:gdLst>
                <a:gd name="connsiteX0" fmla="*/ 14144 w 868199"/>
                <a:gd name="connsiteY0" fmla="*/ 1079176 h 1097283"/>
                <a:gd name="connsiteX1" fmla="*/ 604650 w 868199"/>
                <a:gd name="connsiteY1" fmla="*/ 685270 h 1097283"/>
                <a:gd name="connsiteX2" fmla="*/ 828829 w 868199"/>
                <a:gd name="connsiteY2" fmla="*/ 12022 h 1097283"/>
                <a:gd name="connsiteX3" fmla="*/ 805493 w 868199"/>
                <a:gd name="connsiteY3" fmla="*/ 0 h 1097283"/>
                <a:gd name="connsiteX4" fmla="*/ 615258 w 868199"/>
                <a:gd name="connsiteY4" fmla="*/ 294899 h 1097283"/>
                <a:gd name="connsiteX5" fmla="*/ 108908 w 868199"/>
                <a:gd name="connsiteY5" fmla="*/ 939859 h 1097283"/>
                <a:gd name="connsiteX6" fmla="*/ 6365 w 868199"/>
                <a:gd name="connsiteY6" fmla="*/ 1056546 h 1097283"/>
                <a:gd name="connsiteX7" fmla="*/ 0 w 868199"/>
                <a:gd name="connsiteY7" fmla="*/ 1065739 h 1097283"/>
                <a:gd name="connsiteX8" fmla="*/ 14144 w 868199"/>
                <a:gd name="connsiteY8" fmla="*/ 1079176 h 109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199" h="1097283">
                  <a:moveTo>
                    <a:pt x="14144" y="1079176"/>
                  </a:moveTo>
                  <a:cubicBezTo>
                    <a:pt x="115272" y="1156260"/>
                    <a:pt x="379762" y="980169"/>
                    <a:pt x="604650" y="685270"/>
                  </a:cubicBezTo>
                  <a:cubicBezTo>
                    <a:pt x="829536" y="390370"/>
                    <a:pt x="929958" y="89106"/>
                    <a:pt x="828829" y="12022"/>
                  </a:cubicBezTo>
                  <a:cubicBezTo>
                    <a:pt x="821757" y="6365"/>
                    <a:pt x="813979" y="2829"/>
                    <a:pt x="805493" y="0"/>
                  </a:cubicBezTo>
                  <a:cubicBezTo>
                    <a:pt x="724165" y="118808"/>
                    <a:pt x="636473" y="250346"/>
                    <a:pt x="615258" y="294899"/>
                  </a:cubicBezTo>
                  <a:cubicBezTo>
                    <a:pt x="572826" y="383298"/>
                    <a:pt x="127295" y="917229"/>
                    <a:pt x="108908" y="939859"/>
                  </a:cubicBezTo>
                  <a:cubicBezTo>
                    <a:pt x="108200" y="941273"/>
                    <a:pt x="48089" y="1000677"/>
                    <a:pt x="6365" y="1056546"/>
                  </a:cubicBezTo>
                  <a:cubicBezTo>
                    <a:pt x="4243" y="1058667"/>
                    <a:pt x="2121" y="1062203"/>
                    <a:pt x="0" y="1065739"/>
                  </a:cubicBezTo>
                  <a:cubicBezTo>
                    <a:pt x="4243" y="1070690"/>
                    <a:pt x="8486" y="1075640"/>
                    <a:pt x="14144" y="1079176"/>
                  </a:cubicBezTo>
                  <a:close/>
                </a:path>
              </a:pathLst>
            </a:custGeom>
            <a:solidFill>
              <a:schemeClr val="accent5">
                <a:lumMod val="75000"/>
              </a:schemeClr>
            </a:solidFill>
            <a:ln w="7072"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E7E294D0-AABC-44BF-B931-92E93C29B2EC}"/>
                </a:ext>
              </a:extLst>
            </p:cNvPr>
            <p:cNvSpPr/>
            <p:nvPr/>
          </p:nvSpPr>
          <p:spPr>
            <a:xfrm>
              <a:off x="9267758" y="1211990"/>
              <a:ext cx="2922955" cy="1595386"/>
            </a:xfrm>
            <a:custGeom>
              <a:avLst/>
              <a:gdLst>
                <a:gd name="connsiteX0" fmla="*/ 2888882 w 2922955"/>
                <a:gd name="connsiteY0" fmla="*/ 722004 h 1595386"/>
                <a:gd name="connsiteX1" fmla="*/ 2523264 w 2922955"/>
                <a:gd name="connsiteY1" fmla="*/ 280008 h 1595386"/>
                <a:gd name="connsiteX2" fmla="*/ 1335887 w 2922955"/>
                <a:gd name="connsiteY2" fmla="*/ 2082 h 1595386"/>
                <a:gd name="connsiteX3" fmla="*/ 671126 w 2922955"/>
                <a:gd name="connsiteY3" fmla="*/ 195852 h 1595386"/>
                <a:gd name="connsiteX4" fmla="*/ 98300 w 2922955"/>
                <a:gd name="connsiteY4" fmla="*/ 642091 h 1595386"/>
                <a:gd name="connsiteX5" fmla="*/ 0 w 2922955"/>
                <a:gd name="connsiteY5" fmla="*/ 734026 h 1595386"/>
                <a:gd name="connsiteX6" fmla="*/ 559389 w 2922955"/>
                <a:gd name="connsiteY6" fmla="*/ 863442 h 1595386"/>
                <a:gd name="connsiteX7" fmla="*/ 967440 w 2922955"/>
                <a:gd name="connsiteY7" fmla="*/ 732612 h 1595386"/>
                <a:gd name="connsiteX8" fmla="*/ 968147 w 2922955"/>
                <a:gd name="connsiteY8" fmla="*/ 732612 h 1595386"/>
                <a:gd name="connsiteX9" fmla="*/ 1057253 w 2922955"/>
                <a:gd name="connsiteY9" fmla="*/ 813939 h 1595386"/>
                <a:gd name="connsiteX10" fmla="*/ 1026136 w 2922955"/>
                <a:gd name="connsiteY10" fmla="*/ 1045898 h 1595386"/>
                <a:gd name="connsiteX11" fmla="*/ 1024722 w 2922955"/>
                <a:gd name="connsiteY11" fmla="*/ 1050141 h 1595386"/>
                <a:gd name="connsiteX12" fmla="*/ 1884668 w 2922955"/>
                <a:gd name="connsiteY12" fmla="*/ 1595386 h 1595386"/>
                <a:gd name="connsiteX13" fmla="*/ 2581960 w 2922955"/>
                <a:gd name="connsiteY13" fmla="*/ 1103888 h 1595386"/>
                <a:gd name="connsiteX14" fmla="*/ 2888882 w 2922955"/>
                <a:gd name="connsiteY14" fmla="*/ 722004 h 159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2955" h="1595386">
                  <a:moveTo>
                    <a:pt x="2888882" y="722004"/>
                  </a:moveTo>
                  <a:cubicBezTo>
                    <a:pt x="2853522" y="565714"/>
                    <a:pt x="2592568" y="325976"/>
                    <a:pt x="2523264" y="280008"/>
                  </a:cubicBezTo>
                  <a:cubicBezTo>
                    <a:pt x="2195833" y="63607"/>
                    <a:pt x="1640687" y="-14184"/>
                    <a:pt x="1335887" y="2082"/>
                  </a:cubicBezTo>
                  <a:cubicBezTo>
                    <a:pt x="1108170" y="14104"/>
                    <a:pt x="805493" y="94724"/>
                    <a:pt x="671126" y="195852"/>
                  </a:cubicBezTo>
                  <a:cubicBezTo>
                    <a:pt x="536759" y="296981"/>
                    <a:pt x="250346" y="499238"/>
                    <a:pt x="98300" y="642091"/>
                  </a:cubicBezTo>
                  <a:cubicBezTo>
                    <a:pt x="68597" y="669671"/>
                    <a:pt x="35360" y="701495"/>
                    <a:pt x="0" y="734026"/>
                  </a:cubicBezTo>
                  <a:cubicBezTo>
                    <a:pt x="85570" y="744634"/>
                    <a:pt x="492206" y="799795"/>
                    <a:pt x="559389" y="863442"/>
                  </a:cubicBezTo>
                  <a:cubicBezTo>
                    <a:pt x="652031" y="777872"/>
                    <a:pt x="796299" y="688058"/>
                    <a:pt x="967440" y="732612"/>
                  </a:cubicBezTo>
                  <a:lnTo>
                    <a:pt x="968147" y="732612"/>
                  </a:lnTo>
                  <a:cubicBezTo>
                    <a:pt x="1011992" y="749584"/>
                    <a:pt x="1041695" y="777165"/>
                    <a:pt x="1057253" y="813939"/>
                  </a:cubicBezTo>
                  <a:cubicBezTo>
                    <a:pt x="1091906" y="896680"/>
                    <a:pt x="1044523" y="1004881"/>
                    <a:pt x="1026136" y="1045898"/>
                  </a:cubicBezTo>
                  <a:cubicBezTo>
                    <a:pt x="1025429" y="1047312"/>
                    <a:pt x="1024722" y="1048727"/>
                    <a:pt x="1024722" y="1050141"/>
                  </a:cubicBezTo>
                  <a:cubicBezTo>
                    <a:pt x="1510563" y="1226939"/>
                    <a:pt x="1792733" y="1476578"/>
                    <a:pt x="1884668" y="1595386"/>
                  </a:cubicBezTo>
                  <a:cubicBezTo>
                    <a:pt x="2068538" y="1384643"/>
                    <a:pt x="2355658" y="1155513"/>
                    <a:pt x="2581960" y="1103888"/>
                  </a:cubicBezTo>
                  <a:cubicBezTo>
                    <a:pt x="3009105" y="1004881"/>
                    <a:pt x="2930606" y="906581"/>
                    <a:pt x="2888882" y="722004"/>
                  </a:cubicBezTo>
                  <a:close/>
                </a:path>
              </a:pathLst>
            </a:custGeom>
            <a:solidFill>
              <a:schemeClr val="accent5"/>
            </a:solidFill>
            <a:ln w="7072"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B34A1B24-026B-4C86-A1A6-DAF05C52EA44}"/>
                </a:ext>
              </a:extLst>
            </p:cNvPr>
            <p:cNvSpPr/>
            <p:nvPr/>
          </p:nvSpPr>
          <p:spPr>
            <a:xfrm>
              <a:off x="9012462" y="3829270"/>
              <a:ext cx="7071" cy="2828"/>
            </a:xfrm>
            <a:custGeom>
              <a:avLst/>
              <a:gdLst>
                <a:gd name="connsiteX0" fmla="*/ 0 w 7071"/>
                <a:gd name="connsiteY0" fmla="*/ 1414 h 2828"/>
                <a:gd name="connsiteX1" fmla="*/ 7072 w 7071"/>
                <a:gd name="connsiteY1" fmla="*/ 2829 h 2828"/>
                <a:gd name="connsiteX2" fmla="*/ 707 w 7071"/>
                <a:gd name="connsiteY2" fmla="*/ 0 h 2828"/>
                <a:gd name="connsiteX3" fmla="*/ 0 w 7071"/>
                <a:gd name="connsiteY3" fmla="*/ 1414 h 2828"/>
              </a:gdLst>
              <a:ahLst/>
              <a:cxnLst>
                <a:cxn ang="0">
                  <a:pos x="connsiteX0" y="connsiteY0"/>
                </a:cxn>
                <a:cxn ang="0">
                  <a:pos x="connsiteX1" y="connsiteY1"/>
                </a:cxn>
                <a:cxn ang="0">
                  <a:pos x="connsiteX2" y="connsiteY2"/>
                </a:cxn>
                <a:cxn ang="0">
                  <a:pos x="connsiteX3" y="connsiteY3"/>
                </a:cxn>
              </a:cxnLst>
              <a:rect l="l" t="t" r="r" b="b"/>
              <a:pathLst>
                <a:path w="7071" h="2828">
                  <a:moveTo>
                    <a:pt x="0" y="1414"/>
                  </a:moveTo>
                  <a:lnTo>
                    <a:pt x="7072" y="2829"/>
                  </a:lnTo>
                  <a:cubicBezTo>
                    <a:pt x="4950" y="2121"/>
                    <a:pt x="2829" y="707"/>
                    <a:pt x="707" y="0"/>
                  </a:cubicBezTo>
                  <a:cubicBezTo>
                    <a:pt x="0" y="707"/>
                    <a:pt x="0" y="1414"/>
                    <a:pt x="0" y="1414"/>
                  </a:cubicBezTo>
                  <a:close/>
                </a:path>
              </a:pathLst>
            </a:custGeom>
            <a:solidFill>
              <a:srgbClr val="ED1C24"/>
            </a:solidFill>
            <a:ln w="7072"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2B2BFA7B-2E28-4C79-B559-1D0B0309EE94}"/>
                </a:ext>
              </a:extLst>
            </p:cNvPr>
            <p:cNvSpPr/>
            <p:nvPr/>
          </p:nvSpPr>
          <p:spPr>
            <a:xfrm>
              <a:off x="9233651" y="2347195"/>
              <a:ext cx="817443" cy="889403"/>
            </a:xfrm>
            <a:custGeom>
              <a:avLst/>
              <a:gdLst>
                <a:gd name="connsiteX0" fmla="*/ 676189 w 817443"/>
                <a:gd name="connsiteY0" fmla="*/ 114374 h 889403"/>
                <a:gd name="connsiteX1" fmla="*/ 549977 w 817443"/>
                <a:gd name="connsiteY1" fmla="*/ 559076 h 889403"/>
                <a:gd name="connsiteX2" fmla="*/ 141255 w 817443"/>
                <a:gd name="connsiteY2" fmla="*/ 775029 h 889403"/>
                <a:gd name="connsiteX3" fmla="*/ 267467 w 817443"/>
                <a:gd name="connsiteY3" fmla="*/ 330328 h 889403"/>
                <a:gd name="connsiteX4" fmla="*/ 676189 w 817443"/>
                <a:gd name="connsiteY4" fmla="*/ 114374 h 889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443" h="889403">
                  <a:moveTo>
                    <a:pt x="676189" y="114374"/>
                  </a:moveTo>
                  <a:cubicBezTo>
                    <a:pt x="754202" y="177542"/>
                    <a:pt x="697694" y="376641"/>
                    <a:pt x="549977" y="559076"/>
                  </a:cubicBezTo>
                  <a:cubicBezTo>
                    <a:pt x="402259" y="741511"/>
                    <a:pt x="219268" y="838196"/>
                    <a:pt x="141255" y="775029"/>
                  </a:cubicBezTo>
                  <a:cubicBezTo>
                    <a:pt x="63242" y="711862"/>
                    <a:pt x="119749" y="512762"/>
                    <a:pt x="267467" y="330328"/>
                  </a:cubicBezTo>
                  <a:cubicBezTo>
                    <a:pt x="415185" y="147893"/>
                    <a:pt x="598176" y="51207"/>
                    <a:pt x="676189" y="114374"/>
                  </a:cubicBezTo>
                  <a:close/>
                </a:path>
              </a:pathLst>
            </a:custGeom>
            <a:solidFill>
              <a:schemeClr val="accent5">
                <a:lumMod val="50000"/>
              </a:schemeClr>
            </a:solidFill>
            <a:ln w="7072" cap="flat">
              <a:noFill/>
              <a:prstDash val="solid"/>
              <a:miter/>
            </a:ln>
          </p:spPr>
          <p:txBody>
            <a:bodyPr rtlCol="0" anchor="ctr"/>
            <a:lstStyle/>
            <a:p>
              <a:endParaRPr lang="en-US"/>
            </a:p>
          </p:txBody>
        </p:sp>
      </p:grpSp>
      <p:grpSp>
        <p:nvGrpSpPr>
          <p:cNvPr id="8" name="Group 7">
            <a:extLst>
              <a:ext uri="{FF2B5EF4-FFF2-40B4-BE49-F238E27FC236}">
                <a16:creationId xmlns:a16="http://schemas.microsoft.com/office/drawing/2014/main" id="{3DC938BF-274F-4644-8F23-CD7AE6676BA0}"/>
              </a:ext>
            </a:extLst>
          </p:cNvPr>
          <p:cNvGrpSpPr/>
          <p:nvPr/>
        </p:nvGrpSpPr>
        <p:grpSpPr>
          <a:xfrm>
            <a:off x="1446763" y="2639278"/>
            <a:ext cx="10061655" cy="2617601"/>
            <a:chOff x="1427713" y="2852132"/>
            <a:chExt cx="10061655" cy="2617601"/>
          </a:xfrm>
        </p:grpSpPr>
        <p:grpSp>
          <p:nvGrpSpPr>
            <p:cNvPr id="6" name="Group 5">
              <a:extLst>
                <a:ext uri="{FF2B5EF4-FFF2-40B4-BE49-F238E27FC236}">
                  <a16:creationId xmlns:a16="http://schemas.microsoft.com/office/drawing/2014/main" id="{ADB454B5-5F77-4C49-9103-B7C97A7995BA}"/>
                </a:ext>
              </a:extLst>
            </p:cNvPr>
            <p:cNvGrpSpPr/>
            <p:nvPr/>
          </p:nvGrpSpPr>
          <p:grpSpPr>
            <a:xfrm>
              <a:off x="1427713" y="2852132"/>
              <a:ext cx="9478349" cy="2617601"/>
              <a:chOff x="2895898" y="2601320"/>
              <a:chExt cx="9478349" cy="2617601"/>
            </a:xfrm>
          </p:grpSpPr>
          <p:sp>
            <p:nvSpPr>
              <p:cNvPr id="109" name="Block Arc 108">
                <a:extLst>
                  <a:ext uri="{FF2B5EF4-FFF2-40B4-BE49-F238E27FC236}">
                    <a16:creationId xmlns:a16="http://schemas.microsoft.com/office/drawing/2014/main" id="{FE8A1025-CBFC-402B-BE6B-AFFE5D4E969B}"/>
                  </a:ext>
                </a:extLst>
              </p:cNvPr>
              <p:cNvSpPr/>
              <p:nvPr/>
            </p:nvSpPr>
            <p:spPr>
              <a:xfrm>
                <a:off x="10539544" y="3374995"/>
                <a:ext cx="1834703" cy="1834703"/>
              </a:xfrm>
              <a:prstGeom prst="blockArc">
                <a:avLst>
                  <a:gd name="adj1" fmla="val 12399071"/>
                  <a:gd name="adj2" fmla="val 16243311"/>
                  <a:gd name="adj3" fmla="val 664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0" name="Block Arc 109">
                <a:extLst>
                  <a:ext uri="{FF2B5EF4-FFF2-40B4-BE49-F238E27FC236}">
                    <a16:creationId xmlns:a16="http://schemas.microsoft.com/office/drawing/2014/main" id="{5B9948DF-5A0A-4747-B694-A56DACB3FF4D}"/>
                  </a:ext>
                </a:extLst>
              </p:cNvPr>
              <p:cNvSpPr/>
              <p:nvPr/>
            </p:nvSpPr>
            <p:spPr>
              <a:xfrm rot="10800000">
                <a:off x="2895898" y="2601320"/>
                <a:ext cx="1834703" cy="1834703"/>
              </a:xfrm>
              <a:prstGeom prst="blockArc">
                <a:avLst>
                  <a:gd name="adj1" fmla="val 12399071"/>
                  <a:gd name="adj2" fmla="val 20021087"/>
                  <a:gd name="adj3" fmla="val 648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1" name="Block Arc 110">
                <a:extLst>
                  <a:ext uri="{FF2B5EF4-FFF2-40B4-BE49-F238E27FC236}">
                    <a16:creationId xmlns:a16="http://schemas.microsoft.com/office/drawing/2014/main" id="{E67BDBDC-F19E-406B-B8E2-0E2179EB9E4D}"/>
                  </a:ext>
                </a:extLst>
              </p:cNvPr>
              <p:cNvSpPr/>
              <p:nvPr/>
            </p:nvSpPr>
            <p:spPr>
              <a:xfrm>
                <a:off x="7477560" y="3384218"/>
                <a:ext cx="1834703" cy="1834703"/>
              </a:xfrm>
              <a:prstGeom prst="blockArc">
                <a:avLst>
                  <a:gd name="adj1" fmla="val 12399071"/>
                  <a:gd name="adj2" fmla="val 20021087"/>
                  <a:gd name="adj3" fmla="val 648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2" name="Block Arc 111">
                <a:extLst>
                  <a:ext uri="{FF2B5EF4-FFF2-40B4-BE49-F238E27FC236}">
                    <a16:creationId xmlns:a16="http://schemas.microsoft.com/office/drawing/2014/main" id="{330036F1-9DAC-4969-B3EF-83EF2CF63EB1}"/>
                  </a:ext>
                </a:extLst>
              </p:cNvPr>
              <p:cNvSpPr/>
              <p:nvPr/>
            </p:nvSpPr>
            <p:spPr>
              <a:xfrm>
                <a:off x="4416280" y="3384218"/>
                <a:ext cx="1834703" cy="1834703"/>
              </a:xfrm>
              <a:prstGeom prst="blockArc">
                <a:avLst>
                  <a:gd name="adj1" fmla="val 12399071"/>
                  <a:gd name="adj2" fmla="val 20021087"/>
                  <a:gd name="adj3" fmla="val 64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3" name="Block Arc 112">
                <a:extLst>
                  <a:ext uri="{FF2B5EF4-FFF2-40B4-BE49-F238E27FC236}">
                    <a16:creationId xmlns:a16="http://schemas.microsoft.com/office/drawing/2014/main" id="{E40E8946-5E4B-4C26-84C5-466244B4392C}"/>
                  </a:ext>
                </a:extLst>
              </p:cNvPr>
              <p:cNvSpPr/>
              <p:nvPr/>
            </p:nvSpPr>
            <p:spPr>
              <a:xfrm rot="10800000">
                <a:off x="5946920" y="2601320"/>
                <a:ext cx="1834703" cy="1834703"/>
              </a:xfrm>
              <a:prstGeom prst="blockArc">
                <a:avLst>
                  <a:gd name="adj1" fmla="val 12399071"/>
                  <a:gd name="adj2" fmla="val 20021087"/>
                  <a:gd name="adj3" fmla="val 64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4" name="Block Arc 160">
                <a:extLst>
                  <a:ext uri="{FF2B5EF4-FFF2-40B4-BE49-F238E27FC236}">
                    <a16:creationId xmlns:a16="http://schemas.microsoft.com/office/drawing/2014/main" id="{66238CEF-C54D-4BBA-BA3E-140CFFCE07D7}"/>
                  </a:ext>
                </a:extLst>
              </p:cNvPr>
              <p:cNvSpPr/>
              <p:nvPr/>
            </p:nvSpPr>
            <p:spPr>
              <a:xfrm rot="10800000">
                <a:off x="9008904" y="2601320"/>
                <a:ext cx="1834703" cy="1834703"/>
              </a:xfrm>
              <a:prstGeom prst="blockArc">
                <a:avLst>
                  <a:gd name="adj1" fmla="val 12399071"/>
                  <a:gd name="adj2" fmla="val 20021087"/>
                  <a:gd name="adj3" fmla="val 648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 name="Rectangle 6">
              <a:extLst>
                <a:ext uri="{FF2B5EF4-FFF2-40B4-BE49-F238E27FC236}">
                  <a16:creationId xmlns:a16="http://schemas.microsoft.com/office/drawing/2014/main" id="{C1BD60E6-79DF-41AA-859E-722ADC1D512C}"/>
                </a:ext>
              </a:extLst>
            </p:cNvPr>
            <p:cNvSpPr/>
            <p:nvPr/>
          </p:nvSpPr>
          <p:spPr>
            <a:xfrm>
              <a:off x="9988709" y="3625806"/>
              <a:ext cx="1500659" cy="1180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Oval 114">
            <a:extLst>
              <a:ext uri="{FF2B5EF4-FFF2-40B4-BE49-F238E27FC236}">
                <a16:creationId xmlns:a16="http://schemas.microsoft.com/office/drawing/2014/main" id="{7054A256-8CF5-4768-B0E4-8D3ABDC99DD0}"/>
              </a:ext>
            </a:extLst>
          </p:cNvPr>
          <p:cNvSpPr/>
          <p:nvPr/>
        </p:nvSpPr>
        <p:spPr>
          <a:xfrm>
            <a:off x="5072493" y="3384889"/>
            <a:ext cx="693414" cy="6934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6" name="Oval 115">
            <a:extLst>
              <a:ext uri="{FF2B5EF4-FFF2-40B4-BE49-F238E27FC236}">
                <a16:creationId xmlns:a16="http://schemas.microsoft.com/office/drawing/2014/main" id="{A478EFDC-91F9-4AB0-86AA-EF757AA65B89}"/>
              </a:ext>
            </a:extLst>
          </p:cNvPr>
          <p:cNvSpPr/>
          <p:nvPr/>
        </p:nvSpPr>
        <p:spPr>
          <a:xfrm>
            <a:off x="3543531" y="3869278"/>
            <a:ext cx="693414" cy="6934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7" name="Oval 116">
            <a:extLst>
              <a:ext uri="{FF2B5EF4-FFF2-40B4-BE49-F238E27FC236}">
                <a16:creationId xmlns:a16="http://schemas.microsoft.com/office/drawing/2014/main" id="{F58C1468-307F-4474-A7C3-796841EE438D}"/>
              </a:ext>
            </a:extLst>
          </p:cNvPr>
          <p:cNvSpPr/>
          <p:nvPr/>
        </p:nvSpPr>
        <p:spPr>
          <a:xfrm>
            <a:off x="2014569" y="3384889"/>
            <a:ext cx="693414" cy="69341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9" name="Oval 118">
            <a:extLst>
              <a:ext uri="{FF2B5EF4-FFF2-40B4-BE49-F238E27FC236}">
                <a16:creationId xmlns:a16="http://schemas.microsoft.com/office/drawing/2014/main" id="{2E9AEEA8-BE6A-406B-BB73-D62F6237E8FD}"/>
              </a:ext>
            </a:extLst>
          </p:cNvPr>
          <p:cNvSpPr/>
          <p:nvPr/>
        </p:nvSpPr>
        <p:spPr>
          <a:xfrm>
            <a:off x="6601454" y="3869278"/>
            <a:ext cx="693414" cy="6934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1" name="Oval 100">
            <a:extLst>
              <a:ext uri="{FF2B5EF4-FFF2-40B4-BE49-F238E27FC236}">
                <a16:creationId xmlns:a16="http://schemas.microsoft.com/office/drawing/2014/main" id="{102A3DBB-340A-440D-BDBC-B66D4D01EFDC}"/>
              </a:ext>
            </a:extLst>
          </p:cNvPr>
          <p:cNvSpPr/>
          <p:nvPr/>
        </p:nvSpPr>
        <p:spPr>
          <a:xfrm>
            <a:off x="8130415" y="3384889"/>
            <a:ext cx="693414" cy="69341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2" name="Rounded Rectangle 5">
            <a:extLst>
              <a:ext uri="{FF2B5EF4-FFF2-40B4-BE49-F238E27FC236}">
                <a16:creationId xmlns:a16="http://schemas.microsoft.com/office/drawing/2014/main" id="{D97E1B44-B49D-405E-95C5-A37725F4C545}"/>
              </a:ext>
            </a:extLst>
          </p:cNvPr>
          <p:cNvSpPr/>
          <p:nvPr/>
        </p:nvSpPr>
        <p:spPr>
          <a:xfrm flipH="1">
            <a:off x="6792253" y="4054428"/>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23" name="Teardrop 1">
            <a:extLst>
              <a:ext uri="{FF2B5EF4-FFF2-40B4-BE49-F238E27FC236}">
                <a16:creationId xmlns:a16="http://schemas.microsoft.com/office/drawing/2014/main" id="{C847896E-BD24-44C0-9042-AA9B5E52CAB5}"/>
              </a:ext>
            </a:extLst>
          </p:cNvPr>
          <p:cNvSpPr/>
          <p:nvPr/>
        </p:nvSpPr>
        <p:spPr>
          <a:xfrm rot="18805991">
            <a:off x="8288691" y="3545131"/>
            <a:ext cx="376862" cy="372930"/>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sp>
        <p:nvSpPr>
          <p:cNvPr id="125" name="Donut 39">
            <a:extLst>
              <a:ext uri="{FF2B5EF4-FFF2-40B4-BE49-F238E27FC236}">
                <a16:creationId xmlns:a16="http://schemas.microsoft.com/office/drawing/2014/main" id="{DD09BE52-0808-4E49-8B9D-FD83EFC511C3}"/>
              </a:ext>
            </a:extLst>
          </p:cNvPr>
          <p:cNvSpPr/>
          <p:nvPr/>
        </p:nvSpPr>
        <p:spPr>
          <a:xfrm>
            <a:off x="2159210" y="3529530"/>
            <a:ext cx="404132" cy="404132"/>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sp>
        <p:nvSpPr>
          <p:cNvPr id="126" name="Rectangle 36">
            <a:extLst>
              <a:ext uri="{FF2B5EF4-FFF2-40B4-BE49-F238E27FC236}">
                <a16:creationId xmlns:a16="http://schemas.microsoft.com/office/drawing/2014/main" id="{E23CAE8B-D24C-4776-AE65-17AEE895AF15}"/>
              </a:ext>
            </a:extLst>
          </p:cNvPr>
          <p:cNvSpPr/>
          <p:nvPr/>
        </p:nvSpPr>
        <p:spPr>
          <a:xfrm>
            <a:off x="5233609" y="3568855"/>
            <a:ext cx="389370" cy="32548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27" name="Chord 15">
            <a:extLst>
              <a:ext uri="{FF2B5EF4-FFF2-40B4-BE49-F238E27FC236}">
                <a16:creationId xmlns:a16="http://schemas.microsoft.com/office/drawing/2014/main" id="{2B10FE4D-3BAF-420B-A89E-5967ADB268E1}"/>
              </a:ext>
            </a:extLst>
          </p:cNvPr>
          <p:cNvSpPr/>
          <p:nvPr/>
        </p:nvSpPr>
        <p:spPr>
          <a:xfrm>
            <a:off x="3782348" y="3998912"/>
            <a:ext cx="199125" cy="43414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28" name="TextBox 127">
            <a:extLst>
              <a:ext uri="{FF2B5EF4-FFF2-40B4-BE49-F238E27FC236}">
                <a16:creationId xmlns:a16="http://schemas.microsoft.com/office/drawing/2014/main" id="{B4AE6051-F7A4-4254-AA82-C97EC6D2EA80}"/>
              </a:ext>
            </a:extLst>
          </p:cNvPr>
          <p:cNvSpPr txBox="1"/>
          <p:nvPr/>
        </p:nvSpPr>
        <p:spPr>
          <a:xfrm>
            <a:off x="1906242" y="2929757"/>
            <a:ext cx="910068" cy="400110"/>
          </a:xfrm>
          <a:prstGeom prst="rect">
            <a:avLst/>
          </a:prstGeom>
          <a:noFill/>
        </p:spPr>
        <p:txBody>
          <a:bodyPr wrap="square" rtlCol="0" anchor="ctr">
            <a:spAutoFit/>
          </a:bodyPr>
          <a:lstStyle/>
          <a:p>
            <a:pPr algn="ctr"/>
            <a:r>
              <a:rPr lang="en-US" altLang="ko-KR" sz="2000" b="1">
                <a:solidFill>
                  <a:schemeClr val="tx1">
                    <a:lumMod val="75000"/>
                    <a:lumOff val="25000"/>
                  </a:schemeClr>
                </a:solidFill>
                <a:cs typeface="Arial" pitchFamily="34" charset="0"/>
              </a:rPr>
              <a:t>2017</a:t>
            </a:r>
            <a:endParaRPr lang="ko-KR" altLang="en-US" sz="2000" b="1">
              <a:solidFill>
                <a:schemeClr val="tx1">
                  <a:lumMod val="75000"/>
                  <a:lumOff val="25000"/>
                </a:schemeClr>
              </a:solidFill>
              <a:cs typeface="Arial" pitchFamily="34" charset="0"/>
            </a:endParaRPr>
          </a:p>
        </p:txBody>
      </p:sp>
      <p:sp>
        <p:nvSpPr>
          <p:cNvPr id="129" name="TextBox 128">
            <a:extLst>
              <a:ext uri="{FF2B5EF4-FFF2-40B4-BE49-F238E27FC236}">
                <a16:creationId xmlns:a16="http://schemas.microsoft.com/office/drawing/2014/main" id="{0922E751-894A-4733-B544-07EBEF4D93A8}"/>
              </a:ext>
            </a:extLst>
          </p:cNvPr>
          <p:cNvSpPr txBox="1"/>
          <p:nvPr/>
        </p:nvSpPr>
        <p:spPr>
          <a:xfrm>
            <a:off x="3435204" y="4618737"/>
            <a:ext cx="910068" cy="400110"/>
          </a:xfrm>
          <a:prstGeom prst="rect">
            <a:avLst/>
          </a:prstGeom>
          <a:noFill/>
        </p:spPr>
        <p:txBody>
          <a:bodyPr wrap="square" rtlCol="0" anchor="ctr">
            <a:spAutoFit/>
          </a:bodyPr>
          <a:lstStyle/>
          <a:p>
            <a:pPr algn="ctr"/>
            <a:r>
              <a:rPr lang="en-US" altLang="ko-KR" sz="2000" b="1">
                <a:solidFill>
                  <a:schemeClr val="tx1">
                    <a:lumMod val="75000"/>
                    <a:lumOff val="25000"/>
                  </a:schemeClr>
                </a:solidFill>
                <a:cs typeface="Arial" pitchFamily="34" charset="0"/>
              </a:rPr>
              <a:t>2018</a:t>
            </a:r>
            <a:endParaRPr lang="ko-KR" altLang="en-US" sz="2000" b="1">
              <a:solidFill>
                <a:schemeClr val="tx1">
                  <a:lumMod val="75000"/>
                  <a:lumOff val="25000"/>
                </a:schemeClr>
              </a:solidFill>
              <a:cs typeface="Arial" pitchFamily="34" charset="0"/>
            </a:endParaRPr>
          </a:p>
        </p:txBody>
      </p:sp>
      <p:sp>
        <p:nvSpPr>
          <p:cNvPr id="130" name="TextBox 129">
            <a:extLst>
              <a:ext uri="{FF2B5EF4-FFF2-40B4-BE49-F238E27FC236}">
                <a16:creationId xmlns:a16="http://schemas.microsoft.com/office/drawing/2014/main" id="{501A74C5-4151-40DD-ABE2-11558BFAC45C}"/>
              </a:ext>
            </a:extLst>
          </p:cNvPr>
          <p:cNvSpPr txBox="1"/>
          <p:nvPr/>
        </p:nvSpPr>
        <p:spPr>
          <a:xfrm>
            <a:off x="4964165" y="2929757"/>
            <a:ext cx="910068" cy="400110"/>
          </a:xfrm>
          <a:prstGeom prst="rect">
            <a:avLst/>
          </a:prstGeom>
          <a:noFill/>
        </p:spPr>
        <p:txBody>
          <a:bodyPr wrap="square" rtlCol="0" anchor="ctr">
            <a:spAutoFit/>
          </a:bodyPr>
          <a:lstStyle/>
          <a:p>
            <a:pPr algn="ctr"/>
            <a:r>
              <a:rPr lang="en-US" altLang="ko-KR" sz="2000" b="1">
                <a:solidFill>
                  <a:schemeClr val="tx1">
                    <a:lumMod val="75000"/>
                    <a:lumOff val="25000"/>
                  </a:schemeClr>
                </a:solidFill>
                <a:cs typeface="Arial" pitchFamily="34" charset="0"/>
              </a:rPr>
              <a:t>2019</a:t>
            </a:r>
            <a:endParaRPr lang="ko-KR" altLang="en-US" sz="2000" b="1">
              <a:solidFill>
                <a:schemeClr val="tx1">
                  <a:lumMod val="75000"/>
                  <a:lumOff val="25000"/>
                </a:schemeClr>
              </a:solidFill>
              <a:cs typeface="Arial" pitchFamily="34" charset="0"/>
            </a:endParaRPr>
          </a:p>
        </p:txBody>
      </p:sp>
      <p:sp>
        <p:nvSpPr>
          <p:cNvPr id="131" name="TextBox 130">
            <a:extLst>
              <a:ext uri="{FF2B5EF4-FFF2-40B4-BE49-F238E27FC236}">
                <a16:creationId xmlns:a16="http://schemas.microsoft.com/office/drawing/2014/main" id="{53434271-013B-4AB1-883B-F2AFC48CB182}"/>
              </a:ext>
            </a:extLst>
          </p:cNvPr>
          <p:cNvSpPr txBox="1"/>
          <p:nvPr/>
        </p:nvSpPr>
        <p:spPr>
          <a:xfrm>
            <a:off x="6493126" y="4618737"/>
            <a:ext cx="910068" cy="400110"/>
          </a:xfrm>
          <a:prstGeom prst="rect">
            <a:avLst/>
          </a:prstGeom>
          <a:noFill/>
        </p:spPr>
        <p:txBody>
          <a:bodyPr wrap="square" rtlCol="0" anchor="ctr">
            <a:spAutoFit/>
          </a:bodyPr>
          <a:lstStyle/>
          <a:p>
            <a:pPr algn="ctr"/>
            <a:r>
              <a:rPr lang="en-US" altLang="ko-KR" sz="2000" b="1">
                <a:solidFill>
                  <a:schemeClr val="tx1">
                    <a:lumMod val="75000"/>
                    <a:lumOff val="25000"/>
                  </a:schemeClr>
                </a:solidFill>
                <a:cs typeface="Arial" pitchFamily="34" charset="0"/>
              </a:rPr>
              <a:t>2020</a:t>
            </a:r>
            <a:endParaRPr lang="ko-KR" altLang="en-US" sz="2000" b="1">
              <a:solidFill>
                <a:schemeClr val="tx1">
                  <a:lumMod val="75000"/>
                  <a:lumOff val="25000"/>
                </a:schemeClr>
              </a:solidFill>
              <a:cs typeface="Arial" pitchFamily="34" charset="0"/>
            </a:endParaRPr>
          </a:p>
        </p:txBody>
      </p:sp>
      <p:sp>
        <p:nvSpPr>
          <p:cNvPr id="132" name="TextBox 131">
            <a:extLst>
              <a:ext uri="{FF2B5EF4-FFF2-40B4-BE49-F238E27FC236}">
                <a16:creationId xmlns:a16="http://schemas.microsoft.com/office/drawing/2014/main" id="{E9645120-9379-4F2B-A99D-3518B9BEE013}"/>
              </a:ext>
            </a:extLst>
          </p:cNvPr>
          <p:cNvSpPr txBox="1"/>
          <p:nvPr/>
        </p:nvSpPr>
        <p:spPr>
          <a:xfrm>
            <a:off x="8022088" y="2929757"/>
            <a:ext cx="910068" cy="400110"/>
          </a:xfrm>
          <a:prstGeom prst="rect">
            <a:avLst/>
          </a:prstGeom>
          <a:noFill/>
        </p:spPr>
        <p:txBody>
          <a:bodyPr wrap="square" rtlCol="0" anchor="ctr">
            <a:spAutoFit/>
          </a:bodyPr>
          <a:lstStyle/>
          <a:p>
            <a:pPr algn="ctr"/>
            <a:r>
              <a:rPr lang="en-US" altLang="ko-KR" sz="2000" b="1">
                <a:solidFill>
                  <a:schemeClr val="tx1">
                    <a:lumMod val="75000"/>
                    <a:lumOff val="25000"/>
                  </a:schemeClr>
                </a:solidFill>
                <a:cs typeface="Arial" pitchFamily="34" charset="0"/>
              </a:rPr>
              <a:t>2021</a:t>
            </a:r>
            <a:endParaRPr lang="ko-KR" altLang="en-US" sz="2000" b="1">
              <a:solidFill>
                <a:schemeClr val="tx1">
                  <a:lumMod val="75000"/>
                  <a:lumOff val="25000"/>
                </a:schemeClr>
              </a:solidFill>
              <a:cs typeface="Arial" pitchFamily="34" charset="0"/>
            </a:endParaRPr>
          </a:p>
        </p:txBody>
      </p:sp>
      <p:sp>
        <p:nvSpPr>
          <p:cNvPr id="133" name="TextBox 132">
            <a:extLst>
              <a:ext uri="{FF2B5EF4-FFF2-40B4-BE49-F238E27FC236}">
                <a16:creationId xmlns:a16="http://schemas.microsoft.com/office/drawing/2014/main" id="{675228B2-8D83-41D4-99CB-6BAAF018A6E6}"/>
              </a:ext>
            </a:extLst>
          </p:cNvPr>
          <p:cNvSpPr txBox="1"/>
          <p:nvPr/>
        </p:nvSpPr>
        <p:spPr>
          <a:xfrm>
            <a:off x="10021567" y="3580660"/>
            <a:ext cx="910068" cy="400110"/>
          </a:xfrm>
          <a:prstGeom prst="rect">
            <a:avLst/>
          </a:prstGeom>
          <a:noFill/>
        </p:spPr>
        <p:txBody>
          <a:bodyPr wrap="square" rtlCol="0" anchor="ctr">
            <a:spAutoFit/>
          </a:bodyPr>
          <a:lstStyle/>
          <a:p>
            <a:pPr algn="ctr"/>
            <a:r>
              <a:rPr lang="en-US" altLang="ko-KR" sz="2000" b="1">
                <a:solidFill>
                  <a:schemeClr val="tx1">
                    <a:lumMod val="75000"/>
                    <a:lumOff val="25000"/>
                  </a:schemeClr>
                </a:solidFill>
                <a:cs typeface="Arial" pitchFamily="34" charset="0"/>
              </a:rPr>
              <a:t>2022</a:t>
            </a:r>
            <a:endParaRPr lang="ko-KR" altLang="en-US" sz="2000" b="1">
              <a:solidFill>
                <a:schemeClr val="tx1">
                  <a:lumMod val="75000"/>
                  <a:lumOff val="25000"/>
                </a:schemeClr>
              </a:solidFill>
              <a:cs typeface="Arial" pitchFamily="34" charset="0"/>
            </a:endParaRPr>
          </a:p>
        </p:txBody>
      </p:sp>
      <p:grpSp>
        <p:nvGrpSpPr>
          <p:cNvPr id="137" name="Group 136">
            <a:extLst>
              <a:ext uri="{FF2B5EF4-FFF2-40B4-BE49-F238E27FC236}">
                <a16:creationId xmlns:a16="http://schemas.microsoft.com/office/drawing/2014/main" id="{E3CC16F6-2648-4181-8CAB-1BB1F3649E3F}"/>
              </a:ext>
            </a:extLst>
          </p:cNvPr>
          <p:cNvGrpSpPr/>
          <p:nvPr/>
        </p:nvGrpSpPr>
        <p:grpSpPr>
          <a:xfrm>
            <a:off x="2975268" y="5083945"/>
            <a:ext cx="1819678" cy="923330"/>
            <a:chOff x="1985513" y="4307149"/>
            <a:chExt cx="2380861" cy="923330"/>
          </a:xfrm>
        </p:grpSpPr>
        <p:sp>
          <p:nvSpPr>
            <p:cNvPr id="138" name="TextBox 137">
              <a:extLst>
                <a:ext uri="{FF2B5EF4-FFF2-40B4-BE49-F238E27FC236}">
                  <a16:creationId xmlns:a16="http://schemas.microsoft.com/office/drawing/2014/main" id="{EEB58CBD-4473-4574-81DE-4FD1A4834E64}"/>
                </a:ext>
              </a:extLst>
            </p:cNvPr>
            <p:cNvSpPr txBox="1"/>
            <p:nvPr/>
          </p:nvSpPr>
          <p:spPr>
            <a:xfrm>
              <a:off x="2004347" y="4768814"/>
              <a:ext cx="2346637" cy="461665"/>
            </a:xfrm>
            <a:prstGeom prst="rect">
              <a:avLst/>
            </a:prstGeom>
            <a:noFill/>
          </p:spPr>
          <p:txBody>
            <a:bodyPr wrap="square" rtlCol="0">
              <a:spAutoFit/>
            </a:bodyPr>
            <a:lstStyle/>
            <a:p>
              <a:pPr algn="ctr"/>
              <a:r>
                <a:rPr lang="en-US" altLang="ko-KR" sz="1200">
                  <a:solidFill>
                    <a:schemeClr val="tx1">
                      <a:lumMod val="75000"/>
                      <a:lumOff val="25000"/>
                    </a:schemeClr>
                  </a:solidFill>
                  <a:cs typeface="Arial" pitchFamily="34" charset="0"/>
                </a:rPr>
                <a:t>Tăng khả năng cung cấp các thư viện</a:t>
              </a:r>
            </a:p>
          </p:txBody>
        </p:sp>
        <p:sp>
          <p:nvSpPr>
            <p:cNvPr id="139" name="TextBox 138">
              <a:extLst>
                <a:ext uri="{FF2B5EF4-FFF2-40B4-BE49-F238E27FC236}">
                  <a16:creationId xmlns:a16="http://schemas.microsoft.com/office/drawing/2014/main" id="{4DA463E9-971E-4FD9-8048-9902F6E52023}"/>
                </a:ext>
              </a:extLst>
            </p:cNvPr>
            <p:cNvSpPr txBox="1"/>
            <p:nvPr/>
          </p:nvSpPr>
          <p:spPr>
            <a:xfrm>
              <a:off x="1985513" y="4307149"/>
              <a:ext cx="2380861" cy="461665"/>
            </a:xfrm>
            <a:prstGeom prst="rect">
              <a:avLst/>
            </a:prstGeom>
            <a:noFill/>
          </p:spPr>
          <p:txBody>
            <a:bodyPr wrap="square" rtlCol="0">
              <a:spAutoFit/>
            </a:bodyPr>
            <a:lstStyle/>
            <a:p>
              <a:pPr algn="ctr"/>
              <a:r>
                <a:rPr lang="en-US" altLang="ko-KR" sz="1200" b="1">
                  <a:solidFill>
                    <a:schemeClr val="tx1">
                      <a:lumMod val="75000"/>
                      <a:lumOff val="25000"/>
                    </a:schemeClr>
                  </a:solidFill>
                  <a:cs typeface="Arial" pitchFamily="34" charset="0"/>
                </a:rPr>
                <a:t>Nâng cấp hạ tầng kỹ thuật số</a:t>
              </a:r>
              <a:endParaRPr lang="ko-KR" altLang="en-US" sz="1200" b="1">
                <a:solidFill>
                  <a:schemeClr val="tx1">
                    <a:lumMod val="75000"/>
                    <a:lumOff val="25000"/>
                  </a:schemeClr>
                </a:solidFill>
                <a:cs typeface="Arial" pitchFamily="34" charset="0"/>
              </a:endParaRPr>
            </a:p>
          </p:txBody>
        </p:sp>
      </p:grpSp>
      <p:grpSp>
        <p:nvGrpSpPr>
          <p:cNvPr id="143" name="Group 142">
            <a:extLst>
              <a:ext uri="{FF2B5EF4-FFF2-40B4-BE49-F238E27FC236}">
                <a16:creationId xmlns:a16="http://schemas.microsoft.com/office/drawing/2014/main" id="{20E6A521-D88B-4C25-99C7-9DB91CCE7A6F}"/>
              </a:ext>
            </a:extLst>
          </p:cNvPr>
          <p:cNvGrpSpPr/>
          <p:nvPr/>
        </p:nvGrpSpPr>
        <p:grpSpPr>
          <a:xfrm>
            <a:off x="1451437" y="1579995"/>
            <a:ext cx="1819678" cy="1268827"/>
            <a:chOff x="1985513" y="4307149"/>
            <a:chExt cx="2380861" cy="1268827"/>
          </a:xfrm>
        </p:grpSpPr>
        <p:sp>
          <p:nvSpPr>
            <p:cNvPr id="144" name="TextBox 143">
              <a:extLst>
                <a:ext uri="{FF2B5EF4-FFF2-40B4-BE49-F238E27FC236}">
                  <a16:creationId xmlns:a16="http://schemas.microsoft.com/office/drawing/2014/main" id="{CF4618F2-4883-423B-AE84-8CF62C57CB54}"/>
                </a:ext>
              </a:extLst>
            </p:cNvPr>
            <p:cNvSpPr txBox="1"/>
            <p:nvPr/>
          </p:nvSpPr>
          <p:spPr>
            <a:xfrm>
              <a:off x="2004347" y="4560313"/>
              <a:ext cx="2346637" cy="1015663"/>
            </a:xfrm>
            <a:prstGeom prst="rect">
              <a:avLst/>
            </a:prstGeom>
            <a:noFill/>
          </p:spPr>
          <p:txBody>
            <a:bodyPr wrap="square" rtlCol="0">
              <a:spAutoFit/>
            </a:bodyPr>
            <a:lstStyle/>
            <a:p>
              <a:pPr algn="ctr"/>
              <a:r>
                <a:rPr lang="en-US" altLang="ko-KR" sz="1200" err="1">
                  <a:solidFill>
                    <a:schemeClr val="tx1">
                      <a:lumMod val="75000"/>
                      <a:lumOff val="25000"/>
                    </a:schemeClr>
                  </a:solidFill>
                  <a:cs typeface="Arial" pitchFamily="34" charset="0"/>
                </a:rPr>
                <a:t>Nền</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tảng</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số</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quản</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trị</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thư</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viện</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dùng</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chung</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dành</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cho</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thư</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viện</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cấp</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huyện</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được</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xây</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dựng</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và</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thiết</a:t>
              </a:r>
              <a:r>
                <a:rPr lang="en-US" altLang="ko-KR" sz="1200">
                  <a:solidFill>
                    <a:schemeClr val="tx1">
                      <a:lumMod val="75000"/>
                      <a:lumOff val="25000"/>
                    </a:schemeClr>
                  </a:solidFill>
                  <a:cs typeface="Arial" pitchFamily="34" charset="0"/>
                </a:rPr>
                <a:t> lập.</a:t>
              </a:r>
            </a:p>
          </p:txBody>
        </p:sp>
        <p:sp>
          <p:nvSpPr>
            <p:cNvPr id="145" name="TextBox 144">
              <a:extLst>
                <a:ext uri="{FF2B5EF4-FFF2-40B4-BE49-F238E27FC236}">
                  <a16:creationId xmlns:a16="http://schemas.microsoft.com/office/drawing/2014/main" id="{A03AA2BC-49B1-466E-A167-64AEAF6946A3}"/>
                </a:ext>
              </a:extLst>
            </p:cNvPr>
            <p:cNvSpPr txBox="1"/>
            <p:nvPr/>
          </p:nvSpPr>
          <p:spPr>
            <a:xfrm>
              <a:off x="1985513" y="4307149"/>
              <a:ext cx="2380861" cy="276999"/>
            </a:xfrm>
            <a:prstGeom prst="rect">
              <a:avLst/>
            </a:prstGeom>
            <a:noFill/>
          </p:spPr>
          <p:txBody>
            <a:bodyPr wrap="square" rtlCol="0">
              <a:spAutoFit/>
            </a:bodyPr>
            <a:lstStyle/>
            <a:p>
              <a:pPr algn="ctr"/>
              <a:r>
                <a:rPr lang="en-US" altLang="ko-KR" sz="1200" b="1" err="1">
                  <a:solidFill>
                    <a:schemeClr val="tx1">
                      <a:lumMod val="75000"/>
                      <a:lumOff val="25000"/>
                    </a:schemeClr>
                  </a:solidFill>
                  <a:cs typeface="Arial" pitchFamily="34" charset="0"/>
                </a:rPr>
                <a:t>Thiết</a:t>
              </a:r>
              <a:r>
                <a:rPr lang="en-US" altLang="ko-KR" sz="1200" b="1">
                  <a:solidFill>
                    <a:schemeClr val="tx1">
                      <a:lumMod val="75000"/>
                      <a:lumOff val="25000"/>
                    </a:schemeClr>
                  </a:solidFill>
                  <a:cs typeface="Arial" pitchFamily="34" charset="0"/>
                </a:rPr>
                <a:t> </a:t>
              </a:r>
              <a:r>
                <a:rPr lang="en-US" altLang="ko-KR" sz="1200" b="1" err="1">
                  <a:solidFill>
                    <a:schemeClr val="tx1">
                      <a:lumMod val="75000"/>
                      <a:lumOff val="25000"/>
                    </a:schemeClr>
                  </a:solidFill>
                  <a:cs typeface="Arial" pitchFamily="34" charset="0"/>
                </a:rPr>
                <a:t>lập</a:t>
              </a:r>
              <a:r>
                <a:rPr lang="en-US" altLang="ko-KR" sz="1200" b="1">
                  <a:solidFill>
                    <a:schemeClr val="tx1">
                      <a:lumMod val="75000"/>
                      <a:lumOff val="25000"/>
                    </a:schemeClr>
                  </a:solidFill>
                  <a:cs typeface="Arial" pitchFamily="34" charset="0"/>
                </a:rPr>
                <a:t> </a:t>
              </a:r>
              <a:r>
                <a:rPr lang="en-US" altLang="ko-KR" sz="1200" b="1" err="1">
                  <a:solidFill>
                    <a:schemeClr val="tx1">
                      <a:lumMod val="75000"/>
                      <a:lumOff val="25000"/>
                    </a:schemeClr>
                  </a:solidFill>
                  <a:cs typeface="Arial" pitchFamily="34" charset="0"/>
                </a:rPr>
                <a:t>nền</a:t>
              </a:r>
              <a:r>
                <a:rPr lang="en-US" altLang="ko-KR" sz="1200" b="1">
                  <a:solidFill>
                    <a:schemeClr val="tx1">
                      <a:lumMod val="75000"/>
                      <a:lumOff val="25000"/>
                    </a:schemeClr>
                  </a:solidFill>
                  <a:cs typeface="Arial" pitchFamily="34" charset="0"/>
                </a:rPr>
                <a:t> </a:t>
              </a:r>
              <a:r>
                <a:rPr lang="en-US" altLang="ko-KR" sz="1200" b="1" err="1">
                  <a:solidFill>
                    <a:schemeClr val="tx1">
                      <a:lumMod val="75000"/>
                      <a:lumOff val="25000"/>
                    </a:schemeClr>
                  </a:solidFill>
                  <a:cs typeface="Arial" pitchFamily="34" charset="0"/>
                </a:rPr>
                <a:t>tảng</a:t>
              </a:r>
              <a:r>
                <a:rPr lang="en-US" altLang="ko-KR" sz="1200" b="1">
                  <a:solidFill>
                    <a:schemeClr val="tx1">
                      <a:lumMod val="75000"/>
                      <a:lumOff val="25000"/>
                    </a:schemeClr>
                  </a:solidFill>
                  <a:cs typeface="Arial" pitchFamily="34" charset="0"/>
                </a:rPr>
                <a:t> </a:t>
              </a:r>
              <a:r>
                <a:rPr lang="en-US" altLang="ko-KR" sz="1200" b="1" err="1">
                  <a:solidFill>
                    <a:schemeClr val="tx1">
                      <a:lumMod val="75000"/>
                      <a:lumOff val="25000"/>
                    </a:schemeClr>
                  </a:solidFill>
                  <a:cs typeface="Arial" pitchFamily="34" charset="0"/>
                </a:rPr>
                <a:t>số</a:t>
              </a:r>
              <a:endParaRPr lang="ko-KR" altLang="en-US" sz="1200" b="1">
                <a:solidFill>
                  <a:schemeClr val="tx1">
                    <a:lumMod val="75000"/>
                    <a:lumOff val="25000"/>
                  </a:schemeClr>
                </a:solidFill>
                <a:cs typeface="Arial" pitchFamily="34" charset="0"/>
              </a:endParaRPr>
            </a:p>
          </p:txBody>
        </p:sp>
      </p:grpSp>
      <p:grpSp>
        <p:nvGrpSpPr>
          <p:cNvPr id="146" name="Group 145">
            <a:extLst>
              <a:ext uri="{FF2B5EF4-FFF2-40B4-BE49-F238E27FC236}">
                <a16:creationId xmlns:a16="http://schemas.microsoft.com/office/drawing/2014/main" id="{3AA6359F-5131-4A8A-9CA6-6147DD6F9540}"/>
              </a:ext>
            </a:extLst>
          </p:cNvPr>
          <p:cNvGrpSpPr/>
          <p:nvPr/>
        </p:nvGrpSpPr>
        <p:grpSpPr>
          <a:xfrm>
            <a:off x="6051411" y="5083945"/>
            <a:ext cx="1819678" cy="714829"/>
            <a:chOff x="1985513" y="4307149"/>
            <a:chExt cx="2380861" cy="714829"/>
          </a:xfrm>
        </p:grpSpPr>
        <p:sp>
          <p:nvSpPr>
            <p:cNvPr id="147" name="TextBox 146">
              <a:extLst>
                <a:ext uri="{FF2B5EF4-FFF2-40B4-BE49-F238E27FC236}">
                  <a16:creationId xmlns:a16="http://schemas.microsoft.com/office/drawing/2014/main" id="{A84529F9-1047-4826-8B79-9416E4A16560}"/>
                </a:ext>
              </a:extLst>
            </p:cNvPr>
            <p:cNvSpPr txBox="1"/>
            <p:nvPr/>
          </p:nvSpPr>
          <p:spPr>
            <a:xfrm>
              <a:off x="2004347" y="4560313"/>
              <a:ext cx="2346637" cy="461665"/>
            </a:xfrm>
            <a:prstGeom prst="rect">
              <a:avLst/>
            </a:prstGeom>
            <a:noFill/>
          </p:spPr>
          <p:txBody>
            <a:bodyPr wrap="square" rtlCol="0">
              <a:spAutoFit/>
            </a:bodyPr>
            <a:lstStyle/>
            <a:p>
              <a:pPr algn="ctr"/>
              <a:r>
                <a:rPr lang="en-US" altLang="ko-KR" sz="1200">
                  <a:solidFill>
                    <a:schemeClr val="tx1">
                      <a:lumMod val="75000"/>
                      <a:lumOff val="25000"/>
                    </a:schemeClr>
                  </a:solidFill>
                  <a:cs typeface="Arial" pitchFamily="34" charset="0"/>
                </a:rPr>
                <a:t>Dành cho thư viện trường học</a:t>
              </a:r>
            </a:p>
          </p:txBody>
        </p:sp>
        <p:sp>
          <p:nvSpPr>
            <p:cNvPr id="148" name="TextBox 147">
              <a:extLst>
                <a:ext uri="{FF2B5EF4-FFF2-40B4-BE49-F238E27FC236}">
                  <a16:creationId xmlns:a16="http://schemas.microsoft.com/office/drawing/2014/main" id="{FD5A2D58-DFEA-4468-8AB6-33217CB1C083}"/>
                </a:ext>
              </a:extLst>
            </p:cNvPr>
            <p:cNvSpPr txBox="1"/>
            <p:nvPr/>
          </p:nvSpPr>
          <p:spPr>
            <a:xfrm>
              <a:off x="1985513" y="4307149"/>
              <a:ext cx="2380861" cy="276999"/>
            </a:xfrm>
            <a:prstGeom prst="rect">
              <a:avLst/>
            </a:prstGeom>
            <a:noFill/>
          </p:spPr>
          <p:txBody>
            <a:bodyPr wrap="square" rtlCol="0">
              <a:spAutoFit/>
            </a:bodyPr>
            <a:lstStyle/>
            <a:p>
              <a:pPr algn="ctr"/>
              <a:r>
                <a:rPr lang="en-US" altLang="ko-KR" sz="1200" b="1">
                  <a:solidFill>
                    <a:schemeClr val="tx1">
                      <a:lumMod val="75000"/>
                      <a:lumOff val="25000"/>
                    </a:schemeClr>
                  </a:solidFill>
                  <a:cs typeface="Arial" pitchFamily="34" charset="0"/>
                </a:rPr>
                <a:t>Mở rộng mạng lưới</a:t>
              </a:r>
              <a:endParaRPr lang="ko-KR" altLang="en-US" sz="1200" b="1">
                <a:solidFill>
                  <a:schemeClr val="tx1">
                    <a:lumMod val="75000"/>
                    <a:lumOff val="25000"/>
                  </a:schemeClr>
                </a:solidFill>
                <a:cs typeface="Arial" pitchFamily="34" charset="0"/>
              </a:endParaRPr>
            </a:p>
          </p:txBody>
        </p:sp>
      </p:grpSp>
      <p:grpSp>
        <p:nvGrpSpPr>
          <p:cNvPr id="149" name="Group 148">
            <a:extLst>
              <a:ext uri="{FF2B5EF4-FFF2-40B4-BE49-F238E27FC236}">
                <a16:creationId xmlns:a16="http://schemas.microsoft.com/office/drawing/2014/main" id="{DE1F40F6-6F58-4137-BC2B-7B0D3EC72CCA}"/>
              </a:ext>
            </a:extLst>
          </p:cNvPr>
          <p:cNvGrpSpPr/>
          <p:nvPr/>
        </p:nvGrpSpPr>
        <p:grpSpPr>
          <a:xfrm>
            <a:off x="4527580" y="1579995"/>
            <a:ext cx="1819678" cy="738664"/>
            <a:chOff x="1985513" y="4307149"/>
            <a:chExt cx="2380861" cy="738664"/>
          </a:xfrm>
        </p:grpSpPr>
        <p:sp>
          <p:nvSpPr>
            <p:cNvPr id="150" name="TextBox 149">
              <a:extLst>
                <a:ext uri="{FF2B5EF4-FFF2-40B4-BE49-F238E27FC236}">
                  <a16:creationId xmlns:a16="http://schemas.microsoft.com/office/drawing/2014/main" id="{D5C191C3-10BB-43C7-BB71-6081C453520A}"/>
                </a:ext>
              </a:extLst>
            </p:cNvPr>
            <p:cNvSpPr txBox="1"/>
            <p:nvPr/>
          </p:nvSpPr>
          <p:spPr>
            <a:xfrm>
              <a:off x="2004347" y="4768814"/>
              <a:ext cx="2346637" cy="276999"/>
            </a:xfrm>
            <a:prstGeom prst="rect">
              <a:avLst/>
            </a:prstGeom>
            <a:noFill/>
          </p:spPr>
          <p:txBody>
            <a:bodyPr wrap="square" rtlCol="0">
              <a:spAutoFit/>
            </a:bodyPr>
            <a:lstStyle/>
            <a:p>
              <a:pPr algn="ctr"/>
              <a:r>
                <a:rPr lang="en-US" altLang="ko-KR" sz="1200">
                  <a:solidFill>
                    <a:schemeClr val="tx1">
                      <a:lumMod val="75000"/>
                      <a:lumOff val="25000"/>
                    </a:schemeClr>
                  </a:solidFill>
                  <a:cs typeface="Arial" pitchFamily="34" charset="0"/>
                </a:rPr>
                <a:t>Hỗ trợ xử lý tài liệu</a:t>
              </a:r>
            </a:p>
          </p:txBody>
        </p:sp>
        <p:sp>
          <p:nvSpPr>
            <p:cNvPr id="151" name="TextBox 150">
              <a:extLst>
                <a:ext uri="{FF2B5EF4-FFF2-40B4-BE49-F238E27FC236}">
                  <a16:creationId xmlns:a16="http://schemas.microsoft.com/office/drawing/2014/main" id="{B7D88F9D-CB73-474B-89D7-AD94E11DE3D0}"/>
                </a:ext>
              </a:extLst>
            </p:cNvPr>
            <p:cNvSpPr txBox="1"/>
            <p:nvPr/>
          </p:nvSpPr>
          <p:spPr>
            <a:xfrm>
              <a:off x="1985513" y="4307149"/>
              <a:ext cx="2380861" cy="461665"/>
            </a:xfrm>
            <a:prstGeom prst="rect">
              <a:avLst/>
            </a:prstGeom>
            <a:noFill/>
          </p:spPr>
          <p:txBody>
            <a:bodyPr wrap="square" rtlCol="0">
              <a:spAutoFit/>
            </a:bodyPr>
            <a:lstStyle/>
            <a:p>
              <a:pPr algn="ctr"/>
              <a:r>
                <a:rPr lang="en-US" altLang="ko-KR" sz="1200" b="1" dirty="0" err="1">
                  <a:solidFill>
                    <a:schemeClr val="tx1">
                      <a:lumMod val="75000"/>
                      <a:lumOff val="25000"/>
                    </a:schemeClr>
                  </a:solidFill>
                  <a:cs typeface="Arial" pitchFamily="34" charset="0"/>
                </a:rPr>
                <a:t>Xây</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dựng</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mục</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lục</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liên</a:t>
              </a:r>
              <a:r>
                <a:rPr lang="en-US" altLang="ko-KR" sz="1200" b="1" dirty="0">
                  <a:solidFill>
                    <a:schemeClr val="tx1">
                      <a:lumMod val="75000"/>
                      <a:lumOff val="25000"/>
                    </a:schemeClr>
                  </a:solidFill>
                  <a:cs typeface="Arial" pitchFamily="34" charset="0"/>
                </a:rPr>
                <a:t> </a:t>
              </a:r>
              <a:r>
                <a:rPr lang="en-US" altLang="ko-KR" sz="1200" b="1">
                  <a:solidFill>
                    <a:schemeClr val="tx1">
                      <a:lumMod val="75000"/>
                      <a:lumOff val="25000"/>
                    </a:schemeClr>
                  </a:solidFill>
                  <a:cs typeface="Arial" pitchFamily="34" charset="0"/>
                </a:rPr>
                <a:t>hợp</a:t>
              </a:r>
              <a:endParaRPr lang="ko-KR" altLang="en-US" sz="1200" b="1">
                <a:solidFill>
                  <a:schemeClr val="tx1">
                    <a:lumMod val="75000"/>
                    <a:lumOff val="25000"/>
                  </a:schemeClr>
                </a:solidFill>
                <a:cs typeface="Arial" pitchFamily="34" charset="0"/>
              </a:endParaRPr>
            </a:p>
          </p:txBody>
        </p:sp>
      </p:grpSp>
      <p:grpSp>
        <p:nvGrpSpPr>
          <p:cNvPr id="152" name="Group 151">
            <a:extLst>
              <a:ext uri="{FF2B5EF4-FFF2-40B4-BE49-F238E27FC236}">
                <a16:creationId xmlns:a16="http://schemas.microsoft.com/office/drawing/2014/main" id="{49979540-F977-4FFD-BB36-D7DCF76C6D3D}"/>
              </a:ext>
            </a:extLst>
          </p:cNvPr>
          <p:cNvGrpSpPr/>
          <p:nvPr/>
        </p:nvGrpSpPr>
        <p:grpSpPr>
          <a:xfrm>
            <a:off x="9078647" y="4092118"/>
            <a:ext cx="1819678" cy="850657"/>
            <a:chOff x="1985513" y="4307149"/>
            <a:chExt cx="2380861" cy="553626"/>
          </a:xfrm>
        </p:grpSpPr>
        <p:sp>
          <p:nvSpPr>
            <p:cNvPr id="153" name="TextBox 152">
              <a:extLst>
                <a:ext uri="{FF2B5EF4-FFF2-40B4-BE49-F238E27FC236}">
                  <a16:creationId xmlns:a16="http://schemas.microsoft.com/office/drawing/2014/main" id="{5467797D-35B8-429F-AEBB-297597EAFB8A}"/>
                </a:ext>
              </a:extLst>
            </p:cNvPr>
            <p:cNvSpPr txBox="1"/>
            <p:nvPr/>
          </p:nvSpPr>
          <p:spPr>
            <a:xfrm>
              <a:off x="2004347" y="4560313"/>
              <a:ext cx="2346637" cy="300462"/>
            </a:xfrm>
            <a:prstGeom prst="rect">
              <a:avLst/>
            </a:prstGeom>
            <a:noFill/>
          </p:spPr>
          <p:txBody>
            <a:bodyPr wrap="square" rtlCol="0">
              <a:spAutoFit/>
            </a:bodyPr>
            <a:lstStyle/>
            <a:p>
              <a:pPr algn="r"/>
              <a:r>
                <a:rPr lang="en-US" altLang="ko-KR" sz="1200">
                  <a:solidFill>
                    <a:schemeClr val="tx1">
                      <a:lumMod val="75000"/>
                      <a:lumOff val="25000"/>
                    </a:schemeClr>
                  </a:solidFill>
                  <a:cs typeface="Arial" pitchFamily="34" charset="0"/>
                </a:rPr>
                <a:t>TVT, Sở Giáo dục, Phòng GD</a:t>
              </a:r>
            </a:p>
          </p:txBody>
        </p:sp>
        <p:sp>
          <p:nvSpPr>
            <p:cNvPr id="154" name="TextBox 153">
              <a:extLst>
                <a:ext uri="{FF2B5EF4-FFF2-40B4-BE49-F238E27FC236}">
                  <a16:creationId xmlns:a16="http://schemas.microsoft.com/office/drawing/2014/main" id="{99D64E58-BB63-4D88-88D0-E95109F22BD8}"/>
                </a:ext>
              </a:extLst>
            </p:cNvPr>
            <p:cNvSpPr txBox="1"/>
            <p:nvPr/>
          </p:nvSpPr>
          <p:spPr>
            <a:xfrm>
              <a:off x="1985513" y="4307149"/>
              <a:ext cx="2380861" cy="461665"/>
            </a:xfrm>
            <a:prstGeom prst="rect">
              <a:avLst/>
            </a:prstGeom>
            <a:noFill/>
          </p:spPr>
          <p:txBody>
            <a:bodyPr wrap="square" rtlCol="0">
              <a:spAutoFit/>
            </a:bodyPr>
            <a:lstStyle/>
            <a:p>
              <a:pPr algn="r"/>
              <a:r>
                <a:rPr lang="en-US" altLang="ko-KR" sz="1200" b="1">
                  <a:solidFill>
                    <a:schemeClr val="tx1">
                      <a:lumMod val="75000"/>
                      <a:lumOff val="25000"/>
                    </a:schemeClr>
                  </a:solidFill>
                  <a:cs typeface="Arial" pitchFamily="34" charset="0"/>
                </a:rPr>
                <a:t>Hệ thống thông tin quản lý các thư viện</a:t>
              </a:r>
              <a:endParaRPr lang="ko-KR" altLang="en-US" sz="1200" b="1">
                <a:solidFill>
                  <a:schemeClr val="tx1">
                    <a:lumMod val="75000"/>
                    <a:lumOff val="25000"/>
                  </a:schemeClr>
                </a:solidFill>
                <a:cs typeface="Arial" pitchFamily="34" charset="0"/>
              </a:endParaRPr>
            </a:p>
          </p:txBody>
        </p:sp>
      </p:grpSp>
      <p:grpSp>
        <p:nvGrpSpPr>
          <p:cNvPr id="155" name="Group 154">
            <a:extLst>
              <a:ext uri="{FF2B5EF4-FFF2-40B4-BE49-F238E27FC236}">
                <a16:creationId xmlns:a16="http://schemas.microsoft.com/office/drawing/2014/main" id="{D369F3C3-68B7-4075-BE2E-8B0358C66755}"/>
              </a:ext>
            </a:extLst>
          </p:cNvPr>
          <p:cNvGrpSpPr/>
          <p:nvPr/>
        </p:nvGrpSpPr>
        <p:grpSpPr>
          <a:xfrm>
            <a:off x="7574794" y="1579995"/>
            <a:ext cx="1819678" cy="530163"/>
            <a:chOff x="1985513" y="4307149"/>
            <a:chExt cx="2380861" cy="530163"/>
          </a:xfrm>
        </p:grpSpPr>
        <p:sp>
          <p:nvSpPr>
            <p:cNvPr id="156" name="TextBox 155">
              <a:extLst>
                <a:ext uri="{FF2B5EF4-FFF2-40B4-BE49-F238E27FC236}">
                  <a16:creationId xmlns:a16="http://schemas.microsoft.com/office/drawing/2014/main" id="{A13B9285-80FB-4AF7-AADC-36E601DD3EDE}"/>
                </a:ext>
              </a:extLst>
            </p:cNvPr>
            <p:cNvSpPr txBox="1"/>
            <p:nvPr/>
          </p:nvSpPr>
          <p:spPr>
            <a:xfrm>
              <a:off x="2004347" y="4560313"/>
              <a:ext cx="2346637" cy="276999"/>
            </a:xfrm>
            <a:prstGeom prst="rect">
              <a:avLst/>
            </a:prstGeom>
            <a:noFill/>
          </p:spPr>
          <p:txBody>
            <a:bodyPr wrap="square" rtlCol="0">
              <a:spAutoFit/>
            </a:bodyPr>
            <a:lstStyle/>
            <a:p>
              <a:pPr algn="ctr"/>
              <a:r>
                <a:rPr lang="en-US" altLang="ko-KR" sz="1200" b="1">
                  <a:solidFill>
                    <a:schemeClr val="tx1">
                      <a:lumMod val="75000"/>
                      <a:lumOff val="25000"/>
                    </a:schemeClr>
                  </a:solidFill>
                  <a:cs typeface="Arial" pitchFamily="34" charset="0"/>
                </a:rPr>
                <a:t>Nâng cấp hạ tầng</a:t>
              </a:r>
            </a:p>
          </p:txBody>
        </p:sp>
        <p:sp>
          <p:nvSpPr>
            <p:cNvPr id="157" name="TextBox 156">
              <a:extLst>
                <a:ext uri="{FF2B5EF4-FFF2-40B4-BE49-F238E27FC236}">
                  <a16:creationId xmlns:a16="http://schemas.microsoft.com/office/drawing/2014/main" id="{31571EF2-6CC4-4A91-AB06-18ED808363D1}"/>
                </a:ext>
              </a:extLst>
            </p:cNvPr>
            <p:cNvSpPr txBox="1"/>
            <p:nvPr/>
          </p:nvSpPr>
          <p:spPr>
            <a:xfrm>
              <a:off x="1985513" y="4307149"/>
              <a:ext cx="2380861" cy="276999"/>
            </a:xfrm>
            <a:prstGeom prst="rect">
              <a:avLst/>
            </a:prstGeom>
            <a:noFill/>
          </p:spPr>
          <p:txBody>
            <a:bodyPr wrap="square" rtlCol="0">
              <a:spAutoFit/>
            </a:bodyPr>
            <a:lstStyle/>
            <a:p>
              <a:pPr algn="ctr"/>
              <a:r>
                <a:rPr lang="en-US" altLang="ko-KR" sz="1200" b="1">
                  <a:solidFill>
                    <a:schemeClr val="tx1">
                      <a:lumMod val="75000"/>
                      <a:lumOff val="25000"/>
                    </a:schemeClr>
                  </a:solidFill>
                  <a:cs typeface="Arial" pitchFamily="34" charset="0"/>
                </a:rPr>
                <a:t>Mở rộng mạng lưới</a:t>
              </a:r>
              <a:endParaRPr lang="ko-KR" altLang="en-US" sz="1200" b="1">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891802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12">
            <a:extLst>
              <a:ext uri="{FF2B5EF4-FFF2-40B4-BE49-F238E27FC236}">
                <a16:creationId xmlns:a16="http://schemas.microsoft.com/office/drawing/2014/main" id="{F9100D22-6F2D-4BBF-9C17-554A67E0CC25}"/>
              </a:ext>
            </a:extLst>
          </p:cNvPr>
          <p:cNvGrpSpPr/>
          <p:nvPr/>
        </p:nvGrpSpPr>
        <p:grpSpPr>
          <a:xfrm>
            <a:off x="3938137" y="2548192"/>
            <a:ext cx="2505895" cy="1093833"/>
            <a:chOff x="4054872" y="2231199"/>
            <a:chExt cx="2505895" cy="1093833"/>
          </a:xfrm>
        </p:grpSpPr>
        <p:sp>
          <p:nvSpPr>
            <p:cNvPr id="4" name="Rectangle 44">
              <a:extLst>
                <a:ext uri="{FF2B5EF4-FFF2-40B4-BE49-F238E27FC236}">
                  <a16:creationId xmlns:a16="http://schemas.microsoft.com/office/drawing/2014/main" id="{2F5CDD95-A6F5-423A-A99F-F02C31F5DC46}"/>
                </a:ext>
              </a:extLst>
            </p:cNvPr>
            <p:cNvSpPr/>
            <p:nvPr/>
          </p:nvSpPr>
          <p:spPr>
            <a:xfrm>
              <a:off x="5317238" y="3133113"/>
              <a:ext cx="785533" cy="1919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 name="Rectangle 4">
              <a:extLst>
                <a:ext uri="{FF2B5EF4-FFF2-40B4-BE49-F238E27FC236}">
                  <a16:creationId xmlns:a16="http://schemas.microsoft.com/office/drawing/2014/main" id="{DA542ADC-AD48-44A8-AD43-D1362927C678}"/>
                </a:ext>
              </a:extLst>
            </p:cNvPr>
            <p:cNvSpPr/>
            <p:nvPr/>
          </p:nvSpPr>
          <p:spPr>
            <a:xfrm>
              <a:off x="5317239" y="2231199"/>
              <a:ext cx="1243528" cy="1927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Block Arc 2">
              <a:extLst>
                <a:ext uri="{FF2B5EF4-FFF2-40B4-BE49-F238E27FC236}">
                  <a16:creationId xmlns:a16="http://schemas.microsoft.com/office/drawing/2014/main" id="{C7493750-D971-4D80-A215-1DCE9898D37C}"/>
                </a:ext>
              </a:extLst>
            </p:cNvPr>
            <p:cNvSpPr/>
            <p:nvPr/>
          </p:nvSpPr>
          <p:spPr>
            <a:xfrm rot="16200000">
              <a:off x="4139139" y="2146933"/>
              <a:ext cx="1093832" cy="1262365"/>
            </a:xfrm>
            <a:custGeom>
              <a:avLst/>
              <a:gdLst>
                <a:gd name="connsiteX0" fmla="*/ 990372 w 1011518"/>
                <a:gd name="connsiteY0" fmla="*/ 485411 h 1167369"/>
                <a:gd name="connsiteX1" fmla="*/ 1011518 w 1011518"/>
                <a:gd name="connsiteY1" fmla="*/ 1167369 h 1167369"/>
                <a:gd name="connsiteX2" fmla="*/ 834370 w 1011518"/>
                <a:gd name="connsiteY2" fmla="*/ 1167369 h 1167369"/>
                <a:gd name="connsiteX3" fmla="*/ 834370 w 1011518"/>
                <a:gd name="connsiteY3" fmla="*/ 491393 h 1167369"/>
                <a:gd name="connsiteX4" fmla="*/ 831381 w 1011518"/>
                <a:gd name="connsiteY4" fmla="*/ 491507 h 1167369"/>
                <a:gd name="connsiteX5" fmla="*/ 497779 w 1011518"/>
                <a:gd name="connsiteY5" fmla="*/ 176552 h 1167369"/>
                <a:gd name="connsiteX6" fmla="*/ 177148 w 1011518"/>
                <a:gd name="connsiteY6" fmla="*/ 497438 h 1167369"/>
                <a:gd name="connsiteX7" fmla="*/ 177148 w 1011518"/>
                <a:gd name="connsiteY7" fmla="*/ 1167369 h 1167369"/>
                <a:gd name="connsiteX8" fmla="*/ 0 w 1011518"/>
                <a:gd name="connsiteY8" fmla="*/ 1167369 h 1167369"/>
                <a:gd name="connsiteX9" fmla="*/ 0 w 1011518"/>
                <a:gd name="connsiteY9" fmla="*/ 504057 h 1167369"/>
                <a:gd name="connsiteX10" fmla="*/ 0 w 1011518"/>
                <a:gd name="connsiteY10" fmla="*/ 485411 h 1167369"/>
                <a:gd name="connsiteX11" fmla="*/ 1856 w 1011518"/>
                <a:gd name="connsiteY11" fmla="*/ 485411 h 1167369"/>
                <a:gd name="connsiteX12" fmla="*/ 494398 w 1011518"/>
                <a:gd name="connsiteY12" fmla="*/ 94 h 1167369"/>
                <a:gd name="connsiteX13" fmla="*/ 1007742 w 1011518"/>
                <a:gd name="connsiteY13" fmla="*/ 484745 h 1167369"/>
                <a:gd name="connsiteX14" fmla="*/ 990372 w 1011518"/>
                <a:gd name="connsiteY14" fmla="*/ 485411 h 1167369"/>
                <a:gd name="connsiteX0" fmla="*/ 1007742 w 1011518"/>
                <a:gd name="connsiteY0" fmla="*/ 484745 h 1167369"/>
                <a:gd name="connsiteX1" fmla="*/ 1011518 w 1011518"/>
                <a:gd name="connsiteY1" fmla="*/ 1167369 h 1167369"/>
                <a:gd name="connsiteX2" fmla="*/ 834370 w 1011518"/>
                <a:gd name="connsiteY2" fmla="*/ 1167369 h 1167369"/>
                <a:gd name="connsiteX3" fmla="*/ 834370 w 1011518"/>
                <a:gd name="connsiteY3" fmla="*/ 491393 h 1167369"/>
                <a:gd name="connsiteX4" fmla="*/ 831381 w 1011518"/>
                <a:gd name="connsiteY4" fmla="*/ 491507 h 1167369"/>
                <a:gd name="connsiteX5" fmla="*/ 497779 w 1011518"/>
                <a:gd name="connsiteY5" fmla="*/ 176552 h 1167369"/>
                <a:gd name="connsiteX6" fmla="*/ 177148 w 1011518"/>
                <a:gd name="connsiteY6" fmla="*/ 497438 h 1167369"/>
                <a:gd name="connsiteX7" fmla="*/ 177148 w 1011518"/>
                <a:gd name="connsiteY7" fmla="*/ 1167369 h 1167369"/>
                <a:gd name="connsiteX8" fmla="*/ 0 w 1011518"/>
                <a:gd name="connsiteY8" fmla="*/ 1167369 h 1167369"/>
                <a:gd name="connsiteX9" fmla="*/ 0 w 1011518"/>
                <a:gd name="connsiteY9" fmla="*/ 504057 h 1167369"/>
                <a:gd name="connsiteX10" fmla="*/ 0 w 1011518"/>
                <a:gd name="connsiteY10" fmla="*/ 485411 h 1167369"/>
                <a:gd name="connsiteX11" fmla="*/ 1856 w 1011518"/>
                <a:gd name="connsiteY11" fmla="*/ 485411 h 1167369"/>
                <a:gd name="connsiteX12" fmla="*/ 494398 w 1011518"/>
                <a:gd name="connsiteY12" fmla="*/ 94 h 1167369"/>
                <a:gd name="connsiteX13" fmla="*/ 1007742 w 1011518"/>
                <a:gd name="connsiteY13" fmla="*/ 484745 h 1167369"/>
                <a:gd name="connsiteX0" fmla="*/ 1007742 w 1011518"/>
                <a:gd name="connsiteY0" fmla="*/ 484745 h 1167369"/>
                <a:gd name="connsiteX1" fmla="*/ 1011518 w 1011518"/>
                <a:gd name="connsiteY1" fmla="*/ 1167369 h 1167369"/>
                <a:gd name="connsiteX2" fmla="*/ 834370 w 1011518"/>
                <a:gd name="connsiteY2" fmla="*/ 1167369 h 1167369"/>
                <a:gd name="connsiteX3" fmla="*/ 834370 w 1011518"/>
                <a:gd name="connsiteY3" fmla="*/ 491393 h 1167369"/>
                <a:gd name="connsiteX4" fmla="*/ 831381 w 1011518"/>
                <a:gd name="connsiteY4" fmla="*/ 491507 h 1167369"/>
                <a:gd name="connsiteX5" fmla="*/ 497779 w 1011518"/>
                <a:gd name="connsiteY5" fmla="*/ 176552 h 1167369"/>
                <a:gd name="connsiteX6" fmla="*/ 177148 w 1011518"/>
                <a:gd name="connsiteY6" fmla="*/ 497438 h 1167369"/>
                <a:gd name="connsiteX7" fmla="*/ 177148 w 1011518"/>
                <a:gd name="connsiteY7" fmla="*/ 1167369 h 1167369"/>
                <a:gd name="connsiteX8" fmla="*/ 0 w 1011518"/>
                <a:gd name="connsiteY8" fmla="*/ 1167369 h 1167369"/>
                <a:gd name="connsiteX9" fmla="*/ 0 w 1011518"/>
                <a:gd name="connsiteY9" fmla="*/ 485411 h 1167369"/>
                <a:gd name="connsiteX10" fmla="*/ 1856 w 1011518"/>
                <a:gd name="connsiteY10" fmla="*/ 485411 h 1167369"/>
                <a:gd name="connsiteX11" fmla="*/ 494398 w 1011518"/>
                <a:gd name="connsiteY11" fmla="*/ 94 h 1167369"/>
                <a:gd name="connsiteX12" fmla="*/ 1007742 w 1011518"/>
                <a:gd name="connsiteY12" fmla="*/ 484745 h 1167369"/>
                <a:gd name="connsiteX0" fmla="*/ 1007742 w 1011518"/>
                <a:gd name="connsiteY0" fmla="*/ 484745 h 1167369"/>
                <a:gd name="connsiteX1" fmla="*/ 1011518 w 1011518"/>
                <a:gd name="connsiteY1" fmla="*/ 1167369 h 1167369"/>
                <a:gd name="connsiteX2" fmla="*/ 834370 w 1011518"/>
                <a:gd name="connsiteY2" fmla="*/ 1167369 h 1167369"/>
                <a:gd name="connsiteX3" fmla="*/ 831381 w 1011518"/>
                <a:gd name="connsiteY3" fmla="*/ 491507 h 1167369"/>
                <a:gd name="connsiteX4" fmla="*/ 497779 w 1011518"/>
                <a:gd name="connsiteY4" fmla="*/ 176552 h 1167369"/>
                <a:gd name="connsiteX5" fmla="*/ 177148 w 1011518"/>
                <a:gd name="connsiteY5" fmla="*/ 497438 h 1167369"/>
                <a:gd name="connsiteX6" fmla="*/ 177148 w 1011518"/>
                <a:gd name="connsiteY6" fmla="*/ 1167369 h 1167369"/>
                <a:gd name="connsiteX7" fmla="*/ 0 w 1011518"/>
                <a:gd name="connsiteY7" fmla="*/ 1167369 h 1167369"/>
                <a:gd name="connsiteX8" fmla="*/ 0 w 1011518"/>
                <a:gd name="connsiteY8" fmla="*/ 485411 h 1167369"/>
                <a:gd name="connsiteX9" fmla="*/ 1856 w 1011518"/>
                <a:gd name="connsiteY9" fmla="*/ 485411 h 1167369"/>
                <a:gd name="connsiteX10" fmla="*/ 494398 w 1011518"/>
                <a:gd name="connsiteY10" fmla="*/ 94 h 1167369"/>
                <a:gd name="connsiteX11" fmla="*/ 1007742 w 1011518"/>
                <a:gd name="connsiteY11" fmla="*/ 484745 h 116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1518" h="1167369">
                  <a:moveTo>
                    <a:pt x="1007742" y="484745"/>
                  </a:moveTo>
                  <a:cubicBezTo>
                    <a:pt x="1009001" y="712286"/>
                    <a:pt x="1010259" y="939828"/>
                    <a:pt x="1011518" y="1167369"/>
                  </a:cubicBezTo>
                  <a:lnTo>
                    <a:pt x="834370" y="1167369"/>
                  </a:lnTo>
                  <a:cubicBezTo>
                    <a:pt x="833374" y="942082"/>
                    <a:pt x="832377" y="716794"/>
                    <a:pt x="831381" y="491507"/>
                  </a:cubicBezTo>
                  <a:cubicBezTo>
                    <a:pt x="824543" y="313175"/>
                    <a:pt x="676210" y="173132"/>
                    <a:pt x="497779" y="176552"/>
                  </a:cubicBezTo>
                  <a:cubicBezTo>
                    <a:pt x="321564" y="179929"/>
                    <a:pt x="180042" y="322001"/>
                    <a:pt x="177148" y="497438"/>
                  </a:cubicBezTo>
                  <a:lnTo>
                    <a:pt x="177148" y="1167369"/>
                  </a:lnTo>
                  <a:lnTo>
                    <a:pt x="0" y="1167369"/>
                  </a:lnTo>
                  <a:lnTo>
                    <a:pt x="0" y="485411"/>
                  </a:lnTo>
                  <a:lnTo>
                    <a:pt x="1856" y="485411"/>
                  </a:lnTo>
                  <a:cubicBezTo>
                    <a:pt x="10052" y="219336"/>
                    <a:pt x="226090" y="5235"/>
                    <a:pt x="494398" y="94"/>
                  </a:cubicBezTo>
                  <a:cubicBezTo>
                    <a:pt x="768966" y="-5168"/>
                    <a:pt x="997220" y="210329"/>
                    <a:pt x="1007742" y="48474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grpSp>
        <p:nvGrpSpPr>
          <p:cNvPr id="8" name="그룹 13">
            <a:extLst>
              <a:ext uri="{FF2B5EF4-FFF2-40B4-BE49-F238E27FC236}">
                <a16:creationId xmlns:a16="http://schemas.microsoft.com/office/drawing/2014/main" id="{757BF4CE-A7B4-4C30-B5A2-CEF1AF6F82F8}"/>
              </a:ext>
            </a:extLst>
          </p:cNvPr>
          <p:cNvGrpSpPr/>
          <p:nvPr/>
        </p:nvGrpSpPr>
        <p:grpSpPr>
          <a:xfrm>
            <a:off x="5630822" y="3279334"/>
            <a:ext cx="2075574" cy="1257774"/>
            <a:chOff x="5747557" y="2962342"/>
            <a:chExt cx="2075574" cy="1257774"/>
          </a:xfrm>
        </p:grpSpPr>
        <p:sp>
          <p:nvSpPr>
            <p:cNvPr id="9" name="Rectangle 44">
              <a:extLst>
                <a:ext uri="{FF2B5EF4-FFF2-40B4-BE49-F238E27FC236}">
                  <a16:creationId xmlns:a16="http://schemas.microsoft.com/office/drawing/2014/main" id="{8AEF3A5F-ED00-46D2-9374-11595279C1DC}"/>
                </a:ext>
              </a:extLst>
            </p:cNvPr>
            <p:cNvSpPr/>
            <p:nvPr/>
          </p:nvSpPr>
          <p:spPr>
            <a:xfrm>
              <a:off x="5778874" y="4028197"/>
              <a:ext cx="784800" cy="1919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Isosceles Triangle 9">
              <a:extLst>
                <a:ext uri="{FF2B5EF4-FFF2-40B4-BE49-F238E27FC236}">
                  <a16:creationId xmlns:a16="http://schemas.microsoft.com/office/drawing/2014/main" id="{F19534FF-1EBB-46EF-93F4-0D85B38FEF67}"/>
                </a:ext>
              </a:extLst>
            </p:cNvPr>
            <p:cNvSpPr/>
            <p:nvPr/>
          </p:nvSpPr>
          <p:spPr>
            <a:xfrm rot="16200000">
              <a:off x="5652627" y="3057272"/>
              <a:ext cx="545074" cy="35521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Rectangle 44">
              <a:extLst>
                <a:ext uri="{FF2B5EF4-FFF2-40B4-BE49-F238E27FC236}">
                  <a16:creationId xmlns:a16="http://schemas.microsoft.com/office/drawing/2014/main" id="{BCBB4509-4980-4D60-A85C-1C57D33719E0}"/>
                </a:ext>
              </a:extLst>
            </p:cNvPr>
            <p:cNvSpPr/>
            <p:nvPr/>
          </p:nvSpPr>
          <p:spPr>
            <a:xfrm>
              <a:off x="6095999" y="3126283"/>
              <a:ext cx="467675" cy="1919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Block Arc 2">
              <a:extLst>
                <a:ext uri="{FF2B5EF4-FFF2-40B4-BE49-F238E27FC236}">
                  <a16:creationId xmlns:a16="http://schemas.microsoft.com/office/drawing/2014/main" id="{ED8164D0-B083-44B8-AA73-51D95E291918}"/>
                </a:ext>
              </a:extLst>
            </p:cNvPr>
            <p:cNvSpPr/>
            <p:nvPr/>
          </p:nvSpPr>
          <p:spPr>
            <a:xfrm rot="5400000">
              <a:off x="6645033" y="3041261"/>
              <a:ext cx="1093832" cy="1262365"/>
            </a:xfrm>
            <a:custGeom>
              <a:avLst/>
              <a:gdLst>
                <a:gd name="connsiteX0" fmla="*/ 990372 w 1011518"/>
                <a:gd name="connsiteY0" fmla="*/ 485411 h 1167369"/>
                <a:gd name="connsiteX1" fmla="*/ 1011518 w 1011518"/>
                <a:gd name="connsiteY1" fmla="*/ 1167369 h 1167369"/>
                <a:gd name="connsiteX2" fmla="*/ 834370 w 1011518"/>
                <a:gd name="connsiteY2" fmla="*/ 1167369 h 1167369"/>
                <a:gd name="connsiteX3" fmla="*/ 834370 w 1011518"/>
                <a:gd name="connsiteY3" fmla="*/ 491393 h 1167369"/>
                <a:gd name="connsiteX4" fmla="*/ 831381 w 1011518"/>
                <a:gd name="connsiteY4" fmla="*/ 491507 h 1167369"/>
                <a:gd name="connsiteX5" fmla="*/ 497779 w 1011518"/>
                <a:gd name="connsiteY5" fmla="*/ 176552 h 1167369"/>
                <a:gd name="connsiteX6" fmla="*/ 177148 w 1011518"/>
                <a:gd name="connsiteY6" fmla="*/ 497438 h 1167369"/>
                <a:gd name="connsiteX7" fmla="*/ 177148 w 1011518"/>
                <a:gd name="connsiteY7" fmla="*/ 1167369 h 1167369"/>
                <a:gd name="connsiteX8" fmla="*/ 0 w 1011518"/>
                <a:gd name="connsiteY8" fmla="*/ 1167369 h 1167369"/>
                <a:gd name="connsiteX9" fmla="*/ 0 w 1011518"/>
                <a:gd name="connsiteY9" fmla="*/ 504057 h 1167369"/>
                <a:gd name="connsiteX10" fmla="*/ 0 w 1011518"/>
                <a:gd name="connsiteY10" fmla="*/ 485411 h 1167369"/>
                <a:gd name="connsiteX11" fmla="*/ 1856 w 1011518"/>
                <a:gd name="connsiteY11" fmla="*/ 485411 h 1167369"/>
                <a:gd name="connsiteX12" fmla="*/ 494398 w 1011518"/>
                <a:gd name="connsiteY12" fmla="*/ 94 h 1167369"/>
                <a:gd name="connsiteX13" fmla="*/ 1007742 w 1011518"/>
                <a:gd name="connsiteY13" fmla="*/ 484745 h 1167369"/>
                <a:gd name="connsiteX14" fmla="*/ 990372 w 1011518"/>
                <a:gd name="connsiteY14" fmla="*/ 485411 h 1167369"/>
                <a:gd name="connsiteX0" fmla="*/ 1007742 w 1011518"/>
                <a:gd name="connsiteY0" fmla="*/ 484745 h 1167369"/>
                <a:gd name="connsiteX1" fmla="*/ 1011518 w 1011518"/>
                <a:gd name="connsiteY1" fmla="*/ 1167369 h 1167369"/>
                <a:gd name="connsiteX2" fmla="*/ 834370 w 1011518"/>
                <a:gd name="connsiteY2" fmla="*/ 1167369 h 1167369"/>
                <a:gd name="connsiteX3" fmla="*/ 834370 w 1011518"/>
                <a:gd name="connsiteY3" fmla="*/ 491393 h 1167369"/>
                <a:gd name="connsiteX4" fmla="*/ 831381 w 1011518"/>
                <a:gd name="connsiteY4" fmla="*/ 491507 h 1167369"/>
                <a:gd name="connsiteX5" fmla="*/ 497779 w 1011518"/>
                <a:gd name="connsiteY5" fmla="*/ 176552 h 1167369"/>
                <a:gd name="connsiteX6" fmla="*/ 177148 w 1011518"/>
                <a:gd name="connsiteY6" fmla="*/ 497438 h 1167369"/>
                <a:gd name="connsiteX7" fmla="*/ 177148 w 1011518"/>
                <a:gd name="connsiteY7" fmla="*/ 1167369 h 1167369"/>
                <a:gd name="connsiteX8" fmla="*/ 0 w 1011518"/>
                <a:gd name="connsiteY8" fmla="*/ 1167369 h 1167369"/>
                <a:gd name="connsiteX9" fmla="*/ 0 w 1011518"/>
                <a:gd name="connsiteY9" fmla="*/ 504057 h 1167369"/>
                <a:gd name="connsiteX10" fmla="*/ 0 w 1011518"/>
                <a:gd name="connsiteY10" fmla="*/ 485411 h 1167369"/>
                <a:gd name="connsiteX11" fmla="*/ 1856 w 1011518"/>
                <a:gd name="connsiteY11" fmla="*/ 485411 h 1167369"/>
                <a:gd name="connsiteX12" fmla="*/ 494398 w 1011518"/>
                <a:gd name="connsiteY12" fmla="*/ 94 h 1167369"/>
                <a:gd name="connsiteX13" fmla="*/ 1007742 w 1011518"/>
                <a:gd name="connsiteY13" fmla="*/ 484745 h 1167369"/>
                <a:gd name="connsiteX0" fmla="*/ 1007742 w 1011518"/>
                <a:gd name="connsiteY0" fmla="*/ 484745 h 1167369"/>
                <a:gd name="connsiteX1" fmla="*/ 1011518 w 1011518"/>
                <a:gd name="connsiteY1" fmla="*/ 1167369 h 1167369"/>
                <a:gd name="connsiteX2" fmla="*/ 834370 w 1011518"/>
                <a:gd name="connsiteY2" fmla="*/ 1167369 h 1167369"/>
                <a:gd name="connsiteX3" fmla="*/ 834370 w 1011518"/>
                <a:gd name="connsiteY3" fmla="*/ 491393 h 1167369"/>
                <a:gd name="connsiteX4" fmla="*/ 831381 w 1011518"/>
                <a:gd name="connsiteY4" fmla="*/ 491507 h 1167369"/>
                <a:gd name="connsiteX5" fmla="*/ 497779 w 1011518"/>
                <a:gd name="connsiteY5" fmla="*/ 176552 h 1167369"/>
                <a:gd name="connsiteX6" fmla="*/ 177148 w 1011518"/>
                <a:gd name="connsiteY6" fmla="*/ 497438 h 1167369"/>
                <a:gd name="connsiteX7" fmla="*/ 177148 w 1011518"/>
                <a:gd name="connsiteY7" fmla="*/ 1167369 h 1167369"/>
                <a:gd name="connsiteX8" fmla="*/ 0 w 1011518"/>
                <a:gd name="connsiteY8" fmla="*/ 1167369 h 1167369"/>
                <a:gd name="connsiteX9" fmla="*/ 0 w 1011518"/>
                <a:gd name="connsiteY9" fmla="*/ 485411 h 1167369"/>
                <a:gd name="connsiteX10" fmla="*/ 1856 w 1011518"/>
                <a:gd name="connsiteY10" fmla="*/ 485411 h 1167369"/>
                <a:gd name="connsiteX11" fmla="*/ 494398 w 1011518"/>
                <a:gd name="connsiteY11" fmla="*/ 94 h 1167369"/>
                <a:gd name="connsiteX12" fmla="*/ 1007742 w 1011518"/>
                <a:gd name="connsiteY12" fmla="*/ 484745 h 1167369"/>
                <a:gd name="connsiteX0" fmla="*/ 1007742 w 1011518"/>
                <a:gd name="connsiteY0" fmla="*/ 484745 h 1167369"/>
                <a:gd name="connsiteX1" fmla="*/ 1011518 w 1011518"/>
                <a:gd name="connsiteY1" fmla="*/ 1167369 h 1167369"/>
                <a:gd name="connsiteX2" fmla="*/ 834370 w 1011518"/>
                <a:gd name="connsiteY2" fmla="*/ 1167369 h 1167369"/>
                <a:gd name="connsiteX3" fmla="*/ 831381 w 1011518"/>
                <a:gd name="connsiteY3" fmla="*/ 491507 h 1167369"/>
                <a:gd name="connsiteX4" fmla="*/ 497779 w 1011518"/>
                <a:gd name="connsiteY4" fmla="*/ 176552 h 1167369"/>
                <a:gd name="connsiteX5" fmla="*/ 177148 w 1011518"/>
                <a:gd name="connsiteY5" fmla="*/ 497438 h 1167369"/>
                <a:gd name="connsiteX6" fmla="*/ 177148 w 1011518"/>
                <a:gd name="connsiteY6" fmla="*/ 1167369 h 1167369"/>
                <a:gd name="connsiteX7" fmla="*/ 0 w 1011518"/>
                <a:gd name="connsiteY7" fmla="*/ 1167369 h 1167369"/>
                <a:gd name="connsiteX8" fmla="*/ 0 w 1011518"/>
                <a:gd name="connsiteY8" fmla="*/ 485411 h 1167369"/>
                <a:gd name="connsiteX9" fmla="*/ 1856 w 1011518"/>
                <a:gd name="connsiteY9" fmla="*/ 485411 h 1167369"/>
                <a:gd name="connsiteX10" fmla="*/ 494398 w 1011518"/>
                <a:gd name="connsiteY10" fmla="*/ 94 h 1167369"/>
                <a:gd name="connsiteX11" fmla="*/ 1007742 w 1011518"/>
                <a:gd name="connsiteY11" fmla="*/ 484745 h 116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1518" h="1167369">
                  <a:moveTo>
                    <a:pt x="1007742" y="484745"/>
                  </a:moveTo>
                  <a:cubicBezTo>
                    <a:pt x="1009001" y="712286"/>
                    <a:pt x="1010259" y="939828"/>
                    <a:pt x="1011518" y="1167369"/>
                  </a:cubicBezTo>
                  <a:lnTo>
                    <a:pt x="834370" y="1167369"/>
                  </a:lnTo>
                  <a:cubicBezTo>
                    <a:pt x="833374" y="942082"/>
                    <a:pt x="832377" y="716794"/>
                    <a:pt x="831381" y="491507"/>
                  </a:cubicBezTo>
                  <a:cubicBezTo>
                    <a:pt x="824543" y="313175"/>
                    <a:pt x="676210" y="173132"/>
                    <a:pt x="497779" y="176552"/>
                  </a:cubicBezTo>
                  <a:cubicBezTo>
                    <a:pt x="321564" y="179929"/>
                    <a:pt x="180042" y="322001"/>
                    <a:pt x="177148" y="497438"/>
                  </a:cubicBezTo>
                  <a:lnTo>
                    <a:pt x="177148" y="1167369"/>
                  </a:lnTo>
                  <a:lnTo>
                    <a:pt x="0" y="1167369"/>
                  </a:lnTo>
                  <a:lnTo>
                    <a:pt x="0" y="485411"/>
                  </a:lnTo>
                  <a:lnTo>
                    <a:pt x="1856" y="485411"/>
                  </a:lnTo>
                  <a:cubicBezTo>
                    <a:pt x="10052" y="219336"/>
                    <a:pt x="226090" y="5235"/>
                    <a:pt x="494398" y="94"/>
                  </a:cubicBezTo>
                  <a:cubicBezTo>
                    <a:pt x="768966" y="-5168"/>
                    <a:pt x="997220" y="210329"/>
                    <a:pt x="1007742" y="4847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13" name="Group 12">
            <a:extLst>
              <a:ext uri="{FF2B5EF4-FFF2-40B4-BE49-F238E27FC236}">
                <a16:creationId xmlns:a16="http://schemas.microsoft.com/office/drawing/2014/main" id="{D310F15E-0743-4456-BD4A-E1F7BCBB262B}"/>
              </a:ext>
            </a:extLst>
          </p:cNvPr>
          <p:cNvGrpSpPr/>
          <p:nvPr/>
        </p:nvGrpSpPr>
        <p:grpSpPr>
          <a:xfrm>
            <a:off x="7878661" y="1497776"/>
            <a:ext cx="3557049" cy="1414965"/>
            <a:chOff x="186703" y="2121142"/>
            <a:chExt cx="2395361" cy="1414965"/>
          </a:xfrm>
        </p:grpSpPr>
        <p:sp>
          <p:nvSpPr>
            <p:cNvPr id="14" name="TextBox 13">
              <a:extLst>
                <a:ext uri="{FF2B5EF4-FFF2-40B4-BE49-F238E27FC236}">
                  <a16:creationId xmlns:a16="http://schemas.microsoft.com/office/drawing/2014/main" id="{8F5C169A-CAAD-4B83-8A2E-EC43F8645CDE}"/>
                </a:ext>
              </a:extLst>
            </p:cNvPr>
            <p:cNvSpPr txBox="1"/>
            <p:nvPr/>
          </p:nvSpPr>
          <p:spPr>
            <a:xfrm>
              <a:off x="186703" y="2121142"/>
              <a:ext cx="2395361" cy="307777"/>
            </a:xfrm>
            <a:prstGeom prst="rect">
              <a:avLst/>
            </a:prstGeom>
            <a:noFill/>
          </p:spPr>
          <p:txBody>
            <a:bodyPr wrap="square" rtlCol="0" anchor="ctr">
              <a:spAutoFit/>
            </a:bodyPr>
            <a:lstStyle/>
            <a:p>
              <a:pPr algn="r"/>
              <a:r>
                <a:rPr lang="en-US" altLang="ko-KR" sz="1400" b="1">
                  <a:solidFill>
                    <a:schemeClr val="tx1">
                      <a:lumMod val="75000"/>
                      <a:lumOff val="25000"/>
                    </a:schemeClr>
                  </a:solidFill>
                  <a:cs typeface="Arial" pitchFamily="34" charset="0"/>
                </a:rPr>
                <a:t>Chuyển đổi số trong thư viện?</a:t>
              </a:r>
              <a:endParaRPr lang="ko-KR" altLang="en-US" sz="1400" b="1">
                <a:solidFill>
                  <a:schemeClr val="tx1">
                    <a:lumMod val="75000"/>
                    <a:lumOff val="25000"/>
                  </a:schemeClr>
                </a:solidFill>
                <a:cs typeface="Arial" pitchFamily="34" charset="0"/>
              </a:endParaRPr>
            </a:p>
          </p:txBody>
        </p:sp>
        <p:sp>
          <p:nvSpPr>
            <p:cNvPr id="15" name="TextBox 14">
              <a:extLst>
                <a:ext uri="{FF2B5EF4-FFF2-40B4-BE49-F238E27FC236}">
                  <a16:creationId xmlns:a16="http://schemas.microsoft.com/office/drawing/2014/main" id="{424E9521-AD72-4C28-B645-517D48D4133F}"/>
                </a:ext>
              </a:extLst>
            </p:cNvPr>
            <p:cNvSpPr txBox="1"/>
            <p:nvPr/>
          </p:nvSpPr>
          <p:spPr>
            <a:xfrm>
              <a:off x="186703" y="2335778"/>
              <a:ext cx="2395361" cy="1200329"/>
            </a:xfrm>
            <a:prstGeom prst="rect">
              <a:avLst/>
            </a:prstGeom>
            <a:noFill/>
          </p:spPr>
          <p:txBody>
            <a:bodyPr wrap="square" rtlCol="0">
              <a:spAutoFit/>
            </a:bodyPr>
            <a:lstStyle/>
            <a:p>
              <a:pPr algn="r"/>
              <a:r>
                <a:rPr lang="vi-VN" altLang="ko-KR" sz="1200">
                  <a:solidFill>
                    <a:schemeClr val="tx1">
                      <a:lumMod val="75000"/>
                      <a:lumOff val="25000"/>
                    </a:schemeClr>
                  </a:solidFill>
                  <a:cs typeface="Arial" pitchFamily="34" charset="0"/>
                </a:rPr>
                <a:t>Chuyển đổi số trong thư viện thực chất là việc ứng dụng công nghệ số vào thư viện, có nghĩa là thư viện có ứng dụng một trong các công nghệ Cloud computing, Big Data, AI, IoT... vào hoạt động thư viện hay không? ở nhiệm vụ nào?</a:t>
              </a:r>
              <a:br>
                <a:rPr lang="en-US" altLang="ko-KR" sz="1200">
                  <a:solidFill>
                    <a:schemeClr val="tx1">
                      <a:lumMod val="75000"/>
                      <a:lumOff val="25000"/>
                    </a:schemeClr>
                  </a:solidFill>
                  <a:cs typeface="Arial" pitchFamily="34" charset="0"/>
                </a:rPr>
              </a:br>
              <a:endParaRPr lang="ko-KR" altLang="en-US" sz="1200">
                <a:solidFill>
                  <a:schemeClr val="tx1">
                    <a:lumMod val="75000"/>
                    <a:lumOff val="25000"/>
                  </a:schemeClr>
                </a:solidFill>
                <a:cs typeface="Arial" pitchFamily="34" charset="0"/>
              </a:endParaRPr>
            </a:p>
          </p:txBody>
        </p:sp>
      </p:grpSp>
      <p:sp>
        <p:nvSpPr>
          <p:cNvPr id="17" name="TextBox 16">
            <a:extLst>
              <a:ext uri="{FF2B5EF4-FFF2-40B4-BE49-F238E27FC236}">
                <a16:creationId xmlns:a16="http://schemas.microsoft.com/office/drawing/2014/main" id="{F6974B36-3D99-4C63-A38F-FB00ADCC25D8}"/>
              </a:ext>
            </a:extLst>
          </p:cNvPr>
          <p:cNvSpPr txBox="1"/>
          <p:nvPr/>
        </p:nvSpPr>
        <p:spPr>
          <a:xfrm>
            <a:off x="7830763" y="3494361"/>
            <a:ext cx="3955289" cy="1169551"/>
          </a:xfrm>
          <a:prstGeom prst="rect">
            <a:avLst/>
          </a:prstGeom>
          <a:noFill/>
        </p:spPr>
        <p:txBody>
          <a:bodyPr wrap="square" rtlCol="0" anchor="ctr">
            <a:spAutoFit/>
          </a:bodyPr>
          <a:lstStyle/>
          <a:p>
            <a:r>
              <a:rPr lang="en-US" altLang="ko-KR" sz="1400" b="1">
                <a:solidFill>
                  <a:schemeClr val="tx1">
                    <a:lumMod val="75000"/>
                    <a:lumOff val="25000"/>
                  </a:schemeClr>
                </a:solidFill>
                <a:cs typeface="Arial" pitchFamily="34" charset="0"/>
              </a:rPr>
              <a:t>Điện toán đám mây (Cloud Computing)?</a:t>
            </a:r>
            <a:br>
              <a:rPr lang="en-US" altLang="ko-KR" sz="1400" b="1">
                <a:solidFill>
                  <a:schemeClr val="tx1">
                    <a:lumMod val="75000"/>
                    <a:lumOff val="25000"/>
                  </a:schemeClr>
                </a:solidFill>
                <a:cs typeface="Arial" pitchFamily="34" charset="0"/>
              </a:rPr>
            </a:br>
            <a:r>
              <a:rPr lang="en-US" altLang="ko-KR" sz="1400" b="1">
                <a:solidFill>
                  <a:schemeClr val="tx1">
                    <a:lumMod val="75000"/>
                    <a:lumOff val="25000"/>
                  </a:schemeClr>
                </a:solidFill>
                <a:cs typeface="Arial" pitchFamily="34" charset="0"/>
              </a:rPr>
              <a:t>Dữ liệu lớn (Big Data)?</a:t>
            </a:r>
          </a:p>
          <a:p>
            <a:r>
              <a:rPr lang="en-US" altLang="ko-KR" sz="1400" b="1">
                <a:solidFill>
                  <a:schemeClr val="tx1">
                    <a:lumMod val="75000"/>
                    <a:lumOff val="25000"/>
                  </a:schemeClr>
                </a:solidFill>
                <a:cs typeface="Arial" pitchFamily="34" charset="0"/>
              </a:rPr>
              <a:t>Trí tuệ nhân tạo (AI)?</a:t>
            </a:r>
            <a:br>
              <a:rPr lang="en-US" altLang="ko-KR" sz="1400" b="1">
                <a:solidFill>
                  <a:schemeClr val="tx1">
                    <a:lumMod val="75000"/>
                    <a:lumOff val="25000"/>
                  </a:schemeClr>
                </a:solidFill>
                <a:cs typeface="Arial" pitchFamily="34" charset="0"/>
              </a:rPr>
            </a:br>
            <a:r>
              <a:rPr lang="en-US" altLang="ko-KR" sz="1400" b="1">
                <a:solidFill>
                  <a:schemeClr val="tx1">
                    <a:lumMod val="75000"/>
                    <a:lumOff val="25000"/>
                  </a:schemeClr>
                </a:solidFill>
                <a:cs typeface="Arial" pitchFamily="34" charset="0"/>
              </a:rPr>
              <a:t>Internet vạn vật (IoT)?</a:t>
            </a:r>
          </a:p>
          <a:p>
            <a:r>
              <a:rPr lang="en-US" altLang="ko-KR" sz="1400" b="1">
                <a:solidFill>
                  <a:schemeClr val="tx1">
                    <a:lumMod val="75000"/>
                    <a:lumOff val="25000"/>
                  </a:schemeClr>
                </a:solidFill>
                <a:cs typeface="Arial" pitchFamily="34" charset="0"/>
              </a:rPr>
              <a:t>Chuỗi khối (Block Chain)?</a:t>
            </a:r>
            <a:endParaRPr lang="ko-KR" altLang="en-US" sz="1200" b="1">
              <a:solidFill>
                <a:schemeClr val="tx1">
                  <a:lumMod val="75000"/>
                  <a:lumOff val="25000"/>
                </a:schemeClr>
              </a:solidFill>
              <a:cs typeface="Arial" pitchFamily="34" charset="0"/>
            </a:endParaRPr>
          </a:p>
        </p:txBody>
      </p:sp>
      <p:grpSp>
        <p:nvGrpSpPr>
          <p:cNvPr id="19" name="Group 18">
            <a:extLst>
              <a:ext uri="{FF2B5EF4-FFF2-40B4-BE49-F238E27FC236}">
                <a16:creationId xmlns:a16="http://schemas.microsoft.com/office/drawing/2014/main" id="{2AAB91EE-9BAA-4746-B3C5-601584BCD56D}"/>
              </a:ext>
            </a:extLst>
          </p:cNvPr>
          <p:cNvGrpSpPr/>
          <p:nvPr/>
        </p:nvGrpSpPr>
        <p:grpSpPr>
          <a:xfrm>
            <a:off x="7834756" y="5360319"/>
            <a:ext cx="3069464" cy="491635"/>
            <a:chOff x="5561445" y="4887679"/>
            <a:chExt cx="2084225" cy="491635"/>
          </a:xfrm>
        </p:grpSpPr>
        <p:sp>
          <p:nvSpPr>
            <p:cNvPr id="20" name="TextBox 19">
              <a:extLst>
                <a:ext uri="{FF2B5EF4-FFF2-40B4-BE49-F238E27FC236}">
                  <a16:creationId xmlns:a16="http://schemas.microsoft.com/office/drawing/2014/main" id="{428D605A-9FF8-4740-8D14-7114442DAF31}"/>
                </a:ext>
              </a:extLst>
            </p:cNvPr>
            <p:cNvSpPr txBox="1"/>
            <p:nvPr/>
          </p:nvSpPr>
          <p:spPr>
            <a:xfrm>
              <a:off x="5561445" y="4887679"/>
              <a:ext cx="2084225" cy="307777"/>
            </a:xfrm>
            <a:prstGeom prst="rect">
              <a:avLst/>
            </a:prstGeom>
            <a:noFill/>
          </p:spPr>
          <p:txBody>
            <a:bodyPr wrap="square" rtlCol="0" anchor="ctr">
              <a:spAutoFit/>
            </a:bodyPr>
            <a:lstStyle/>
            <a:p>
              <a:r>
                <a:rPr lang="en-US" altLang="ko-KR" sz="1400" b="1">
                  <a:solidFill>
                    <a:schemeClr val="tx1">
                      <a:lumMod val="75000"/>
                      <a:lumOff val="25000"/>
                    </a:schemeClr>
                  </a:solidFill>
                  <a:cs typeface="Arial" pitchFamily="34" charset="0"/>
                </a:rPr>
                <a:t>CHUYỂN ĐỔI SỐ?</a:t>
              </a:r>
              <a:endParaRPr lang="ko-KR" altLang="en-US" sz="1200" b="1">
                <a:solidFill>
                  <a:schemeClr val="tx1">
                    <a:lumMod val="75000"/>
                    <a:lumOff val="25000"/>
                  </a:schemeClr>
                </a:solidFill>
                <a:cs typeface="Arial" pitchFamily="34" charset="0"/>
              </a:endParaRPr>
            </a:p>
          </p:txBody>
        </p:sp>
        <p:sp>
          <p:nvSpPr>
            <p:cNvPr id="21" name="TextBox 20">
              <a:extLst>
                <a:ext uri="{FF2B5EF4-FFF2-40B4-BE49-F238E27FC236}">
                  <a16:creationId xmlns:a16="http://schemas.microsoft.com/office/drawing/2014/main" id="{5AC8F174-E647-4B9B-AF26-7A0FC7B2422C}"/>
                </a:ext>
              </a:extLst>
            </p:cNvPr>
            <p:cNvSpPr txBox="1"/>
            <p:nvPr/>
          </p:nvSpPr>
          <p:spPr>
            <a:xfrm>
              <a:off x="5561445" y="5102315"/>
              <a:ext cx="2084225" cy="276999"/>
            </a:xfrm>
            <a:prstGeom prst="rect">
              <a:avLst/>
            </a:prstGeom>
            <a:noFill/>
          </p:spPr>
          <p:txBody>
            <a:bodyPr wrap="square" rtlCol="0">
              <a:spAutoFit/>
            </a:bodyPr>
            <a:lstStyle/>
            <a:p>
              <a:r>
                <a:rPr lang="en-US" altLang="ko-KR" sz="1200">
                  <a:solidFill>
                    <a:schemeClr val="tx1">
                      <a:lumMod val="75000"/>
                      <a:lumOff val="25000"/>
                    </a:schemeClr>
                  </a:solidFill>
                  <a:cs typeface="Arial" pitchFamily="34" charset="0"/>
                </a:rPr>
                <a:t>Là việc ứng dụng </a:t>
              </a:r>
              <a:r>
                <a:rPr lang="en-US" altLang="ko-KR" sz="1200" b="1">
                  <a:solidFill>
                    <a:schemeClr val="tx1">
                      <a:lumMod val="75000"/>
                      <a:lumOff val="25000"/>
                    </a:schemeClr>
                  </a:solidFill>
                  <a:cs typeface="Arial" pitchFamily="34" charset="0"/>
                </a:rPr>
                <a:t>công nghệ số</a:t>
              </a:r>
              <a:endParaRPr lang="ko-KR" altLang="en-US" sz="1200" b="1">
                <a:solidFill>
                  <a:schemeClr val="tx1">
                    <a:lumMod val="75000"/>
                    <a:lumOff val="25000"/>
                  </a:schemeClr>
                </a:solidFill>
                <a:cs typeface="Arial" pitchFamily="34" charset="0"/>
              </a:endParaRPr>
            </a:p>
          </p:txBody>
        </p:sp>
      </p:grpSp>
      <p:grpSp>
        <p:nvGrpSpPr>
          <p:cNvPr id="22" name="Group 21">
            <a:extLst>
              <a:ext uri="{FF2B5EF4-FFF2-40B4-BE49-F238E27FC236}">
                <a16:creationId xmlns:a16="http://schemas.microsoft.com/office/drawing/2014/main" id="{D6C3AB22-D184-465A-92A9-62DEB76DCC18}"/>
              </a:ext>
            </a:extLst>
          </p:cNvPr>
          <p:cNvGrpSpPr/>
          <p:nvPr/>
        </p:nvGrpSpPr>
        <p:grpSpPr>
          <a:xfrm>
            <a:off x="171451" y="4519467"/>
            <a:ext cx="3642774" cy="860967"/>
            <a:chOff x="232423" y="4046825"/>
            <a:chExt cx="2395361" cy="860967"/>
          </a:xfrm>
        </p:grpSpPr>
        <p:sp>
          <p:nvSpPr>
            <p:cNvPr id="23" name="TextBox 22">
              <a:extLst>
                <a:ext uri="{FF2B5EF4-FFF2-40B4-BE49-F238E27FC236}">
                  <a16:creationId xmlns:a16="http://schemas.microsoft.com/office/drawing/2014/main" id="{76CFB836-F50E-4C5C-A4B5-64A5A3FFE335}"/>
                </a:ext>
              </a:extLst>
            </p:cNvPr>
            <p:cNvSpPr txBox="1"/>
            <p:nvPr/>
          </p:nvSpPr>
          <p:spPr>
            <a:xfrm>
              <a:off x="232423" y="4046825"/>
              <a:ext cx="2395361" cy="307777"/>
            </a:xfrm>
            <a:prstGeom prst="rect">
              <a:avLst/>
            </a:prstGeom>
            <a:noFill/>
          </p:spPr>
          <p:txBody>
            <a:bodyPr wrap="square" rtlCol="0" anchor="ctr">
              <a:spAutoFit/>
            </a:bodyPr>
            <a:lstStyle/>
            <a:p>
              <a:pPr algn="r"/>
              <a:r>
                <a:rPr lang="en-US" altLang="ko-KR" sz="1400" b="1">
                  <a:solidFill>
                    <a:schemeClr val="tx1">
                      <a:lumMod val="75000"/>
                      <a:lumOff val="25000"/>
                    </a:schemeClr>
                  </a:solidFill>
                  <a:cs typeface="Arial" pitchFamily="34" charset="0"/>
                </a:rPr>
                <a:t>Công nghệ số?</a:t>
              </a:r>
              <a:endParaRPr lang="ko-KR" altLang="en-US" sz="1400" b="1">
                <a:solidFill>
                  <a:schemeClr val="tx1">
                    <a:lumMod val="75000"/>
                    <a:lumOff val="25000"/>
                  </a:schemeClr>
                </a:solidFill>
                <a:cs typeface="Arial" pitchFamily="34" charset="0"/>
              </a:endParaRPr>
            </a:p>
          </p:txBody>
        </p:sp>
        <p:sp>
          <p:nvSpPr>
            <p:cNvPr id="24" name="TextBox 23">
              <a:extLst>
                <a:ext uri="{FF2B5EF4-FFF2-40B4-BE49-F238E27FC236}">
                  <a16:creationId xmlns:a16="http://schemas.microsoft.com/office/drawing/2014/main" id="{D51D4A1D-05BF-4709-A091-7DA4BD951B39}"/>
                </a:ext>
              </a:extLst>
            </p:cNvPr>
            <p:cNvSpPr txBox="1"/>
            <p:nvPr/>
          </p:nvSpPr>
          <p:spPr>
            <a:xfrm>
              <a:off x="232423" y="4261461"/>
              <a:ext cx="2395361" cy="646331"/>
            </a:xfrm>
            <a:prstGeom prst="rect">
              <a:avLst/>
            </a:prstGeom>
            <a:noFill/>
          </p:spPr>
          <p:txBody>
            <a:bodyPr wrap="square" rtlCol="0">
              <a:spAutoFit/>
            </a:bodyPr>
            <a:lstStyle/>
            <a:p>
              <a:pPr algn="r"/>
              <a:r>
                <a:rPr lang="vi-VN" altLang="ko-KR" sz="1200">
                  <a:solidFill>
                    <a:schemeClr val="tx1">
                      <a:lumMod val="75000"/>
                      <a:lumOff val="25000"/>
                    </a:schemeClr>
                  </a:solidFill>
                  <a:cs typeface="Arial" pitchFamily="34" charset="0"/>
                </a:rPr>
                <a:t>Là nói đến các công nghệ mới của Cách mạng công nghiệp 4.0 như: Điện toán đám mây, Dữ liệu lớn, Trí tuệ nhân tạo, Internet vạn vật, chuỗi khối.</a:t>
              </a:r>
              <a:endParaRPr lang="ko-KR" altLang="en-US" sz="1200">
                <a:solidFill>
                  <a:schemeClr val="tx1">
                    <a:lumMod val="75000"/>
                    <a:lumOff val="25000"/>
                  </a:schemeClr>
                </a:solidFill>
                <a:cs typeface="Arial" pitchFamily="34" charset="0"/>
              </a:endParaRPr>
            </a:p>
          </p:txBody>
        </p:sp>
      </p:grpSp>
      <p:grpSp>
        <p:nvGrpSpPr>
          <p:cNvPr id="26" name="Group 25">
            <a:extLst>
              <a:ext uri="{FF2B5EF4-FFF2-40B4-BE49-F238E27FC236}">
                <a16:creationId xmlns:a16="http://schemas.microsoft.com/office/drawing/2014/main" id="{B8A0E653-C9DA-459D-A0F6-4332F8673894}"/>
              </a:ext>
            </a:extLst>
          </p:cNvPr>
          <p:cNvGrpSpPr/>
          <p:nvPr/>
        </p:nvGrpSpPr>
        <p:grpSpPr>
          <a:xfrm>
            <a:off x="557392" y="841690"/>
            <a:ext cx="2143947" cy="1076185"/>
            <a:chOff x="7308304" y="1342901"/>
            <a:chExt cx="1691680" cy="1076185"/>
          </a:xfrm>
        </p:grpSpPr>
        <p:sp>
          <p:nvSpPr>
            <p:cNvPr id="27" name="TextBox 26">
              <a:extLst>
                <a:ext uri="{FF2B5EF4-FFF2-40B4-BE49-F238E27FC236}">
                  <a16:creationId xmlns:a16="http://schemas.microsoft.com/office/drawing/2014/main" id="{5159DF5A-1B0A-430A-B131-8FC4C269F2F2}"/>
                </a:ext>
              </a:extLst>
            </p:cNvPr>
            <p:cNvSpPr txBox="1"/>
            <p:nvPr/>
          </p:nvSpPr>
          <p:spPr>
            <a:xfrm>
              <a:off x="7308304" y="1342901"/>
              <a:ext cx="1691680" cy="307777"/>
            </a:xfrm>
            <a:prstGeom prst="rect">
              <a:avLst/>
            </a:prstGeom>
            <a:noFill/>
          </p:spPr>
          <p:txBody>
            <a:bodyPr wrap="square" rtlCol="0" anchor="ctr">
              <a:spAutoFit/>
            </a:bodyPr>
            <a:lstStyle/>
            <a:p>
              <a:r>
                <a:rPr lang="en-US" altLang="ko-KR" sz="1400" b="1">
                  <a:solidFill>
                    <a:schemeClr val="tx1">
                      <a:lumMod val="75000"/>
                      <a:lumOff val="25000"/>
                    </a:schemeClr>
                  </a:solidFill>
                  <a:cs typeface="Arial" pitchFamily="34" charset="0"/>
                </a:rPr>
                <a:t>W-H?</a:t>
              </a:r>
              <a:endParaRPr lang="ko-KR" altLang="en-US" sz="1200" b="1">
                <a:solidFill>
                  <a:schemeClr val="tx1">
                    <a:lumMod val="75000"/>
                    <a:lumOff val="25000"/>
                  </a:schemeClr>
                </a:solidFill>
                <a:cs typeface="Arial" pitchFamily="34" charset="0"/>
              </a:endParaRPr>
            </a:p>
          </p:txBody>
        </p:sp>
        <p:sp>
          <p:nvSpPr>
            <p:cNvPr id="28" name="TextBox 27">
              <a:extLst>
                <a:ext uri="{FF2B5EF4-FFF2-40B4-BE49-F238E27FC236}">
                  <a16:creationId xmlns:a16="http://schemas.microsoft.com/office/drawing/2014/main" id="{6AABB121-2C89-4989-AF97-D2F8CAB007AA}"/>
                </a:ext>
              </a:extLst>
            </p:cNvPr>
            <p:cNvSpPr txBox="1"/>
            <p:nvPr/>
          </p:nvSpPr>
          <p:spPr>
            <a:xfrm>
              <a:off x="7308304" y="1588089"/>
              <a:ext cx="1691680" cy="830997"/>
            </a:xfrm>
            <a:prstGeom prst="rect">
              <a:avLst/>
            </a:prstGeom>
            <a:noFill/>
          </p:spPr>
          <p:txBody>
            <a:bodyPr wrap="square" rtlCol="0">
              <a:spAutoFit/>
            </a:bodyPr>
            <a:lstStyle/>
            <a:p>
              <a:r>
                <a:rPr lang="en-US" altLang="ko-KR" sz="1200">
                  <a:solidFill>
                    <a:schemeClr val="tx1">
                      <a:lumMod val="75000"/>
                      <a:lumOff val="25000"/>
                    </a:schemeClr>
                  </a:solidFill>
                  <a:cs typeface="Arial" pitchFamily="34" charset="0"/>
                </a:rPr>
                <a:t>Tại sao thư viện cần CĐS?</a:t>
              </a:r>
              <a:br>
                <a:rPr lang="en-US" altLang="ko-KR" sz="1200">
                  <a:solidFill>
                    <a:schemeClr val="tx1">
                      <a:lumMod val="75000"/>
                      <a:lumOff val="25000"/>
                    </a:schemeClr>
                  </a:solidFill>
                  <a:cs typeface="Arial" pitchFamily="34" charset="0"/>
                </a:rPr>
              </a:br>
              <a:r>
                <a:rPr lang="en-US" altLang="ko-KR" sz="1200">
                  <a:solidFill>
                    <a:schemeClr val="tx1">
                      <a:lumMod val="75000"/>
                      <a:lumOff val="25000"/>
                    </a:schemeClr>
                  </a:solidFill>
                  <a:cs typeface="Arial" pitchFamily="34" charset="0"/>
                </a:rPr>
                <a:t>Khi nào cần CĐS?</a:t>
              </a:r>
              <a:br>
                <a:rPr lang="en-US" altLang="ko-KR" sz="1200">
                  <a:solidFill>
                    <a:schemeClr val="tx1">
                      <a:lumMod val="75000"/>
                      <a:lumOff val="25000"/>
                    </a:schemeClr>
                  </a:solidFill>
                  <a:cs typeface="Arial" pitchFamily="34" charset="0"/>
                </a:rPr>
              </a:br>
              <a:r>
                <a:rPr lang="en-US" altLang="ko-KR" sz="1200">
                  <a:solidFill>
                    <a:schemeClr val="tx1">
                      <a:lumMod val="75000"/>
                      <a:lumOff val="25000"/>
                    </a:schemeClr>
                  </a:solidFill>
                  <a:cs typeface="Arial" pitchFamily="34" charset="0"/>
                </a:rPr>
                <a:t>Hoạt động nào cần CĐS?</a:t>
              </a:r>
              <a:br>
                <a:rPr lang="en-US" altLang="ko-KR" sz="1200">
                  <a:solidFill>
                    <a:schemeClr val="tx1">
                      <a:lumMod val="75000"/>
                      <a:lumOff val="25000"/>
                    </a:schemeClr>
                  </a:solidFill>
                  <a:cs typeface="Arial" pitchFamily="34" charset="0"/>
                </a:rPr>
              </a:br>
              <a:r>
                <a:rPr lang="en-US" altLang="ko-KR" sz="1200">
                  <a:solidFill>
                    <a:schemeClr val="tx1">
                      <a:lumMod val="75000"/>
                      <a:lumOff val="25000"/>
                    </a:schemeClr>
                  </a:solidFill>
                  <a:cs typeface="Arial" pitchFamily="34" charset="0"/>
                </a:rPr>
                <a:t>CĐS như thế nào?</a:t>
              </a:r>
              <a:endParaRPr lang="ko-KR" altLang="en-US" sz="1200">
                <a:solidFill>
                  <a:schemeClr val="tx1">
                    <a:lumMod val="75000"/>
                    <a:lumOff val="25000"/>
                  </a:schemeClr>
                </a:solidFill>
                <a:cs typeface="Arial" pitchFamily="34" charset="0"/>
              </a:endParaRPr>
            </a:p>
          </p:txBody>
        </p:sp>
      </p:grpSp>
      <p:sp>
        <p:nvSpPr>
          <p:cNvPr id="29" name="Oval 28">
            <a:extLst>
              <a:ext uri="{FF2B5EF4-FFF2-40B4-BE49-F238E27FC236}">
                <a16:creationId xmlns:a16="http://schemas.microsoft.com/office/drawing/2014/main" id="{021EF4BF-26F9-4040-8939-2CE7A6995298}"/>
              </a:ext>
            </a:extLst>
          </p:cNvPr>
          <p:cNvSpPr/>
          <p:nvPr/>
        </p:nvSpPr>
        <p:spPr>
          <a:xfrm>
            <a:off x="4175723" y="2801370"/>
            <a:ext cx="609425" cy="609424"/>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0" name="Oval 29">
            <a:extLst>
              <a:ext uri="{FF2B5EF4-FFF2-40B4-BE49-F238E27FC236}">
                <a16:creationId xmlns:a16="http://schemas.microsoft.com/office/drawing/2014/main" id="{32C32B2D-E12C-44A3-BA3B-0E56497B410E}"/>
              </a:ext>
            </a:extLst>
          </p:cNvPr>
          <p:cNvSpPr/>
          <p:nvPr/>
        </p:nvSpPr>
        <p:spPr>
          <a:xfrm>
            <a:off x="6861191" y="3687084"/>
            <a:ext cx="609425" cy="609424"/>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1" name="Oval 30">
            <a:extLst>
              <a:ext uri="{FF2B5EF4-FFF2-40B4-BE49-F238E27FC236}">
                <a16:creationId xmlns:a16="http://schemas.microsoft.com/office/drawing/2014/main" id="{6DC87023-689C-4DF0-B8BB-3626E861EFD1}"/>
              </a:ext>
            </a:extLst>
          </p:cNvPr>
          <p:cNvSpPr/>
          <p:nvPr/>
        </p:nvSpPr>
        <p:spPr>
          <a:xfrm>
            <a:off x="4175723" y="4601778"/>
            <a:ext cx="609425" cy="609424"/>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2" name="Oval 31">
            <a:extLst>
              <a:ext uri="{FF2B5EF4-FFF2-40B4-BE49-F238E27FC236}">
                <a16:creationId xmlns:a16="http://schemas.microsoft.com/office/drawing/2014/main" id="{49A9C859-E442-42D1-AE47-7FF5ECC57352}"/>
              </a:ext>
            </a:extLst>
          </p:cNvPr>
          <p:cNvSpPr/>
          <p:nvPr/>
        </p:nvSpPr>
        <p:spPr>
          <a:xfrm>
            <a:off x="6861191" y="5500309"/>
            <a:ext cx="609425" cy="609424"/>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33" name="그룹 14">
            <a:extLst>
              <a:ext uri="{FF2B5EF4-FFF2-40B4-BE49-F238E27FC236}">
                <a16:creationId xmlns:a16="http://schemas.microsoft.com/office/drawing/2014/main" id="{E06BBE54-E860-4812-8A9D-14E4E3212CCE}"/>
              </a:ext>
            </a:extLst>
          </p:cNvPr>
          <p:cNvGrpSpPr/>
          <p:nvPr/>
        </p:nvGrpSpPr>
        <p:grpSpPr>
          <a:xfrm>
            <a:off x="3938138" y="4172546"/>
            <a:ext cx="2079217" cy="1269226"/>
            <a:chOff x="4054872" y="3855554"/>
            <a:chExt cx="2079217" cy="1269226"/>
          </a:xfrm>
        </p:grpSpPr>
        <p:sp>
          <p:nvSpPr>
            <p:cNvPr id="34" name="Rectangle 44">
              <a:extLst>
                <a:ext uri="{FF2B5EF4-FFF2-40B4-BE49-F238E27FC236}">
                  <a16:creationId xmlns:a16="http://schemas.microsoft.com/office/drawing/2014/main" id="{8640024A-38CA-4774-A680-12ED0BE3CAC5}"/>
                </a:ext>
              </a:extLst>
            </p:cNvPr>
            <p:cNvSpPr/>
            <p:nvPr/>
          </p:nvSpPr>
          <p:spPr>
            <a:xfrm>
              <a:off x="5317238" y="4932861"/>
              <a:ext cx="785533" cy="1919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5" name="Block Arc 2">
              <a:extLst>
                <a:ext uri="{FF2B5EF4-FFF2-40B4-BE49-F238E27FC236}">
                  <a16:creationId xmlns:a16="http://schemas.microsoft.com/office/drawing/2014/main" id="{18BED823-96BD-4EB3-8945-4DCDA5F4B6E6}"/>
                </a:ext>
              </a:extLst>
            </p:cNvPr>
            <p:cNvSpPr/>
            <p:nvPr/>
          </p:nvSpPr>
          <p:spPr>
            <a:xfrm rot="16200000">
              <a:off x="4139139" y="3946681"/>
              <a:ext cx="1093832" cy="1262365"/>
            </a:xfrm>
            <a:custGeom>
              <a:avLst/>
              <a:gdLst>
                <a:gd name="connsiteX0" fmla="*/ 990372 w 1011518"/>
                <a:gd name="connsiteY0" fmla="*/ 485411 h 1167369"/>
                <a:gd name="connsiteX1" fmla="*/ 1011518 w 1011518"/>
                <a:gd name="connsiteY1" fmla="*/ 1167369 h 1167369"/>
                <a:gd name="connsiteX2" fmla="*/ 834370 w 1011518"/>
                <a:gd name="connsiteY2" fmla="*/ 1167369 h 1167369"/>
                <a:gd name="connsiteX3" fmla="*/ 834370 w 1011518"/>
                <a:gd name="connsiteY3" fmla="*/ 491393 h 1167369"/>
                <a:gd name="connsiteX4" fmla="*/ 831381 w 1011518"/>
                <a:gd name="connsiteY4" fmla="*/ 491507 h 1167369"/>
                <a:gd name="connsiteX5" fmla="*/ 497779 w 1011518"/>
                <a:gd name="connsiteY5" fmla="*/ 176552 h 1167369"/>
                <a:gd name="connsiteX6" fmla="*/ 177148 w 1011518"/>
                <a:gd name="connsiteY6" fmla="*/ 497438 h 1167369"/>
                <a:gd name="connsiteX7" fmla="*/ 177148 w 1011518"/>
                <a:gd name="connsiteY7" fmla="*/ 1167369 h 1167369"/>
                <a:gd name="connsiteX8" fmla="*/ 0 w 1011518"/>
                <a:gd name="connsiteY8" fmla="*/ 1167369 h 1167369"/>
                <a:gd name="connsiteX9" fmla="*/ 0 w 1011518"/>
                <a:gd name="connsiteY9" fmla="*/ 504057 h 1167369"/>
                <a:gd name="connsiteX10" fmla="*/ 0 w 1011518"/>
                <a:gd name="connsiteY10" fmla="*/ 485411 h 1167369"/>
                <a:gd name="connsiteX11" fmla="*/ 1856 w 1011518"/>
                <a:gd name="connsiteY11" fmla="*/ 485411 h 1167369"/>
                <a:gd name="connsiteX12" fmla="*/ 494398 w 1011518"/>
                <a:gd name="connsiteY12" fmla="*/ 94 h 1167369"/>
                <a:gd name="connsiteX13" fmla="*/ 1007742 w 1011518"/>
                <a:gd name="connsiteY13" fmla="*/ 484745 h 1167369"/>
                <a:gd name="connsiteX14" fmla="*/ 990372 w 1011518"/>
                <a:gd name="connsiteY14" fmla="*/ 485411 h 1167369"/>
                <a:gd name="connsiteX0" fmla="*/ 1007742 w 1011518"/>
                <a:gd name="connsiteY0" fmla="*/ 484745 h 1167369"/>
                <a:gd name="connsiteX1" fmla="*/ 1011518 w 1011518"/>
                <a:gd name="connsiteY1" fmla="*/ 1167369 h 1167369"/>
                <a:gd name="connsiteX2" fmla="*/ 834370 w 1011518"/>
                <a:gd name="connsiteY2" fmla="*/ 1167369 h 1167369"/>
                <a:gd name="connsiteX3" fmla="*/ 834370 w 1011518"/>
                <a:gd name="connsiteY3" fmla="*/ 491393 h 1167369"/>
                <a:gd name="connsiteX4" fmla="*/ 831381 w 1011518"/>
                <a:gd name="connsiteY4" fmla="*/ 491507 h 1167369"/>
                <a:gd name="connsiteX5" fmla="*/ 497779 w 1011518"/>
                <a:gd name="connsiteY5" fmla="*/ 176552 h 1167369"/>
                <a:gd name="connsiteX6" fmla="*/ 177148 w 1011518"/>
                <a:gd name="connsiteY6" fmla="*/ 497438 h 1167369"/>
                <a:gd name="connsiteX7" fmla="*/ 177148 w 1011518"/>
                <a:gd name="connsiteY7" fmla="*/ 1167369 h 1167369"/>
                <a:gd name="connsiteX8" fmla="*/ 0 w 1011518"/>
                <a:gd name="connsiteY8" fmla="*/ 1167369 h 1167369"/>
                <a:gd name="connsiteX9" fmla="*/ 0 w 1011518"/>
                <a:gd name="connsiteY9" fmla="*/ 504057 h 1167369"/>
                <a:gd name="connsiteX10" fmla="*/ 0 w 1011518"/>
                <a:gd name="connsiteY10" fmla="*/ 485411 h 1167369"/>
                <a:gd name="connsiteX11" fmla="*/ 1856 w 1011518"/>
                <a:gd name="connsiteY11" fmla="*/ 485411 h 1167369"/>
                <a:gd name="connsiteX12" fmla="*/ 494398 w 1011518"/>
                <a:gd name="connsiteY12" fmla="*/ 94 h 1167369"/>
                <a:gd name="connsiteX13" fmla="*/ 1007742 w 1011518"/>
                <a:gd name="connsiteY13" fmla="*/ 484745 h 1167369"/>
                <a:gd name="connsiteX0" fmla="*/ 1007742 w 1011518"/>
                <a:gd name="connsiteY0" fmla="*/ 484745 h 1167369"/>
                <a:gd name="connsiteX1" fmla="*/ 1011518 w 1011518"/>
                <a:gd name="connsiteY1" fmla="*/ 1167369 h 1167369"/>
                <a:gd name="connsiteX2" fmla="*/ 834370 w 1011518"/>
                <a:gd name="connsiteY2" fmla="*/ 1167369 h 1167369"/>
                <a:gd name="connsiteX3" fmla="*/ 834370 w 1011518"/>
                <a:gd name="connsiteY3" fmla="*/ 491393 h 1167369"/>
                <a:gd name="connsiteX4" fmla="*/ 831381 w 1011518"/>
                <a:gd name="connsiteY4" fmla="*/ 491507 h 1167369"/>
                <a:gd name="connsiteX5" fmla="*/ 497779 w 1011518"/>
                <a:gd name="connsiteY5" fmla="*/ 176552 h 1167369"/>
                <a:gd name="connsiteX6" fmla="*/ 177148 w 1011518"/>
                <a:gd name="connsiteY6" fmla="*/ 497438 h 1167369"/>
                <a:gd name="connsiteX7" fmla="*/ 177148 w 1011518"/>
                <a:gd name="connsiteY7" fmla="*/ 1167369 h 1167369"/>
                <a:gd name="connsiteX8" fmla="*/ 0 w 1011518"/>
                <a:gd name="connsiteY8" fmla="*/ 1167369 h 1167369"/>
                <a:gd name="connsiteX9" fmla="*/ 0 w 1011518"/>
                <a:gd name="connsiteY9" fmla="*/ 485411 h 1167369"/>
                <a:gd name="connsiteX10" fmla="*/ 1856 w 1011518"/>
                <a:gd name="connsiteY10" fmla="*/ 485411 h 1167369"/>
                <a:gd name="connsiteX11" fmla="*/ 494398 w 1011518"/>
                <a:gd name="connsiteY11" fmla="*/ 94 h 1167369"/>
                <a:gd name="connsiteX12" fmla="*/ 1007742 w 1011518"/>
                <a:gd name="connsiteY12" fmla="*/ 484745 h 1167369"/>
                <a:gd name="connsiteX0" fmla="*/ 1007742 w 1011518"/>
                <a:gd name="connsiteY0" fmla="*/ 484745 h 1167369"/>
                <a:gd name="connsiteX1" fmla="*/ 1011518 w 1011518"/>
                <a:gd name="connsiteY1" fmla="*/ 1167369 h 1167369"/>
                <a:gd name="connsiteX2" fmla="*/ 834370 w 1011518"/>
                <a:gd name="connsiteY2" fmla="*/ 1167369 h 1167369"/>
                <a:gd name="connsiteX3" fmla="*/ 831381 w 1011518"/>
                <a:gd name="connsiteY3" fmla="*/ 491507 h 1167369"/>
                <a:gd name="connsiteX4" fmla="*/ 497779 w 1011518"/>
                <a:gd name="connsiteY4" fmla="*/ 176552 h 1167369"/>
                <a:gd name="connsiteX5" fmla="*/ 177148 w 1011518"/>
                <a:gd name="connsiteY5" fmla="*/ 497438 h 1167369"/>
                <a:gd name="connsiteX6" fmla="*/ 177148 w 1011518"/>
                <a:gd name="connsiteY6" fmla="*/ 1167369 h 1167369"/>
                <a:gd name="connsiteX7" fmla="*/ 0 w 1011518"/>
                <a:gd name="connsiteY7" fmla="*/ 1167369 h 1167369"/>
                <a:gd name="connsiteX8" fmla="*/ 0 w 1011518"/>
                <a:gd name="connsiteY8" fmla="*/ 485411 h 1167369"/>
                <a:gd name="connsiteX9" fmla="*/ 1856 w 1011518"/>
                <a:gd name="connsiteY9" fmla="*/ 485411 h 1167369"/>
                <a:gd name="connsiteX10" fmla="*/ 494398 w 1011518"/>
                <a:gd name="connsiteY10" fmla="*/ 94 h 1167369"/>
                <a:gd name="connsiteX11" fmla="*/ 1007742 w 1011518"/>
                <a:gd name="connsiteY11" fmla="*/ 484745 h 116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1518" h="1167369">
                  <a:moveTo>
                    <a:pt x="1007742" y="484745"/>
                  </a:moveTo>
                  <a:cubicBezTo>
                    <a:pt x="1009001" y="712286"/>
                    <a:pt x="1010259" y="939828"/>
                    <a:pt x="1011518" y="1167369"/>
                  </a:cubicBezTo>
                  <a:lnTo>
                    <a:pt x="834370" y="1167369"/>
                  </a:lnTo>
                  <a:cubicBezTo>
                    <a:pt x="833374" y="942082"/>
                    <a:pt x="832377" y="716794"/>
                    <a:pt x="831381" y="491507"/>
                  </a:cubicBezTo>
                  <a:cubicBezTo>
                    <a:pt x="824543" y="313175"/>
                    <a:pt x="676210" y="173132"/>
                    <a:pt x="497779" y="176552"/>
                  </a:cubicBezTo>
                  <a:cubicBezTo>
                    <a:pt x="321564" y="179929"/>
                    <a:pt x="180042" y="322001"/>
                    <a:pt x="177148" y="497438"/>
                  </a:cubicBezTo>
                  <a:lnTo>
                    <a:pt x="177148" y="1167369"/>
                  </a:lnTo>
                  <a:lnTo>
                    <a:pt x="0" y="1167369"/>
                  </a:lnTo>
                  <a:lnTo>
                    <a:pt x="0" y="485411"/>
                  </a:lnTo>
                  <a:lnTo>
                    <a:pt x="1856" y="485411"/>
                  </a:lnTo>
                  <a:cubicBezTo>
                    <a:pt x="10052" y="219336"/>
                    <a:pt x="226090" y="5235"/>
                    <a:pt x="494398" y="94"/>
                  </a:cubicBezTo>
                  <a:cubicBezTo>
                    <a:pt x="768966" y="-5168"/>
                    <a:pt x="997220" y="210329"/>
                    <a:pt x="1007742" y="48474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6" name="Isosceles Triangle 35">
              <a:extLst>
                <a:ext uri="{FF2B5EF4-FFF2-40B4-BE49-F238E27FC236}">
                  <a16:creationId xmlns:a16="http://schemas.microsoft.com/office/drawing/2014/main" id="{8BD57713-BD8B-4AE3-9B63-9DFBD7EB9D21}"/>
                </a:ext>
              </a:extLst>
            </p:cNvPr>
            <p:cNvSpPr/>
            <p:nvPr/>
          </p:nvSpPr>
          <p:spPr>
            <a:xfrm rot="5400000">
              <a:off x="5683946" y="3950484"/>
              <a:ext cx="545074" cy="35521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7" name="Rectangle 44">
              <a:extLst>
                <a:ext uri="{FF2B5EF4-FFF2-40B4-BE49-F238E27FC236}">
                  <a16:creationId xmlns:a16="http://schemas.microsoft.com/office/drawing/2014/main" id="{146BD6C3-0ADF-4ACC-B1E1-755F03497CDD}"/>
                </a:ext>
              </a:extLst>
            </p:cNvPr>
            <p:cNvSpPr/>
            <p:nvPr/>
          </p:nvSpPr>
          <p:spPr>
            <a:xfrm>
              <a:off x="5317239" y="4030947"/>
              <a:ext cx="559042" cy="1919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38" name="그룹 15">
            <a:extLst>
              <a:ext uri="{FF2B5EF4-FFF2-40B4-BE49-F238E27FC236}">
                <a16:creationId xmlns:a16="http://schemas.microsoft.com/office/drawing/2014/main" id="{5B646D24-989E-40CE-9ABE-211DD1919461}"/>
              </a:ext>
            </a:extLst>
          </p:cNvPr>
          <p:cNvGrpSpPr/>
          <p:nvPr/>
        </p:nvGrpSpPr>
        <p:grpSpPr>
          <a:xfrm>
            <a:off x="1629366" y="5070293"/>
            <a:ext cx="6077030" cy="1270901"/>
            <a:chOff x="1746101" y="4753300"/>
            <a:chExt cx="6077030" cy="1270901"/>
          </a:xfrm>
        </p:grpSpPr>
        <p:sp>
          <p:nvSpPr>
            <p:cNvPr id="39" name="Block Arc 2">
              <a:extLst>
                <a:ext uri="{FF2B5EF4-FFF2-40B4-BE49-F238E27FC236}">
                  <a16:creationId xmlns:a16="http://schemas.microsoft.com/office/drawing/2014/main" id="{82B75635-848B-4D1F-AEC3-A9C9787CBA1D}"/>
                </a:ext>
              </a:extLst>
            </p:cNvPr>
            <p:cNvSpPr/>
            <p:nvPr/>
          </p:nvSpPr>
          <p:spPr>
            <a:xfrm rot="5400000">
              <a:off x="6645033" y="4845562"/>
              <a:ext cx="1093832" cy="1262365"/>
            </a:xfrm>
            <a:custGeom>
              <a:avLst/>
              <a:gdLst/>
              <a:ahLst/>
              <a:cxnLst/>
              <a:rect l="l" t="t" r="r" b="b"/>
              <a:pathLst>
                <a:path w="1011518" h="1167369">
                  <a:moveTo>
                    <a:pt x="1011518" y="485411"/>
                  </a:moveTo>
                  <a:lnTo>
                    <a:pt x="1011518" y="1167369"/>
                  </a:lnTo>
                  <a:lnTo>
                    <a:pt x="834370" y="1167369"/>
                  </a:lnTo>
                  <a:lnTo>
                    <a:pt x="834370" y="491393"/>
                  </a:lnTo>
                  <a:lnTo>
                    <a:pt x="831381" y="491507"/>
                  </a:lnTo>
                  <a:cubicBezTo>
                    <a:pt x="824543" y="313175"/>
                    <a:pt x="676210" y="173132"/>
                    <a:pt x="497779" y="176552"/>
                  </a:cubicBezTo>
                  <a:cubicBezTo>
                    <a:pt x="321564" y="179929"/>
                    <a:pt x="180042" y="322001"/>
                    <a:pt x="177148" y="497438"/>
                  </a:cubicBezTo>
                  <a:lnTo>
                    <a:pt x="177148" y="1167369"/>
                  </a:lnTo>
                  <a:lnTo>
                    <a:pt x="0" y="1167369"/>
                  </a:lnTo>
                  <a:lnTo>
                    <a:pt x="0" y="504057"/>
                  </a:lnTo>
                  <a:lnTo>
                    <a:pt x="0" y="485411"/>
                  </a:lnTo>
                  <a:lnTo>
                    <a:pt x="1856" y="485411"/>
                  </a:lnTo>
                  <a:cubicBezTo>
                    <a:pt x="10052" y="219336"/>
                    <a:pt x="226090" y="5235"/>
                    <a:pt x="494398" y="94"/>
                  </a:cubicBezTo>
                  <a:cubicBezTo>
                    <a:pt x="768966" y="-5168"/>
                    <a:pt x="997220" y="210329"/>
                    <a:pt x="1007742" y="484745"/>
                  </a:cubicBezTo>
                  <a:lnTo>
                    <a:pt x="990372" y="48541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0" name="Rectangle 39">
              <a:extLst>
                <a:ext uri="{FF2B5EF4-FFF2-40B4-BE49-F238E27FC236}">
                  <a16:creationId xmlns:a16="http://schemas.microsoft.com/office/drawing/2014/main" id="{CBC8FB40-4465-40EC-8BB3-D381EC775854}"/>
                </a:ext>
              </a:extLst>
            </p:cNvPr>
            <p:cNvSpPr/>
            <p:nvPr/>
          </p:nvSpPr>
          <p:spPr>
            <a:xfrm>
              <a:off x="1746101" y="5832282"/>
              <a:ext cx="4817572" cy="1919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1" name="Isosceles Triangle 40">
              <a:extLst>
                <a:ext uri="{FF2B5EF4-FFF2-40B4-BE49-F238E27FC236}">
                  <a16:creationId xmlns:a16="http://schemas.microsoft.com/office/drawing/2014/main" id="{42963681-4EBA-49BC-B0D0-FAC3DA06B35D}"/>
                </a:ext>
              </a:extLst>
            </p:cNvPr>
            <p:cNvSpPr/>
            <p:nvPr/>
          </p:nvSpPr>
          <p:spPr>
            <a:xfrm rot="16200000">
              <a:off x="5652627" y="4848230"/>
              <a:ext cx="545074" cy="35521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2" name="Rectangle 44">
              <a:extLst>
                <a:ext uri="{FF2B5EF4-FFF2-40B4-BE49-F238E27FC236}">
                  <a16:creationId xmlns:a16="http://schemas.microsoft.com/office/drawing/2014/main" id="{F8A6D69D-0985-4CCD-8BE6-2CE52574F85C}"/>
                </a:ext>
              </a:extLst>
            </p:cNvPr>
            <p:cNvSpPr/>
            <p:nvPr/>
          </p:nvSpPr>
          <p:spPr>
            <a:xfrm>
              <a:off x="6102771" y="4930459"/>
              <a:ext cx="460903" cy="1919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44" name="Rounded Rectangle 10">
            <a:extLst>
              <a:ext uri="{FF2B5EF4-FFF2-40B4-BE49-F238E27FC236}">
                <a16:creationId xmlns:a16="http://schemas.microsoft.com/office/drawing/2014/main" id="{F887A7C0-A74B-4C41-992C-32BF73D74B8B}"/>
              </a:ext>
            </a:extLst>
          </p:cNvPr>
          <p:cNvSpPr/>
          <p:nvPr/>
        </p:nvSpPr>
        <p:spPr>
          <a:xfrm>
            <a:off x="7043975" y="3836193"/>
            <a:ext cx="254160" cy="336352"/>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45" name="Frame 17">
            <a:extLst>
              <a:ext uri="{FF2B5EF4-FFF2-40B4-BE49-F238E27FC236}">
                <a16:creationId xmlns:a16="http://schemas.microsoft.com/office/drawing/2014/main" id="{FC7A52F0-04B7-48A9-9838-5D9DBB87721E}"/>
              </a:ext>
            </a:extLst>
          </p:cNvPr>
          <p:cNvSpPr/>
          <p:nvPr/>
        </p:nvSpPr>
        <p:spPr>
          <a:xfrm>
            <a:off x="4321218" y="2946866"/>
            <a:ext cx="318434" cy="318434"/>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sp>
        <p:nvSpPr>
          <p:cNvPr id="46" name="Rounded Rectangle 5">
            <a:extLst>
              <a:ext uri="{FF2B5EF4-FFF2-40B4-BE49-F238E27FC236}">
                <a16:creationId xmlns:a16="http://schemas.microsoft.com/office/drawing/2014/main" id="{27451FAA-5645-4A7F-A46E-BD8138E07EDC}"/>
              </a:ext>
            </a:extLst>
          </p:cNvPr>
          <p:cNvSpPr/>
          <p:nvPr/>
        </p:nvSpPr>
        <p:spPr>
          <a:xfrm flipH="1">
            <a:off x="4280240" y="4744934"/>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47" name="Oval 7">
            <a:extLst>
              <a:ext uri="{FF2B5EF4-FFF2-40B4-BE49-F238E27FC236}">
                <a16:creationId xmlns:a16="http://schemas.microsoft.com/office/drawing/2014/main" id="{F59119B5-750F-4381-8915-B555ADC69974}"/>
              </a:ext>
            </a:extLst>
          </p:cNvPr>
          <p:cNvSpPr/>
          <p:nvPr/>
        </p:nvSpPr>
        <p:spPr>
          <a:xfrm>
            <a:off x="6985264" y="5613098"/>
            <a:ext cx="361277" cy="36127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grpSp>
        <p:nvGrpSpPr>
          <p:cNvPr id="48" name="Group 115">
            <a:extLst>
              <a:ext uri="{FF2B5EF4-FFF2-40B4-BE49-F238E27FC236}">
                <a16:creationId xmlns:a16="http://schemas.microsoft.com/office/drawing/2014/main" id="{96D3B590-B0E9-45F5-BD00-05B3544E7CA1}"/>
              </a:ext>
            </a:extLst>
          </p:cNvPr>
          <p:cNvGrpSpPr/>
          <p:nvPr/>
        </p:nvGrpSpPr>
        <p:grpSpPr>
          <a:xfrm rot="5400000">
            <a:off x="585561" y="5600223"/>
            <a:ext cx="805206" cy="1282403"/>
            <a:chOff x="6867874" y="3721883"/>
            <a:chExt cx="1093501" cy="1741553"/>
          </a:xfrm>
        </p:grpSpPr>
        <p:sp>
          <p:nvSpPr>
            <p:cNvPr id="49" name="Oval 7">
              <a:extLst>
                <a:ext uri="{FF2B5EF4-FFF2-40B4-BE49-F238E27FC236}">
                  <a16:creationId xmlns:a16="http://schemas.microsoft.com/office/drawing/2014/main" id="{C4968815-35AC-47E1-AA90-AE1E1545E641}"/>
                </a:ext>
              </a:extLst>
            </p:cNvPr>
            <p:cNvSpPr/>
            <p:nvPr/>
          </p:nvSpPr>
          <p:spPr>
            <a:xfrm>
              <a:off x="6867874" y="3721883"/>
              <a:ext cx="1093501" cy="1741553"/>
            </a:xfrm>
            <a:custGeom>
              <a:avLst/>
              <a:gdLst/>
              <a:ahLst/>
              <a:cxnLst/>
              <a:rect l="l" t="t" r="r" b="b"/>
              <a:pathLst>
                <a:path w="1093501" h="1741553">
                  <a:moveTo>
                    <a:pt x="422037" y="0"/>
                  </a:moveTo>
                  <a:lnTo>
                    <a:pt x="422037" y="630979"/>
                  </a:lnTo>
                  <a:cubicBezTo>
                    <a:pt x="422037" y="680563"/>
                    <a:pt x="455258" y="722388"/>
                    <a:pt x="500795" y="734926"/>
                  </a:cubicBezTo>
                  <a:lnTo>
                    <a:pt x="500795" y="955639"/>
                  </a:lnTo>
                  <a:cubicBezTo>
                    <a:pt x="500795" y="982077"/>
                    <a:pt x="522227" y="1003509"/>
                    <a:pt x="548664" y="1003509"/>
                  </a:cubicBezTo>
                  <a:cubicBezTo>
                    <a:pt x="575102" y="1003509"/>
                    <a:pt x="596533" y="982077"/>
                    <a:pt x="596533" y="955639"/>
                  </a:cubicBezTo>
                  <a:lnTo>
                    <a:pt x="596533" y="735077"/>
                  </a:lnTo>
                  <a:cubicBezTo>
                    <a:pt x="642317" y="722690"/>
                    <a:pt x="675778" y="680742"/>
                    <a:pt x="675778" y="630979"/>
                  </a:cubicBezTo>
                  <a:lnTo>
                    <a:pt x="675778" y="658"/>
                  </a:lnTo>
                  <a:cubicBezTo>
                    <a:pt x="911634" y="31647"/>
                    <a:pt x="1093500" y="233580"/>
                    <a:pt x="1093500" y="477990"/>
                  </a:cubicBezTo>
                  <a:lnTo>
                    <a:pt x="1093500" y="780133"/>
                  </a:lnTo>
                  <a:lnTo>
                    <a:pt x="1093501" y="780133"/>
                  </a:lnTo>
                  <a:lnTo>
                    <a:pt x="1093501" y="1260843"/>
                  </a:lnTo>
                  <a:cubicBezTo>
                    <a:pt x="1093501" y="1526332"/>
                    <a:pt x="878279" y="1741553"/>
                    <a:pt x="612791" y="1741553"/>
                  </a:cubicBezTo>
                  <a:lnTo>
                    <a:pt x="480710" y="1741553"/>
                  </a:lnTo>
                  <a:cubicBezTo>
                    <a:pt x="215222" y="1741553"/>
                    <a:pt x="1" y="1526332"/>
                    <a:pt x="1" y="1260843"/>
                  </a:cubicBezTo>
                  <a:lnTo>
                    <a:pt x="1" y="787709"/>
                  </a:lnTo>
                  <a:lnTo>
                    <a:pt x="0" y="787709"/>
                  </a:lnTo>
                  <a:lnTo>
                    <a:pt x="0" y="477990"/>
                  </a:lnTo>
                  <a:cubicBezTo>
                    <a:pt x="0" y="232085"/>
                    <a:pt x="184097" y="29180"/>
                    <a:pt x="422037"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Rounded Rectangle 108">
              <a:extLst>
                <a:ext uri="{FF2B5EF4-FFF2-40B4-BE49-F238E27FC236}">
                  <a16:creationId xmlns:a16="http://schemas.microsoft.com/office/drawing/2014/main" id="{41537A03-55CA-4A94-86B9-E2733194DA5D}"/>
                </a:ext>
              </a:extLst>
            </p:cNvPr>
            <p:cNvSpPr/>
            <p:nvPr/>
          </p:nvSpPr>
          <p:spPr>
            <a:xfrm>
              <a:off x="7309131" y="3809649"/>
              <a:ext cx="210986" cy="45720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52" name="Group 51">
            <a:extLst>
              <a:ext uri="{FF2B5EF4-FFF2-40B4-BE49-F238E27FC236}">
                <a16:creationId xmlns:a16="http://schemas.microsoft.com/office/drawing/2014/main" id="{9B0980FB-357A-414B-A235-EF1FC419EBB2}"/>
              </a:ext>
            </a:extLst>
          </p:cNvPr>
          <p:cNvGrpSpPr/>
          <p:nvPr/>
        </p:nvGrpSpPr>
        <p:grpSpPr>
          <a:xfrm>
            <a:off x="2763161" y="416567"/>
            <a:ext cx="1293891" cy="1773039"/>
            <a:chOff x="149043" y="399678"/>
            <a:chExt cx="1877570" cy="2572864"/>
          </a:xfrm>
        </p:grpSpPr>
        <p:sp>
          <p:nvSpPr>
            <p:cNvPr id="53" name="Rounded Rectangle 39">
              <a:extLst>
                <a:ext uri="{FF2B5EF4-FFF2-40B4-BE49-F238E27FC236}">
                  <a16:creationId xmlns:a16="http://schemas.microsoft.com/office/drawing/2014/main" id="{F788514F-57BD-4FB4-BB0A-B6F8D1854EA6}"/>
                </a:ext>
              </a:extLst>
            </p:cNvPr>
            <p:cNvSpPr/>
            <p:nvPr/>
          </p:nvSpPr>
          <p:spPr>
            <a:xfrm rot="2483232">
              <a:off x="149043" y="703955"/>
              <a:ext cx="1877570" cy="2268587"/>
            </a:xfrm>
            <a:custGeom>
              <a:avLst/>
              <a:gdLst>
                <a:gd name="connsiteX0" fmla="*/ 670001 w 2194524"/>
                <a:gd name="connsiteY0" fmla="*/ 41365 h 3010473"/>
                <a:gd name="connsiteX1" fmla="*/ 769866 w 2194524"/>
                <a:gd name="connsiteY1" fmla="*/ 0 h 3010473"/>
                <a:gd name="connsiteX2" fmla="*/ 911097 w 2194524"/>
                <a:gd name="connsiteY2" fmla="*/ 141231 h 3010473"/>
                <a:gd name="connsiteX3" fmla="*/ 911097 w 2194524"/>
                <a:gd name="connsiteY3" fmla="*/ 753742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48308 w 2194524"/>
                <a:gd name="connsiteY5" fmla="*/ 1898342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45453"/>
                <a:gd name="connsiteY0" fmla="*/ 41365 h 3010473"/>
                <a:gd name="connsiteX1" fmla="*/ 769866 w 2145453"/>
                <a:gd name="connsiteY1" fmla="*/ 0 h 3010473"/>
                <a:gd name="connsiteX2" fmla="*/ 911097 w 2145453"/>
                <a:gd name="connsiteY2" fmla="*/ 141231 h 3010473"/>
                <a:gd name="connsiteX3" fmla="*/ 960469 w 2145453"/>
                <a:gd name="connsiteY3" fmla="*/ 784060 h 3010473"/>
                <a:gd name="connsiteX4" fmla="*/ 1594794 w 2145453"/>
                <a:gd name="connsiteY4" fmla="*/ 789196 h 3010473"/>
                <a:gd name="connsiteX5" fmla="*/ 1848308 w 2145453"/>
                <a:gd name="connsiteY5" fmla="*/ 1898342 h 3010473"/>
                <a:gd name="connsiteX6" fmla="*/ 2145453 w 2145453"/>
                <a:gd name="connsiteY6" fmla="*/ 2249789 h 3010473"/>
                <a:gd name="connsiteX7" fmla="*/ 1488044 w 2145453"/>
                <a:gd name="connsiteY7" fmla="*/ 3010473 h 3010473"/>
                <a:gd name="connsiteX8" fmla="*/ 1136947 w 2145453"/>
                <a:gd name="connsiteY8" fmla="*/ 2468062 h 3010473"/>
                <a:gd name="connsiteX9" fmla="*/ 519460 w 2145453"/>
                <a:gd name="connsiteY9" fmla="*/ 2013663 h 3010473"/>
                <a:gd name="connsiteX10" fmla="*/ 0 w 2145453"/>
                <a:gd name="connsiteY10" fmla="*/ 1326467 h 3010473"/>
                <a:gd name="connsiteX11" fmla="*/ 628635 w 2145453"/>
                <a:gd name="connsiteY11" fmla="*/ 1589678 h 3010473"/>
                <a:gd name="connsiteX12" fmla="*/ 628635 w 2145453"/>
                <a:gd name="connsiteY12" fmla="*/ 141231 h 3010473"/>
                <a:gd name="connsiteX13" fmla="*/ 670001 w 2145453"/>
                <a:gd name="connsiteY13" fmla="*/ 41365 h 3010473"/>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19460 w 2145453"/>
                <a:gd name="connsiteY9" fmla="*/ 2013663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710556 w 2145453"/>
                <a:gd name="connsiteY11" fmla="*/ 1634217 h 2912664"/>
                <a:gd name="connsiteX12" fmla="*/ 628635 w 2145453"/>
                <a:gd name="connsiteY12" fmla="*/ 141231 h 2912664"/>
                <a:gd name="connsiteX13" fmla="*/ 670001 w 2145453"/>
                <a:gd name="connsiteY13" fmla="*/ 41365 h 2912664"/>
                <a:gd name="connsiteX0" fmla="*/ 733305 w 2208757"/>
                <a:gd name="connsiteY0" fmla="*/ 41365 h 2912664"/>
                <a:gd name="connsiteX1" fmla="*/ 833170 w 2208757"/>
                <a:gd name="connsiteY1" fmla="*/ 0 h 2912664"/>
                <a:gd name="connsiteX2" fmla="*/ 974401 w 2208757"/>
                <a:gd name="connsiteY2" fmla="*/ 141231 h 2912664"/>
                <a:gd name="connsiteX3" fmla="*/ 1042827 w 2208757"/>
                <a:gd name="connsiteY3" fmla="*/ 863751 h 2912664"/>
                <a:gd name="connsiteX4" fmla="*/ 1642153 w 2208757"/>
                <a:gd name="connsiteY4" fmla="*/ 851069 h 2912664"/>
                <a:gd name="connsiteX5" fmla="*/ 1911612 w 2208757"/>
                <a:gd name="connsiteY5" fmla="*/ 1898342 h 2912664"/>
                <a:gd name="connsiteX6" fmla="*/ 2208757 w 2208757"/>
                <a:gd name="connsiteY6" fmla="*/ 2249789 h 2912664"/>
                <a:gd name="connsiteX7" fmla="*/ 1598547 w 2208757"/>
                <a:gd name="connsiteY7" fmla="*/ 2912664 h 2912664"/>
                <a:gd name="connsiteX8" fmla="*/ 1200251 w 2208757"/>
                <a:gd name="connsiteY8" fmla="*/ 2468062 h 2912664"/>
                <a:gd name="connsiteX9" fmla="*/ 593695 w 2208757"/>
                <a:gd name="connsiteY9" fmla="*/ 2073665 h 2912664"/>
                <a:gd name="connsiteX10" fmla="*/ 0 w 2208757"/>
                <a:gd name="connsiteY10" fmla="*/ 1399250 h 2912664"/>
                <a:gd name="connsiteX11" fmla="*/ 773860 w 2208757"/>
                <a:gd name="connsiteY11" fmla="*/ 1634217 h 2912664"/>
                <a:gd name="connsiteX12" fmla="*/ 691939 w 2208757"/>
                <a:gd name="connsiteY12" fmla="*/ 141231 h 2912664"/>
                <a:gd name="connsiteX13" fmla="*/ 733305 w 2208757"/>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3204020"/>
                <a:gd name="connsiteX1" fmla="*/ 886969 w 2262556"/>
                <a:gd name="connsiteY1" fmla="*/ 0 h 3204020"/>
                <a:gd name="connsiteX2" fmla="*/ 1028200 w 2262556"/>
                <a:gd name="connsiteY2" fmla="*/ 141231 h 3204020"/>
                <a:gd name="connsiteX3" fmla="*/ 1096626 w 2262556"/>
                <a:gd name="connsiteY3" fmla="*/ 863751 h 3204020"/>
                <a:gd name="connsiteX4" fmla="*/ 1695952 w 2262556"/>
                <a:gd name="connsiteY4" fmla="*/ 851069 h 3204020"/>
                <a:gd name="connsiteX5" fmla="*/ 1965411 w 2262556"/>
                <a:gd name="connsiteY5" fmla="*/ 1898342 h 3204020"/>
                <a:gd name="connsiteX6" fmla="*/ 2262556 w 2262556"/>
                <a:gd name="connsiteY6" fmla="*/ 2249789 h 3204020"/>
                <a:gd name="connsiteX7" fmla="*/ 1875442 w 2262556"/>
                <a:gd name="connsiteY7" fmla="*/ 3204020 h 3204020"/>
                <a:gd name="connsiteX8" fmla="*/ 1254050 w 2262556"/>
                <a:gd name="connsiteY8" fmla="*/ 2468062 h 3204020"/>
                <a:gd name="connsiteX9" fmla="*/ 647494 w 2262556"/>
                <a:gd name="connsiteY9" fmla="*/ 2073665 h 3204020"/>
                <a:gd name="connsiteX10" fmla="*/ 0 w 2262556"/>
                <a:gd name="connsiteY10" fmla="*/ 1381959 h 3204020"/>
                <a:gd name="connsiteX11" fmla="*/ 827659 w 2262556"/>
                <a:gd name="connsiteY11" fmla="*/ 1634217 h 3204020"/>
                <a:gd name="connsiteX12" fmla="*/ 745738 w 2262556"/>
                <a:gd name="connsiteY12" fmla="*/ 141231 h 3204020"/>
                <a:gd name="connsiteX13" fmla="*/ 787104 w 2262556"/>
                <a:gd name="connsiteY13" fmla="*/ 41365 h 3204020"/>
                <a:gd name="connsiteX0" fmla="*/ 787104 w 2616797"/>
                <a:gd name="connsiteY0" fmla="*/ 41365 h 3204020"/>
                <a:gd name="connsiteX1" fmla="*/ 886969 w 2616797"/>
                <a:gd name="connsiteY1" fmla="*/ 0 h 3204020"/>
                <a:gd name="connsiteX2" fmla="*/ 1028200 w 2616797"/>
                <a:gd name="connsiteY2" fmla="*/ 141231 h 3204020"/>
                <a:gd name="connsiteX3" fmla="*/ 1096626 w 2616797"/>
                <a:gd name="connsiteY3" fmla="*/ 863751 h 3204020"/>
                <a:gd name="connsiteX4" fmla="*/ 1695952 w 2616797"/>
                <a:gd name="connsiteY4" fmla="*/ 851069 h 3204020"/>
                <a:gd name="connsiteX5" fmla="*/ 1965411 w 2616797"/>
                <a:gd name="connsiteY5" fmla="*/ 1898342 h 3204020"/>
                <a:gd name="connsiteX6" fmla="*/ 2616797 w 2616797"/>
                <a:gd name="connsiteY6" fmla="*/ 2518120 h 3204020"/>
                <a:gd name="connsiteX7" fmla="*/ 1875442 w 2616797"/>
                <a:gd name="connsiteY7" fmla="*/ 3204020 h 3204020"/>
                <a:gd name="connsiteX8" fmla="*/ 1254050 w 2616797"/>
                <a:gd name="connsiteY8" fmla="*/ 2468062 h 3204020"/>
                <a:gd name="connsiteX9" fmla="*/ 647494 w 2616797"/>
                <a:gd name="connsiteY9" fmla="*/ 2073665 h 3204020"/>
                <a:gd name="connsiteX10" fmla="*/ 0 w 2616797"/>
                <a:gd name="connsiteY10" fmla="*/ 1381959 h 3204020"/>
                <a:gd name="connsiteX11" fmla="*/ 827659 w 2616797"/>
                <a:gd name="connsiteY11" fmla="*/ 1634217 h 3204020"/>
                <a:gd name="connsiteX12" fmla="*/ 745738 w 2616797"/>
                <a:gd name="connsiteY12" fmla="*/ 141231 h 3204020"/>
                <a:gd name="connsiteX13" fmla="*/ 787104 w 2616797"/>
                <a:gd name="connsiteY13" fmla="*/ 41365 h 3204020"/>
                <a:gd name="connsiteX0" fmla="*/ 787104 w 2616797"/>
                <a:gd name="connsiteY0" fmla="*/ 41365 h 3204020"/>
                <a:gd name="connsiteX1" fmla="*/ 886969 w 2616797"/>
                <a:gd name="connsiteY1" fmla="*/ 0 h 3204020"/>
                <a:gd name="connsiteX2" fmla="*/ 1028200 w 2616797"/>
                <a:gd name="connsiteY2" fmla="*/ 141231 h 3204020"/>
                <a:gd name="connsiteX3" fmla="*/ 1096626 w 2616797"/>
                <a:gd name="connsiteY3" fmla="*/ 863751 h 3204020"/>
                <a:gd name="connsiteX4" fmla="*/ 1695952 w 2616797"/>
                <a:gd name="connsiteY4" fmla="*/ 851069 h 3204020"/>
                <a:gd name="connsiteX5" fmla="*/ 1965411 w 2616797"/>
                <a:gd name="connsiteY5" fmla="*/ 1898342 h 3204020"/>
                <a:gd name="connsiteX6" fmla="*/ 2616797 w 2616797"/>
                <a:gd name="connsiteY6" fmla="*/ 2518120 h 3204020"/>
                <a:gd name="connsiteX7" fmla="*/ 1875442 w 2616797"/>
                <a:gd name="connsiteY7" fmla="*/ 3204020 h 3204020"/>
                <a:gd name="connsiteX8" fmla="*/ 1254050 w 2616797"/>
                <a:gd name="connsiteY8" fmla="*/ 2468062 h 3204020"/>
                <a:gd name="connsiteX9" fmla="*/ 647494 w 2616797"/>
                <a:gd name="connsiteY9" fmla="*/ 2073665 h 3204020"/>
                <a:gd name="connsiteX10" fmla="*/ 0 w 2616797"/>
                <a:gd name="connsiteY10" fmla="*/ 1381959 h 3204020"/>
                <a:gd name="connsiteX11" fmla="*/ 827659 w 2616797"/>
                <a:gd name="connsiteY11" fmla="*/ 1634217 h 3204020"/>
                <a:gd name="connsiteX12" fmla="*/ 745738 w 2616797"/>
                <a:gd name="connsiteY12" fmla="*/ 141231 h 3204020"/>
                <a:gd name="connsiteX13" fmla="*/ 787104 w 2616797"/>
                <a:gd name="connsiteY13" fmla="*/ 41365 h 3204020"/>
                <a:gd name="connsiteX0" fmla="*/ 787104 w 2635848"/>
                <a:gd name="connsiteY0" fmla="*/ 41365 h 3204020"/>
                <a:gd name="connsiteX1" fmla="*/ 886969 w 2635848"/>
                <a:gd name="connsiteY1" fmla="*/ 0 h 3204020"/>
                <a:gd name="connsiteX2" fmla="*/ 1028200 w 2635848"/>
                <a:gd name="connsiteY2" fmla="*/ 141231 h 3204020"/>
                <a:gd name="connsiteX3" fmla="*/ 1096626 w 2635848"/>
                <a:gd name="connsiteY3" fmla="*/ 863751 h 3204020"/>
                <a:gd name="connsiteX4" fmla="*/ 1695952 w 2635848"/>
                <a:gd name="connsiteY4" fmla="*/ 851069 h 3204020"/>
                <a:gd name="connsiteX5" fmla="*/ 1965411 w 2635848"/>
                <a:gd name="connsiteY5" fmla="*/ 1898342 h 3204020"/>
                <a:gd name="connsiteX6" fmla="*/ 2635848 w 2635848"/>
                <a:gd name="connsiteY6" fmla="*/ 2523197 h 3204020"/>
                <a:gd name="connsiteX7" fmla="*/ 1875442 w 2635848"/>
                <a:gd name="connsiteY7" fmla="*/ 3204020 h 3204020"/>
                <a:gd name="connsiteX8" fmla="*/ 1254050 w 2635848"/>
                <a:gd name="connsiteY8" fmla="*/ 2468062 h 3204020"/>
                <a:gd name="connsiteX9" fmla="*/ 647494 w 2635848"/>
                <a:gd name="connsiteY9" fmla="*/ 2073665 h 3204020"/>
                <a:gd name="connsiteX10" fmla="*/ 0 w 2635848"/>
                <a:gd name="connsiteY10" fmla="*/ 1381959 h 3204020"/>
                <a:gd name="connsiteX11" fmla="*/ 827659 w 2635848"/>
                <a:gd name="connsiteY11" fmla="*/ 1634217 h 3204020"/>
                <a:gd name="connsiteX12" fmla="*/ 745738 w 2635848"/>
                <a:gd name="connsiteY12" fmla="*/ 141231 h 3204020"/>
                <a:gd name="connsiteX13" fmla="*/ 787104 w 2635848"/>
                <a:gd name="connsiteY13" fmla="*/ 41365 h 3204020"/>
                <a:gd name="connsiteX0" fmla="*/ 787104 w 2651771"/>
                <a:gd name="connsiteY0" fmla="*/ 41365 h 3204020"/>
                <a:gd name="connsiteX1" fmla="*/ 886969 w 2651771"/>
                <a:gd name="connsiteY1" fmla="*/ 0 h 3204020"/>
                <a:gd name="connsiteX2" fmla="*/ 1028200 w 2651771"/>
                <a:gd name="connsiteY2" fmla="*/ 141231 h 3204020"/>
                <a:gd name="connsiteX3" fmla="*/ 1096626 w 2651771"/>
                <a:gd name="connsiteY3" fmla="*/ 863751 h 3204020"/>
                <a:gd name="connsiteX4" fmla="*/ 1695952 w 2651771"/>
                <a:gd name="connsiteY4" fmla="*/ 851069 h 3204020"/>
                <a:gd name="connsiteX5" fmla="*/ 1965411 w 2651771"/>
                <a:gd name="connsiteY5" fmla="*/ 1898342 h 3204020"/>
                <a:gd name="connsiteX6" fmla="*/ 2651771 w 2651771"/>
                <a:gd name="connsiteY6" fmla="*/ 2516454 h 3204020"/>
                <a:gd name="connsiteX7" fmla="*/ 1875442 w 2651771"/>
                <a:gd name="connsiteY7" fmla="*/ 3204020 h 3204020"/>
                <a:gd name="connsiteX8" fmla="*/ 1254050 w 2651771"/>
                <a:gd name="connsiteY8" fmla="*/ 2468062 h 3204020"/>
                <a:gd name="connsiteX9" fmla="*/ 647494 w 2651771"/>
                <a:gd name="connsiteY9" fmla="*/ 2073665 h 3204020"/>
                <a:gd name="connsiteX10" fmla="*/ 0 w 2651771"/>
                <a:gd name="connsiteY10" fmla="*/ 1381959 h 3204020"/>
                <a:gd name="connsiteX11" fmla="*/ 827659 w 2651771"/>
                <a:gd name="connsiteY11" fmla="*/ 1634217 h 3204020"/>
                <a:gd name="connsiteX12" fmla="*/ 745738 w 2651771"/>
                <a:gd name="connsiteY12" fmla="*/ 141231 h 3204020"/>
                <a:gd name="connsiteX13" fmla="*/ 787104 w 2651771"/>
                <a:gd name="connsiteY13" fmla="*/ 41365 h 320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51771" h="3204020">
                  <a:moveTo>
                    <a:pt x="787104" y="41365"/>
                  </a:moveTo>
                  <a:cubicBezTo>
                    <a:pt x="812661" y="15808"/>
                    <a:pt x="847969" y="0"/>
                    <a:pt x="886969" y="0"/>
                  </a:cubicBezTo>
                  <a:cubicBezTo>
                    <a:pt x="964969" y="0"/>
                    <a:pt x="1028200" y="63231"/>
                    <a:pt x="1028200" y="141231"/>
                  </a:cubicBezTo>
                  <a:lnTo>
                    <a:pt x="1096626" y="863751"/>
                  </a:lnTo>
                  <a:cubicBezTo>
                    <a:pt x="1324950" y="817026"/>
                    <a:pt x="1594219" y="679679"/>
                    <a:pt x="1695952" y="851069"/>
                  </a:cubicBezTo>
                  <a:cubicBezTo>
                    <a:pt x="1896857" y="1284096"/>
                    <a:pt x="2012961" y="1443677"/>
                    <a:pt x="1965411" y="1898342"/>
                  </a:cubicBezTo>
                  <a:cubicBezTo>
                    <a:pt x="2062863" y="2027881"/>
                    <a:pt x="2521735" y="2407218"/>
                    <a:pt x="2651771" y="2516454"/>
                  </a:cubicBezTo>
                  <a:lnTo>
                    <a:pt x="1875442" y="3204020"/>
                  </a:lnTo>
                  <a:lnTo>
                    <a:pt x="1254050" y="2468062"/>
                  </a:lnTo>
                  <a:cubicBezTo>
                    <a:pt x="1117281" y="2338792"/>
                    <a:pt x="856388" y="2269133"/>
                    <a:pt x="647494" y="2073665"/>
                  </a:cubicBezTo>
                  <a:cubicBezTo>
                    <a:pt x="560013" y="2007911"/>
                    <a:pt x="439289" y="1645529"/>
                    <a:pt x="0" y="1381959"/>
                  </a:cubicBezTo>
                  <a:cubicBezTo>
                    <a:pt x="137000" y="1119373"/>
                    <a:pt x="679491" y="1549956"/>
                    <a:pt x="827659" y="1634217"/>
                  </a:cubicBezTo>
                  <a:lnTo>
                    <a:pt x="745738" y="141231"/>
                  </a:lnTo>
                  <a:cubicBezTo>
                    <a:pt x="745738" y="102231"/>
                    <a:pt x="761546" y="66923"/>
                    <a:pt x="787104" y="41365"/>
                  </a:cubicBezTo>
                  <a:close/>
                </a:path>
              </a:pathLst>
            </a:custGeom>
            <a:solidFill>
              <a:srgbClr val="FCC698"/>
            </a:solidFill>
            <a:ln w="33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a:solidFill>
                  <a:schemeClr val="tx1"/>
                </a:solidFill>
              </a:endParaRPr>
            </a:p>
          </p:txBody>
        </p:sp>
        <p:grpSp>
          <p:nvGrpSpPr>
            <p:cNvPr id="54" name="Group 53">
              <a:extLst>
                <a:ext uri="{FF2B5EF4-FFF2-40B4-BE49-F238E27FC236}">
                  <a16:creationId xmlns:a16="http://schemas.microsoft.com/office/drawing/2014/main" id="{EABDF997-D8F0-4793-9BC0-325BD455A6D5}"/>
                </a:ext>
              </a:extLst>
            </p:cNvPr>
            <p:cNvGrpSpPr/>
            <p:nvPr/>
          </p:nvGrpSpPr>
          <p:grpSpPr>
            <a:xfrm>
              <a:off x="664860" y="399678"/>
              <a:ext cx="1074221" cy="1717693"/>
              <a:chOff x="664860" y="399678"/>
              <a:chExt cx="1074221" cy="1717693"/>
            </a:xfrm>
          </p:grpSpPr>
          <p:grpSp>
            <p:nvGrpSpPr>
              <p:cNvPr id="55" name="Group 54">
                <a:extLst>
                  <a:ext uri="{FF2B5EF4-FFF2-40B4-BE49-F238E27FC236}">
                    <a16:creationId xmlns:a16="http://schemas.microsoft.com/office/drawing/2014/main" id="{97F00225-F5AB-40B7-874F-745A8104A5BA}"/>
                  </a:ext>
                </a:extLst>
              </p:cNvPr>
              <p:cNvGrpSpPr/>
              <p:nvPr/>
            </p:nvGrpSpPr>
            <p:grpSpPr>
              <a:xfrm rot="20671139">
                <a:off x="664860" y="399678"/>
                <a:ext cx="920312" cy="1717693"/>
                <a:chOff x="3501573" y="3178068"/>
                <a:chExt cx="1340594" cy="2737840"/>
              </a:xfrm>
            </p:grpSpPr>
            <p:sp>
              <p:nvSpPr>
                <p:cNvPr id="59" name="Freeform: Shape 58">
                  <a:extLst>
                    <a:ext uri="{FF2B5EF4-FFF2-40B4-BE49-F238E27FC236}">
                      <a16:creationId xmlns:a16="http://schemas.microsoft.com/office/drawing/2014/main" id="{57F78C17-B246-47F0-B740-112984E52643}"/>
                    </a:ext>
                  </a:extLst>
                </p:cNvPr>
                <p:cNvSpPr/>
                <p:nvPr/>
              </p:nvSpPr>
              <p:spPr>
                <a:xfrm>
                  <a:off x="3504728" y="3612346"/>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9651AA12-E3A8-4758-9CCA-20DBC4440451}"/>
                    </a:ext>
                  </a:extLst>
                </p:cNvPr>
                <p:cNvSpPr/>
                <p:nvPr/>
              </p:nvSpPr>
              <p:spPr>
                <a:xfrm>
                  <a:off x="3501573" y="3832632"/>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1F542D0E-A035-48AE-9CE2-87436B5E5DEE}"/>
                    </a:ext>
                  </a:extLst>
                </p:cNvPr>
                <p:cNvSpPr/>
                <p:nvPr/>
              </p:nvSpPr>
              <p:spPr>
                <a:xfrm>
                  <a:off x="4776089" y="3829487"/>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9526" y="65246"/>
                        <a:pt x="16669" y="68104"/>
                        <a:pt x="12859" y="68104"/>
                      </a:cubicBezTo>
                      <a:close/>
                    </a:path>
                  </a:pathLst>
                </a:custGeom>
                <a:solidFill>
                  <a:srgbClr val="808080"/>
                </a:solid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1F6BF979-9805-471D-AC76-389632C6A90B}"/>
                    </a:ext>
                  </a:extLst>
                </p:cNvPr>
                <p:cNvSpPr/>
                <p:nvPr/>
              </p:nvSpPr>
              <p:spPr>
                <a:xfrm>
                  <a:off x="3520451" y="3178068"/>
                  <a:ext cx="1321716" cy="2737840"/>
                </a:xfrm>
                <a:custGeom>
                  <a:avLst/>
                  <a:gdLst>
                    <a:gd name="connsiteX0" fmla="*/ 350044 w 400050"/>
                    <a:gd name="connsiteY0" fmla="*/ 7144 h 828675"/>
                    <a:gd name="connsiteX1" fmla="*/ 53816 w 400050"/>
                    <a:gd name="connsiteY1" fmla="*/ 7144 h 828675"/>
                    <a:gd name="connsiteX2" fmla="*/ 7144 w 400050"/>
                    <a:gd name="connsiteY2" fmla="*/ 53816 h 828675"/>
                    <a:gd name="connsiteX3" fmla="*/ 7144 w 400050"/>
                    <a:gd name="connsiteY3" fmla="*/ 781526 h 828675"/>
                    <a:gd name="connsiteX4" fmla="*/ 53816 w 400050"/>
                    <a:gd name="connsiteY4" fmla="*/ 828199 h 828675"/>
                    <a:gd name="connsiteX5" fmla="*/ 350044 w 400050"/>
                    <a:gd name="connsiteY5" fmla="*/ 828199 h 828675"/>
                    <a:gd name="connsiteX6" fmla="*/ 396716 w 400050"/>
                    <a:gd name="connsiteY6" fmla="*/ 781526 h 828675"/>
                    <a:gd name="connsiteX7" fmla="*/ 396716 w 400050"/>
                    <a:gd name="connsiteY7" fmla="*/ 53816 h 828675"/>
                    <a:gd name="connsiteX8" fmla="*/ 350044 w 400050"/>
                    <a:gd name="connsiteY8" fmla="*/ 7144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 h="828675">
                      <a:moveTo>
                        <a:pt x="350044" y="7144"/>
                      </a:moveTo>
                      <a:lnTo>
                        <a:pt x="53816" y="7144"/>
                      </a:lnTo>
                      <a:cubicBezTo>
                        <a:pt x="28099" y="7144"/>
                        <a:pt x="7144" y="28099"/>
                        <a:pt x="7144" y="53816"/>
                      </a:cubicBezTo>
                      <a:lnTo>
                        <a:pt x="7144" y="781526"/>
                      </a:lnTo>
                      <a:cubicBezTo>
                        <a:pt x="7144" y="807244"/>
                        <a:pt x="28099" y="828199"/>
                        <a:pt x="53816" y="828199"/>
                      </a:cubicBezTo>
                      <a:lnTo>
                        <a:pt x="350044" y="828199"/>
                      </a:lnTo>
                      <a:cubicBezTo>
                        <a:pt x="375761" y="828199"/>
                        <a:pt x="396716" y="807244"/>
                        <a:pt x="396716" y="781526"/>
                      </a:cubicBezTo>
                      <a:lnTo>
                        <a:pt x="396716" y="53816"/>
                      </a:lnTo>
                      <a:cubicBezTo>
                        <a:pt x="396716" y="28099"/>
                        <a:pt x="375761" y="7144"/>
                        <a:pt x="350044" y="7144"/>
                      </a:cubicBezTo>
                      <a:close/>
                    </a:path>
                  </a:pathLst>
                </a:custGeom>
                <a:solidFill>
                  <a:srgbClr val="808080"/>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C5C14AEB-789D-4545-A72D-6A34B0E4341A}"/>
                    </a:ext>
                  </a:extLst>
                </p:cNvPr>
                <p:cNvSpPr/>
                <p:nvPr/>
              </p:nvSpPr>
              <p:spPr>
                <a:xfrm>
                  <a:off x="3529897" y="3190652"/>
                  <a:ext cx="1290246" cy="2706371"/>
                </a:xfrm>
                <a:custGeom>
                  <a:avLst/>
                  <a:gdLst>
                    <a:gd name="connsiteX0" fmla="*/ 345281 w 390525"/>
                    <a:gd name="connsiteY0" fmla="*/ 7144 h 819150"/>
                    <a:gd name="connsiteX1" fmla="*/ 52864 w 390525"/>
                    <a:gd name="connsiteY1" fmla="*/ 7144 h 819150"/>
                    <a:gd name="connsiteX2" fmla="*/ 7144 w 390525"/>
                    <a:gd name="connsiteY2" fmla="*/ 52864 h 819150"/>
                    <a:gd name="connsiteX3" fmla="*/ 7144 w 390525"/>
                    <a:gd name="connsiteY3" fmla="*/ 772954 h 819150"/>
                    <a:gd name="connsiteX4" fmla="*/ 52864 w 390525"/>
                    <a:gd name="connsiteY4" fmla="*/ 818674 h 819150"/>
                    <a:gd name="connsiteX5" fmla="*/ 345281 w 390525"/>
                    <a:gd name="connsiteY5" fmla="*/ 818674 h 819150"/>
                    <a:gd name="connsiteX6" fmla="*/ 391001 w 390525"/>
                    <a:gd name="connsiteY6" fmla="*/ 772954 h 819150"/>
                    <a:gd name="connsiteX7" fmla="*/ 391001 w 390525"/>
                    <a:gd name="connsiteY7" fmla="*/ 52864 h 819150"/>
                    <a:gd name="connsiteX8" fmla="*/ 345281 w 390525"/>
                    <a:gd name="connsiteY8" fmla="*/ 7144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525" h="819150">
                      <a:moveTo>
                        <a:pt x="345281" y="7144"/>
                      </a:moveTo>
                      <a:lnTo>
                        <a:pt x="52864" y="7144"/>
                      </a:lnTo>
                      <a:cubicBezTo>
                        <a:pt x="27146" y="7144"/>
                        <a:pt x="7144" y="27146"/>
                        <a:pt x="7144" y="52864"/>
                      </a:cubicBezTo>
                      <a:lnTo>
                        <a:pt x="7144" y="772954"/>
                      </a:lnTo>
                      <a:cubicBezTo>
                        <a:pt x="7144" y="798671"/>
                        <a:pt x="27146" y="818674"/>
                        <a:pt x="52864" y="818674"/>
                      </a:cubicBezTo>
                      <a:lnTo>
                        <a:pt x="345281" y="818674"/>
                      </a:lnTo>
                      <a:cubicBezTo>
                        <a:pt x="370999" y="818674"/>
                        <a:pt x="391001" y="798671"/>
                        <a:pt x="391001" y="772954"/>
                      </a:cubicBezTo>
                      <a:lnTo>
                        <a:pt x="391001" y="52864"/>
                      </a:lnTo>
                      <a:cubicBezTo>
                        <a:pt x="391001" y="28099"/>
                        <a:pt x="370046" y="7144"/>
                        <a:pt x="345281" y="7144"/>
                      </a:cubicBezTo>
                      <a:close/>
                    </a:path>
                  </a:pathLst>
                </a:custGeom>
                <a:solidFill>
                  <a:srgbClr val="1A1A1A"/>
                </a:solid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4C629FE2-B500-4E35-98FC-07EBCC72310F}"/>
                    </a:ext>
                  </a:extLst>
                </p:cNvPr>
                <p:cNvSpPr/>
                <p:nvPr/>
              </p:nvSpPr>
              <p:spPr>
                <a:xfrm>
                  <a:off x="3627447" y="3596610"/>
                  <a:ext cx="1101430" cy="1951104"/>
                </a:xfrm>
                <a:custGeom>
                  <a:avLst/>
                  <a:gdLst>
                    <a:gd name="connsiteX0" fmla="*/ 7144 w 333375"/>
                    <a:gd name="connsiteY0" fmla="*/ 7144 h 590550"/>
                    <a:gd name="connsiteX1" fmla="*/ 331946 w 333375"/>
                    <a:gd name="connsiteY1" fmla="*/ 7144 h 590550"/>
                    <a:gd name="connsiteX2" fmla="*/ 331946 w 333375"/>
                    <a:gd name="connsiteY2" fmla="*/ 586264 h 590550"/>
                    <a:gd name="connsiteX3" fmla="*/ 7144 w 333375"/>
                    <a:gd name="connsiteY3" fmla="*/ 586264 h 590550"/>
                  </a:gdLst>
                  <a:ahLst/>
                  <a:cxnLst>
                    <a:cxn ang="0">
                      <a:pos x="connsiteX0" y="connsiteY0"/>
                    </a:cxn>
                    <a:cxn ang="0">
                      <a:pos x="connsiteX1" y="connsiteY1"/>
                    </a:cxn>
                    <a:cxn ang="0">
                      <a:pos x="connsiteX2" y="connsiteY2"/>
                    </a:cxn>
                    <a:cxn ang="0">
                      <a:pos x="connsiteX3" y="connsiteY3"/>
                    </a:cxn>
                  </a:cxnLst>
                  <a:rect l="l" t="t" r="r" b="b"/>
                  <a:pathLst>
                    <a:path w="333375" h="590550">
                      <a:moveTo>
                        <a:pt x="7144" y="7144"/>
                      </a:moveTo>
                      <a:lnTo>
                        <a:pt x="331946" y="7144"/>
                      </a:lnTo>
                      <a:lnTo>
                        <a:pt x="331946" y="586264"/>
                      </a:lnTo>
                      <a:lnTo>
                        <a:pt x="7144" y="586264"/>
                      </a:lnTo>
                      <a:close/>
                    </a:path>
                  </a:pathLst>
                </a:custGeom>
                <a:solidFill>
                  <a:schemeClr val="bg1">
                    <a:lumMod val="95000"/>
                  </a:schemeClr>
                </a:solidFill>
                <a:ln w="9525" cap="flat">
                  <a:noFill/>
                  <a:prstDash val="solid"/>
                  <a:miter/>
                </a:ln>
              </p:spPr>
              <p:txBody>
                <a:bodyPr rtlCol="0" anchor="ctr"/>
                <a:lstStyle/>
                <a:p>
                  <a:endParaRPr lang="en-US"/>
                </a:p>
              </p:txBody>
            </p:sp>
            <p:grpSp>
              <p:nvGrpSpPr>
                <p:cNvPr id="65" name="Group 64">
                  <a:extLst>
                    <a:ext uri="{FF2B5EF4-FFF2-40B4-BE49-F238E27FC236}">
                      <a16:creationId xmlns:a16="http://schemas.microsoft.com/office/drawing/2014/main" id="{E59C20D9-CE8B-48C4-9C66-7C4D378E64DE}"/>
                    </a:ext>
                  </a:extLst>
                </p:cNvPr>
                <p:cNvGrpSpPr/>
                <p:nvPr/>
              </p:nvGrpSpPr>
              <p:grpSpPr>
                <a:xfrm>
                  <a:off x="4088508" y="5635852"/>
                  <a:ext cx="173080" cy="173080"/>
                  <a:chOff x="6768665" y="6038214"/>
                  <a:chExt cx="147968" cy="147968"/>
                </a:xfrm>
              </p:grpSpPr>
              <p:sp>
                <p:nvSpPr>
                  <p:cNvPr id="69" name="Oval 68">
                    <a:extLst>
                      <a:ext uri="{FF2B5EF4-FFF2-40B4-BE49-F238E27FC236}">
                        <a16:creationId xmlns:a16="http://schemas.microsoft.com/office/drawing/2014/main" id="{FDB7D03D-9282-4DE9-904F-17ACCC89C8AE}"/>
                      </a:ext>
                    </a:extLst>
                  </p:cNvPr>
                  <p:cNvSpPr/>
                  <p:nvPr/>
                </p:nvSpPr>
                <p:spPr>
                  <a:xfrm>
                    <a:off x="6768665" y="6038214"/>
                    <a:ext cx="147968" cy="147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46B6EE85-04A7-475F-B569-336DD289BCC4}"/>
                      </a:ext>
                    </a:extLst>
                  </p:cNvPr>
                  <p:cNvSpPr/>
                  <p:nvPr/>
                </p:nvSpPr>
                <p:spPr>
                  <a:xfrm>
                    <a:off x="6802088" y="6071634"/>
                    <a:ext cx="81180" cy="811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Freeform: Shape 65">
                  <a:extLst>
                    <a:ext uri="{FF2B5EF4-FFF2-40B4-BE49-F238E27FC236}">
                      <a16:creationId xmlns:a16="http://schemas.microsoft.com/office/drawing/2014/main" id="{55D00922-C018-49AF-A8EB-C9EFBFCE3772}"/>
                    </a:ext>
                  </a:extLst>
                </p:cNvPr>
                <p:cNvSpPr/>
                <p:nvPr/>
              </p:nvSpPr>
              <p:spPr>
                <a:xfrm>
                  <a:off x="3821102" y="3628406"/>
                  <a:ext cx="906450" cy="1887518"/>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 fmla="*/ 614149 w 1119116"/>
                    <a:gd name="connsiteY0" fmla="*/ 0 h 2330356"/>
                    <a:gd name="connsiteX1" fmla="*/ 1115704 w 1119116"/>
                    <a:gd name="connsiteY1" fmla="*/ 3412 h 2330356"/>
                    <a:gd name="connsiteX2" fmla="*/ 1119116 w 1119116"/>
                    <a:gd name="connsiteY2" fmla="*/ 2330356 h 2330356"/>
                    <a:gd name="connsiteX3" fmla="*/ 0 w 1119116"/>
                    <a:gd name="connsiteY3" fmla="*/ 2330356 h 2330356"/>
                    <a:gd name="connsiteX4" fmla="*/ 614149 w 1119116"/>
                    <a:gd name="connsiteY4" fmla="*/ 0 h 233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67" name="Rectangle: Rounded Corners 66">
                  <a:extLst>
                    <a:ext uri="{FF2B5EF4-FFF2-40B4-BE49-F238E27FC236}">
                      <a16:creationId xmlns:a16="http://schemas.microsoft.com/office/drawing/2014/main" id="{8B6C582F-4337-419B-98EE-DEE80E587CBF}"/>
                    </a:ext>
                  </a:extLst>
                </p:cNvPr>
                <p:cNvSpPr/>
                <p:nvPr/>
              </p:nvSpPr>
              <p:spPr>
                <a:xfrm>
                  <a:off x="4058661" y="3449093"/>
                  <a:ext cx="254255" cy="58393"/>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5D38A93-CE35-4CBC-8267-0A9BD24EA0DB}"/>
                    </a:ext>
                  </a:extLst>
                </p:cNvPr>
                <p:cNvSpPr/>
                <p:nvPr/>
              </p:nvSpPr>
              <p:spPr>
                <a:xfrm>
                  <a:off x="3922825" y="3449093"/>
                  <a:ext cx="58393" cy="5839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Rounded Rectangle 51">
                <a:extLst>
                  <a:ext uri="{FF2B5EF4-FFF2-40B4-BE49-F238E27FC236}">
                    <a16:creationId xmlns:a16="http://schemas.microsoft.com/office/drawing/2014/main" id="{5D8EE758-1B64-4E5D-9173-8D81009E057F}"/>
                  </a:ext>
                </a:extLst>
              </p:cNvPr>
              <p:cNvSpPr/>
              <p:nvPr/>
            </p:nvSpPr>
            <p:spPr>
              <a:xfrm rot="3148397">
                <a:off x="1443651" y="1047331"/>
                <a:ext cx="227781" cy="304797"/>
              </a:xfrm>
              <a:prstGeom prst="roundRect">
                <a:avLst>
                  <a:gd name="adj" fmla="val 50000"/>
                </a:avLst>
              </a:prstGeom>
              <a:solidFill>
                <a:srgbClr val="FCC698"/>
              </a:solidFill>
              <a:ln w="33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a:solidFill>
                    <a:schemeClr val="tx1"/>
                  </a:solidFill>
                </a:endParaRPr>
              </a:p>
            </p:txBody>
          </p:sp>
          <p:sp>
            <p:nvSpPr>
              <p:cNvPr id="57" name="Rounded Rectangle 52">
                <a:extLst>
                  <a:ext uri="{FF2B5EF4-FFF2-40B4-BE49-F238E27FC236}">
                    <a16:creationId xmlns:a16="http://schemas.microsoft.com/office/drawing/2014/main" id="{42AB6689-921F-40DE-84CA-54B216685B94}"/>
                  </a:ext>
                </a:extLst>
              </p:cNvPr>
              <p:cNvSpPr/>
              <p:nvPr/>
            </p:nvSpPr>
            <p:spPr>
              <a:xfrm rot="3148397">
                <a:off x="1463592" y="1265972"/>
                <a:ext cx="227781" cy="304797"/>
              </a:xfrm>
              <a:prstGeom prst="roundRect">
                <a:avLst>
                  <a:gd name="adj" fmla="val 50000"/>
                </a:avLst>
              </a:prstGeom>
              <a:solidFill>
                <a:srgbClr val="FCC698"/>
              </a:solidFill>
              <a:ln w="33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a:solidFill>
                    <a:schemeClr val="tx1"/>
                  </a:solidFill>
                </a:endParaRPr>
              </a:p>
            </p:txBody>
          </p:sp>
          <p:sp>
            <p:nvSpPr>
              <p:cNvPr id="58" name="Rounded Rectangle 53">
                <a:extLst>
                  <a:ext uri="{FF2B5EF4-FFF2-40B4-BE49-F238E27FC236}">
                    <a16:creationId xmlns:a16="http://schemas.microsoft.com/office/drawing/2014/main" id="{FE93D1CA-F359-4FE3-B77E-AA48E6FAD03D}"/>
                  </a:ext>
                </a:extLst>
              </p:cNvPr>
              <p:cNvSpPr/>
              <p:nvPr/>
            </p:nvSpPr>
            <p:spPr>
              <a:xfrm rot="3148397">
                <a:off x="1500837" y="1488593"/>
                <a:ext cx="215985" cy="260502"/>
              </a:xfrm>
              <a:prstGeom prst="roundRect">
                <a:avLst>
                  <a:gd name="adj" fmla="val 50000"/>
                </a:avLst>
              </a:prstGeom>
              <a:solidFill>
                <a:srgbClr val="FCC698"/>
              </a:solidFill>
              <a:ln w="33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a:solidFill>
                    <a:schemeClr val="tx1"/>
                  </a:solidFill>
                </a:endParaRPr>
              </a:p>
            </p:txBody>
          </p:sp>
        </p:grpSp>
      </p:grpSp>
      <p:sp>
        <p:nvSpPr>
          <p:cNvPr id="71" name="TextBox 70">
            <a:extLst>
              <a:ext uri="{FF2B5EF4-FFF2-40B4-BE49-F238E27FC236}">
                <a16:creationId xmlns:a16="http://schemas.microsoft.com/office/drawing/2014/main" id="{658988B2-3C3A-4943-94F9-3B62F0EC5DBB}"/>
              </a:ext>
            </a:extLst>
          </p:cNvPr>
          <p:cNvSpPr txBox="1"/>
          <p:nvPr/>
        </p:nvSpPr>
        <p:spPr>
          <a:xfrm>
            <a:off x="6985264" y="432355"/>
            <a:ext cx="4373141" cy="553998"/>
          </a:xfrm>
          <a:prstGeom prst="rect">
            <a:avLst/>
          </a:prstGeom>
          <a:noFill/>
        </p:spPr>
        <p:txBody>
          <a:bodyPr wrap="square" lIns="36000" tIns="0" rIns="36000" bIns="0" rtlCol="0" anchor="ctr">
            <a:spAutoFit/>
          </a:bodyPr>
          <a:lstStyle/>
          <a:p>
            <a:pPr algn="r"/>
            <a:r>
              <a:rPr lang="en-US" altLang="ko-KR" sz="3600" b="1">
                <a:solidFill>
                  <a:schemeClr val="accent3">
                    <a:lumMod val="75000"/>
                  </a:schemeClr>
                </a:solidFill>
              </a:rPr>
              <a:t>KHÁM PHÁ</a:t>
            </a:r>
          </a:p>
        </p:txBody>
      </p:sp>
      <p:grpSp>
        <p:nvGrpSpPr>
          <p:cNvPr id="72" name="그룹 13">
            <a:extLst>
              <a:ext uri="{FF2B5EF4-FFF2-40B4-BE49-F238E27FC236}">
                <a16:creationId xmlns:a16="http://schemas.microsoft.com/office/drawing/2014/main" id="{757BF4CE-A7B4-4C30-B5A2-CEF1AF6F82F8}"/>
              </a:ext>
            </a:extLst>
          </p:cNvPr>
          <p:cNvGrpSpPr/>
          <p:nvPr/>
        </p:nvGrpSpPr>
        <p:grpSpPr>
          <a:xfrm>
            <a:off x="4067457" y="1479496"/>
            <a:ext cx="3638939" cy="1257783"/>
            <a:chOff x="4184192" y="2962333"/>
            <a:chExt cx="3638939" cy="1257783"/>
          </a:xfrm>
        </p:grpSpPr>
        <p:sp>
          <p:nvSpPr>
            <p:cNvPr id="73" name="Rectangle 44">
              <a:extLst>
                <a:ext uri="{FF2B5EF4-FFF2-40B4-BE49-F238E27FC236}">
                  <a16:creationId xmlns:a16="http://schemas.microsoft.com/office/drawing/2014/main" id="{8AEF3A5F-ED00-46D2-9374-11595279C1DC}"/>
                </a:ext>
              </a:extLst>
            </p:cNvPr>
            <p:cNvSpPr/>
            <p:nvPr/>
          </p:nvSpPr>
          <p:spPr>
            <a:xfrm>
              <a:off x="5778874" y="4028197"/>
              <a:ext cx="784800" cy="1919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Isosceles Triangle 73">
              <a:extLst>
                <a:ext uri="{FF2B5EF4-FFF2-40B4-BE49-F238E27FC236}">
                  <a16:creationId xmlns:a16="http://schemas.microsoft.com/office/drawing/2014/main" id="{F19534FF-1EBB-46EF-93F4-0D85B38FEF67}"/>
                </a:ext>
              </a:extLst>
            </p:cNvPr>
            <p:cNvSpPr/>
            <p:nvPr/>
          </p:nvSpPr>
          <p:spPr>
            <a:xfrm rot="16200000">
              <a:off x="4089262" y="3057263"/>
              <a:ext cx="545074" cy="35521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5" name="Rectangle 44">
              <a:extLst>
                <a:ext uri="{FF2B5EF4-FFF2-40B4-BE49-F238E27FC236}">
                  <a16:creationId xmlns:a16="http://schemas.microsoft.com/office/drawing/2014/main" id="{BCBB4509-4980-4D60-A85C-1C57D33719E0}"/>
                </a:ext>
              </a:extLst>
            </p:cNvPr>
            <p:cNvSpPr/>
            <p:nvPr/>
          </p:nvSpPr>
          <p:spPr>
            <a:xfrm>
              <a:off x="4539407" y="3126283"/>
              <a:ext cx="2024268" cy="1919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Block Arc 2">
              <a:extLst>
                <a:ext uri="{FF2B5EF4-FFF2-40B4-BE49-F238E27FC236}">
                  <a16:creationId xmlns:a16="http://schemas.microsoft.com/office/drawing/2014/main" id="{ED8164D0-B083-44B8-AA73-51D95E291918}"/>
                </a:ext>
              </a:extLst>
            </p:cNvPr>
            <p:cNvSpPr/>
            <p:nvPr/>
          </p:nvSpPr>
          <p:spPr>
            <a:xfrm rot="5400000">
              <a:off x="6645033" y="3041261"/>
              <a:ext cx="1093832" cy="1262365"/>
            </a:xfrm>
            <a:custGeom>
              <a:avLst/>
              <a:gdLst>
                <a:gd name="connsiteX0" fmla="*/ 990372 w 1011518"/>
                <a:gd name="connsiteY0" fmla="*/ 485411 h 1167369"/>
                <a:gd name="connsiteX1" fmla="*/ 1011518 w 1011518"/>
                <a:gd name="connsiteY1" fmla="*/ 1167369 h 1167369"/>
                <a:gd name="connsiteX2" fmla="*/ 834370 w 1011518"/>
                <a:gd name="connsiteY2" fmla="*/ 1167369 h 1167369"/>
                <a:gd name="connsiteX3" fmla="*/ 834370 w 1011518"/>
                <a:gd name="connsiteY3" fmla="*/ 491393 h 1167369"/>
                <a:gd name="connsiteX4" fmla="*/ 831381 w 1011518"/>
                <a:gd name="connsiteY4" fmla="*/ 491507 h 1167369"/>
                <a:gd name="connsiteX5" fmla="*/ 497779 w 1011518"/>
                <a:gd name="connsiteY5" fmla="*/ 176552 h 1167369"/>
                <a:gd name="connsiteX6" fmla="*/ 177148 w 1011518"/>
                <a:gd name="connsiteY6" fmla="*/ 497438 h 1167369"/>
                <a:gd name="connsiteX7" fmla="*/ 177148 w 1011518"/>
                <a:gd name="connsiteY7" fmla="*/ 1167369 h 1167369"/>
                <a:gd name="connsiteX8" fmla="*/ 0 w 1011518"/>
                <a:gd name="connsiteY8" fmla="*/ 1167369 h 1167369"/>
                <a:gd name="connsiteX9" fmla="*/ 0 w 1011518"/>
                <a:gd name="connsiteY9" fmla="*/ 504057 h 1167369"/>
                <a:gd name="connsiteX10" fmla="*/ 0 w 1011518"/>
                <a:gd name="connsiteY10" fmla="*/ 485411 h 1167369"/>
                <a:gd name="connsiteX11" fmla="*/ 1856 w 1011518"/>
                <a:gd name="connsiteY11" fmla="*/ 485411 h 1167369"/>
                <a:gd name="connsiteX12" fmla="*/ 494398 w 1011518"/>
                <a:gd name="connsiteY12" fmla="*/ 94 h 1167369"/>
                <a:gd name="connsiteX13" fmla="*/ 1007742 w 1011518"/>
                <a:gd name="connsiteY13" fmla="*/ 484745 h 1167369"/>
                <a:gd name="connsiteX14" fmla="*/ 990372 w 1011518"/>
                <a:gd name="connsiteY14" fmla="*/ 485411 h 1167369"/>
                <a:gd name="connsiteX0" fmla="*/ 1007742 w 1011518"/>
                <a:gd name="connsiteY0" fmla="*/ 484745 h 1167369"/>
                <a:gd name="connsiteX1" fmla="*/ 1011518 w 1011518"/>
                <a:gd name="connsiteY1" fmla="*/ 1167369 h 1167369"/>
                <a:gd name="connsiteX2" fmla="*/ 834370 w 1011518"/>
                <a:gd name="connsiteY2" fmla="*/ 1167369 h 1167369"/>
                <a:gd name="connsiteX3" fmla="*/ 834370 w 1011518"/>
                <a:gd name="connsiteY3" fmla="*/ 491393 h 1167369"/>
                <a:gd name="connsiteX4" fmla="*/ 831381 w 1011518"/>
                <a:gd name="connsiteY4" fmla="*/ 491507 h 1167369"/>
                <a:gd name="connsiteX5" fmla="*/ 497779 w 1011518"/>
                <a:gd name="connsiteY5" fmla="*/ 176552 h 1167369"/>
                <a:gd name="connsiteX6" fmla="*/ 177148 w 1011518"/>
                <a:gd name="connsiteY6" fmla="*/ 497438 h 1167369"/>
                <a:gd name="connsiteX7" fmla="*/ 177148 w 1011518"/>
                <a:gd name="connsiteY7" fmla="*/ 1167369 h 1167369"/>
                <a:gd name="connsiteX8" fmla="*/ 0 w 1011518"/>
                <a:gd name="connsiteY8" fmla="*/ 1167369 h 1167369"/>
                <a:gd name="connsiteX9" fmla="*/ 0 w 1011518"/>
                <a:gd name="connsiteY9" fmla="*/ 504057 h 1167369"/>
                <a:gd name="connsiteX10" fmla="*/ 0 w 1011518"/>
                <a:gd name="connsiteY10" fmla="*/ 485411 h 1167369"/>
                <a:gd name="connsiteX11" fmla="*/ 1856 w 1011518"/>
                <a:gd name="connsiteY11" fmla="*/ 485411 h 1167369"/>
                <a:gd name="connsiteX12" fmla="*/ 494398 w 1011518"/>
                <a:gd name="connsiteY12" fmla="*/ 94 h 1167369"/>
                <a:gd name="connsiteX13" fmla="*/ 1007742 w 1011518"/>
                <a:gd name="connsiteY13" fmla="*/ 484745 h 1167369"/>
                <a:gd name="connsiteX0" fmla="*/ 1007742 w 1011518"/>
                <a:gd name="connsiteY0" fmla="*/ 484745 h 1167369"/>
                <a:gd name="connsiteX1" fmla="*/ 1011518 w 1011518"/>
                <a:gd name="connsiteY1" fmla="*/ 1167369 h 1167369"/>
                <a:gd name="connsiteX2" fmla="*/ 834370 w 1011518"/>
                <a:gd name="connsiteY2" fmla="*/ 1167369 h 1167369"/>
                <a:gd name="connsiteX3" fmla="*/ 834370 w 1011518"/>
                <a:gd name="connsiteY3" fmla="*/ 491393 h 1167369"/>
                <a:gd name="connsiteX4" fmla="*/ 831381 w 1011518"/>
                <a:gd name="connsiteY4" fmla="*/ 491507 h 1167369"/>
                <a:gd name="connsiteX5" fmla="*/ 497779 w 1011518"/>
                <a:gd name="connsiteY5" fmla="*/ 176552 h 1167369"/>
                <a:gd name="connsiteX6" fmla="*/ 177148 w 1011518"/>
                <a:gd name="connsiteY6" fmla="*/ 497438 h 1167369"/>
                <a:gd name="connsiteX7" fmla="*/ 177148 w 1011518"/>
                <a:gd name="connsiteY7" fmla="*/ 1167369 h 1167369"/>
                <a:gd name="connsiteX8" fmla="*/ 0 w 1011518"/>
                <a:gd name="connsiteY8" fmla="*/ 1167369 h 1167369"/>
                <a:gd name="connsiteX9" fmla="*/ 0 w 1011518"/>
                <a:gd name="connsiteY9" fmla="*/ 485411 h 1167369"/>
                <a:gd name="connsiteX10" fmla="*/ 1856 w 1011518"/>
                <a:gd name="connsiteY10" fmla="*/ 485411 h 1167369"/>
                <a:gd name="connsiteX11" fmla="*/ 494398 w 1011518"/>
                <a:gd name="connsiteY11" fmla="*/ 94 h 1167369"/>
                <a:gd name="connsiteX12" fmla="*/ 1007742 w 1011518"/>
                <a:gd name="connsiteY12" fmla="*/ 484745 h 1167369"/>
                <a:gd name="connsiteX0" fmla="*/ 1007742 w 1011518"/>
                <a:gd name="connsiteY0" fmla="*/ 484745 h 1167369"/>
                <a:gd name="connsiteX1" fmla="*/ 1011518 w 1011518"/>
                <a:gd name="connsiteY1" fmla="*/ 1167369 h 1167369"/>
                <a:gd name="connsiteX2" fmla="*/ 834370 w 1011518"/>
                <a:gd name="connsiteY2" fmla="*/ 1167369 h 1167369"/>
                <a:gd name="connsiteX3" fmla="*/ 831381 w 1011518"/>
                <a:gd name="connsiteY3" fmla="*/ 491507 h 1167369"/>
                <a:gd name="connsiteX4" fmla="*/ 497779 w 1011518"/>
                <a:gd name="connsiteY4" fmla="*/ 176552 h 1167369"/>
                <a:gd name="connsiteX5" fmla="*/ 177148 w 1011518"/>
                <a:gd name="connsiteY5" fmla="*/ 497438 h 1167369"/>
                <a:gd name="connsiteX6" fmla="*/ 177148 w 1011518"/>
                <a:gd name="connsiteY6" fmla="*/ 1167369 h 1167369"/>
                <a:gd name="connsiteX7" fmla="*/ 0 w 1011518"/>
                <a:gd name="connsiteY7" fmla="*/ 1167369 h 1167369"/>
                <a:gd name="connsiteX8" fmla="*/ 0 w 1011518"/>
                <a:gd name="connsiteY8" fmla="*/ 485411 h 1167369"/>
                <a:gd name="connsiteX9" fmla="*/ 1856 w 1011518"/>
                <a:gd name="connsiteY9" fmla="*/ 485411 h 1167369"/>
                <a:gd name="connsiteX10" fmla="*/ 494398 w 1011518"/>
                <a:gd name="connsiteY10" fmla="*/ 94 h 1167369"/>
                <a:gd name="connsiteX11" fmla="*/ 1007742 w 1011518"/>
                <a:gd name="connsiteY11" fmla="*/ 484745 h 116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1518" h="1167369">
                  <a:moveTo>
                    <a:pt x="1007742" y="484745"/>
                  </a:moveTo>
                  <a:cubicBezTo>
                    <a:pt x="1009001" y="712286"/>
                    <a:pt x="1010259" y="939828"/>
                    <a:pt x="1011518" y="1167369"/>
                  </a:cubicBezTo>
                  <a:lnTo>
                    <a:pt x="834370" y="1167369"/>
                  </a:lnTo>
                  <a:cubicBezTo>
                    <a:pt x="833374" y="942082"/>
                    <a:pt x="832377" y="716794"/>
                    <a:pt x="831381" y="491507"/>
                  </a:cubicBezTo>
                  <a:cubicBezTo>
                    <a:pt x="824543" y="313175"/>
                    <a:pt x="676210" y="173132"/>
                    <a:pt x="497779" y="176552"/>
                  </a:cubicBezTo>
                  <a:cubicBezTo>
                    <a:pt x="321564" y="179929"/>
                    <a:pt x="180042" y="322001"/>
                    <a:pt x="177148" y="497438"/>
                  </a:cubicBezTo>
                  <a:lnTo>
                    <a:pt x="177148" y="1167369"/>
                  </a:lnTo>
                  <a:lnTo>
                    <a:pt x="0" y="1167369"/>
                  </a:lnTo>
                  <a:lnTo>
                    <a:pt x="0" y="485411"/>
                  </a:lnTo>
                  <a:lnTo>
                    <a:pt x="1856" y="485411"/>
                  </a:lnTo>
                  <a:cubicBezTo>
                    <a:pt x="10052" y="219336"/>
                    <a:pt x="226090" y="5235"/>
                    <a:pt x="494398" y="94"/>
                  </a:cubicBezTo>
                  <a:cubicBezTo>
                    <a:pt x="768966" y="-5168"/>
                    <a:pt x="997220" y="210329"/>
                    <a:pt x="1007742" y="4847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79" name="Group 78">
            <a:extLst>
              <a:ext uri="{FF2B5EF4-FFF2-40B4-BE49-F238E27FC236}">
                <a16:creationId xmlns:a16="http://schemas.microsoft.com/office/drawing/2014/main" id="{D6C3AB22-D184-465A-92A9-62DEB76DCC18}"/>
              </a:ext>
            </a:extLst>
          </p:cNvPr>
          <p:cNvGrpSpPr/>
          <p:nvPr/>
        </p:nvGrpSpPr>
        <p:grpSpPr>
          <a:xfrm>
            <a:off x="220565" y="2690903"/>
            <a:ext cx="3642774" cy="734908"/>
            <a:chOff x="232423" y="4046825"/>
            <a:chExt cx="2395361" cy="577280"/>
          </a:xfrm>
        </p:grpSpPr>
        <p:sp>
          <p:nvSpPr>
            <p:cNvPr id="80" name="TextBox 79">
              <a:extLst>
                <a:ext uri="{FF2B5EF4-FFF2-40B4-BE49-F238E27FC236}">
                  <a16:creationId xmlns:a16="http://schemas.microsoft.com/office/drawing/2014/main" id="{76CFB836-F50E-4C5C-A4B5-64A5A3FFE335}"/>
                </a:ext>
              </a:extLst>
            </p:cNvPr>
            <p:cNvSpPr txBox="1"/>
            <p:nvPr/>
          </p:nvSpPr>
          <p:spPr>
            <a:xfrm>
              <a:off x="232423" y="4046825"/>
              <a:ext cx="2395361" cy="307777"/>
            </a:xfrm>
            <a:prstGeom prst="rect">
              <a:avLst/>
            </a:prstGeom>
            <a:noFill/>
          </p:spPr>
          <p:txBody>
            <a:bodyPr wrap="square" rtlCol="0" anchor="ctr">
              <a:spAutoFit/>
            </a:bodyPr>
            <a:lstStyle/>
            <a:p>
              <a:pPr algn="r"/>
              <a:r>
                <a:rPr lang="en-US" altLang="ko-KR" sz="1400" b="1">
                  <a:solidFill>
                    <a:schemeClr val="tx1">
                      <a:lumMod val="75000"/>
                      <a:lumOff val="25000"/>
                    </a:schemeClr>
                  </a:solidFill>
                  <a:cs typeface="Arial" pitchFamily="34" charset="0"/>
                </a:rPr>
                <a:t>Hạ tầng kỹ thuật số?</a:t>
              </a:r>
              <a:endParaRPr lang="ko-KR" altLang="en-US" sz="1400" b="1">
                <a:solidFill>
                  <a:schemeClr val="tx1">
                    <a:lumMod val="75000"/>
                    <a:lumOff val="25000"/>
                  </a:schemeClr>
                </a:solidFill>
                <a:cs typeface="Arial" pitchFamily="34" charset="0"/>
              </a:endParaRPr>
            </a:p>
          </p:txBody>
        </p:sp>
        <p:sp>
          <p:nvSpPr>
            <p:cNvPr id="81" name="TextBox 80">
              <a:extLst>
                <a:ext uri="{FF2B5EF4-FFF2-40B4-BE49-F238E27FC236}">
                  <a16:creationId xmlns:a16="http://schemas.microsoft.com/office/drawing/2014/main" id="{D51D4A1D-05BF-4709-A091-7DA4BD951B39}"/>
                </a:ext>
              </a:extLst>
            </p:cNvPr>
            <p:cNvSpPr txBox="1"/>
            <p:nvPr/>
          </p:nvSpPr>
          <p:spPr>
            <a:xfrm>
              <a:off x="232423" y="4261461"/>
              <a:ext cx="2395361" cy="362644"/>
            </a:xfrm>
            <a:prstGeom prst="rect">
              <a:avLst/>
            </a:prstGeom>
            <a:noFill/>
          </p:spPr>
          <p:txBody>
            <a:bodyPr wrap="square" rtlCol="0">
              <a:spAutoFit/>
            </a:bodyPr>
            <a:lstStyle/>
            <a:p>
              <a:pPr algn="r"/>
              <a:r>
                <a:rPr lang="en-US" altLang="ko-KR" sz="1200">
                  <a:solidFill>
                    <a:schemeClr val="tx1">
                      <a:lumMod val="75000"/>
                      <a:lumOff val="25000"/>
                    </a:schemeClr>
                  </a:solidFill>
                  <a:cs typeface="Arial" pitchFamily="34" charset="0"/>
                </a:rPr>
                <a:t>Hạ tầng kỹ thuật số có phải là hạ tầng CNTT?</a:t>
              </a:r>
              <a:br>
                <a:rPr lang="en-US" altLang="ko-KR" sz="1200">
                  <a:solidFill>
                    <a:schemeClr val="tx1">
                      <a:lumMod val="75000"/>
                      <a:lumOff val="25000"/>
                    </a:schemeClr>
                  </a:solidFill>
                  <a:cs typeface="Arial" pitchFamily="34" charset="0"/>
                </a:rPr>
              </a:br>
              <a:r>
                <a:rPr lang="en-US" altLang="ko-KR" sz="1200">
                  <a:solidFill>
                    <a:schemeClr val="tx1">
                      <a:lumMod val="75000"/>
                      <a:lumOff val="25000"/>
                    </a:schemeClr>
                  </a:solidFill>
                  <a:cs typeface="Arial" pitchFamily="34" charset="0"/>
                </a:rPr>
                <a:t>Trình độ nguồn nhân lực có đáp ứng?</a:t>
              </a:r>
              <a:endParaRPr lang="ko-KR" altLang="en-US" sz="120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4157788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E0205933-4EE2-4A46-9FA3-CC7EB24DA067}"/>
              </a:ext>
            </a:extLst>
          </p:cNvPr>
          <p:cNvSpPr/>
          <p:nvPr/>
        </p:nvSpPr>
        <p:spPr>
          <a:xfrm>
            <a:off x="4061858" y="1724278"/>
            <a:ext cx="4054799" cy="4054799"/>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a:t>CÔNG NGHỆ SỐ</a:t>
            </a:r>
          </a:p>
        </p:txBody>
      </p:sp>
      <p:sp>
        <p:nvSpPr>
          <p:cNvPr id="4" name="Freeform: Shape 3">
            <a:extLst>
              <a:ext uri="{FF2B5EF4-FFF2-40B4-BE49-F238E27FC236}">
                <a16:creationId xmlns:a16="http://schemas.microsoft.com/office/drawing/2014/main" id="{0CD09B46-3B65-4F09-9E94-91FE49C5A21F}"/>
              </a:ext>
            </a:extLst>
          </p:cNvPr>
          <p:cNvSpPr/>
          <p:nvPr/>
        </p:nvSpPr>
        <p:spPr>
          <a:xfrm>
            <a:off x="6089257" y="2333269"/>
            <a:ext cx="1621167" cy="2580783"/>
          </a:xfrm>
          <a:custGeom>
            <a:avLst/>
            <a:gdLst>
              <a:gd name="connsiteX0" fmla="*/ 1127628 w 1136356"/>
              <a:gd name="connsiteY0" fmla="*/ 671962 h 1808998"/>
              <a:gd name="connsiteX1" fmla="*/ 1015351 w 1136356"/>
              <a:gd name="connsiteY1" fmla="*/ 617607 h 1808998"/>
              <a:gd name="connsiteX2" fmla="*/ 995308 w 1136356"/>
              <a:gd name="connsiteY2" fmla="*/ 623383 h 1808998"/>
              <a:gd name="connsiteX3" fmla="*/ 953862 w 1136356"/>
              <a:gd name="connsiteY3" fmla="*/ 695573 h 1808998"/>
              <a:gd name="connsiteX4" fmla="*/ 846341 w 1136356"/>
              <a:gd name="connsiteY4" fmla="*/ 882418 h 1808998"/>
              <a:gd name="connsiteX5" fmla="*/ 833093 w 1136356"/>
              <a:gd name="connsiteY5" fmla="*/ 885305 h 1808998"/>
              <a:gd name="connsiteX6" fmla="*/ 778228 w 1136356"/>
              <a:gd name="connsiteY6" fmla="*/ 844029 h 1808998"/>
              <a:gd name="connsiteX7" fmla="*/ 725062 w 1136356"/>
              <a:gd name="connsiteY7" fmla="*/ 830441 h 1808998"/>
              <a:gd name="connsiteX8" fmla="*/ 715041 w 1136356"/>
              <a:gd name="connsiteY8" fmla="*/ 830271 h 1808998"/>
              <a:gd name="connsiteX9" fmla="*/ 698564 w 1136356"/>
              <a:gd name="connsiteY9" fmla="*/ 831120 h 1808998"/>
              <a:gd name="connsiteX10" fmla="*/ 680559 w 1136356"/>
              <a:gd name="connsiteY10" fmla="*/ 834687 h 1808998"/>
              <a:gd name="connsiteX11" fmla="*/ 614654 w 1136356"/>
              <a:gd name="connsiteY11" fmla="*/ 823137 h 1808998"/>
              <a:gd name="connsiteX12" fmla="*/ 606671 w 1136356"/>
              <a:gd name="connsiteY12" fmla="*/ 818551 h 1808998"/>
              <a:gd name="connsiteX13" fmla="*/ 584929 w 1136356"/>
              <a:gd name="connsiteY13" fmla="*/ 808189 h 1808998"/>
              <a:gd name="connsiteX14" fmla="*/ 552146 w 1136356"/>
              <a:gd name="connsiteY14" fmla="*/ 796639 h 1808998"/>
              <a:gd name="connsiteX15" fmla="*/ 545351 w 1136356"/>
              <a:gd name="connsiteY15" fmla="*/ 790524 h 1808998"/>
              <a:gd name="connsiteX16" fmla="*/ 499490 w 1136356"/>
              <a:gd name="connsiteY16" fmla="*/ 772689 h 1808998"/>
              <a:gd name="connsiteX17" fmla="*/ 475709 w 1136356"/>
              <a:gd name="connsiteY17" fmla="*/ 765555 h 1808998"/>
              <a:gd name="connsiteX18" fmla="*/ 449381 w 1136356"/>
              <a:gd name="connsiteY18" fmla="*/ 751796 h 1808998"/>
              <a:gd name="connsiteX19" fmla="*/ 440209 w 1136356"/>
              <a:gd name="connsiteY19" fmla="*/ 741944 h 1808998"/>
              <a:gd name="connsiteX20" fmla="*/ 428319 w 1136356"/>
              <a:gd name="connsiteY20" fmla="*/ 728865 h 1808998"/>
              <a:gd name="connsiteX21" fmla="*/ 418127 w 1136356"/>
              <a:gd name="connsiteY21" fmla="*/ 727846 h 1808998"/>
              <a:gd name="connsiteX22" fmla="*/ 406916 w 1136356"/>
              <a:gd name="connsiteY22" fmla="*/ 710520 h 1808998"/>
              <a:gd name="connsiteX23" fmla="*/ 413541 w 1136356"/>
              <a:gd name="connsiteY23" fmla="*/ 692175 h 1808998"/>
              <a:gd name="connsiteX24" fmla="*/ 421354 w 1136356"/>
              <a:gd name="connsiteY24" fmla="*/ 662620 h 1808998"/>
              <a:gd name="connsiteX25" fmla="*/ 419656 w 1136356"/>
              <a:gd name="connsiteY25" fmla="*/ 616928 h 1808998"/>
              <a:gd name="connsiteX26" fmla="*/ 403349 w 1136356"/>
              <a:gd name="connsiteY26" fmla="*/ 577011 h 1808998"/>
              <a:gd name="connsiteX27" fmla="*/ 389081 w 1136356"/>
              <a:gd name="connsiteY27" fmla="*/ 534376 h 1808998"/>
              <a:gd name="connsiteX28" fmla="*/ 367849 w 1136356"/>
              <a:gd name="connsiteY28" fmla="*/ 467452 h 1808998"/>
              <a:gd name="connsiteX29" fmla="*/ 373794 w 1136356"/>
              <a:gd name="connsiteY29" fmla="*/ 432631 h 1808998"/>
              <a:gd name="connsiteX30" fmla="*/ 376681 w 1136356"/>
              <a:gd name="connsiteY30" fmla="*/ 426516 h 1808998"/>
              <a:gd name="connsiteX31" fmla="*/ 372265 w 1136356"/>
              <a:gd name="connsiteY31" fmla="*/ 406812 h 1808998"/>
              <a:gd name="connsiteX32" fmla="*/ 350693 w 1136356"/>
              <a:gd name="connsiteY32" fmla="*/ 385240 h 1808998"/>
              <a:gd name="connsiteX33" fmla="*/ 351542 w 1136356"/>
              <a:gd name="connsiteY33" fmla="*/ 370123 h 1808998"/>
              <a:gd name="connsiteX34" fmla="*/ 370736 w 1136356"/>
              <a:gd name="connsiteY34" fmla="*/ 368764 h 1808998"/>
              <a:gd name="connsiteX35" fmla="*/ 400292 w 1136356"/>
              <a:gd name="connsiteY35" fmla="*/ 383542 h 1808998"/>
              <a:gd name="connsiteX36" fmla="*/ 430697 w 1136356"/>
              <a:gd name="connsiteY36" fmla="*/ 370972 h 1808998"/>
              <a:gd name="connsiteX37" fmla="*/ 444795 w 1136356"/>
              <a:gd name="connsiteY37" fmla="*/ 357383 h 1808998"/>
              <a:gd name="connsiteX38" fmla="*/ 468915 w 1136356"/>
              <a:gd name="connsiteY38" fmla="*/ 338529 h 1808998"/>
              <a:gd name="connsiteX39" fmla="*/ 470444 w 1136356"/>
              <a:gd name="connsiteY39" fmla="*/ 334622 h 1808998"/>
              <a:gd name="connsiteX40" fmla="*/ 485901 w 1136356"/>
              <a:gd name="connsiteY40" fmla="*/ 322732 h 1808998"/>
              <a:gd name="connsiteX41" fmla="*/ 506114 w 1136356"/>
              <a:gd name="connsiteY41" fmla="*/ 302689 h 1808998"/>
              <a:gd name="connsiteX42" fmla="*/ 503566 w 1136356"/>
              <a:gd name="connsiteY42" fmla="*/ 264640 h 1808998"/>
              <a:gd name="connsiteX43" fmla="*/ 510700 w 1136356"/>
              <a:gd name="connsiteY43" fmla="*/ 231518 h 1808998"/>
              <a:gd name="connsiteX44" fmla="*/ 514607 w 1136356"/>
              <a:gd name="connsiteY44" fmla="*/ 220477 h 1808998"/>
              <a:gd name="connsiteX45" fmla="*/ 518344 w 1136356"/>
              <a:gd name="connsiteY45" fmla="*/ 188543 h 1808998"/>
              <a:gd name="connsiteX46" fmla="*/ 532782 w 1136356"/>
              <a:gd name="connsiteY46" fmla="*/ 141153 h 1808998"/>
              <a:gd name="connsiteX47" fmla="*/ 534480 w 1136356"/>
              <a:gd name="connsiteY47" fmla="*/ 131301 h 1808998"/>
              <a:gd name="connsiteX48" fmla="*/ 527686 w 1136356"/>
              <a:gd name="connsiteY48" fmla="*/ 107860 h 1808998"/>
              <a:gd name="connsiteX49" fmla="*/ 498980 w 1136356"/>
              <a:gd name="connsiteY49" fmla="*/ 61829 h 1808998"/>
              <a:gd name="connsiteX50" fmla="*/ 496772 w 1136356"/>
              <a:gd name="connsiteY50" fmla="*/ 59281 h 1808998"/>
              <a:gd name="connsiteX51" fmla="*/ 471293 w 1136356"/>
              <a:gd name="connsiteY51" fmla="*/ 38728 h 1808998"/>
              <a:gd name="connsiteX52" fmla="*/ 445644 w 1136356"/>
              <a:gd name="connsiteY52" fmla="*/ 18345 h 1808998"/>
              <a:gd name="connsiteX53" fmla="*/ 423223 w 1136356"/>
              <a:gd name="connsiteY53" fmla="*/ 5945 h 1808998"/>
              <a:gd name="connsiteX54" fmla="*/ 381777 w 1136356"/>
              <a:gd name="connsiteY54" fmla="*/ 0 h 1808998"/>
              <a:gd name="connsiteX55" fmla="*/ 373284 w 1136356"/>
              <a:gd name="connsiteY55" fmla="*/ 0 h 1808998"/>
              <a:gd name="connsiteX56" fmla="*/ 344918 w 1136356"/>
              <a:gd name="connsiteY56" fmla="*/ 9852 h 1808998"/>
              <a:gd name="connsiteX57" fmla="*/ 300075 w 1136356"/>
              <a:gd name="connsiteY57" fmla="*/ 35161 h 1808998"/>
              <a:gd name="connsiteX58" fmla="*/ 273407 w 1136356"/>
              <a:gd name="connsiteY58" fmla="*/ 71001 h 1808998"/>
              <a:gd name="connsiteX59" fmla="*/ 251156 w 1136356"/>
              <a:gd name="connsiteY59" fmla="*/ 134358 h 1808998"/>
              <a:gd name="connsiteX60" fmla="*/ 243172 w 1136356"/>
              <a:gd name="connsiteY60" fmla="*/ 183618 h 1808998"/>
              <a:gd name="connsiteX61" fmla="*/ 237907 w 1136356"/>
              <a:gd name="connsiteY61" fmla="*/ 235594 h 1808998"/>
              <a:gd name="connsiteX62" fmla="*/ 227375 w 1136356"/>
              <a:gd name="connsiteY62" fmla="*/ 272794 h 1808998"/>
              <a:gd name="connsiteX63" fmla="*/ 214636 w 1136356"/>
              <a:gd name="connsiteY63" fmla="*/ 276530 h 1808998"/>
              <a:gd name="connsiteX64" fmla="*/ 194423 w 1136356"/>
              <a:gd name="connsiteY64" fmla="*/ 286382 h 1808998"/>
              <a:gd name="connsiteX65" fmla="*/ 167925 w 1136356"/>
              <a:gd name="connsiteY65" fmla="*/ 335641 h 1808998"/>
              <a:gd name="connsiteX66" fmla="*/ 153317 w 1136356"/>
              <a:gd name="connsiteY66" fmla="*/ 353307 h 1808998"/>
              <a:gd name="connsiteX67" fmla="*/ 115948 w 1136356"/>
              <a:gd name="connsiteY67" fmla="*/ 403585 h 1808998"/>
              <a:gd name="connsiteX68" fmla="*/ 59045 w 1136356"/>
              <a:gd name="connsiteY68" fmla="*/ 481550 h 1808998"/>
              <a:gd name="connsiteX69" fmla="*/ 49193 w 1136356"/>
              <a:gd name="connsiteY69" fmla="*/ 495139 h 1808998"/>
              <a:gd name="connsiteX70" fmla="*/ 29320 w 1136356"/>
              <a:gd name="connsiteY70" fmla="*/ 577181 h 1808998"/>
              <a:gd name="connsiteX71" fmla="*/ 29320 w 1136356"/>
              <a:gd name="connsiteY71" fmla="*/ 660752 h 1808998"/>
              <a:gd name="connsiteX72" fmla="*/ 25753 w 1136356"/>
              <a:gd name="connsiteY72" fmla="*/ 670264 h 1808998"/>
              <a:gd name="connsiteX73" fmla="*/ 614 w 1136356"/>
              <a:gd name="connsiteY73" fmla="*/ 734131 h 1808998"/>
              <a:gd name="connsiteX74" fmla="*/ 17600 w 1136356"/>
              <a:gd name="connsiteY74" fmla="*/ 818041 h 1808998"/>
              <a:gd name="connsiteX75" fmla="*/ 34416 w 1136356"/>
              <a:gd name="connsiteY75" fmla="*/ 881059 h 1808998"/>
              <a:gd name="connsiteX76" fmla="*/ 53949 w 1136356"/>
              <a:gd name="connsiteY76" fmla="*/ 945435 h 1808998"/>
              <a:gd name="connsiteX77" fmla="*/ 61763 w 1136356"/>
              <a:gd name="connsiteY77" fmla="*/ 982295 h 1808998"/>
              <a:gd name="connsiteX78" fmla="*/ 59894 w 1136356"/>
              <a:gd name="connsiteY78" fmla="*/ 1014398 h 1808998"/>
              <a:gd name="connsiteX79" fmla="*/ 54289 w 1136356"/>
              <a:gd name="connsiteY79" fmla="*/ 1099837 h 1808998"/>
              <a:gd name="connsiteX80" fmla="*/ 79768 w 1136356"/>
              <a:gd name="connsiteY80" fmla="*/ 1170498 h 1808998"/>
              <a:gd name="connsiteX81" fmla="*/ 97943 w 1136356"/>
              <a:gd name="connsiteY81" fmla="*/ 1188673 h 1808998"/>
              <a:gd name="connsiteX82" fmla="*/ 115269 w 1136356"/>
              <a:gd name="connsiteY82" fmla="*/ 1200903 h 1808998"/>
              <a:gd name="connsiteX83" fmla="*/ 140408 w 1136356"/>
              <a:gd name="connsiteY83" fmla="*/ 1210755 h 1808998"/>
              <a:gd name="connsiteX84" fmla="*/ 196801 w 1136356"/>
              <a:gd name="connsiteY84" fmla="*/ 1222985 h 1808998"/>
              <a:gd name="connsiteX85" fmla="*/ 239945 w 1136356"/>
              <a:gd name="connsiteY85" fmla="*/ 1225872 h 1808998"/>
              <a:gd name="connsiteX86" fmla="*/ 259649 w 1136356"/>
              <a:gd name="connsiteY86" fmla="*/ 1242349 h 1808998"/>
              <a:gd name="connsiteX87" fmla="*/ 270690 w 1136356"/>
              <a:gd name="connsiteY87" fmla="*/ 1256787 h 1808998"/>
              <a:gd name="connsiteX88" fmla="*/ 304661 w 1136356"/>
              <a:gd name="connsiteY88" fmla="*/ 1252031 h 1808998"/>
              <a:gd name="connsiteX89" fmla="*/ 314004 w 1136356"/>
              <a:gd name="connsiteY89" fmla="*/ 1237253 h 1808998"/>
              <a:gd name="connsiteX90" fmla="*/ 327762 w 1136356"/>
              <a:gd name="connsiteY90" fmla="*/ 1223494 h 1808998"/>
              <a:gd name="connsiteX91" fmla="*/ 337954 w 1136356"/>
              <a:gd name="connsiteY91" fmla="*/ 1224174 h 1808998"/>
              <a:gd name="connsiteX92" fmla="*/ 344578 w 1136356"/>
              <a:gd name="connsiteY92" fmla="*/ 1229779 h 1808998"/>
              <a:gd name="connsiteX93" fmla="*/ 359016 w 1136356"/>
              <a:gd name="connsiteY93" fmla="*/ 1241500 h 1808998"/>
              <a:gd name="connsiteX94" fmla="*/ 365811 w 1136356"/>
              <a:gd name="connsiteY94" fmla="*/ 1251861 h 1808998"/>
              <a:gd name="connsiteX95" fmla="*/ 353241 w 1136356"/>
              <a:gd name="connsiteY95" fmla="*/ 1261543 h 1808998"/>
              <a:gd name="connsiteX96" fmla="*/ 347636 w 1136356"/>
              <a:gd name="connsiteY96" fmla="*/ 1266639 h 1808998"/>
              <a:gd name="connsiteX97" fmla="*/ 348315 w 1136356"/>
              <a:gd name="connsiteY97" fmla="*/ 1298742 h 1808998"/>
              <a:gd name="connsiteX98" fmla="*/ 348994 w 1136356"/>
              <a:gd name="connsiteY98" fmla="*/ 1315558 h 1808998"/>
              <a:gd name="connsiteX99" fmla="*/ 349504 w 1136356"/>
              <a:gd name="connsiteY99" fmla="*/ 1334582 h 1808998"/>
              <a:gd name="connsiteX100" fmla="*/ 348994 w 1136356"/>
              <a:gd name="connsiteY100" fmla="*/ 1367365 h 1808998"/>
              <a:gd name="connsiteX101" fmla="*/ 349164 w 1136356"/>
              <a:gd name="connsiteY101" fmla="*/ 1383502 h 1808998"/>
              <a:gd name="connsiteX102" fmla="*/ 347975 w 1136356"/>
              <a:gd name="connsiteY102" fmla="*/ 1410679 h 1808998"/>
              <a:gd name="connsiteX103" fmla="*/ 349164 w 1136356"/>
              <a:gd name="connsiteY103" fmla="*/ 1443802 h 1808998"/>
              <a:gd name="connsiteX104" fmla="*/ 346616 w 1136356"/>
              <a:gd name="connsiteY104" fmla="*/ 1497137 h 1808998"/>
              <a:gd name="connsiteX105" fmla="*/ 336255 w 1136356"/>
              <a:gd name="connsiteY105" fmla="*/ 1503932 h 1808998"/>
              <a:gd name="connsiteX106" fmla="*/ 292431 w 1136356"/>
              <a:gd name="connsiteY106" fmla="*/ 1486096 h 1808998"/>
              <a:gd name="connsiteX107" fmla="*/ 216335 w 1136356"/>
              <a:gd name="connsiteY107" fmla="*/ 1454842 h 1808998"/>
              <a:gd name="connsiteX108" fmla="*/ 193743 w 1136356"/>
              <a:gd name="connsiteY108" fmla="*/ 1467922 h 1808998"/>
              <a:gd name="connsiteX109" fmla="*/ 201387 w 1136356"/>
              <a:gd name="connsiteY109" fmla="*/ 1533147 h 1808998"/>
              <a:gd name="connsiteX110" fmla="*/ 203086 w 1136356"/>
              <a:gd name="connsiteY110" fmla="*/ 1537903 h 1808998"/>
              <a:gd name="connsiteX111" fmla="*/ 208012 w 1136356"/>
              <a:gd name="connsiteY111" fmla="*/ 1545037 h 1808998"/>
              <a:gd name="connsiteX112" fmla="*/ 212598 w 1136356"/>
              <a:gd name="connsiteY112" fmla="*/ 1556078 h 1808998"/>
              <a:gd name="connsiteX113" fmla="*/ 205124 w 1136356"/>
              <a:gd name="connsiteY113" fmla="*/ 1561854 h 1808998"/>
              <a:gd name="connsiteX114" fmla="*/ 138369 w 1136356"/>
              <a:gd name="connsiteY114" fmla="*/ 1577650 h 1808998"/>
              <a:gd name="connsiteX115" fmla="*/ 73653 w 1136356"/>
              <a:gd name="connsiteY115" fmla="*/ 1591579 h 1808998"/>
              <a:gd name="connsiteX116" fmla="*/ 54119 w 1136356"/>
              <a:gd name="connsiteY116" fmla="*/ 1608055 h 1808998"/>
              <a:gd name="connsiteX117" fmla="*/ 66009 w 1136356"/>
              <a:gd name="connsiteY117" fmla="*/ 1685001 h 1808998"/>
              <a:gd name="connsiteX118" fmla="*/ 81467 w 1136356"/>
              <a:gd name="connsiteY118" fmla="*/ 1699949 h 1808998"/>
              <a:gd name="connsiteX119" fmla="*/ 115608 w 1136356"/>
              <a:gd name="connsiteY119" fmla="*/ 1695193 h 1808998"/>
              <a:gd name="connsiteX120" fmla="*/ 134123 w 1136356"/>
              <a:gd name="connsiteY120" fmla="*/ 1651199 h 1808998"/>
              <a:gd name="connsiteX121" fmla="*/ 131235 w 1136356"/>
              <a:gd name="connsiteY121" fmla="*/ 1640668 h 1808998"/>
              <a:gd name="connsiteX122" fmla="*/ 137860 w 1136356"/>
              <a:gd name="connsiteY122" fmla="*/ 1626400 h 1808998"/>
              <a:gd name="connsiteX123" fmla="*/ 239775 w 1136356"/>
              <a:gd name="connsiteY123" fmla="*/ 1615529 h 1808998"/>
              <a:gd name="connsiteX124" fmla="*/ 245550 w 1136356"/>
              <a:gd name="connsiteY124" fmla="*/ 1614680 h 1808998"/>
              <a:gd name="connsiteX125" fmla="*/ 265933 w 1136356"/>
              <a:gd name="connsiteY125" fmla="*/ 1608395 h 1808998"/>
              <a:gd name="connsiteX126" fmla="*/ 316042 w 1136356"/>
              <a:gd name="connsiteY126" fmla="*/ 1599902 h 1808998"/>
              <a:gd name="connsiteX127" fmla="*/ 348994 w 1136356"/>
              <a:gd name="connsiteY127" fmla="*/ 1599053 h 1808998"/>
              <a:gd name="connsiteX128" fmla="*/ 364112 w 1136356"/>
              <a:gd name="connsiteY128" fmla="*/ 1612132 h 1808998"/>
              <a:gd name="connsiteX129" fmla="*/ 368528 w 1136356"/>
              <a:gd name="connsiteY129" fmla="*/ 1668015 h 1808998"/>
              <a:gd name="connsiteX130" fmla="*/ 353750 w 1136356"/>
              <a:gd name="connsiteY130" fmla="*/ 1679906 h 1808998"/>
              <a:gd name="connsiteX131" fmla="*/ 345427 w 1136356"/>
              <a:gd name="connsiteY131" fmla="*/ 1685171 h 1808998"/>
              <a:gd name="connsiteX132" fmla="*/ 344578 w 1136356"/>
              <a:gd name="connsiteY132" fmla="*/ 1694513 h 1808998"/>
              <a:gd name="connsiteX133" fmla="*/ 361394 w 1136356"/>
              <a:gd name="connsiteY133" fmla="*/ 1786067 h 1808998"/>
              <a:gd name="connsiteX134" fmla="*/ 372435 w 1136356"/>
              <a:gd name="connsiteY134" fmla="*/ 1798297 h 1808998"/>
              <a:gd name="connsiteX135" fmla="*/ 419995 w 1136356"/>
              <a:gd name="connsiteY135" fmla="*/ 1808998 h 1808998"/>
              <a:gd name="connsiteX136" fmla="*/ 435453 w 1136356"/>
              <a:gd name="connsiteY136" fmla="*/ 1803223 h 1808998"/>
              <a:gd name="connsiteX137" fmla="*/ 456006 w 1136356"/>
              <a:gd name="connsiteY137" fmla="*/ 1753624 h 1808998"/>
              <a:gd name="connsiteX138" fmla="*/ 441568 w 1136356"/>
              <a:gd name="connsiteY138" fmla="*/ 1732562 h 1808998"/>
              <a:gd name="connsiteX139" fmla="*/ 432056 w 1136356"/>
              <a:gd name="connsiteY139" fmla="*/ 1729165 h 1808998"/>
              <a:gd name="connsiteX140" fmla="*/ 417108 w 1136356"/>
              <a:gd name="connsiteY140" fmla="*/ 1711499 h 1808998"/>
              <a:gd name="connsiteX141" fmla="*/ 410653 w 1136356"/>
              <a:gd name="connsiteY141" fmla="*/ 1615869 h 1808998"/>
              <a:gd name="connsiteX142" fmla="*/ 425771 w 1136356"/>
              <a:gd name="connsiteY142" fmla="*/ 1597694 h 1808998"/>
              <a:gd name="connsiteX143" fmla="*/ 475709 w 1136356"/>
              <a:gd name="connsiteY143" fmla="*/ 1599053 h 1808998"/>
              <a:gd name="connsiteX144" fmla="*/ 555713 w 1136356"/>
              <a:gd name="connsiteY144" fmla="*/ 1608395 h 1808998"/>
              <a:gd name="connsiteX145" fmla="*/ 662894 w 1136356"/>
              <a:gd name="connsiteY145" fmla="*/ 1618926 h 1808998"/>
              <a:gd name="connsiteX146" fmla="*/ 671726 w 1136356"/>
              <a:gd name="connsiteY146" fmla="*/ 1630477 h 1808998"/>
              <a:gd name="connsiteX147" fmla="*/ 680389 w 1136356"/>
              <a:gd name="connsiteY147" fmla="*/ 1677188 h 1808998"/>
              <a:gd name="connsiteX148" fmla="*/ 694488 w 1136356"/>
              <a:gd name="connsiteY148" fmla="*/ 1714896 h 1808998"/>
              <a:gd name="connsiteX149" fmla="*/ 733725 w 1136356"/>
              <a:gd name="connsiteY149" fmla="*/ 1752945 h 1808998"/>
              <a:gd name="connsiteX150" fmla="*/ 800140 w 1136356"/>
              <a:gd name="connsiteY150" fmla="*/ 1760758 h 1808998"/>
              <a:gd name="connsiteX151" fmla="*/ 808463 w 1136356"/>
              <a:gd name="connsiteY151" fmla="*/ 1759739 h 1808998"/>
              <a:gd name="connsiteX152" fmla="*/ 825449 w 1136356"/>
              <a:gd name="connsiteY152" fmla="*/ 1757022 h 1808998"/>
              <a:gd name="connsiteX153" fmla="*/ 875217 w 1136356"/>
              <a:gd name="connsiteY153" fmla="*/ 1766873 h 1808998"/>
              <a:gd name="connsiteX154" fmla="*/ 972207 w 1136356"/>
              <a:gd name="connsiteY154" fmla="*/ 1778594 h 1808998"/>
              <a:gd name="connsiteX155" fmla="*/ 1054589 w 1136356"/>
              <a:gd name="connsiteY155" fmla="*/ 1768572 h 1808998"/>
              <a:gd name="connsiteX156" fmla="*/ 1096204 w 1136356"/>
              <a:gd name="connsiteY156" fmla="*/ 1747339 h 1808998"/>
              <a:gd name="connsiteX157" fmla="*/ 1099771 w 1136356"/>
              <a:gd name="connsiteY157" fmla="*/ 1719483 h 1808998"/>
              <a:gd name="connsiteX158" fmla="*/ 1043038 w 1136356"/>
              <a:gd name="connsiteY158" fmla="*/ 1684662 h 1808998"/>
              <a:gd name="connsiteX159" fmla="*/ 1022145 w 1136356"/>
              <a:gd name="connsiteY159" fmla="*/ 1682623 h 1808998"/>
              <a:gd name="connsiteX160" fmla="*/ 1001253 w 1136356"/>
              <a:gd name="connsiteY160" fmla="*/ 1681434 h 1808998"/>
              <a:gd name="connsiteX161" fmla="*/ 995308 w 1136356"/>
              <a:gd name="connsiteY161" fmla="*/ 1680755 h 1808998"/>
              <a:gd name="connsiteX162" fmla="*/ 980870 w 1136356"/>
              <a:gd name="connsiteY162" fmla="*/ 1671243 h 1808998"/>
              <a:gd name="connsiteX163" fmla="*/ 948257 w 1136356"/>
              <a:gd name="connsiteY163" fmla="*/ 1655616 h 1808998"/>
              <a:gd name="connsiteX164" fmla="*/ 945539 w 1136356"/>
              <a:gd name="connsiteY164" fmla="*/ 1651879 h 1808998"/>
              <a:gd name="connsiteX165" fmla="*/ 950295 w 1136356"/>
              <a:gd name="connsiteY165" fmla="*/ 1649331 h 1808998"/>
              <a:gd name="connsiteX166" fmla="*/ 964733 w 1136356"/>
              <a:gd name="connsiteY166" fmla="*/ 1648991 h 1808998"/>
              <a:gd name="connsiteX167" fmla="*/ 1037773 w 1136356"/>
              <a:gd name="connsiteY167" fmla="*/ 1646783 h 1808998"/>
              <a:gd name="connsiteX168" fmla="*/ 1088560 w 1136356"/>
              <a:gd name="connsiteY168" fmla="*/ 1626740 h 1808998"/>
              <a:gd name="connsiteX169" fmla="*/ 1092467 w 1136356"/>
              <a:gd name="connsiteY169" fmla="*/ 1607206 h 1808998"/>
              <a:gd name="connsiteX170" fmla="*/ 1071235 w 1136356"/>
              <a:gd name="connsiteY170" fmla="*/ 1587842 h 1808998"/>
              <a:gd name="connsiteX171" fmla="*/ 1058326 w 1136356"/>
              <a:gd name="connsiteY171" fmla="*/ 1584105 h 1808998"/>
              <a:gd name="connsiteX172" fmla="*/ 1055947 w 1136356"/>
              <a:gd name="connsiteY172" fmla="*/ 1584615 h 1808998"/>
              <a:gd name="connsiteX173" fmla="*/ 1044737 w 1136356"/>
              <a:gd name="connsiteY173" fmla="*/ 1587332 h 1808998"/>
              <a:gd name="connsiteX174" fmla="*/ 1029959 w 1136356"/>
              <a:gd name="connsiteY174" fmla="*/ 1581387 h 1808998"/>
              <a:gd name="connsiteX175" fmla="*/ 1003461 w 1136356"/>
              <a:gd name="connsiteY175" fmla="*/ 1570347 h 1808998"/>
              <a:gd name="connsiteX176" fmla="*/ 994968 w 1136356"/>
              <a:gd name="connsiteY176" fmla="*/ 1561514 h 1808998"/>
              <a:gd name="connsiteX177" fmla="*/ 995987 w 1136356"/>
              <a:gd name="connsiteY177" fmla="*/ 1489324 h 1808998"/>
              <a:gd name="connsiteX178" fmla="*/ 1001253 w 1136356"/>
              <a:gd name="connsiteY178" fmla="*/ 1482360 h 1808998"/>
              <a:gd name="connsiteX179" fmla="*/ 1008047 w 1136356"/>
              <a:gd name="connsiteY179" fmla="*/ 1468941 h 1808998"/>
              <a:gd name="connsiteX180" fmla="*/ 1006519 w 1136356"/>
              <a:gd name="connsiteY180" fmla="*/ 1457220 h 1808998"/>
              <a:gd name="connsiteX181" fmla="*/ 1002442 w 1136356"/>
              <a:gd name="connsiteY181" fmla="*/ 1390296 h 1808998"/>
              <a:gd name="connsiteX182" fmla="*/ 1006519 w 1136356"/>
              <a:gd name="connsiteY182" fmla="*/ 1229439 h 1808998"/>
              <a:gd name="connsiteX183" fmla="*/ 1015691 w 1136356"/>
              <a:gd name="connsiteY183" fmla="*/ 1100856 h 1808998"/>
              <a:gd name="connsiteX184" fmla="*/ 999724 w 1136356"/>
              <a:gd name="connsiteY184" fmla="*/ 1050238 h 1808998"/>
              <a:gd name="connsiteX185" fmla="*/ 992760 w 1136356"/>
              <a:gd name="connsiteY185" fmla="*/ 1032403 h 1808998"/>
              <a:gd name="connsiteX186" fmla="*/ 983248 w 1136356"/>
              <a:gd name="connsiteY186" fmla="*/ 1004037 h 1808998"/>
              <a:gd name="connsiteX187" fmla="*/ 981719 w 1136356"/>
              <a:gd name="connsiteY187" fmla="*/ 990957 h 1808998"/>
              <a:gd name="connsiteX188" fmla="*/ 1133403 w 1136356"/>
              <a:gd name="connsiteY188" fmla="*/ 687759 h 1808998"/>
              <a:gd name="connsiteX189" fmla="*/ 1137819 w 1136356"/>
              <a:gd name="connsiteY189" fmla="*/ 680795 h 1808998"/>
              <a:gd name="connsiteX190" fmla="*/ 1137819 w 1136356"/>
              <a:gd name="connsiteY190" fmla="*/ 679096 h 1808998"/>
              <a:gd name="connsiteX191" fmla="*/ 1127628 w 1136356"/>
              <a:gd name="connsiteY191" fmla="*/ 671962 h 1808998"/>
              <a:gd name="connsiteX192" fmla="*/ 187798 w 1136356"/>
              <a:gd name="connsiteY192" fmla="*/ 1154022 h 1808998"/>
              <a:gd name="connsiteX193" fmla="*/ 143125 w 1136356"/>
              <a:gd name="connsiteY193" fmla="*/ 1155891 h 1808998"/>
              <a:gd name="connsiteX194" fmla="*/ 125630 w 1136356"/>
              <a:gd name="connsiteY194" fmla="*/ 1144000 h 1808998"/>
              <a:gd name="connsiteX195" fmla="*/ 103548 w 1136356"/>
              <a:gd name="connsiteY195" fmla="*/ 1086079 h 1808998"/>
              <a:gd name="connsiteX196" fmla="*/ 103548 w 1136356"/>
              <a:gd name="connsiteY196" fmla="*/ 1069942 h 1808998"/>
              <a:gd name="connsiteX197" fmla="*/ 107795 w 1136356"/>
              <a:gd name="connsiteY197" fmla="*/ 997242 h 1808998"/>
              <a:gd name="connsiteX198" fmla="*/ 120364 w 1136356"/>
              <a:gd name="connsiteY198" fmla="*/ 987051 h 1808998"/>
              <a:gd name="connsiteX199" fmla="*/ 128687 w 1136356"/>
              <a:gd name="connsiteY199" fmla="*/ 997072 h 1808998"/>
              <a:gd name="connsiteX200" fmla="*/ 152128 w 1136356"/>
              <a:gd name="connsiteY200" fmla="*/ 1027817 h 1808998"/>
              <a:gd name="connsiteX201" fmla="*/ 176078 w 1136356"/>
              <a:gd name="connsiteY201" fmla="*/ 1063317 h 1808998"/>
              <a:gd name="connsiteX202" fmla="*/ 176758 w 1136356"/>
              <a:gd name="connsiteY202" fmla="*/ 1066545 h 1808998"/>
              <a:gd name="connsiteX203" fmla="*/ 192215 w 1136356"/>
              <a:gd name="connsiteY203" fmla="*/ 1124636 h 1808998"/>
              <a:gd name="connsiteX204" fmla="*/ 187798 w 1136356"/>
              <a:gd name="connsiteY204" fmla="*/ 1154022 h 1808998"/>
              <a:gd name="connsiteX205" fmla="*/ 795724 w 1136356"/>
              <a:gd name="connsiteY205" fmla="*/ 1195638 h 1808998"/>
              <a:gd name="connsiteX206" fmla="*/ 783663 w 1136356"/>
              <a:gd name="connsiteY206" fmla="*/ 1278699 h 1808998"/>
              <a:gd name="connsiteX207" fmla="*/ 782305 w 1136356"/>
              <a:gd name="connsiteY207" fmla="*/ 1330506 h 1808998"/>
              <a:gd name="connsiteX208" fmla="*/ 772962 w 1136356"/>
              <a:gd name="connsiteY208" fmla="*/ 1370422 h 1808998"/>
              <a:gd name="connsiteX209" fmla="*/ 750201 w 1136356"/>
              <a:gd name="connsiteY209" fmla="*/ 1462486 h 1808998"/>
              <a:gd name="connsiteX210" fmla="*/ 721495 w 1136356"/>
              <a:gd name="connsiteY210" fmla="*/ 1605337 h 1808998"/>
              <a:gd name="connsiteX211" fmla="*/ 720306 w 1136356"/>
              <a:gd name="connsiteY211" fmla="*/ 1606526 h 1808998"/>
              <a:gd name="connsiteX212" fmla="*/ 715041 w 1136356"/>
              <a:gd name="connsiteY212" fmla="*/ 1586313 h 1808998"/>
              <a:gd name="connsiteX213" fmla="*/ 702981 w 1136356"/>
              <a:gd name="connsiteY213" fmla="*/ 1577820 h 1808998"/>
              <a:gd name="connsiteX214" fmla="*/ 615673 w 1136356"/>
              <a:gd name="connsiteY214" fmla="*/ 1561174 h 1808998"/>
              <a:gd name="connsiteX215" fmla="*/ 590024 w 1136356"/>
              <a:gd name="connsiteY215" fmla="*/ 1555739 h 1808998"/>
              <a:gd name="connsiteX216" fmla="*/ 585778 w 1136356"/>
              <a:gd name="connsiteY216" fmla="*/ 1550643 h 1808998"/>
              <a:gd name="connsiteX217" fmla="*/ 589515 w 1136356"/>
              <a:gd name="connsiteY217" fmla="*/ 1516671 h 1808998"/>
              <a:gd name="connsiteX218" fmla="*/ 585608 w 1136356"/>
              <a:gd name="connsiteY218" fmla="*/ 1479302 h 1808998"/>
              <a:gd name="connsiteX219" fmla="*/ 579493 w 1136356"/>
              <a:gd name="connsiteY219" fmla="*/ 1475395 h 1808998"/>
              <a:gd name="connsiteX220" fmla="*/ 569471 w 1136356"/>
              <a:gd name="connsiteY220" fmla="*/ 1463675 h 1808998"/>
              <a:gd name="connsiteX221" fmla="*/ 553335 w 1136356"/>
              <a:gd name="connsiteY221" fmla="*/ 1443292 h 1808998"/>
              <a:gd name="connsiteX222" fmla="*/ 541275 w 1136356"/>
              <a:gd name="connsiteY222" fmla="*/ 1444481 h 1808998"/>
              <a:gd name="connsiteX223" fmla="*/ 442077 w 1136356"/>
              <a:gd name="connsiteY223" fmla="*/ 1492381 h 1808998"/>
              <a:gd name="connsiteX224" fmla="*/ 424072 w 1136356"/>
              <a:gd name="connsiteY224" fmla="*/ 1481340 h 1808998"/>
              <a:gd name="connsiteX225" fmla="*/ 423053 w 1136356"/>
              <a:gd name="connsiteY225" fmla="*/ 1308933 h 1808998"/>
              <a:gd name="connsiteX226" fmla="*/ 423393 w 1136356"/>
              <a:gd name="connsiteY226" fmla="*/ 1264261 h 1808998"/>
              <a:gd name="connsiteX227" fmla="*/ 419486 w 1136356"/>
              <a:gd name="connsiteY227" fmla="*/ 1258485 h 1808998"/>
              <a:gd name="connsiteX228" fmla="*/ 409294 w 1136356"/>
              <a:gd name="connsiteY228" fmla="*/ 1254239 h 1808998"/>
              <a:gd name="connsiteX229" fmla="*/ 404708 w 1136356"/>
              <a:gd name="connsiteY229" fmla="*/ 1251012 h 1808998"/>
              <a:gd name="connsiteX230" fmla="*/ 408275 w 1136356"/>
              <a:gd name="connsiteY230" fmla="*/ 1246086 h 1808998"/>
              <a:gd name="connsiteX231" fmla="*/ 413371 w 1136356"/>
              <a:gd name="connsiteY231" fmla="*/ 1241669 h 1808998"/>
              <a:gd name="connsiteX232" fmla="*/ 440039 w 1136356"/>
              <a:gd name="connsiteY232" fmla="*/ 1229439 h 1808998"/>
              <a:gd name="connsiteX233" fmla="*/ 585268 w 1136356"/>
              <a:gd name="connsiteY233" fmla="*/ 1229100 h 1808998"/>
              <a:gd name="connsiteX234" fmla="*/ 658987 w 1136356"/>
              <a:gd name="connsiteY234" fmla="*/ 1213133 h 1808998"/>
              <a:gd name="connsiteX235" fmla="*/ 680559 w 1136356"/>
              <a:gd name="connsiteY235" fmla="*/ 1196996 h 1808998"/>
              <a:gd name="connsiteX236" fmla="*/ 690241 w 1136356"/>
              <a:gd name="connsiteY236" fmla="*/ 1192580 h 1808998"/>
              <a:gd name="connsiteX237" fmla="*/ 788589 w 1136356"/>
              <a:gd name="connsiteY237" fmla="*/ 1186805 h 1808998"/>
              <a:gd name="connsiteX238" fmla="*/ 795724 w 1136356"/>
              <a:gd name="connsiteY238" fmla="*/ 1195638 h 180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Lst>
            <a:rect l="l" t="t" r="r" b="b"/>
            <a:pathLst>
              <a:path w="1136356" h="1808998">
                <a:moveTo>
                  <a:pt x="1127628" y="671962"/>
                </a:moveTo>
                <a:cubicBezTo>
                  <a:pt x="1090089" y="653957"/>
                  <a:pt x="1052720" y="635612"/>
                  <a:pt x="1015351" y="617607"/>
                </a:cubicBezTo>
                <a:cubicBezTo>
                  <a:pt x="1003121" y="611662"/>
                  <a:pt x="1001932" y="611832"/>
                  <a:pt x="995308" y="623383"/>
                </a:cubicBezTo>
                <a:cubicBezTo>
                  <a:pt x="981549" y="647503"/>
                  <a:pt x="967621" y="671453"/>
                  <a:pt x="953862" y="695573"/>
                </a:cubicBezTo>
                <a:cubicBezTo>
                  <a:pt x="918022" y="757911"/>
                  <a:pt x="882182" y="820079"/>
                  <a:pt x="846341" y="882418"/>
                </a:cubicBezTo>
                <a:cubicBezTo>
                  <a:pt x="841416" y="891080"/>
                  <a:pt x="840906" y="891080"/>
                  <a:pt x="833093" y="885305"/>
                </a:cubicBezTo>
                <a:cubicBezTo>
                  <a:pt x="814748" y="871547"/>
                  <a:pt x="796063" y="858128"/>
                  <a:pt x="778228" y="844029"/>
                </a:cubicBezTo>
                <a:cubicBezTo>
                  <a:pt x="762261" y="831460"/>
                  <a:pt x="744766" y="827043"/>
                  <a:pt x="725062" y="830441"/>
                </a:cubicBezTo>
                <a:cubicBezTo>
                  <a:pt x="721665" y="830950"/>
                  <a:pt x="718268" y="831630"/>
                  <a:pt x="715041" y="830271"/>
                </a:cubicBezTo>
                <a:cubicBezTo>
                  <a:pt x="709435" y="827893"/>
                  <a:pt x="704000" y="828912"/>
                  <a:pt x="698564" y="831120"/>
                </a:cubicBezTo>
                <a:cubicBezTo>
                  <a:pt x="692789" y="833328"/>
                  <a:pt x="687014" y="835536"/>
                  <a:pt x="680559" y="834687"/>
                </a:cubicBezTo>
                <a:cubicBezTo>
                  <a:pt x="658308" y="831969"/>
                  <a:pt x="636736" y="826194"/>
                  <a:pt x="614654" y="823137"/>
                </a:cubicBezTo>
                <a:cubicBezTo>
                  <a:pt x="611427" y="822627"/>
                  <a:pt x="608879" y="820929"/>
                  <a:pt x="606671" y="818551"/>
                </a:cubicBezTo>
                <a:cubicBezTo>
                  <a:pt x="600895" y="812096"/>
                  <a:pt x="593422" y="809208"/>
                  <a:pt x="584929" y="808189"/>
                </a:cubicBezTo>
                <a:cubicBezTo>
                  <a:pt x="573208" y="806830"/>
                  <a:pt x="563017" y="800715"/>
                  <a:pt x="552146" y="796639"/>
                </a:cubicBezTo>
                <a:cubicBezTo>
                  <a:pt x="549258" y="795620"/>
                  <a:pt x="546710" y="793411"/>
                  <a:pt x="545351" y="790524"/>
                </a:cubicBezTo>
                <a:cubicBezTo>
                  <a:pt x="535500" y="770990"/>
                  <a:pt x="516306" y="772349"/>
                  <a:pt x="499490" y="772689"/>
                </a:cubicBezTo>
                <a:cubicBezTo>
                  <a:pt x="489977" y="772858"/>
                  <a:pt x="482164" y="772519"/>
                  <a:pt x="475709" y="765555"/>
                </a:cubicBezTo>
                <a:cubicBezTo>
                  <a:pt x="468405" y="757571"/>
                  <a:pt x="459912" y="752815"/>
                  <a:pt x="449381" y="751796"/>
                </a:cubicBezTo>
                <a:cubicBezTo>
                  <a:pt x="443606" y="751286"/>
                  <a:pt x="439869" y="748399"/>
                  <a:pt x="440209" y="741944"/>
                </a:cubicBezTo>
                <a:cubicBezTo>
                  <a:pt x="440548" y="733961"/>
                  <a:pt x="435623" y="730394"/>
                  <a:pt x="428319" y="728865"/>
                </a:cubicBezTo>
                <a:cubicBezTo>
                  <a:pt x="424921" y="728186"/>
                  <a:pt x="421524" y="728016"/>
                  <a:pt x="418127" y="727846"/>
                </a:cubicBezTo>
                <a:cubicBezTo>
                  <a:pt x="407426" y="727336"/>
                  <a:pt x="402840" y="720542"/>
                  <a:pt x="406916" y="710520"/>
                </a:cubicBezTo>
                <a:cubicBezTo>
                  <a:pt x="409464" y="704405"/>
                  <a:pt x="411333" y="698290"/>
                  <a:pt x="413541" y="692175"/>
                </a:cubicBezTo>
                <a:cubicBezTo>
                  <a:pt x="417278" y="682663"/>
                  <a:pt x="417108" y="672132"/>
                  <a:pt x="421354" y="662620"/>
                </a:cubicBezTo>
                <a:cubicBezTo>
                  <a:pt x="428319" y="646993"/>
                  <a:pt x="427469" y="632045"/>
                  <a:pt x="419656" y="616928"/>
                </a:cubicBezTo>
                <a:cubicBezTo>
                  <a:pt x="413031" y="604189"/>
                  <a:pt x="406747" y="591109"/>
                  <a:pt x="403349" y="577011"/>
                </a:cubicBezTo>
                <a:cubicBezTo>
                  <a:pt x="399782" y="562403"/>
                  <a:pt x="394177" y="548475"/>
                  <a:pt x="389081" y="534376"/>
                </a:cubicBezTo>
                <a:cubicBezTo>
                  <a:pt x="381098" y="512295"/>
                  <a:pt x="370567" y="491062"/>
                  <a:pt x="367849" y="467452"/>
                </a:cubicBezTo>
                <a:cubicBezTo>
                  <a:pt x="366490" y="455392"/>
                  <a:pt x="364791" y="443162"/>
                  <a:pt x="373794" y="432631"/>
                </a:cubicBezTo>
                <a:cubicBezTo>
                  <a:pt x="375323" y="430932"/>
                  <a:pt x="375832" y="428554"/>
                  <a:pt x="376681" y="426516"/>
                </a:cubicBezTo>
                <a:cubicBezTo>
                  <a:pt x="379739" y="418872"/>
                  <a:pt x="379060" y="412588"/>
                  <a:pt x="372265" y="406812"/>
                </a:cubicBezTo>
                <a:cubicBezTo>
                  <a:pt x="364452" y="400188"/>
                  <a:pt x="357487" y="392884"/>
                  <a:pt x="350693" y="385240"/>
                </a:cubicBezTo>
                <a:cubicBezTo>
                  <a:pt x="345258" y="379125"/>
                  <a:pt x="345597" y="375558"/>
                  <a:pt x="351542" y="370123"/>
                </a:cubicBezTo>
                <a:cubicBezTo>
                  <a:pt x="357657" y="364517"/>
                  <a:pt x="362753" y="363838"/>
                  <a:pt x="370736" y="368764"/>
                </a:cubicBezTo>
                <a:cubicBezTo>
                  <a:pt x="380249" y="374539"/>
                  <a:pt x="389931" y="379635"/>
                  <a:pt x="400292" y="383542"/>
                </a:cubicBezTo>
                <a:cubicBezTo>
                  <a:pt x="414900" y="388977"/>
                  <a:pt x="424752" y="384901"/>
                  <a:pt x="430697" y="370972"/>
                </a:cubicBezTo>
                <a:cubicBezTo>
                  <a:pt x="433584" y="364178"/>
                  <a:pt x="438001" y="360101"/>
                  <a:pt x="444795" y="357383"/>
                </a:cubicBezTo>
                <a:cubicBezTo>
                  <a:pt x="454647" y="353646"/>
                  <a:pt x="459403" y="342945"/>
                  <a:pt x="468915" y="338529"/>
                </a:cubicBezTo>
                <a:cubicBezTo>
                  <a:pt x="469934" y="338019"/>
                  <a:pt x="470104" y="335981"/>
                  <a:pt x="470444" y="334622"/>
                </a:cubicBezTo>
                <a:cubicBezTo>
                  <a:pt x="474011" y="323921"/>
                  <a:pt x="475200" y="322902"/>
                  <a:pt x="485901" y="322732"/>
                </a:cubicBezTo>
                <a:cubicBezTo>
                  <a:pt x="500509" y="322392"/>
                  <a:pt x="505435" y="317466"/>
                  <a:pt x="506114" y="302689"/>
                </a:cubicBezTo>
                <a:cubicBezTo>
                  <a:pt x="506624" y="289949"/>
                  <a:pt x="505265" y="277210"/>
                  <a:pt x="503566" y="264640"/>
                </a:cubicBezTo>
                <a:cubicBezTo>
                  <a:pt x="501868" y="252580"/>
                  <a:pt x="503906" y="241539"/>
                  <a:pt x="510700" y="231518"/>
                </a:cubicBezTo>
                <a:cubicBezTo>
                  <a:pt x="512908" y="228121"/>
                  <a:pt x="514267" y="224554"/>
                  <a:pt x="514607" y="220477"/>
                </a:cubicBezTo>
                <a:cubicBezTo>
                  <a:pt x="515626" y="209776"/>
                  <a:pt x="516475" y="199075"/>
                  <a:pt x="518344" y="188543"/>
                </a:cubicBezTo>
                <a:cubicBezTo>
                  <a:pt x="521231" y="172237"/>
                  <a:pt x="522081" y="155251"/>
                  <a:pt x="532782" y="141153"/>
                </a:cubicBezTo>
                <a:cubicBezTo>
                  <a:pt x="534820" y="138435"/>
                  <a:pt x="535500" y="134698"/>
                  <a:pt x="534480" y="131301"/>
                </a:cubicBezTo>
                <a:cubicBezTo>
                  <a:pt x="531933" y="123487"/>
                  <a:pt x="531593" y="114655"/>
                  <a:pt x="527686" y="107860"/>
                </a:cubicBezTo>
                <a:cubicBezTo>
                  <a:pt x="518853" y="92233"/>
                  <a:pt x="514607" y="73379"/>
                  <a:pt x="498980" y="61829"/>
                </a:cubicBezTo>
                <a:cubicBezTo>
                  <a:pt x="498131" y="61149"/>
                  <a:pt x="497451" y="60130"/>
                  <a:pt x="496772" y="59281"/>
                </a:cubicBezTo>
                <a:cubicBezTo>
                  <a:pt x="490147" y="50108"/>
                  <a:pt x="481145" y="43484"/>
                  <a:pt x="471293" y="38728"/>
                </a:cubicBezTo>
                <a:cubicBezTo>
                  <a:pt x="461101" y="33802"/>
                  <a:pt x="452439" y="27008"/>
                  <a:pt x="445644" y="18345"/>
                </a:cubicBezTo>
                <a:cubicBezTo>
                  <a:pt x="439699" y="10871"/>
                  <a:pt x="432056" y="7983"/>
                  <a:pt x="423223" y="5945"/>
                </a:cubicBezTo>
                <a:cubicBezTo>
                  <a:pt x="409634" y="3397"/>
                  <a:pt x="395706" y="1868"/>
                  <a:pt x="381777" y="0"/>
                </a:cubicBezTo>
                <a:cubicBezTo>
                  <a:pt x="378890" y="0"/>
                  <a:pt x="376172" y="0"/>
                  <a:pt x="373284" y="0"/>
                </a:cubicBezTo>
                <a:cubicBezTo>
                  <a:pt x="363772" y="3227"/>
                  <a:pt x="354430" y="6964"/>
                  <a:pt x="344918" y="9852"/>
                </a:cubicBezTo>
                <a:cubicBezTo>
                  <a:pt x="327932" y="14778"/>
                  <a:pt x="313154" y="23780"/>
                  <a:pt x="300075" y="35161"/>
                </a:cubicBezTo>
                <a:cubicBezTo>
                  <a:pt x="288695" y="45013"/>
                  <a:pt x="280202" y="57412"/>
                  <a:pt x="273407" y="71001"/>
                </a:cubicBezTo>
                <a:cubicBezTo>
                  <a:pt x="263216" y="91214"/>
                  <a:pt x="253194" y="111088"/>
                  <a:pt x="251156" y="134358"/>
                </a:cubicBezTo>
                <a:cubicBezTo>
                  <a:pt x="249797" y="150835"/>
                  <a:pt x="246909" y="167311"/>
                  <a:pt x="243172" y="183618"/>
                </a:cubicBezTo>
                <a:cubicBezTo>
                  <a:pt x="239435" y="200603"/>
                  <a:pt x="234510" y="217929"/>
                  <a:pt x="237907" y="235594"/>
                </a:cubicBezTo>
                <a:cubicBezTo>
                  <a:pt x="240794" y="250202"/>
                  <a:pt x="234510" y="261583"/>
                  <a:pt x="227375" y="272794"/>
                </a:cubicBezTo>
                <a:cubicBezTo>
                  <a:pt x="224488" y="277380"/>
                  <a:pt x="221091" y="279758"/>
                  <a:pt x="214636" y="276530"/>
                </a:cubicBezTo>
                <a:cubicBezTo>
                  <a:pt x="205124" y="271605"/>
                  <a:pt x="196801" y="275681"/>
                  <a:pt x="194423" y="286382"/>
                </a:cubicBezTo>
                <a:cubicBezTo>
                  <a:pt x="190007" y="305237"/>
                  <a:pt x="181514" y="321713"/>
                  <a:pt x="167925" y="335641"/>
                </a:cubicBezTo>
                <a:cubicBezTo>
                  <a:pt x="162659" y="341077"/>
                  <a:pt x="157903" y="347192"/>
                  <a:pt x="153317" y="353307"/>
                </a:cubicBezTo>
                <a:cubicBezTo>
                  <a:pt x="140747" y="370123"/>
                  <a:pt x="126309" y="385240"/>
                  <a:pt x="115948" y="403585"/>
                </a:cubicBezTo>
                <a:cubicBezTo>
                  <a:pt x="99811" y="431612"/>
                  <a:pt x="81976" y="458449"/>
                  <a:pt x="59045" y="481550"/>
                </a:cubicBezTo>
                <a:cubicBezTo>
                  <a:pt x="55138" y="485627"/>
                  <a:pt x="51062" y="489703"/>
                  <a:pt x="49193" y="495139"/>
                </a:cubicBezTo>
                <a:cubicBezTo>
                  <a:pt x="39681" y="521807"/>
                  <a:pt x="33057" y="549494"/>
                  <a:pt x="29320" y="577181"/>
                </a:cubicBezTo>
                <a:cubicBezTo>
                  <a:pt x="25753" y="604698"/>
                  <a:pt x="23035" y="632895"/>
                  <a:pt x="29320" y="660752"/>
                </a:cubicBezTo>
                <a:cubicBezTo>
                  <a:pt x="30169" y="664658"/>
                  <a:pt x="29320" y="667546"/>
                  <a:pt x="25753" y="670264"/>
                </a:cubicBezTo>
                <a:cubicBezTo>
                  <a:pt x="3841" y="686230"/>
                  <a:pt x="-2104" y="709331"/>
                  <a:pt x="614" y="734131"/>
                </a:cubicBezTo>
                <a:cubicBezTo>
                  <a:pt x="3501" y="762497"/>
                  <a:pt x="10126" y="790354"/>
                  <a:pt x="17600" y="818041"/>
                </a:cubicBezTo>
                <a:cubicBezTo>
                  <a:pt x="23375" y="838934"/>
                  <a:pt x="30509" y="859656"/>
                  <a:pt x="34416" y="881059"/>
                </a:cubicBezTo>
                <a:cubicBezTo>
                  <a:pt x="38492" y="903480"/>
                  <a:pt x="44098" y="925052"/>
                  <a:pt x="53949" y="945435"/>
                </a:cubicBezTo>
                <a:cubicBezTo>
                  <a:pt x="59725" y="957325"/>
                  <a:pt x="61763" y="969555"/>
                  <a:pt x="61763" y="982295"/>
                </a:cubicBezTo>
                <a:cubicBezTo>
                  <a:pt x="61763" y="992996"/>
                  <a:pt x="60574" y="1003697"/>
                  <a:pt x="59894" y="1014398"/>
                </a:cubicBezTo>
                <a:cubicBezTo>
                  <a:pt x="57856" y="1042934"/>
                  <a:pt x="53440" y="1071131"/>
                  <a:pt x="54289" y="1099837"/>
                </a:cubicBezTo>
                <a:cubicBezTo>
                  <a:pt x="55138" y="1126335"/>
                  <a:pt x="63801" y="1149436"/>
                  <a:pt x="79768" y="1170498"/>
                </a:cubicBezTo>
                <a:cubicBezTo>
                  <a:pt x="85204" y="1177632"/>
                  <a:pt x="92847" y="1181709"/>
                  <a:pt x="97943" y="1188673"/>
                </a:cubicBezTo>
                <a:cubicBezTo>
                  <a:pt x="102189" y="1194449"/>
                  <a:pt x="108814" y="1197676"/>
                  <a:pt x="115269" y="1200903"/>
                </a:cubicBezTo>
                <a:cubicBezTo>
                  <a:pt x="123252" y="1205150"/>
                  <a:pt x="131575" y="1208377"/>
                  <a:pt x="140408" y="1210755"/>
                </a:cubicBezTo>
                <a:cubicBezTo>
                  <a:pt x="158922" y="1215851"/>
                  <a:pt x="177267" y="1221966"/>
                  <a:pt x="196801" y="1222985"/>
                </a:cubicBezTo>
                <a:cubicBezTo>
                  <a:pt x="211239" y="1223834"/>
                  <a:pt x="225677" y="1224514"/>
                  <a:pt x="239945" y="1225872"/>
                </a:cubicBezTo>
                <a:cubicBezTo>
                  <a:pt x="255402" y="1227401"/>
                  <a:pt x="255232" y="1227741"/>
                  <a:pt x="259649" y="1242349"/>
                </a:cubicBezTo>
                <a:cubicBezTo>
                  <a:pt x="261517" y="1248294"/>
                  <a:pt x="262536" y="1255428"/>
                  <a:pt x="270690" y="1256787"/>
                </a:cubicBezTo>
                <a:cubicBezTo>
                  <a:pt x="282410" y="1258655"/>
                  <a:pt x="293790" y="1257126"/>
                  <a:pt x="304661" y="1252031"/>
                </a:cubicBezTo>
                <a:cubicBezTo>
                  <a:pt x="310946" y="1249143"/>
                  <a:pt x="313834" y="1244387"/>
                  <a:pt x="314004" y="1237253"/>
                </a:cubicBezTo>
                <a:cubicBezTo>
                  <a:pt x="314004" y="1223834"/>
                  <a:pt x="314683" y="1223494"/>
                  <a:pt x="327762" y="1223494"/>
                </a:cubicBezTo>
                <a:cubicBezTo>
                  <a:pt x="331159" y="1223494"/>
                  <a:pt x="334556" y="1223834"/>
                  <a:pt x="337954" y="1224174"/>
                </a:cubicBezTo>
                <a:cubicBezTo>
                  <a:pt x="341351" y="1224514"/>
                  <a:pt x="344578" y="1226212"/>
                  <a:pt x="344578" y="1229779"/>
                </a:cubicBezTo>
                <a:cubicBezTo>
                  <a:pt x="344408" y="1240141"/>
                  <a:pt x="351203" y="1241160"/>
                  <a:pt x="359016" y="1241500"/>
                </a:cubicBezTo>
                <a:cubicBezTo>
                  <a:pt x="365980" y="1241839"/>
                  <a:pt x="367509" y="1245576"/>
                  <a:pt x="365811" y="1251861"/>
                </a:cubicBezTo>
                <a:cubicBezTo>
                  <a:pt x="364112" y="1258485"/>
                  <a:pt x="358846" y="1260184"/>
                  <a:pt x="353241" y="1261543"/>
                </a:cubicBezTo>
                <a:cubicBezTo>
                  <a:pt x="350693" y="1262222"/>
                  <a:pt x="346447" y="1261883"/>
                  <a:pt x="347636" y="1266639"/>
                </a:cubicBezTo>
                <a:cubicBezTo>
                  <a:pt x="350014" y="1277340"/>
                  <a:pt x="348655" y="1288041"/>
                  <a:pt x="348315" y="1298742"/>
                </a:cubicBezTo>
                <a:cubicBezTo>
                  <a:pt x="348145" y="1304347"/>
                  <a:pt x="346447" y="1310462"/>
                  <a:pt x="348994" y="1315558"/>
                </a:cubicBezTo>
                <a:cubicBezTo>
                  <a:pt x="352222" y="1322013"/>
                  <a:pt x="350014" y="1328807"/>
                  <a:pt x="349504" y="1334582"/>
                </a:cubicBezTo>
                <a:cubicBezTo>
                  <a:pt x="348485" y="1345623"/>
                  <a:pt x="347975" y="1356324"/>
                  <a:pt x="348994" y="1367365"/>
                </a:cubicBezTo>
                <a:cubicBezTo>
                  <a:pt x="349504" y="1372801"/>
                  <a:pt x="349504" y="1378236"/>
                  <a:pt x="349164" y="1383502"/>
                </a:cubicBezTo>
                <a:cubicBezTo>
                  <a:pt x="348825" y="1392504"/>
                  <a:pt x="346616" y="1401846"/>
                  <a:pt x="347975" y="1410679"/>
                </a:cubicBezTo>
                <a:cubicBezTo>
                  <a:pt x="349844" y="1421720"/>
                  <a:pt x="349674" y="1433100"/>
                  <a:pt x="349164" y="1443802"/>
                </a:cubicBezTo>
                <a:cubicBezTo>
                  <a:pt x="348145" y="1461637"/>
                  <a:pt x="348485" y="1479472"/>
                  <a:pt x="346616" y="1497137"/>
                </a:cubicBezTo>
                <a:cubicBezTo>
                  <a:pt x="345767" y="1505291"/>
                  <a:pt x="343559" y="1506989"/>
                  <a:pt x="336255" y="1503932"/>
                </a:cubicBezTo>
                <a:cubicBezTo>
                  <a:pt x="321647" y="1497987"/>
                  <a:pt x="306700" y="1493061"/>
                  <a:pt x="292431" y="1486096"/>
                </a:cubicBezTo>
                <a:cubicBezTo>
                  <a:pt x="267802" y="1474206"/>
                  <a:pt x="242323" y="1463845"/>
                  <a:pt x="216335" y="1454842"/>
                </a:cubicBezTo>
                <a:cubicBezTo>
                  <a:pt x="203425" y="1450426"/>
                  <a:pt x="194593" y="1454333"/>
                  <a:pt x="193743" y="1467922"/>
                </a:cubicBezTo>
                <a:cubicBezTo>
                  <a:pt x="192384" y="1489833"/>
                  <a:pt x="184911" y="1513104"/>
                  <a:pt x="201387" y="1533147"/>
                </a:cubicBezTo>
                <a:cubicBezTo>
                  <a:pt x="202406" y="1534336"/>
                  <a:pt x="202916" y="1536205"/>
                  <a:pt x="203086" y="1537903"/>
                </a:cubicBezTo>
                <a:cubicBezTo>
                  <a:pt x="203255" y="1541301"/>
                  <a:pt x="204614" y="1543509"/>
                  <a:pt x="208012" y="1545037"/>
                </a:cubicBezTo>
                <a:cubicBezTo>
                  <a:pt x="212598" y="1547076"/>
                  <a:pt x="212937" y="1551662"/>
                  <a:pt x="212598" y="1556078"/>
                </a:cubicBezTo>
                <a:cubicBezTo>
                  <a:pt x="212258" y="1560665"/>
                  <a:pt x="208181" y="1560834"/>
                  <a:pt x="205124" y="1561854"/>
                </a:cubicBezTo>
                <a:cubicBezTo>
                  <a:pt x="183212" y="1568478"/>
                  <a:pt x="160791" y="1572894"/>
                  <a:pt x="138369" y="1577650"/>
                </a:cubicBezTo>
                <a:cubicBezTo>
                  <a:pt x="116797" y="1582237"/>
                  <a:pt x="95225" y="1586653"/>
                  <a:pt x="73653" y="1591579"/>
                </a:cubicBezTo>
                <a:cubicBezTo>
                  <a:pt x="64651" y="1593617"/>
                  <a:pt x="55818" y="1597524"/>
                  <a:pt x="54119" y="1608055"/>
                </a:cubicBezTo>
                <a:cubicBezTo>
                  <a:pt x="49873" y="1634893"/>
                  <a:pt x="44098" y="1662070"/>
                  <a:pt x="66009" y="1685001"/>
                </a:cubicBezTo>
                <a:cubicBezTo>
                  <a:pt x="66009" y="1695363"/>
                  <a:pt x="74502" y="1696722"/>
                  <a:pt x="81467" y="1699949"/>
                </a:cubicBezTo>
                <a:cubicBezTo>
                  <a:pt x="91658" y="1704535"/>
                  <a:pt x="107625" y="1703006"/>
                  <a:pt x="115608" y="1695193"/>
                </a:cubicBezTo>
                <a:cubicBezTo>
                  <a:pt x="127838" y="1683303"/>
                  <a:pt x="134802" y="1668695"/>
                  <a:pt x="134123" y="1651199"/>
                </a:cubicBezTo>
                <a:cubicBezTo>
                  <a:pt x="133953" y="1647463"/>
                  <a:pt x="133274" y="1644065"/>
                  <a:pt x="131235" y="1640668"/>
                </a:cubicBezTo>
                <a:cubicBezTo>
                  <a:pt x="125290" y="1631156"/>
                  <a:pt x="126819" y="1627759"/>
                  <a:pt x="137860" y="1626400"/>
                </a:cubicBezTo>
                <a:cubicBezTo>
                  <a:pt x="171832" y="1621984"/>
                  <a:pt x="205634" y="1616548"/>
                  <a:pt x="239775" y="1615529"/>
                </a:cubicBezTo>
                <a:cubicBezTo>
                  <a:pt x="241813" y="1615529"/>
                  <a:pt x="244531" y="1615699"/>
                  <a:pt x="245550" y="1614680"/>
                </a:cubicBezTo>
                <a:cubicBezTo>
                  <a:pt x="250986" y="1608055"/>
                  <a:pt x="258969" y="1609754"/>
                  <a:pt x="265933" y="1608395"/>
                </a:cubicBezTo>
                <a:cubicBezTo>
                  <a:pt x="282580" y="1605337"/>
                  <a:pt x="299396" y="1602790"/>
                  <a:pt x="316042" y="1599902"/>
                </a:cubicBezTo>
                <a:cubicBezTo>
                  <a:pt x="327083" y="1598033"/>
                  <a:pt x="338124" y="1597694"/>
                  <a:pt x="348994" y="1599053"/>
                </a:cubicBezTo>
                <a:cubicBezTo>
                  <a:pt x="356468" y="1600072"/>
                  <a:pt x="363432" y="1602790"/>
                  <a:pt x="364112" y="1612132"/>
                </a:cubicBezTo>
                <a:cubicBezTo>
                  <a:pt x="365471" y="1630816"/>
                  <a:pt x="368698" y="1649161"/>
                  <a:pt x="368528" y="1668015"/>
                </a:cubicBezTo>
                <a:cubicBezTo>
                  <a:pt x="368358" y="1680585"/>
                  <a:pt x="366150" y="1682453"/>
                  <a:pt x="353750" y="1679906"/>
                </a:cubicBezTo>
                <a:cubicBezTo>
                  <a:pt x="348655" y="1678886"/>
                  <a:pt x="346107" y="1680075"/>
                  <a:pt x="345427" y="1685171"/>
                </a:cubicBezTo>
                <a:cubicBezTo>
                  <a:pt x="345088" y="1688229"/>
                  <a:pt x="344578" y="1691286"/>
                  <a:pt x="344578" y="1694513"/>
                </a:cubicBezTo>
                <a:cubicBezTo>
                  <a:pt x="344748" y="1726107"/>
                  <a:pt x="348825" y="1756852"/>
                  <a:pt x="361394" y="1786067"/>
                </a:cubicBezTo>
                <a:cubicBezTo>
                  <a:pt x="363772" y="1791503"/>
                  <a:pt x="367000" y="1796259"/>
                  <a:pt x="372435" y="1798297"/>
                </a:cubicBezTo>
                <a:cubicBezTo>
                  <a:pt x="387722" y="1804072"/>
                  <a:pt x="403349" y="1808829"/>
                  <a:pt x="419995" y="1808998"/>
                </a:cubicBezTo>
                <a:cubicBezTo>
                  <a:pt x="425771" y="1809168"/>
                  <a:pt x="431376" y="1807639"/>
                  <a:pt x="435453" y="1803223"/>
                </a:cubicBezTo>
                <a:cubicBezTo>
                  <a:pt x="448532" y="1789295"/>
                  <a:pt x="456006" y="1772988"/>
                  <a:pt x="456006" y="1753624"/>
                </a:cubicBezTo>
                <a:cubicBezTo>
                  <a:pt x="456006" y="1743263"/>
                  <a:pt x="450570" y="1736639"/>
                  <a:pt x="441568" y="1732562"/>
                </a:cubicBezTo>
                <a:cubicBezTo>
                  <a:pt x="438510" y="1731203"/>
                  <a:pt x="435283" y="1729844"/>
                  <a:pt x="432056" y="1729165"/>
                </a:cubicBezTo>
                <a:cubicBezTo>
                  <a:pt x="422374" y="1727126"/>
                  <a:pt x="418297" y="1721181"/>
                  <a:pt x="417108" y="1711499"/>
                </a:cubicBezTo>
                <a:cubicBezTo>
                  <a:pt x="413371" y="1679736"/>
                  <a:pt x="412692" y="1647632"/>
                  <a:pt x="410653" y="1615869"/>
                </a:cubicBezTo>
                <a:cubicBezTo>
                  <a:pt x="409804" y="1603299"/>
                  <a:pt x="413201" y="1599562"/>
                  <a:pt x="425771" y="1597694"/>
                </a:cubicBezTo>
                <a:cubicBezTo>
                  <a:pt x="442417" y="1595316"/>
                  <a:pt x="459063" y="1597524"/>
                  <a:pt x="475709" y="1599053"/>
                </a:cubicBezTo>
                <a:cubicBezTo>
                  <a:pt x="502377" y="1601770"/>
                  <a:pt x="529045" y="1605847"/>
                  <a:pt x="555713" y="1608395"/>
                </a:cubicBezTo>
                <a:cubicBezTo>
                  <a:pt x="591553" y="1611792"/>
                  <a:pt x="627223" y="1614850"/>
                  <a:pt x="662894" y="1618926"/>
                </a:cubicBezTo>
                <a:cubicBezTo>
                  <a:pt x="670537" y="1619775"/>
                  <a:pt x="674105" y="1623173"/>
                  <a:pt x="671726" y="1630477"/>
                </a:cubicBezTo>
                <a:cubicBezTo>
                  <a:pt x="665951" y="1647802"/>
                  <a:pt x="672916" y="1663259"/>
                  <a:pt x="680389" y="1677188"/>
                </a:cubicBezTo>
                <a:cubicBezTo>
                  <a:pt x="686844" y="1689418"/>
                  <a:pt x="691770" y="1701478"/>
                  <a:pt x="694488" y="1714896"/>
                </a:cubicBezTo>
                <a:cubicBezTo>
                  <a:pt x="698904" y="1736299"/>
                  <a:pt x="712493" y="1748019"/>
                  <a:pt x="733725" y="1752945"/>
                </a:cubicBezTo>
                <a:cubicBezTo>
                  <a:pt x="755637" y="1758041"/>
                  <a:pt x="777888" y="1758890"/>
                  <a:pt x="800140" y="1760758"/>
                </a:cubicBezTo>
                <a:cubicBezTo>
                  <a:pt x="802858" y="1760928"/>
                  <a:pt x="805915" y="1761438"/>
                  <a:pt x="808463" y="1759739"/>
                </a:cubicBezTo>
                <a:cubicBezTo>
                  <a:pt x="813729" y="1755832"/>
                  <a:pt x="819504" y="1756512"/>
                  <a:pt x="825449" y="1757022"/>
                </a:cubicBezTo>
                <a:cubicBezTo>
                  <a:pt x="842605" y="1758041"/>
                  <a:pt x="858911" y="1762117"/>
                  <a:pt x="875217" y="1766873"/>
                </a:cubicBezTo>
                <a:cubicBezTo>
                  <a:pt x="906981" y="1776386"/>
                  <a:pt x="939084" y="1781651"/>
                  <a:pt x="972207" y="1778594"/>
                </a:cubicBezTo>
                <a:cubicBezTo>
                  <a:pt x="999724" y="1776046"/>
                  <a:pt x="1027411" y="1773498"/>
                  <a:pt x="1054589" y="1768572"/>
                </a:cubicBezTo>
                <a:cubicBezTo>
                  <a:pt x="1070725" y="1765684"/>
                  <a:pt x="1085673" y="1761608"/>
                  <a:pt x="1096204" y="1747339"/>
                </a:cubicBezTo>
                <a:cubicBezTo>
                  <a:pt x="1101979" y="1739526"/>
                  <a:pt x="1104527" y="1727806"/>
                  <a:pt x="1099771" y="1719483"/>
                </a:cubicBezTo>
                <a:cubicBezTo>
                  <a:pt x="1087371" y="1697401"/>
                  <a:pt x="1068857" y="1685171"/>
                  <a:pt x="1043038" y="1684662"/>
                </a:cubicBezTo>
                <a:cubicBezTo>
                  <a:pt x="1036074" y="1684492"/>
                  <a:pt x="1028430" y="1685851"/>
                  <a:pt x="1022145" y="1682623"/>
                </a:cubicBezTo>
                <a:cubicBezTo>
                  <a:pt x="1015011" y="1678886"/>
                  <a:pt x="1008387" y="1677867"/>
                  <a:pt x="1001253" y="1681434"/>
                </a:cubicBezTo>
                <a:cubicBezTo>
                  <a:pt x="999215" y="1682453"/>
                  <a:pt x="995987" y="1683473"/>
                  <a:pt x="995308" y="1680755"/>
                </a:cubicBezTo>
                <a:cubicBezTo>
                  <a:pt x="993609" y="1672432"/>
                  <a:pt x="986305" y="1673111"/>
                  <a:pt x="980870" y="1671243"/>
                </a:cubicBezTo>
                <a:cubicBezTo>
                  <a:pt x="969319" y="1667336"/>
                  <a:pt x="957769" y="1663939"/>
                  <a:pt x="948257" y="1655616"/>
                </a:cubicBezTo>
                <a:cubicBezTo>
                  <a:pt x="947068" y="1654597"/>
                  <a:pt x="945029" y="1653917"/>
                  <a:pt x="945539" y="1651879"/>
                </a:cubicBezTo>
                <a:cubicBezTo>
                  <a:pt x="946049" y="1649501"/>
                  <a:pt x="948427" y="1649331"/>
                  <a:pt x="950295" y="1649331"/>
                </a:cubicBezTo>
                <a:cubicBezTo>
                  <a:pt x="955051" y="1649161"/>
                  <a:pt x="959977" y="1648991"/>
                  <a:pt x="964733" y="1648991"/>
                </a:cubicBezTo>
                <a:cubicBezTo>
                  <a:pt x="989023" y="1648991"/>
                  <a:pt x="1013483" y="1649840"/>
                  <a:pt x="1037773" y="1646783"/>
                </a:cubicBezTo>
                <a:cubicBezTo>
                  <a:pt x="1055947" y="1644575"/>
                  <a:pt x="1075821" y="1645084"/>
                  <a:pt x="1088560" y="1626740"/>
                </a:cubicBezTo>
                <a:cubicBezTo>
                  <a:pt x="1093147" y="1619945"/>
                  <a:pt x="1097053" y="1614510"/>
                  <a:pt x="1092467" y="1607206"/>
                </a:cubicBezTo>
                <a:cubicBezTo>
                  <a:pt x="1087202" y="1598883"/>
                  <a:pt x="1084144" y="1588182"/>
                  <a:pt x="1071235" y="1587842"/>
                </a:cubicBezTo>
                <a:cubicBezTo>
                  <a:pt x="1066819" y="1587842"/>
                  <a:pt x="1061383" y="1589880"/>
                  <a:pt x="1058326" y="1584105"/>
                </a:cubicBezTo>
                <a:cubicBezTo>
                  <a:pt x="1057646" y="1582916"/>
                  <a:pt x="1056627" y="1583426"/>
                  <a:pt x="1055947" y="1584615"/>
                </a:cubicBezTo>
                <a:cubicBezTo>
                  <a:pt x="1053230" y="1589880"/>
                  <a:pt x="1048474" y="1588012"/>
                  <a:pt x="1044737" y="1587332"/>
                </a:cubicBezTo>
                <a:cubicBezTo>
                  <a:pt x="1039471" y="1586483"/>
                  <a:pt x="1034715" y="1583595"/>
                  <a:pt x="1029959" y="1581387"/>
                </a:cubicBezTo>
                <a:cubicBezTo>
                  <a:pt x="1021296" y="1577650"/>
                  <a:pt x="1014332" y="1569667"/>
                  <a:pt x="1003461" y="1570347"/>
                </a:cubicBezTo>
                <a:cubicBezTo>
                  <a:pt x="998195" y="1570686"/>
                  <a:pt x="994968" y="1566610"/>
                  <a:pt x="994968" y="1561514"/>
                </a:cubicBezTo>
                <a:cubicBezTo>
                  <a:pt x="994459" y="1537394"/>
                  <a:pt x="994119" y="1513444"/>
                  <a:pt x="995987" y="1489324"/>
                </a:cubicBezTo>
                <a:cubicBezTo>
                  <a:pt x="996327" y="1485757"/>
                  <a:pt x="998026" y="1483209"/>
                  <a:pt x="1001253" y="1482360"/>
                </a:cubicBezTo>
                <a:cubicBezTo>
                  <a:pt x="1008727" y="1480321"/>
                  <a:pt x="1008727" y="1474886"/>
                  <a:pt x="1008047" y="1468941"/>
                </a:cubicBezTo>
                <a:cubicBezTo>
                  <a:pt x="1007538" y="1465034"/>
                  <a:pt x="1006688" y="1461127"/>
                  <a:pt x="1006519" y="1457220"/>
                </a:cubicBezTo>
                <a:cubicBezTo>
                  <a:pt x="1005160" y="1434969"/>
                  <a:pt x="1005329" y="1412378"/>
                  <a:pt x="1002442" y="1390296"/>
                </a:cubicBezTo>
                <a:cubicBezTo>
                  <a:pt x="995648" y="1336451"/>
                  <a:pt x="1001593" y="1282775"/>
                  <a:pt x="1006519" y="1229439"/>
                </a:cubicBezTo>
                <a:cubicBezTo>
                  <a:pt x="1010425" y="1186635"/>
                  <a:pt x="1016370" y="1144170"/>
                  <a:pt x="1015691" y="1100856"/>
                </a:cubicBezTo>
                <a:cubicBezTo>
                  <a:pt x="1015351" y="1081832"/>
                  <a:pt x="1010595" y="1065356"/>
                  <a:pt x="999724" y="1050238"/>
                </a:cubicBezTo>
                <a:cubicBezTo>
                  <a:pt x="995817" y="1044803"/>
                  <a:pt x="993609" y="1039028"/>
                  <a:pt x="992760" y="1032403"/>
                </a:cubicBezTo>
                <a:cubicBezTo>
                  <a:pt x="991231" y="1022381"/>
                  <a:pt x="990042" y="1011850"/>
                  <a:pt x="983248" y="1004037"/>
                </a:cubicBezTo>
                <a:cubicBezTo>
                  <a:pt x="979001" y="999111"/>
                  <a:pt x="979171" y="996053"/>
                  <a:pt x="981719" y="990957"/>
                </a:cubicBezTo>
                <a:cubicBezTo>
                  <a:pt x="1032337" y="889891"/>
                  <a:pt x="1082785" y="788825"/>
                  <a:pt x="1133403" y="687759"/>
                </a:cubicBezTo>
                <a:cubicBezTo>
                  <a:pt x="1134592" y="685381"/>
                  <a:pt x="1135102" y="682324"/>
                  <a:pt x="1137819" y="680795"/>
                </a:cubicBezTo>
                <a:cubicBezTo>
                  <a:pt x="1137819" y="680285"/>
                  <a:pt x="1137819" y="679606"/>
                  <a:pt x="1137819" y="679096"/>
                </a:cubicBezTo>
                <a:cubicBezTo>
                  <a:pt x="1135442" y="675359"/>
                  <a:pt x="1131365" y="673831"/>
                  <a:pt x="1127628" y="671962"/>
                </a:cubicBezTo>
                <a:close/>
                <a:moveTo>
                  <a:pt x="187798" y="1154022"/>
                </a:moveTo>
                <a:cubicBezTo>
                  <a:pt x="172851" y="1168800"/>
                  <a:pt x="159432" y="1169479"/>
                  <a:pt x="143125" y="1155891"/>
                </a:cubicBezTo>
                <a:cubicBezTo>
                  <a:pt x="137690" y="1151304"/>
                  <a:pt x="130896" y="1148926"/>
                  <a:pt x="125630" y="1144000"/>
                </a:cubicBezTo>
                <a:cubicBezTo>
                  <a:pt x="108984" y="1128204"/>
                  <a:pt x="105417" y="1107481"/>
                  <a:pt x="103548" y="1086079"/>
                </a:cubicBezTo>
                <a:cubicBezTo>
                  <a:pt x="103039" y="1080813"/>
                  <a:pt x="103548" y="1075377"/>
                  <a:pt x="103548" y="1069942"/>
                </a:cubicBezTo>
                <a:cubicBezTo>
                  <a:pt x="104228" y="1045652"/>
                  <a:pt x="107455" y="1021532"/>
                  <a:pt x="107795" y="997242"/>
                </a:cubicBezTo>
                <a:cubicBezTo>
                  <a:pt x="107965" y="989938"/>
                  <a:pt x="113740" y="985012"/>
                  <a:pt x="120364" y="987051"/>
                </a:cubicBezTo>
                <a:cubicBezTo>
                  <a:pt x="125120" y="988410"/>
                  <a:pt x="126989" y="993335"/>
                  <a:pt x="128687" y="997072"/>
                </a:cubicBezTo>
                <a:cubicBezTo>
                  <a:pt x="134463" y="1008962"/>
                  <a:pt x="143125" y="1018135"/>
                  <a:pt x="152128" y="1027817"/>
                </a:cubicBezTo>
                <a:cubicBezTo>
                  <a:pt x="161810" y="1038178"/>
                  <a:pt x="168265" y="1051427"/>
                  <a:pt x="176078" y="1063317"/>
                </a:cubicBezTo>
                <a:cubicBezTo>
                  <a:pt x="176588" y="1064167"/>
                  <a:pt x="177097" y="1065695"/>
                  <a:pt x="176758" y="1066545"/>
                </a:cubicBezTo>
                <a:cubicBezTo>
                  <a:pt x="170643" y="1088796"/>
                  <a:pt x="183892" y="1106292"/>
                  <a:pt x="192215" y="1124636"/>
                </a:cubicBezTo>
                <a:cubicBezTo>
                  <a:pt x="199858" y="1141453"/>
                  <a:pt x="201047" y="1140943"/>
                  <a:pt x="187798" y="1154022"/>
                </a:cubicBezTo>
                <a:close/>
                <a:moveTo>
                  <a:pt x="795724" y="1195638"/>
                </a:moveTo>
                <a:cubicBezTo>
                  <a:pt x="790458" y="1223155"/>
                  <a:pt x="786211" y="1250842"/>
                  <a:pt x="783663" y="1278699"/>
                </a:cubicBezTo>
                <a:cubicBezTo>
                  <a:pt x="782135" y="1295854"/>
                  <a:pt x="782305" y="1313180"/>
                  <a:pt x="782305" y="1330506"/>
                </a:cubicBezTo>
                <a:cubicBezTo>
                  <a:pt x="782305" y="1344604"/>
                  <a:pt x="780436" y="1358362"/>
                  <a:pt x="772962" y="1370422"/>
                </a:cubicBezTo>
                <a:cubicBezTo>
                  <a:pt x="755467" y="1398789"/>
                  <a:pt x="753599" y="1430553"/>
                  <a:pt x="750201" y="1462486"/>
                </a:cubicBezTo>
                <a:cubicBezTo>
                  <a:pt x="744936" y="1510896"/>
                  <a:pt x="732706" y="1558117"/>
                  <a:pt x="721495" y="1605337"/>
                </a:cubicBezTo>
                <a:cubicBezTo>
                  <a:pt x="721325" y="1605677"/>
                  <a:pt x="720816" y="1606017"/>
                  <a:pt x="720306" y="1606526"/>
                </a:cubicBezTo>
                <a:cubicBezTo>
                  <a:pt x="717418" y="1600242"/>
                  <a:pt x="720306" y="1592598"/>
                  <a:pt x="715041" y="1586313"/>
                </a:cubicBezTo>
                <a:cubicBezTo>
                  <a:pt x="711473" y="1582237"/>
                  <a:pt x="708076" y="1579179"/>
                  <a:pt x="702981" y="1577820"/>
                </a:cubicBezTo>
                <a:cubicBezTo>
                  <a:pt x="674274" y="1569837"/>
                  <a:pt x="644719" y="1567119"/>
                  <a:pt x="615673" y="1561174"/>
                </a:cubicBezTo>
                <a:cubicBezTo>
                  <a:pt x="607180" y="1559475"/>
                  <a:pt x="598517" y="1557437"/>
                  <a:pt x="590024" y="1555739"/>
                </a:cubicBezTo>
                <a:cubicBezTo>
                  <a:pt x="586967" y="1555229"/>
                  <a:pt x="585778" y="1553700"/>
                  <a:pt x="585778" y="1550643"/>
                </a:cubicBezTo>
                <a:cubicBezTo>
                  <a:pt x="585268" y="1539092"/>
                  <a:pt x="584419" y="1528221"/>
                  <a:pt x="589515" y="1516671"/>
                </a:cubicBezTo>
                <a:cubicBezTo>
                  <a:pt x="594950" y="1504611"/>
                  <a:pt x="593082" y="1491192"/>
                  <a:pt x="585608" y="1479302"/>
                </a:cubicBezTo>
                <a:cubicBezTo>
                  <a:pt x="584079" y="1476924"/>
                  <a:pt x="582041" y="1475225"/>
                  <a:pt x="579493" y="1475395"/>
                </a:cubicBezTo>
                <a:cubicBezTo>
                  <a:pt x="571170" y="1475565"/>
                  <a:pt x="569981" y="1470639"/>
                  <a:pt x="569471" y="1463675"/>
                </a:cubicBezTo>
                <a:cubicBezTo>
                  <a:pt x="568792" y="1453484"/>
                  <a:pt x="564036" y="1446349"/>
                  <a:pt x="553335" y="1443292"/>
                </a:cubicBezTo>
                <a:cubicBezTo>
                  <a:pt x="548749" y="1441933"/>
                  <a:pt x="545182" y="1442443"/>
                  <a:pt x="541275" y="1444481"/>
                </a:cubicBezTo>
                <a:cubicBezTo>
                  <a:pt x="508322" y="1460618"/>
                  <a:pt x="475200" y="1476584"/>
                  <a:pt x="442077" y="1492381"/>
                </a:cubicBezTo>
                <a:cubicBezTo>
                  <a:pt x="426110" y="1500025"/>
                  <a:pt x="424921" y="1499006"/>
                  <a:pt x="424072" y="1481340"/>
                </a:cubicBezTo>
                <a:cubicBezTo>
                  <a:pt x="421015" y="1423928"/>
                  <a:pt x="421864" y="1366346"/>
                  <a:pt x="423053" y="1308933"/>
                </a:cubicBezTo>
                <a:cubicBezTo>
                  <a:pt x="423393" y="1293986"/>
                  <a:pt x="421185" y="1279038"/>
                  <a:pt x="423393" y="1264261"/>
                </a:cubicBezTo>
                <a:cubicBezTo>
                  <a:pt x="423902" y="1261033"/>
                  <a:pt x="421864" y="1259505"/>
                  <a:pt x="419486" y="1258485"/>
                </a:cubicBezTo>
                <a:cubicBezTo>
                  <a:pt x="416259" y="1256957"/>
                  <a:pt x="412692" y="1255768"/>
                  <a:pt x="409294" y="1254239"/>
                </a:cubicBezTo>
                <a:cubicBezTo>
                  <a:pt x="407426" y="1253559"/>
                  <a:pt x="405218" y="1253220"/>
                  <a:pt x="404708" y="1251012"/>
                </a:cubicBezTo>
                <a:cubicBezTo>
                  <a:pt x="404199" y="1248294"/>
                  <a:pt x="406407" y="1247275"/>
                  <a:pt x="408275" y="1246086"/>
                </a:cubicBezTo>
                <a:cubicBezTo>
                  <a:pt x="410144" y="1244897"/>
                  <a:pt x="412522" y="1243538"/>
                  <a:pt x="413371" y="1241669"/>
                </a:cubicBezTo>
                <a:cubicBezTo>
                  <a:pt x="418807" y="1229609"/>
                  <a:pt x="428828" y="1229439"/>
                  <a:pt x="440039" y="1229439"/>
                </a:cubicBezTo>
                <a:cubicBezTo>
                  <a:pt x="488449" y="1229779"/>
                  <a:pt x="536859" y="1230459"/>
                  <a:pt x="585268" y="1229100"/>
                </a:cubicBezTo>
                <a:cubicBezTo>
                  <a:pt x="610577" y="1228420"/>
                  <a:pt x="635886" y="1224683"/>
                  <a:pt x="658987" y="1213133"/>
                </a:cubicBezTo>
                <a:cubicBezTo>
                  <a:pt x="667140" y="1209056"/>
                  <a:pt x="673935" y="1203111"/>
                  <a:pt x="680559" y="1196996"/>
                </a:cubicBezTo>
                <a:cubicBezTo>
                  <a:pt x="683447" y="1194449"/>
                  <a:pt x="686164" y="1192750"/>
                  <a:pt x="690241" y="1192580"/>
                </a:cubicBezTo>
                <a:cubicBezTo>
                  <a:pt x="723024" y="1190881"/>
                  <a:pt x="755807" y="1189183"/>
                  <a:pt x="788589" y="1186805"/>
                </a:cubicBezTo>
                <a:cubicBezTo>
                  <a:pt x="796743" y="1186295"/>
                  <a:pt x="797082" y="1189183"/>
                  <a:pt x="795724" y="1195638"/>
                </a:cubicBezTo>
                <a:close/>
              </a:path>
            </a:pathLst>
          </a:custGeom>
          <a:solidFill>
            <a:schemeClr val="accent3"/>
          </a:solidFill>
          <a:ln w="1698"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6F2BF412-86C4-482C-9098-4975791B54C0}"/>
              </a:ext>
            </a:extLst>
          </p:cNvPr>
          <p:cNvSpPr/>
          <p:nvPr/>
        </p:nvSpPr>
        <p:spPr>
          <a:xfrm>
            <a:off x="4612726" y="2372270"/>
            <a:ext cx="1441846" cy="2571090"/>
          </a:xfrm>
          <a:custGeom>
            <a:avLst/>
            <a:gdLst>
              <a:gd name="connsiteX0" fmla="*/ 1010278 w 1010660"/>
              <a:gd name="connsiteY0" fmla="*/ 1613160 h 1802203"/>
              <a:gd name="connsiteX1" fmla="*/ 998557 w 1010660"/>
              <a:gd name="connsiteY1" fmla="*/ 1603308 h 1802203"/>
              <a:gd name="connsiteX2" fmla="*/ 990404 w 1010660"/>
              <a:gd name="connsiteY2" fmla="*/ 1596344 h 1802203"/>
              <a:gd name="connsiteX3" fmla="*/ 988536 w 1010660"/>
              <a:gd name="connsiteY3" fmla="*/ 1584624 h 1802203"/>
              <a:gd name="connsiteX4" fmla="*/ 968322 w 1010660"/>
              <a:gd name="connsiteY4" fmla="*/ 1564241 h 1802203"/>
              <a:gd name="connsiteX5" fmla="*/ 871163 w 1010660"/>
              <a:gd name="connsiteY5" fmla="*/ 1548444 h 1802203"/>
              <a:gd name="connsiteX6" fmla="*/ 749714 w 1010660"/>
              <a:gd name="connsiteY6" fmla="*/ 1529589 h 1802203"/>
              <a:gd name="connsiteX7" fmla="*/ 717101 w 1010660"/>
              <a:gd name="connsiteY7" fmla="*/ 1522625 h 1802203"/>
              <a:gd name="connsiteX8" fmla="*/ 717441 w 1010660"/>
              <a:gd name="connsiteY8" fmla="*/ 1520417 h 1802203"/>
              <a:gd name="connsiteX9" fmla="*/ 740032 w 1010660"/>
              <a:gd name="connsiteY9" fmla="*/ 1517020 h 1802203"/>
              <a:gd name="connsiteX10" fmla="*/ 743769 w 1010660"/>
              <a:gd name="connsiteY10" fmla="*/ 1518379 h 1802203"/>
              <a:gd name="connsiteX11" fmla="*/ 750563 w 1010660"/>
              <a:gd name="connsiteY11" fmla="*/ 1523474 h 1802203"/>
              <a:gd name="connsiteX12" fmla="*/ 804069 w 1010660"/>
              <a:gd name="connsiteY12" fmla="*/ 1521946 h 1802203"/>
              <a:gd name="connsiteX13" fmla="*/ 813581 w 1010660"/>
              <a:gd name="connsiteY13" fmla="*/ 1509036 h 1802203"/>
              <a:gd name="connsiteX14" fmla="*/ 816129 w 1010660"/>
              <a:gd name="connsiteY14" fmla="*/ 1490522 h 1802203"/>
              <a:gd name="connsiteX15" fmla="*/ 806277 w 1010660"/>
              <a:gd name="connsiteY15" fmla="*/ 1469459 h 1802203"/>
              <a:gd name="connsiteX16" fmla="*/ 798124 w 1010660"/>
              <a:gd name="connsiteY16" fmla="*/ 1455871 h 1802203"/>
              <a:gd name="connsiteX17" fmla="*/ 797274 w 1010660"/>
              <a:gd name="connsiteY17" fmla="*/ 1445849 h 1802203"/>
              <a:gd name="connsiteX18" fmla="*/ 786064 w 1010660"/>
              <a:gd name="connsiteY18" fmla="*/ 1441772 h 1802203"/>
              <a:gd name="connsiteX19" fmla="*/ 758037 w 1010660"/>
              <a:gd name="connsiteY19" fmla="*/ 1457739 h 1802203"/>
              <a:gd name="connsiteX20" fmla="*/ 698586 w 1010660"/>
              <a:gd name="connsiteY20" fmla="*/ 1490012 h 1802203"/>
              <a:gd name="connsiteX21" fmla="*/ 685507 w 1010660"/>
              <a:gd name="connsiteY21" fmla="*/ 1481859 h 1802203"/>
              <a:gd name="connsiteX22" fmla="*/ 683299 w 1010660"/>
              <a:gd name="connsiteY22" fmla="*/ 1417313 h 1802203"/>
              <a:gd name="connsiteX23" fmla="*/ 692302 w 1010660"/>
              <a:gd name="connsiteY23" fmla="*/ 1403214 h 1802203"/>
              <a:gd name="connsiteX24" fmla="*/ 708608 w 1010660"/>
              <a:gd name="connsiteY24" fmla="*/ 1399138 h 1802203"/>
              <a:gd name="connsiteX25" fmla="*/ 784875 w 1010660"/>
              <a:gd name="connsiteY25" fmla="*/ 1387417 h 1802203"/>
              <a:gd name="connsiteX26" fmla="*/ 833794 w 1010660"/>
              <a:gd name="connsiteY26" fmla="*/ 1365675 h 1802203"/>
              <a:gd name="connsiteX27" fmla="*/ 910231 w 1010660"/>
              <a:gd name="connsiteY27" fmla="*/ 1264100 h 1802203"/>
              <a:gd name="connsiteX28" fmla="*/ 935540 w 1010660"/>
              <a:gd name="connsiteY28" fmla="*/ 1186474 h 1802203"/>
              <a:gd name="connsiteX29" fmla="*/ 939616 w 1010660"/>
              <a:gd name="connsiteY29" fmla="*/ 1178661 h 1802203"/>
              <a:gd name="connsiteX30" fmla="*/ 960679 w 1010660"/>
              <a:gd name="connsiteY30" fmla="*/ 1157768 h 1802203"/>
              <a:gd name="connsiteX31" fmla="*/ 976646 w 1010660"/>
              <a:gd name="connsiteY31" fmla="*/ 1104602 h 1802203"/>
              <a:gd name="connsiteX32" fmla="*/ 958301 w 1010660"/>
              <a:gd name="connsiteY32" fmla="*/ 973301 h 1802203"/>
              <a:gd name="connsiteX33" fmla="*/ 956942 w 1010660"/>
              <a:gd name="connsiteY33" fmla="*/ 961751 h 1802203"/>
              <a:gd name="connsiteX34" fmla="*/ 957451 w 1010660"/>
              <a:gd name="connsiteY34" fmla="*/ 937970 h 1802203"/>
              <a:gd name="connsiteX35" fmla="*/ 957961 w 1010660"/>
              <a:gd name="connsiteY35" fmla="*/ 901281 h 1802203"/>
              <a:gd name="connsiteX36" fmla="*/ 957621 w 1010660"/>
              <a:gd name="connsiteY36" fmla="*/ 891259 h 1802203"/>
              <a:gd name="connsiteX37" fmla="*/ 957112 w 1010660"/>
              <a:gd name="connsiteY37" fmla="*/ 861364 h 1802203"/>
              <a:gd name="connsiteX38" fmla="*/ 959829 w 1010660"/>
              <a:gd name="connsiteY38" fmla="*/ 813804 h 1802203"/>
              <a:gd name="connsiteX39" fmla="*/ 962547 w 1010660"/>
              <a:gd name="connsiteY39" fmla="*/ 801064 h 1802203"/>
              <a:gd name="connsiteX40" fmla="*/ 953205 w 1010660"/>
              <a:gd name="connsiteY40" fmla="*/ 776435 h 1802203"/>
              <a:gd name="connsiteX41" fmla="*/ 944882 w 1010660"/>
              <a:gd name="connsiteY41" fmla="*/ 774566 h 1802203"/>
              <a:gd name="connsiteX42" fmla="*/ 930784 w 1010660"/>
              <a:gd name="connsiteY42" fmla="*/ 756561 h 1802203"/>
              <a:gd name="connsiteX43" fmla="*/ 931463 w 1010660"/>
              <a:gd name="connsiteY43" fmla="*/ 743822 h 1802203"/>
              <a:gd name="connsiteX44" fmla="*/ 939107 w 1010660"/>
              <a:gd name="connsiteY44" fmla="*/ 650059 h 1802203"/>
              <a:gd name="connsiteX45" fmla="*/ 916685 w 1010660"/>
              <a:gd name="connsiteY45" fmla="*/ 635112 h 1802203"/>
              <a:gd name="connsiteX46" fmla="*/ 902077 w 1010660"/>
              <a:gd name="connsiteY46" fmla="*/ 624581 h 1802203"/>
              <a:gd name="connsiteX47" fmla="*/ 902417 w 1010660"/>
              <a:gd name="connsiteY47" fmla="*/ 621183 h 1802203"/>
              <a:gd name="connsiteX48" fmla="*/ 907173 w 1010660"/>
              <a:gd name="connsiteY48" fmla="*/ 545087 h 1802203"/>
              <a:gd name="connsiteX49" fmla="*/ 896132 w 1010660"/>
              <a:gd name="connsiteY49" fmla="*/ 478162 h 1802203"/>
              <a:gd name="connsiteX50" fmla="*/ 888489 w 1010660"/>
              <a:gd name="connsiteY50" fmla="*/ 462195 h 1802203"/>
              <a:gd name="connsiteX51" fmla="*/ 887300 w 1010660"/>
              <a:gd name="connsiteY51" fmla="*/ 448267 h 1802203"/>
              <a:gd name="connsiteX52" fmla="*/ 891376 w 1010660"/>
              <a:gd name="connsiteY52" fmla="*/ 426355 h 1802203"/>
              <a:gd name="connsiteX53" fmla="*/ 908702 w 1010660"/>
              <a:gd name="connsiteY53" fmla="*/ 416333 h 1802203"/>
              <a:gd name="connsiteX54" fmla="*/ 919233 w 1010660"/>
              <a:gd name="connsiteY54" fmla="*/ 418881 h 1802203"/>
              <a:gd name="connsiteX55" fmla="*/ 913798 w 1010660"/>
              <a:gd name="connsiteY55" fmla="*/ 397819 h 1802203"/>
              <a:gd name="connsiteX56" fmla="*/ 915836 w 1010660"/>
              <a:gd name="connsiteY56" fmla="*/ 361129 h 1802203"/>
              <a:gd name="connsiteX57" fmla="*/ 915157 w 1010660"/>
              <a:gd name="connsiteY57" fmla="*/ 340067 h 1802203"/>
              <a:gd name="connsiteX58" fmla="*/ 933501 w 1010660"/>
              <a:gd name="connsiteY58" fmla="*/ 275520 h 1802203"/>
              <a:gd name="connsiteX59" fmla="*/ 941315 w 1010660"/>
              <a:gd name="connsiteY59" fmla="*/ 225922 h 1802203"/>
              <a:gd name="connsiteX60" fmla="*/ 940635 w 1010660"/>
              <a:gd name="connsiteY60" fmla="*/ 202141 h 1802203"/>
              <a:gd name="connsiteX61" fmla="*/ 934521 w 1010660"/>
              <a:gd name="connsiteY61" fmla="*/ 161205 h 1802203"/>
              <a:gd name="connsiteX62" fmla="*/ 920592 w 1010660"/>
              <a:gd name="connsiteY62" fmla="*/ 124006 h 1802203"/>
              <a:gd name="connsiteX63" fmla="*/ 914477 w 1010660"/>
              <a:gd name="connsiteY63" fmla="*/ 105661 h 1802203"/>
              <a:gd name="connsiteX64" fmla="*/ 893415 w 1010660"/>
              <a:gd name="connsiteY64" fmla="*/ 67783 h 1802203"/>
              <a:gd name="connsiteX65" fmla="*/ 792858 w 1010660"/>
              <a:gd name="connsiteY65" fmla="*/ 9 h 1802203"/>
              <a:gd name="connsiteX66" fmla="*/ 773834 w 1010660"/>
              <a:gd name="connsiteY66" fmla="*/ 8332 h 1802203"/>
              <a:gd name="connsiteX67" fmla="*/ 760415 w 1010660"/>
              <a:gd name="connsiteY67" fmla="*/ 28885 h 1802203"/>
              <a:gd name="connsiteX68" fmla="*/ 741221 w 1010660"/>
              <a:gd name="connsiteY68" fmla="*/ 35849 h 1802203"/>
              <a:gd name="connsiteX69" fmla="*/ 724235 w 1010660"/>
              <a:gd name="connsiteY69" fmla="*/ 30923 h 1802203"/>
              <a:gd name="connsiteX70" fmla="*/ 656801 w 1010660"/>
              <a:gd name="connsiteY70" fmla="*/ 30074 h 1802203"/>
              <a:gd name="connsiteX71" fmla="*/ 585630 w 1010660"/>
              <a:gd name="connsiteY71" fmla="*/ 72029 h 1802203"/>
              <a:gd name="connsiteX72" fmla="*/ 566946 w 1010660"/>
              <a:gd name="connsiteY72" fmla="*/ 104812 h 1802203"/>
              <a:gd name="connsiteX73" fmla="*/ 560491 w 1010660"/>
              <a:gd name="connsiteY73" fmla="*/ 189232 h 1802203"/>
              <a:gd name="connsiteX74" fmla="*/ 563209 w 1010660"/>
              <a:gd name="connsiteY74" fmla="*/ 206558 h 1802203"/>
              <a:gd name="connsiteX75" fmla="*/ 563379 w 1010660"/>
              <a:gd name="connsiteY75" fmla="*/ 259554 h 1802203"/>
              <a:gd name="connsiteX76" fmla="*/ 561340 w 1010660"/>
              <a:gd name="connsiteY76" fmla="*/ 276370 h 1802203"/>
              <a:gd name="connsiteX77" fmla="*/ 570853 w 1010660"/>
              <a:gd name="connsiteY77" fmla="*/ 288260 h 1802203"/>
              <a:gd name="connsiteX78" fmla="*/ 584781 w 1010660"/>
              <a:gd name="connsiteY78" fmla="*/ 303887 h 1802203"/>
              <a:gd name="connsiteX79" fmla="*/ 590386 w 1010660"/>
              <a:gd name="connsiteY79" fmla="*/ 312380 h 1802203"/>
              <a:gd name="connsiteX80" fmla="*/ 601937 w 1010660"/>
              <a:gd name="connsiteY80" fmla="*/ 335311 h 1802203"/>
              <a:gd name="connsiteX81" fmla="*/ 603635 w 1010660"/>
              <a:gd name="connsiteY81" fmla="*/ 341595 h 1802203"/>
              <a:gd name="connsiteX82" fmla="*/ 616205 w 1010660"/>
              <a:gd name="connsiteY82" fmla="*/ 359940 h 1802203"/>
              <a:gd name="connsiteX83" fmla="*/ 637947 w 1010660"/>
              <a:gd name="connsiteY83" fmla="*/ 374888 h 1802203"/>
              <a:gd name="connsiteX84" fmla="*/ 660708 w 1010660"/>
              <a:gd name="connsiteY84" fmla="*/ 372510 h 1802203"/>
              <a:gd name="connsiteX85" fmla="*/ 685168 w 1010660"/>
              <a:gd name="connsiteY85" fmla="*/ 382362 h 1802203"/>
              <a:gd name="connsiteX86" fmla="*/ 698247 w 1010660"/>
              <a:gd name="connsiteY86" fmla="*/ 402065 h 1802203"/>
              <a:gd name="connsiteX87" fmla="*/ 694680 w 1010660"/>
              <a:gd name="connsiteY87" fmla="*/ 422788 h 1802203"/>
              <a:gd name="connsiteX88" fmla="*/ 690603 w 1010660"/>
              <a:gd name="connsiteY88" fmla="*/ 425846 h 1802203"/>
              <a:gd name="connsiteX89" fmla="*/ 656971 w 1010660"/>
              <a:gd name="connsiteY89" fmla="*/ 466442 h 1802203"/>
              <a:gd name="connsiteX90" fmla="*/ 637607 w 1010660"/>
              <a:gd name="connsiteY90" fmla="*/ 500414 h 1802203"/>
              <a:gd name="connsiteX91" fmla="*/ 635229 w 1010660"/>
              <a:gd name="connsiteY91" fmla="*/ 507378 h 1802203"/>
              <a:gd name="connsiteX92" fmla="*/ 628605 w 1010660"/>
              <a:gd name="connsiteY92" fmla="*/ 536084 h 1802203"/>
              <a:gd name="connsiteX93" fmla="*/ 601597 w 1010660"/>
              <a:gd name="connsiteY93" fmla="*/ 588910 h 1802203"/>
              <a:gd name="connsiteX94" fmla="*/ 576118 w 1010660"/>
              <a:gd name="connsiteY94" fmla="*/ 666876 h 1802203"/>
              <a:gd name="connsiteX95" fmla="*/ 566776 w 1010660"/>
              <a:gd name="connsiteY95" fmla="*/ 710699 h 1802203"/>
              <a:gd name="connsiteX96" fmla="*/ 552847 w 1010660"/>
              <a:gd name="connsiteY96" fmla="*/ 799535 h 1802203"/>
              <a:gd name="connsiteX97" fmla="*/ 547582 w 1010660"/>
              <a:gd name="connsiteY97" fmla="*/ 812784 h 1802203"/>
              <a:gd name="connsiteX98" fmla="*/ 532804 w 1010660"/>
              <a:gd name="connsiteY98" fmla="*/ 815332 h 1802203"/>
              <a:gd name="connsiteX99" fmla="*/ 491189 w 1010660"/>
              <a:gd name="connsiteY99" fmla="*/ 818220 h 1802203"/>
              <a:gd name="connsiteX100" fmla="*/ 458406 w 1010660"/>
              <a:gd name="connsiteY100" fmla="*/ 835885 h 1802203"/>
              <a:gd name="connsiteX101" fmla="*/ 411015 w 1010660"/>
              <a:gd name="connsiteY101" fmla="*/ 853720 h 1802203"/>
              <a:gd name="connsiteX102" fmla="*/ 394199 w 1010660"/>
              <a:gd name="connsiteY102" fmla="*/ 854400 h 1802203"/>
              <a:gd name="connsiteX103" fmla="*/ 375345 w 1010660"/>
              <a:gd name="connsiteY103" fmla="*/ 856948 h 1802203"/>
              <a:gd name="connsiteX104" fmla="*/ 367361 w 1010660"/>
              <a:gd name="connsiteY104" fmla="*/ 858646 h 1802203"/>
              <a:gd name="connsiteX105" fmla="*/ 355471 w 1010660"/>
              <a:gd name="connsiteY105" fmla="*/ 859156 h 1802203"/>
              <a:gd name="connsiteX106" fmla="*/ 346469 w 1010660"/>
              <a:gd name="connsiteY106" fmla="*/ 866800 h 1802203"/>
              <a:gd name="connsiteX107" fmla="*/ 318102 w 1010660"/>
              <a:gd name="connsiteY107" fmla="*/ 884125 h 1802203"/>
              <a:gd name="connsiteX108" fmla="*/ 274788 w 1010660"/>
              <a:gd name="connsiteY108" fmla="*/ 891259 h 1802203"/>
              <a:gd name="connsiteX109" fmla="*/ 219754 w 1010660"/>
              <a:gd name="connsiteY109" fmla="*/ 894487 h 1802203"/>
              <a:gd name="connsiteX110" fmla="*/ 211771 w 1010660"/>
              <a:gd name="connsiteY110" fmla="*/ 889391 h 1802203"/>
              <a:gd name="connsiteX111" fmla="*/ 186801 w 1010660"/>
              <a:gd name="connsiteY111" fmla="*/ 833677 h 1802203"/>
              <a:gd name="connsiteX112" fmla="*/ 87094 w 1010660"/>
              <a:gd name="connsiteY112" fmla="*/ 610992 h 1802203"/>
              <a:gd name="connsiteX113" fmla="*/ 76393 w 1010660"/>
              <a:gd name="connsiteY113" fmla="*/ 607255 h 1802203"/>
              <a:gd name="connsiteX114" fmla="*/ 5222 w 1010660"/>
              <a:gd name="connsiteY114" fmla="*/ 643095 h 1802203"/>
              <a:gd name="connsiteX115" fmla="*/ 1655 w 1010660"/>
              <a:gd name="connsiteY115" fmla="*/ 654306 h 1802203"/>
              <a:gd name="connsiteX116" fmla="*/ 35117 w 1010660"/>
              <a:gd name="connsiteY116" fmla="*/ 727515 h 1802203"/>
              <a:gd name="connsiteX117" fmla="*/ 141789 w 1010660"/>
              <a:gd name="connsiteY117" fmla="*/ 969394 h 1802203"/>
              <a:gd name="connsiteX118" fmla="*/ 138561 w 1010660"/>
              <a:gd name="connsiteY118" fmla="*/ 994194 h 1802203"/>
              <a:gd name="connsiteX119" fmla="*/ 135334 w 1010660"/>
              <a:gd name="connsiteY119" fmla="*/ 999969 h 1802203"/>
              <a:gd name="connsiteX120" fmla="*/ 125143 w 1010660"/>
              <a:gd name="connsiteY120" fmla="*/ 1013897 h 1802203"/>
              <a:gd name="connsiteX121" fmla="*/ 96436 w 1010660"/>
              <a:gd name="connsiteY121" fmla="*/ 1073178 h 1802203"/>
              <a:gd name="connsiteX122" fmla="*/ 96946 w 1010660"/>
              <a:gd name="connsiteY122" fmla="*/ 1119040 h 1802203"/>
              <a:gd name="connsiteX123" fmla="*/ 98305 w 1010660"/>
              <a:gd name="connsiteY123" fmla="*/ 1129062 h 1802203"/>
              <a:gd name="connsiteX124" fmla="*/ 105779 w 1010660"/>
              <a:gd name="connsiteY124" fmla="*/ 1168979 h 1802203"/>
              <a:gd name="connsiteX125" fmla="*/ 120726 w 1010660"/>
              <a:gd name="connsiteY125" fmla="*/ 1260872 h 1802203"/>
              <a:gd name="connsiteX126" fmla="*/ 157076 w 1010660"/>
              <a:gd name="connsiteY126" fmla="*/ 1380793 h 1802203"/>
              <a:gd name="connsiteX127" fmla="*/ 171514 w 1010660"/>
              <a:gd name="connsiteY127" fmla="*/ 1439224 h 1802203"/>
              <a:gd name="connsiteX128" fmla="*/ 162512 w 1010660"/>
              <a:gd name="connsiteY128" fmla="*/ 1504110 h 1802203"/>
              <a:gd name="connsiteX129" fmla="*/ 140430 w 1010660"/>
              <a:gd name="connsiteY129" fmla="*/ 1544197 h 1802203"/>
              <a:gd name="connsiteX130" fmla="*/ 123274 w 1010660"/>
              <a:gd name="connsiteY130" fmla="*/ 1557786 h 1802203"/>
              <a:gd name="connsiteX131" fmla="*/ 94228 w 1010660"/>
              <a:gd name="connsiteY131" fmla="*/ 1563731 h 1802203"/>
              <a:gd name="connsiteX132" fmla="*/ 85226 w 1010660"/>
              <a:gd name="connsiteY132" fmla="*/ 1569167 h 1802203"/>
              <a:gd name="connsiteX133" fmla="*/ 59917 w 1010660"/>
              <a:gd name="connsiteY133" fmla="*/ 1597533 h 1802203"/>
              <a:gd name="connsiteX134" fmla="*/ 47347 w 1010660"/>
              <a:gd name="connsiteY134" fmla="*/ 1636940 h 1802203"/>
              <a:gd name="connsiteX135" fmla="*/ 82848 w 1010660"/>
              <a:gd name="connsiteY135" fmla="*/ 1670233 h 1802203"/>
              <a:gd name="connsiteX136" fmla="*/ 168626 w 1010660"/>
              <a:gd name="connsiteY136" fmla="*/ 1675668 h 1802203"/>
              <a:gd name="connsiteX137" fmla="*/ 225699 w 1010660"/>
              <a:gd name="connsiteY137" fmla="*/ 1626239 h 1802203"/>
              <a:gd name="connsiteX138" fmla="*/ 241496 w 1010660"/>
              <a:gd name="connsiteY138" fmla="*/ 1605007 h 1802203"/>
              <a:gd name="connsiteX139" fmla="*/ 272750 w 1010660"/>
              <a:gd name="connsiteY139" fmla="*/ 1588021 h 1802203"/>
              <a:gd name="connsiteX140" fmla="*/ 282092 w 1010660"/>
              <a:gd name="connsiteY140" fmla="*/ 1593966 h 1802203"/>
              <a:gd name="connsiteX141" fmla="*/ 279884 w 1010660"/>
              <a:gd name="connsiteY141" fmla="*/ 1643055 h 1802203"/>
              <a:gd name="connsiteX142" fmla="*/ 287698 w 1010660"/>
              <a:gd name="connsiteY142" fmla="*/ 1653417 h 1802203"/>
              <a:gd name="connsiteX143" fmla="*/ 291095 w 1010660"/>
              <a:gd name="connsiteY143" fmla="*/ 1645943 h 1802203"/>
              <a:gd name="connsiteX144" fmla="*/ 292963 w 1010660"/>
              <a:gd name="connsiteY144" fmla="*/ 1604327 h 1802203"/>
              <a:gd name="connsiteX145" fmla="*/ 295681 w 1010660"/>
              <a:gd name="connsiteY145" fmla="*/ 1579188 h 1802203"/>
              <a:gd name="connsiteX146" fmla="*/ 311648 w 1010660"/>
              <a:gd name="connsiteY146" fmla="*/ 1549633 h 1802203"/>
              <a:gd name="connsiteX147" fmla="*/ 316234 w 1010660"/>
              <a:gd name="connsiteY147" fmla="*/ 1517190 h 1802203"/>
              <a:gd name="connsiteX148" fmla="*/ 316743 w 1010660"/>
              <a:gd name="connsiteY148" fmla="*/ 1507338 h 1802203"/>
              <a:gd name="connsiteX149" fmla="*/ 313686 w 1010660"/>
              <a:gd name="connsiteY149" fmla="*/ 1474385 h 1802203"/>
              <a:gd name="connsiteX150" fmla="*/ 294662 w 1010660"/>
              <a:gd name="connsiteY150" fmla="*/ 1451794 h 1802203"/>
              <a:gd name="connsiteX151" fmla="*/ 281073 w 1010660"/>
              <a:gd name="connsiteY151" fmla="*/ 1446189 h 1802203"/>
              <a:gd name="connsiteX152" fmla="*/ 272071 w 1010660"/>
              <a:gd name="connsiteY152" fmla="*/ 1439734 h 1802203"/>
              <a:gd name="connsiteX153" fmla="*/ 270542 w 1010660"/>
              <a:gd name="connsiteY153" fmla="*/ 1428863 h 1802203"/>
              <a:gd name="connsiteX154" fmla="*/ 278355 w 1010660"/>
              <a:gd name="connsiteY154" fmla="*/ 1303677 h 1802203"/>
              <a:gd name="connsiteX155" fmla="*/ 285659 w 1010660"/>
              <a:gd name="connsiteY155" fmla="*/ 1212293 h 1802203"/>
              <a:gd name="connsiteX156" fmla="*/ 280564 w 1010660"/>
              <a:gd name="connsiteY156" fmla="*/ 1182398 h 1802203"/>
              <a:gd name="connsiteX157" fmla="*/ 269862 w 1010660"/>
              <a:gd name="connsiteY157" fmla="*/ 1148596 h 1802203"/>
              <a:gd name="connsiteX158" fmla="*/ 278016 w 1010660"/>
              <a:gd name="connsiteY158" fmla="*/ 1137725 h 1802203"/>
              <a:gd name="connsiteX159" fmla="*/ 313686 w 1010660"/>
              <a:gd name="connsiteY159" fmla="*/ 1138234 h 1802203"/>
              <a:gd name="connsiteX160" fmla="*/ 323708 w 1010660"/>
              <a:gd name="connsiteY160" fmla="*/ 1148596 h 1802203"/>
              <a:gd name="connsiteX161" fmla="*/ 337296 w 1010660"/>
              <a:gd name="connsiteY161" fmla="*/ 1174414 h 1802203"/>
              <a:gd name="connsiteX162" fmla="*/ 383668 w 1010660"/>
              <a:gd name="connsiteY162" fmla="*/ 1187663 h 1802203"/>
              <a:gd name="connsiteX163" fmla="*/ 507325 w 1010660"/>
              <a:gd name="connsiteY163" fmla="*/ 1194797 h 1802203"/>
              <a:gd name="connsiteX164" fmla="*/ 517007 w 1010660"/>
              <a:gd name="connsiteY164" fmla="*/ 1204309 h 1802203"/>
              <a:gd name="connsiteX165" fmla="*/ 509194 w 1010660"/>
              <a:gd name="connsiteY165" fmla="*/ 1295524 h 1802203"/>
              <a:gd name="connsiteX166" fmla="*/ 499851 w 1010660"/>
              <a:gd name="connsiteY166" fmla="*/ 1395910 h 1802203"/>
              <a:gd name="connsiteX167" fmla="*/ 506816 w 1010660"/>
              <a:gd name="connsiteY167" fmla="*/ 1404064 h 1802203"/>
              <a:gd name="connsiteX168" fmla="*/ 593104 w 1010660"/>
              <a:gd name="connsiteY168" fmla="*/ 1408140 h 1802203"/>
              <a:gd name="connsiteX169" fmla="*/ 606693 w 1010660"/>
              <a:gd name="connsiteY169" fmla="*/ 1407970 h 1802203"/>
              <a:gd name="connsiteX170" fmla="*/ 615016 w 1010660"/>
              <a:gd name="connsiteY170" fmla="*/ 1416293 h 1802203"/>
              <a:gd name="connsiteX171" fmla="*/ 614167 w 1010660"/>
              <a:gd name="connsiteY171" fmla="*/ 1485936 h 1802203"/>
              <a:gd name="connsiteX172" fmla="*/ 610430 w 1010660"/>
              <a:gd name="connsiteY172" fmla="*/ 1490861 h 1802203"/>
              <a:gd name="connsiteX173" fmla="*/ 560831 w 1010660"/>
              <a:gd name="connsiteY173" fmla="*/ 1486105 h 1802203"/>
              <a:gd name="connsiteX174" fmla="*/ 452801 w 1010660"/>
              <a:gd name="connsiteY174" fmla="*/ 1450945 h 1802203"/>
              <a:gd name="connsiteX175" fmla="*/ 429870 w 1010660"/>
              <a:gd name="connsiteY175" fmla="*/ 1458928 h 1802203"/>
              <a:gd name="connsiteX176" fmla="*/ 428341 w 1010660"/>
              <a:gd name="connsiteY176" fmla="*/ 1467081 h 1802203"/>
              <a:gd name="connsiteX177" fmla="*/ 428171 w 1010660"/>
              <a:gd name="connsiteY177" fmla="*/ 1505300 h 1802203"/>
              <a:gd name="connsiteX178" fmla="*/ 434626 w 1010660"/>
              <a:gd name="connsiteY178" fmla="*/ 1523474 h 1802203"/>
              <a:gd name="connsiteX179" fmla="*/ 438193 w 1010660"/>
              <a:gd name="connsiteY179" fmla="*/ 1531628 h 1802203"/>
              <a:gd name="connsiteX180" fmla="*/ 448214 w 1010660"/>
              <a:gd name="connsiteY180" fmla="*/ 1551671 h 1802203"/>
              <a:gd name="connsiteX181" fmla="*/ 451611 w 1010660"/>
              <a:gd name="connsiteY181" fmla="*/ 1557956 h 1802203"/>
              <a:gd name="connsiteX182" fmla="*/ 446346 w 1010660"/>
              <a:gd name="connsiteY182" fmla="*/ 1561523 h 1802203"/>
              <a:gd name="connsiteX183" fmla="*/ 350715 w 1010660"/>
              <a:gd name="connsiteY183" fmla="*/ 1584454 h 1802203"/>
              <a:gd name="connsiteX184" fmla="*/ 327954 w 1010660"/>
              <a:gd name="connsiteY184" fmla="*/ 1610782 h 1802203"/>
              <a:gd name="connsiteX185" fmla="*/ 327954 w 1010660"/>
              <a:gd name="connsiteY185" fmla="*/ 1649850 h 1802203"/>
              <a:gd name="connsiteX186" fmla="*/ 335428 w 1010660"/>
              <a:gd name="connsiteY186" fmla="*/ 1668194 h 1802203"/>
              <a:gd name="connsiteX187" fmla="*/ 346809 w 1010660"/>
              <a:gd name="connsiteY187" fmla="*/ 1688407 h 1802203"/>
              <a:gd name="connsiteX188" fmla="*/ 351904 w 1010660"/>
              <a:gd name="connsiteY188" fmla="*/ 1693673 h 1802203"/>
              <a:gd name="connsiteX189" fmla="*/ 395558 w 1010660"/>
              <a:gd name="connsiteY189" fmla="*/ 1687219 h 1802203"/>
              <a:gd name="connsiteX190" fmla="*/ 410166 w 1010660"/>
              <a:gd name="connsiteY190" fmla="*/ 1651888 h 1802203"/>
              <a:gd name="connsiteX191" fmla="*/ 398615 w 1010660"/>
              <a:gd name="connsiteY191" fmla="*/ 1632354 h 1802203"/>
              <a:gd name="connsiteX192" fmla="*/ 395388 w 1010660"/>
              <a:gd name="connsiteY192" fmla="*/ 1623182 h 1802203"/>
              <a:gd name="connsiteX193" fmla="*/ 403032 w 1010660"/>
              <a:gd name="connsiteY193" fmla="*/ 1619445 h 1802203"/>
              <a:gd name="connsiteX194" fmla="*/ 500701 w 1010660"/>
              <a:gd name="connsiteY194" fmla="*/ 1603478 h 1802203"/>
              <a:gd name="connsiteX195" fmla="*/ 566606 w 1010660"/>
              <a:gd name="connsiteY195" fmla="*/ 1591928 h 1802203"/>
              <a:gd name="connsiteX196" fmla="*/ 616205 w 1010660"/>
              <a:gd name="connsiteY196" fmla="*/ 1587341 h 1802203"/>
              <a:gd name="connsiteX197" fmla="*/ 638626 w 1010660"/>
              <a:gd name="connsiteY197" fmla="*/ 1604667 h 1802203"/>
              <a:gd name="connsiteX198" fmla="*/ 663935 w 1010660"/>
              <a:gd name="connsiteY198" fmla="*/ 1683312 h 1802203"/>
              <a:gd name="connsiteX199" fmla="*/ 667502 w 1010660"/>
              <a:gd name="connsiteY199" fmla="*/ 1731891 h 1802203"/>
              <a:gd name="connsiteX200" fmla="*/ 665634 w 1010660"/>
              <a:gd name="connsiteY200" fmla="*/ 1757200 h 1802203"/>
              <a:gd name="connsiteX201" fmla="*/ 712345 w 1010660"/>
              <a:gd name="connsiteY201" fmla="*/ 1803402 h 1802203"/>
              <a:gd name="connsiteX202" fmla="*/ 763642 w 1010660"/>
              <a:gd name="connsiteY202" fmla="*/ 1762976 h 1802203"/>
              <a:gd name="connsiteX203" fmla="*/ 760415 w 1010660"/>
              <a:gd name="connsiteY203" fmla="*/ 1742423 h 1802203"/>
              <a:gd name="connsiteX204" fmla="*/ 730860 w 1010660"/>
              <a:gd name="connsiteY204" fmla="*/ 1710319 h 1802203"/>
              <a:gd name="connsiteX205" fmla="*/ 725934 w 1010660"/>
              <a:gd name="connsiteY205" fmla="*/ 1704204 h 1802203"/>
              <a:gd name="connsiteX206" fmla="*/ 695189 w 1010660"/>
              <a:gd name="connsiteY206" fmla="*/ 1594985 h 1802203"/>
              <a:gd name="connsiteX207" fmla="*/ 705890 w 1010660"/>
              <a:gd name="connsiteY207" fmla="*/ 1581736 h 1802203"/>
              <a:gd name="connsiteX208" fmla="*/ 711835 w 1010660"/>
              <a:gd name="connsiteY208" fmla="*/ 1582246 h 1802203"/>
              <a:gd name="connsiteX209" fmla="*/ 783516 w 1010660"/>
              <a:gd name="connsiteY209" fmla="*/ 1589719 h 1802203"/>
              <a:gd name="connsiteX210" fmla="*/ 928236 w 1010660"/>
              <a:gd name="connsiteY210" fmla="*/ 1601270 h 1802203"/>
              <a:gd name="connsiteX211" fmla="*/ 942844 w 1010660"/>
              <a:gd name="connsiteY211" fmla="*/ 1623182 h 1802203"/>
              <a:gd name="connsiteX212" fmla="*/ 943353 w 1010660"/>
              <a:gd name="connsiteY212" fmla="*/ 1639488 h 1802203"/>
              <a:gd name="connsiteX213" fmla="*/ 951506 w 1010660"/>
              <a:gd name="connsiteY213" fmla="*/ 1656984 h 1802203"/>
              <a:gd name="connsiteX214" fmla="*/ 958980 w 1010660"/>
              <a:gd name="connsiteY214" fmla="*/ 1663778 h 1802203"/>
              <a:gd name="connsiteX215" fmla="*/ 989385 w 1010660"/>
              <a:gd name="connsiteY215" fmla="*/ 1666496 h 1802203"/>
              <a:gd name="connsiteX216" fmla="*/ 1002974 w 1010660"/>
              <a:gd name="connsiteY216" fmla="*/ 1659531 h 1802203"/>
              <a:gd name="connsiteX217" fmla="*/ 1010278 w 1010660"/>
              <a:gd name="connsiteY217" fmla="*/ 1613160 h 1802203"/>
              <a:gd name="connsiteX218" fmla="*/ 893245 w 1010660"/>
              <a:gd name="connsiteY218" fmla="*/ 959203 h 1802203"/>
              <a:gd name="connsiteX219" fmla="*/ 911929 w 1010660"/>
              <a:gd name="connsiteY219" fmla="*/ 957674 h 1802203"/>
              <a:gd name="connsiteX220" fmla="*/ 923310 w 1010660"/>
              <a:gd name="connsiteY220" fmla="*/ 963110 h 1802203"/>
              <a:gd name="connsiteX221" fmla="*/ 941655 w 1010660"/>
              <a:gd name="connsiteY221" fmla="*/ 1071989 h 1802203"/>
              <a:gd name="connsiteX222" fmla="*/ 943183 w 1010660"/>
              <a:gd name="connsiteY222" fmla="*/ 1086257 h 1802203"/>
              <a:gd name="connsiteX223" fmla="*/ 942504 w 1010660"/>
              <a:gd name="connsiteY223" fmla="*/ 1086257 h 1802203"/>
              <a:gd name="connsiteX224" fmla="*/ 942504 w 1010660"/>
              <a:gd name="connsiteY224" fmla="*/ 1098147 h 1802203"/>
              <a:gd name="connsiteX225" fmla="*/ 937748 w 1010660"/>
              <a:gd name="connsiteY225" fmla="*/ 1103073 h 1802203"/>
              <a:gd name="connsiteX226" fmla="*/ 932822 w 1010660"/>
              <a:gd name="connsiteY226" fmla="*/ 1098317 h 1802203"/>
              <a:gd name="connsiteX227" fmla="*/ 912269 w 1010660"/>
              <a:gd name="connsiteY227" fmla="*/ 1033261 h 1802203"/>
              <a:gd name="connsiteX228" fmla="*/ 893245 w 1010660"/>
              <a:gd name="connsiteY228" fmla="*/ 974830 h 1802203"/>
              <a:gd name="connsiteX229" fmla="*/ 888998 w 1010660"/>
              <a:gd name="connsiteY229" fmla="*/ 962940 h 1802203"/>
              <a:gd name="connsiteX230" fmla="*/ 893245 w 1010660"/>
              <a:gd name="connsiteY230" fmla="*/ 959203 h 1802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Lst>
            <a:rect l="l" t="t" r="r" b="b"/>
            <a:pathLst>
              <a:path w="1010660" h="1802203">
                <a:moveTo>
                  <a:pt x="1010278" y="1613160"/>
                </a:moveTo>
                <a:cubicBezTo>
                  <a:pt x="1009089" y="1607894"/>
                  <a:pt x="1006031" y="1602459"/>
                  <a:pt x="998557" y="1603308"/>
                </a:cubicBezTo>
                <a:cubicBezTo>
                  <a:pt x="993801" y="1603818"/>
                  <a:pt x="991253" y="1600760"/>
                  <a:pt x="990404" y="1596344"/>
                </a:cubicBezTo>
                <a:cubicBezTo>
                  <a:pt x="989725" y="1592437"/>
                  <a:pt x="989215" y="1588530"/>
                  <a:pt x="988536" y="1584624"/>
                </a:cubicBezTo>
                <a:cubicBezTo>
                  <a:pt x="986328" y="1571545"/>
                  <a:pt x="981232" y="1566449"/>
                  <a:pt x="968322" y="1564241"/>
                </a:cubicBezTo>
                <a:cubicBezTo>
                  <a:pt x="935879" y="1558975"/>
                  <a:pt x="903606" y="1553540"/>
                  <a:pt x="871163" y="1548444"/>
                </a:cubicBezTo>
                <a:cubicBezTo>
                  <a:pt x="830737" y="1542159"/>
                  <a:pt x="790140" y="1536214"/>
                  <a:pt x="749714" y="1529589"/>
                </a:cubicBezTo>
                <a:cubicBezTo>
                  <a:pt x="738843" y="1527721"/>
                  <a:pt x="728821" y="1521606"/>
                  <a:pt x="717101" y="1522625"/>
                </a:cubicBezTo>
                <a:cubicBezTo>
                  <a:pt x="717271" y="1521946"/>
                  <a:pt x="717441" y="1521096"/>
                  <a:pt x="717441" y="1520417"/>
                </a:cubicBezTo>
                <a:cubicBezTo>
                  <a:pt x="724915" y="1519228"/>
                  <a:pt x="732558" y="1518039"/>
                  <a:pt x="740032" y="1517020"/>
                </a:cubicBezTo>
                <a:cubicBezTo>
                  <a:pt x="741391" y="1516850"/>
                  <a:pt x="743599" y="1515491"/>
                  <a:pt x="743769" y="1518379"/>
                </a:cubicBezTo>
                <a:cubicBezTo>
                  <a:pt x="744109" y="1522795"/>
                  <a:pt x="748015" y="1522455"/>
                  <a:pt x="750563" y="1523474"/>
                </a:cubicBezTo>
                <a:cubicBezTo>
                  <a:pt x="768568" y="1530099"/>
                  <a:pt x="786404" y="1525853"/>
                  <a:pt x="804069" y="1521946"/>
                </a:cubicBezTo>
                <a:cubicBezTo>
                  <a:pt x="810354" y="1520587"/>
                  <a:pt x="812562" y="1514981"/>
                  <a:pt x="813581" y="1509036"/>
                </a:cubicBezTo>
                <a:cubicBezTo>
                  <a:pt x="814600" y="1502922"/>
                  <a:pt x="815110" y="1496637"/>
                  <a:pt x="816129" y="1490522"/>
                </a:cubicBezTo>
                <a:cubicBezTo>
                  <a:pt x="817827" y="1479821"/>
                  <a:pt x="815789" y="1474895"/>
                  <a:pt x="806277" y="1469459"/>
                </a:cubicBezTo>
                <a:cubicBezTo>
                  <a:pt x="800672" y="1466402"/>
                  <a:pt x="798124" y="1462155"/>
                  <a:pt x="798124" y="1455871"/>
                </a:cubicBezTo>
                <a:cubicBezTo>
                  <a:pt x="798124" y="1452473"/>
                  <a:pt x="798124" y="1449076"/>
                  <a:pt x="797274" y="1445849"/>
                </a:cubicBezTo>
                <a:cubicBezTo>
                  <a:pt x="795576" y="1439394"/>
                  <a:pt x="791839" y="1438375"/>
                  <a:pt x="786064" y="1441772"/>
                </a:cubicBezTo>
                <a:cubicBezTo>
                  <a:pt x="776722" y="1447208"/>
                  <a:pt x="767549" y="1452643"/>
                  <a:pt x="758037" y="1457739"/>
                </a:cubicBezTo>
                <a:cubicBezTo>
                  <a:pt x="738164" y="1468440"/>
                  <a:pt x="719649" y="1481349"/>
                  <a:pt x="698586" y="1490012"/>
                </a:cubicBezTo>
                <a:cubicBezTo>
                  <a:pt x="689584" y="1493749"/>
                  <a:pt x="685847" y="1491201"/>
                  <a:pt x="685507" y="1481859"/>
                </a:cubicBezTo>
                <a:cubicBezTo>
                  <a:pt x="684828" y="1460287"/>
                  <a:pt x="683979" y="1438885"/>
                  <a:pt x="683299" y="1417313"/>
                </a:cubicBezTo>
                <a:cubicBezTo>
                  <a:pt x="683129" y="1410688"/>
                  <a:pt x="686526" y="1405932"/>
                  <a:pt x="692302" y="1403214"/>
                </a:cubicBezTo>
                <a:cubicBezTo>
                  <a:pt x="697397" y="1400836"/>
                  <a:pt x="703003" y="1399817"/>
                  <a:pt x="708608" y="1399138"/>
                </a:cubicBezTo>
                <a:cubicBezTo>
                  <a:pt x="734087" y="1395910"/>
                  <a:pt x="759736" y="1392853"/>
                  <a:pt x="784875" y="1387417"/>
                </a:cubicBezTo>
                <a:cubicBezTo>
                  <a:pt x="802710" y="1383681"/>
                  <a:pt x="820375" y="1378755"/>
                  <a:pt x="833794" y="1365675"/>
                </a:cubicBezTo>
                <a:cubicBezTo>
                  <a:pt x="864369" y="1335780"/>
                  <a:pt x="892565" y="1303507"/>
                  <a:pt x="910231" y="1264100"/>
                </a:cubicBezTo>
                <a:cubicBezTo>
                  <a:pt x="921441" y="1239300"/>
                  <a:pt x="934011" y="1214671"/>
                  <a:pt x="935540" y="1186474"/>
                </a:cubicBezTo>
                <a:cubicBezTo>
                  <a:pt x="935710" y="1183417"/>
                  <a:pt x="936219" y="1180020"/>
                  <a:pt x="939616" y="1178661"/>
                </a:cubicBezTo>
                <a:cubicBezTo>
                  <a:pt x="949468" y="1174584"/>
                  <a:pt x="955243" y="1165582"/>
                  <a:pt x="960679" y="1157768"/>
                </a:cubicBezTo>
                <a:cubicBezTo>
                  <a:pt x="971380" y="1142141"/>
                  <a:pt x="975626" y="1123966"/>
                  <a:pt x="976646" y="1104602"/>
                </a:cubicBezTo>
                <a:cubicBezTo>
                  <a:pt x="978684" y="1059590"/>
                  <a:pt x="967473" y="1016615"/>
                  <a:pt x="958301" y="973301"/>
                </a:cubicBezTo>
                <a:cubicBezTo>
                  <a:pt x="957451" y="969564"/>
                  <a:pt x="954904" y="965318"/>
                  <a:pt x="956942" y="961751"/>
                </a:cubicBezTo>
                <a:cubicBezTo>
                  <a:pt x="961698" y="953767"/>
                  <a:pt x="959150" y="945784"/>
                  <a:pt x="957451" y="937970"/>
                </a:cubicBezTo>
                <a:cubicBezTo>
                  <a:pt x="954904" y="925571"/>
                  <a:pt x="953545" y="913511"/>
                  <a:pt x="957961" y="901281"/>
                </a:cubicBezTo>
                <a:cubicBezTo>
                  <a:pt x="959150" y="897884"/>
                  <a:pt x="958980" y="894656"/>
                  <a:pt x="957621" y="891259"/>
                </a:cubicBezTo>
                <a:cubicBezTo>
                  <a:pt x="953884" y="881407"/>
                  <a:pt x="954054" y="871046"/>
                  <a:pt x="957112" y="861364"/>
                </a:cubicBezTo>
                <a:cubicBezTo>
                  <a:pt x="961868" y="845567"/>
                  <a:pt x="962547" y="829770"/>
                  <a:pt x="959829" y="813804"/>
                </a:cubicBezTo>
                <a:cubicBezTo>
                  <a:pt x="958980" y="809047"/>
                  <a:pt x="959660" y="804971"/>
                  <a:pt x="962547" y="801064"/>
                </a:cubicBezTo>
                <a:cubicBezTo>
                  <a:pt x="971210" y="789174"/>
                  <a:pt x="967813" y="780171"/>
                  <a:pt x="953205" y="776435"/>
                </a:cubicBezTo>
                <a:cubicBezTo>
                  <a:pt x="950487" y="775755"/>
                  <a:pt x="947600" y="775246"/>
                  <a:pt x="944882" y="774566"/>
                </a:cubicBezTo>
                <a:cubicBezTo>
                  <a:pt x="930953" y="770999"/>
                  <a:pt x="930614" y="770489"/>
                  <a:pt x="930784" y="756561"/>
                </a:cubicBezTo>
                <a:cubicBezTo>
                  <a:pt x="930784" y="752315"/>
                  <a:pt x="931293" y="748068"/>
                  <a:pt x="931463" y="743822"/>
                </a:cubicBezTo>
                <a:cubicBezTo>
                  <a:pt x="932992" y="712398"/>
                  <a:pt x="939786" y="681483"/>
                  <a:pt x="939107" y="650059"/>
                </a:cubicBezTo>
                <a:cubicBezTo>
                  <a:pt x="938767" y="637490"/>
                  <a:pt x="928406" y="630526"/>
                  <a:pt x="916685" y="635112"/>
                </a:cubicBezTo>
                <a:cubicBezTo>
                  <a:pt x="902587" y="640547"/>
                  <a:pt x="901228" y="639698"/>
                  <a:pt x="902077" y="624581"/>
                </a:cubicBezTo>
                <a:cubicBezTo>
                  <a:pt x="902077" y="623392"/>
                  <a:pt x="902247" y="622372"/>
                  <a:pt x="902417" y="621183"/>
                </a:cubicBezTo>
                <a:cubicBezTo>
                  <a:pt x="908702" y="596044"/>
                  <a:pt x="906154" y="570565"/>
                  <a:pt x="907173" y="545087"/>
                </a:cubicBezTo>
                <a:cubicBezTo>
                  <a:pt x="908022" y="521816"/>
                  <a:pt x="906324" y="499395"/>
                  <a:pt x="896132" y="478162"/>
                </a:cubicBezTo>
                <a:cubicBezTo>
                  <a:pt x="893584" y="472896"/>
                  <a:pt x="890697" y="467631"/>
                  <a:pt x="888489" y="462195"/>
                </a:cubicBezTo>
                <a:cubicBezTo>
                  <a:pt x="886620" y="457779"/>
                  <a:pt x="884412" y="452344"/>
                  <a:pt x="887300" y="448267"/>
                </a:cubicBezTo>
                <a:cubicBezTo>
                  <a:pt x="892396" y="441303"/>
                  <a:pt x="891376" y="433829"/>
                  <a:pt x="891376" y="426355"/>
                </a:cubicBezTo>
                <a:cubicBezTo>
                  <a:pt x="891376" y="415484"/>
                  <a:pt x="898850" y="411238"/>
                  <a:pt x="908702" y="416333"/>
                </a:cubicBezTo>
                <a:cubicBezTo>
                  <a:pt x="911759" y="417862"/>
                  <a:pt x="914817" y="420240"/>
                  <a:pt x="919233" y="418881"/>
                </a:cubicBezTo>
                <a:cubicBezTo>
                  <a:pt x="916515" y="411747"/>
                  <a:pt x="910401" y="405462"/>
                  <a:pt x="913798" y="397819"/>
                </a:cubicBezTo>
                <a:cubicBezTo>
                  <a:pt x="919233" y="385759"/>
                  <a:pt x="916855" y="373359"/>
                  <a:pt x="915836" y="361129"/>
                </a:cubicBezTo>
                <a:cubicBezTo>
                  <a:pt x="915326" y="354165"/>
                  <a:pt x="912779" y="346861"/>
                  <a:pt x="915157" y="340067"/>
                </a:cubicBezTo>
                <a:cubicBezTo>
                  <a:pt x="922460" y="318834"/>
                  <a:pt x="918724" y="294545"/>
                  <a:pt x="933501" y="275520"/>
                </a:cubicBezTo>
                <a:cubicBezTo>
                  <a:pt x="933841" y="258704"/>
                  <a:pt x="943693" y="243417"/>
                  <a:pt x="941315" y="225922"/>
                </a:cubicBezTo>
                <a:cubicBezTo>
                  <a:pt x="940296" y="218108"/>
                  <a:pt x="940805" y="210125"/>
                  <a:pt x="940635" y="202141"/>
                </a:cubicBezTo>
                <a:cubicBezTo>
                  <a:pt x="940466" y="188213"/>
                  <a:pt x="939616" y="173945"/>
                  <a:pt x="934521" y="161205"/>
                </a:cubicBezTo>
                <a:cubicBezTo>
                  <a:pt x="929765" y="148806"/>
                  <a:pt x="933162" y="133348"/>
                  <a:pt x="920592" y="124006"/>
                </a:cubicBezTo>
                <a:cubicBezTo>
                  <a:pt x="914307" y="119250"/>
                  <a:pt x="917704" y="111437"/>
                  <a:pt x="914477" y="105661"/>
                </a:cubicBezTo>
                <a:cubicBezTo>
                  <a:pt x="907683" y="93262"/>
                  <a:pt x="900379" y="80692"/>
                  <a:pt x="893415" y="67783"/>
                </a:cubicBezTo>
                <a:cubicBezTo>
                  <a:pt x="871673" y="27696"/>
                  <a:pt x="841098" y="1028"/>
                  <a:pt x="792858" y="9"/>
                </a:cubicBezTo>
                <a:cubicBezTo>
                  <a:pt x="784535" y="-161"/>
                  <a:pt x="778420" y="2047"/>
                  <a:pt x="773834" y="8332"/>
                </a:cubicBezTo>
                <a:cubicBezTo>
                  <a:pt x="769078" y="14957"/>
                  <a:pt x="764322" y="21751"/>
                  <a:pt x="760415" y="28885"/>
                </a:cubicBezTo>
                <a:cubicBezTo>
                  <a:pt x="755659" y="37718"/>
                  <a:pt x="750393" y="40266"/>
                  <a:pt x="741221" y="35849"/>
                </a:cubicBezTo>
                <a:cubicBezTo>
                  <a:pt x="735786" y="33132"/>
                  <a:pt x="730010" y="32112"/>
                  <a:pt x="724235" y="30923"/>
                </a:cubicBezTo>
                <a:cubicBezTo>
                  <a:pt x="701814" y="26677"/>
                  <a:pt x="679053" y="25828"/>
                  <a:pt x="656801" y="30074"/>
                </a:cubicBezTo>
                <a:cubicBezTo>
                  <a:pt x="628435" y="35510"/>
                  <a:pt x="605674" y="52156"/>
                  <a:pt x="585630" y="72029"/>
                </a:cubicBezTo>
                <a:cubicBezTo>
                  <a:pt x="576628" y="81032"/>
                  <a:pt x="569833" y="91903"/>
                  <a:pt x="566946" y="104812"/>
                </a:cubicBezTo>
                <a:cubicBezTo>
                  <a:pt x="560831" y="132669"/>
                  <a:pt x="561171" y="161035"/>
                  <a:pt x="560491" y="189232"/>
                </a:cubicBezTo>
                <a:cubicBezTo>
                  <a:pt x="560321" y="195347"/>
                  <a:pt x="560831" y="200952"/>
                  <a:pt x="563209" y="206558"/>
                </a:cubicBezTo>
                <a:cubicBezTo>
                  <a:pt x="570853" y="224223"/>
                  <a:pt x="569324" y="241888"/>
                  <a:pt x="563379" y="259554"/>
                </a:cubicBezTo>
                <a:cubicBezTo>
                  <a:pt x="561510" y="264989"/>
                  <a:pt x="561680" y="270764"/>
                  <a:pt x="561340" y="276370"/>
                </a:cubicBezTo>
                <a:cubicBezTo>
                  <a:pt x="560831" y="283334"/>
                  <a:pt x="563039" y="287750"/>
                  <a:pt x="570853" y="288260"/>
                </a:cubicBezTo>
                <a:cubicBezTo>
                  <a:pt x="580534" y="288939"/>
                  <a:pt x="584951" y="294205"/>
                  <a:pt x="584781" y="303887"/>
                </a:cubicBezTo>
                <a:cubicBezTo>
                  <a:pt x="584781" y="307624"/>
                  <a:pt x="585970" y="311021"/>
                  <a:pt x="590386" y="312380"/>
                </a:cubicBezTo>
                <a:cubicBezTo>
                  <a:pt x="604654" y="317136"/>
                  <a:pt x="606353" y="320533"/>
                  <a:pt x="601937" y="335311"/>
                </a:cubicBezTo>
                <a:cubicBezTo>
                  <a:pt x="601087" y="338198"/>
                  <a:pt x="600918" y="339897"/>
                  <a:pt x="603635" y="341595"/>
                </a:cubicBezTo>
                <a:cubicBezTo>
                  <a:pt x="610599" y="345842"/>
                  <a:pt x="613827" y="352466"/>
                  <a:pt x="616205" y="359940"/>
                </a:cubicBezTo>
                <a:cubicBezTo>
                  <a:pt x="619772" y="370981"/>
                  <a:pt x="626227" y="375397"/>
                  <a:pt x="637947" y="374888"/>
                </a:cubicBezTo>
                <a:cubicBezTo>
                  <a:pt x="645590" y="374548"/>
                  <a:pt x="653234" y="373869"/>
                  <a:pt x="660708" y="372510"/>
                </a:cubicBezTo>
                <a:cubicBezTo>
                  <a:pt x="671239" y="370641"/>
                  <a:pt x="679222" y="374208"/>
                  <a:pt x="685168" y="382362"/>
                </a:cubicBezTo>
                <a:cubicBezTo>
                  <a:pt x="689924" y="388646"/>
                  <a:pt x="694000" y="395441"/>
                  <a:pt x="698247" y="402065"/>
                </a:cubicBezTo>
                <a:cubicBezTo>
                  <a:pt x="705381" y="413106"/>
                  <a:pt x="705041" y="414975"/>
                  <a:pt x="694680" y="422788"/>
                </a:cubicBezTo>
                <a:cubicBezTo>
                  <a:pt x="693321" y="423807"/>
                  <a:pt x="691962" y="424826"/>
                  <a:pt x="690603" y="425846"/>
                </a:cubicBezTo>
                <a:cubicBezTo>
                  <a:pt x="675995" y="436547"/>
                  <a:pt x="664954" y="450305"/>
                  <a:pt x="656971" y="466442"/>
                </a:cubicBezTo>
                <a:cubicBezTo>
                  <a:pt x="651196" y="478162"/>
                  <a:pt x="649327" y="492091"/>
                  <a:pt x="637607" y="500414"/>
                </a:cubicBezTo>
                <a:cubicBezTo>
                  <a:pt x="635399" y="501942"/>
                  <a:pt x="635908" y="505000"/>
                  <a:pt x="635229" y="507378"/>
                </a:cubicBezTo>
                <a:cubicBezTo>
                  <a:pt x="632851" y="516890"/>
                  <a:pt x="633021" y="527251"/>
                  <a:pt x="628605" y="536084"/>
                </a:cubicBezTo>
                <a:cubicBezTo>
                  <a:pt x="619942" y="553919"/>
                  <a:pt x="611449" y="571754"/>
                  <a:pt x="601597" y="588910"/>
                </a:cubicBezTo>
                <a:cubicBezTo>
                  <a:pt x="587499" y="613200"/>
                  <a:pt x="576798" y="638169"/>
                  <a:pt x="576118" y="666876"/>
                </a:cubicBezTo>
                <a:cubicBezTo>
                  <a:pt x="575778" y="681993"/>
                  <a:pt x="568474" y="695752"/>
                  <a:pt x="566776" y="710699"/>
                </a:cubicBezTo>
                <a:cubicBezTo>
                  <a:pt x="563209" y="740424"/>
                  <a:pt x="558453" y="769980"/>
                  <a:pt x="552847" y="799535"/>
                </a:cubicBezTo>
                <a:cubicBezTo>
                  <a:pt x="551998" y="804291"/>
                  <a:pt x="550300" y="808878"/>
                  <a:pt x="547582" y="812784"/>
                </a:cubicBezTo>
                <a:cubicBezTo>
                  <a:pt x="543505" y="818390"/>
                  <a:pt x="539768" y="819579"/>
                  <a:pt x="532804" y="815332"/>
                </a:cubicBezTo>
                <a:cubicBezTo>
                  <a:pt x="517177" y="805990"/>
                  <a:pt x="505457" y="802253"/>
                  <a:pt x="491189" y="818220"/>
                </a:cubicBezTo>
                <a:cubicBezTo>
                  <a:pt x="482866" y="827392"/>
                  <a:pt x="472334" y="835545"/>
                  <a:pt x="458406" y="835885"/>
                </a:cubicBezTo>
                <a:cubicBezTo>
                  <a:pt x="440571" y="836395"/>
                  <a:pt x="425114" y="844038"/>
                  <a:pt x="411015" y="853720"/>
                </a:cubicBezTo>
                <a:cubicBezTo>
                  <a:pt x="404391" y="858307"/>
                  <a:pt x="400654" y="861024"/>
                  <a:pt x="394199" y="854400"/>
                </a:cubicBezTo>
                <a:cubicBezTo>
                  <a:pt x="388424" y="848625"/>
                  <a:pt x="379761" y="850153"/>
                  <a:pt x="375345" y="856948"/>
                </a:cubicBezTo>
                <a:cubicBezTo>
                  <a:pt x="372967" y="860854"/>
                  <a:pt x="370249" y="861874"/>
                  <a:pt x="367361" y="858646"/>
                </a:cubicBezTo>
                <a:cubicBezTo>
                  <a:pt x="362945" y="853550"/>
                  <a:pt x="359208" y="855759"/>
                  <a:pt x="355471" y="859156"/>
                </a:cubicBezTo>
                <a:cubicBezTo>
                  <a:pt x="352414" y="861704"/>
                  <a:pt x="349526" y="864421"/>
                  <a:pt x="346469" y="866800"/>
                </a:cubicBezTo>
                <a:cubicBezTo>
                  <a:pt x="337806" y="873934"/>
                  <a:pt x="329143" y="882427"/>
                  <a:pt x="318102" y="884125"/>
                </a:cubicBezTo>
                <a:cubicBezTo>
                  <a:pt x="303664" y="886333"/>
                  <a:pt x="289566" y="890240"/>
                  <a:pt x="274788" y="891259"/>
                </a:cubicBezTo>
                <a:cubicBezTo>
                  <a:pt x="256444" y="892618"/>
                  <a:pt x="237929" y="891599"/>
                  <a:pt x="219754" y="894487"/>
                </a:cubicBezTo>
                <a:cubicBezTo>
                  <a:pt x="214998" y="895166"/>
                  <a:pt x="213469" y="893128"/>
                  <a:pt x="211771" y="889391"/>
                </a:cubicBezTo>
                <a:cubicBezTo>
                  <a:pt x="203617" y="870706"/>
                  <a:pt x="195124" y="852192"/>
                  <a:pt x="186801" y="833677"/>
                </a:cubicBezTo>
                <a:cubicBezTo>
                  <a:pt x="153509" y="759449"/>
                  <a:pt x="120047" y="685220"/>
                  <a:pt x="87094" y="610992"/>
                </a:cubicBezTo>
                <a:cubicBezTo>
                  <a:pt x="84207" y="604707"/>
                  <a:pt x="81998" y="604367"/>
                  <a:pt x="76393" y="607255"/>
                </a:cubicBezTo>
                <a:cubicBezTo>
                  <a:pt x="52783" y="619485"/>
                  <a:pt x="29172" y="631545"/>
                  <a:pt x="5222" y="643095"/>
                </a:cubicBezTo>
                <a:cubicBezTo>
                  <a:pt x="-1063" y="646153"/>
                  <a:pt x="-893" y="648701"/>
                  <a:pt x="1655" y="654306"/>
                </a:cubicBezTo>
                <a:cubicBezTo>
                  <a:pt x="13036" y="678596"/>
                  <a:pt x="23907" y="703225"/>
                  <a:pt x="35117" y="727515"/>
                </a:cubicBezTo>
                <a:cubicBezTo>
                  <a:pt x="71807" y="807689"/>
                  <a:pt x="107477" y="888202"/>
                  <a:pt x="141789" y="969394"/>
                </a:cubicBezTo>
                <a:cubicBezTo>
                  <a:pt x="145696" y="978567"/>
                  <a:pt x="147904" y="986890"/>
                  <a:pt x="138561" y="994194"/>
                </a:cubicBezTo>
                <a:cubicBezTo>
                  <a:pt x="136863" y="995553"/>
                  <a:pt x="135674" y="997931"/>
                  <a:pt x="135334" y="999969"/>
                </a:cubicBezTo>
                <a:cubicBezTo>
                  <a:pt x="133975" y="1006254"/>
                  <a:pt x="129729" y="1009991"/>
                  <a:pt x="125143" y="1013897"/>
                </a:cubicBezTo>
                <a:cubicBezTo>
                  <a:pt x="107138" y="1029524"/>
                  <a:pt x="94568" y="1047529"/>
                  <a:pt x="96436" y="1073178"/>
                </a:cubicBezTo>
                <a:cubicBezTo>
                  <a:pt x="97456" y="1088466"/>
                  <a:pt x="96776" y="1103753"/>
                  <a:pt x="96946" y="1119040"/>
                </a:cubicBezTo>
                <a:cubicBezTo>
                  <a:pt x="96946" y="1122437"/>
                  <a:pt x="97286" y="1125835"/>
                  <a:pt x="98305" y="1129062"/>
                </a:cubicBezTo>
                <a:cubicBezTo>
                  <a:pt x="102381" y="1142141"/>
                  <a:pt x="104760" y="1155390"/>
                  <a:pt x="105779" y="1168979"/>
                </a:cubicBezTo>
                <a:cubicBezTo>
                  <a:pt x="108157" y="1200063"/>
                  <a:pt x="112063" y="1230977"/>
                  <a:pt x="120726" y="1260872"/>
                </a:cubicBezTo>
                <a:cubicBezTo>
                  <a:pt x="132277" y="1300959"/>
                  <a:pt x="144676" y="1340876"/>
                  <a:pt x="157076" y="1380793"/>
                </a:cubicBezTo>
                <a:cubicBezTo>
                  <a:pt x="163021" y="1399987"/>
                  <a:pt x="167268" y="1419521"/>
                  <a:pt x="171514" y="1439224"/>
                </a:cubicBezTo>
                <a:cubicBezTo>
                  <a:pt x="176610" y="1461985"/>
                  <a:pt x="176270" y="1483727"/>
                  <a:pt x="162512" y="1504110"/>
                </a:cubicBezTo>
                <a:cubicBezTo>
                  <a:pt x="154019" y="1516680"/>
                  <a:pt x="147394" y="1530609"/>
                  <a:pt x="140430" y="1544197"/>
                </a:cubicBezTo>
                <a:cubicBezTo>
                  <a:pt x="136693" y="1551501"/>
                  <a:pt x="131597" y="1556257"/>
                  <a:pt x="123274" y="1557786"/>
                </a:cubicBezTo>
                <a:cubicBezTo>
                  <a:pt x="113592" y="1559485"/>
                  <a:pt x="103910" y="1561693"/>
                  <a:pt x="94228" y="1563731"/>
                </a:cubicBezTo>
                <a:cubicBezTo>
                  <a:pt x="90661" y="1564580"/>
                  <a:pt x="87604" y="1565599"/>
                  <a:pt x="85226" y="1569167"/>
                </a:cubicBezTo>
                <a:cubicBezTo>
                  <a:pt x="78092" y="1579698"/>
                  <a:pt x="70108" y="1589550"/>
                  <a:pt x="59917" y="1597533"/>
                </a:cubicBezTo>
                <a:cubicBezTo>
                  <a:pt x="47007" y="1607724"/>
                  <a:pt x="44120" y="1620974"/>
                  <a:pt x="47347" y="1636940"/>
                </a:cubicBezTo>
                <a:cubicBezTo>
                  <a:pt x="51424" y="1656984"/>
                  <a:pt x="66202" y="1666156"/>
                  <a:pt x="82848" y="1670233"/>
                </a:cubicBezTo>
                <a:cubicBezTo>
                  <a:pt x="110874" y="1677197"/>
                  <a:pt x="139750" y="1680764"/>
                  <a:pt x="168626" y="1675668"/>
                </a:cubicBezTo>
                <a:cubicBezTo>
                  <a:pt x="197333" y="1670572"/>
                  <a:pt x="219754" y="1658003"/>
                  <a:pt x="225699" y="1626239"/>
                </a:cubicBezTo>
                <a:cubicBezTo>
                  <a:pt x="227398" y="1616897"/>
                  <a:pt x="233343" y="1609763"/>
                  <a:pt x="241496" y="1605007"/>
                </a:cubicBezTo>
                <a:cubicBezTo>
                  <a:pt x="251687" y="1599062"/>
                  <a:pt x="262389" y="1593626"/>
                  <a:pt x="272750" y="1588021"/>
                </a:cubicBezTo>
                <a:cubicBezTo>
                  <a:pt x="280733" y="1583774"/>
                  <a:pt x="282092" y="1584284"/>
                  <a:pt x="282092" y="1593966"/>
                </a:cubicBezTo>
                <a:cubicBezTo>
                  <a:pt x="282262" y="1610272"/>
                  <a:pt x="283621" y="1626749"/>
                  <a:pt x="279884" y="1643055"/>
                </a:cubicBezTo>
                <a:cubicBezTo>
                  <a:pt x="278355" y="1649340"/>
                  <a:pt x="284300" y="1652397"/>
                  <a:pt x="287698" y="1653417"/>
                </a:cubicBezTo>
                <a:cubicBezTo>
                  <a:pt x="292114" y="1654606"/>
                  <a:pt x="290925" y="1648830"/>
                  <a:pt x="291095" y="1645943"/>
                </a:cubicBezTo>
                <a:cubicBezTo>
                  <a:pt x="291944" y="1632184"/>
                  <a:pt x="292284" y="1618256"/>
                  <a:pt x="292963" y="1604327"/>
                </a:cubicBezTo>
                <a:cubicBezTo>
                  <a:pt x="293473" y="1595834"/>
                  <a:pt x="293813" y="1587511"/>
                  <a:pt x="295681" y="1579188"/>
                </a:cubicBezTo>
                <a:cubicBezTo>
                  <a:pt x="298229" y="1567638"/>
                  <a:pt x="305363" y="1558805"/>
                  <a:pt x="311648" y="1549633"/>
                </a:cubicBezTo>
                <a:cubicBezTo>
                  <a:pt x="318612" y="1539441"/>
                  <a:pt x="322349" y="1529250"/>
                  <a:pt x="316234" y="1517190"/>
                </a:cubicBezTo>
                <a:cubicBezTo>
                  <a:pt x="314535" y="1513962"/>
                  <a:pt x="315045" y="1510395"/>
                  <a:pt x="316743" y="1507338"/>
                </a:cubicBezTo>
                <a:cubicBezTo>
                  <a:pt x="323028" y="1495618"/>
                  <a:pt x="319631" y="1484916"/>
                  <a:pt x="313686" y="1474385"/>
                </a:cubicBezTo>
                <a:cubicBezTo>
                  <a:pt x="308760" y="1465553"/>
                  <a:pt x="300947" y="1459268"/>
                  <a:pt x="294662" y="1451794"/>
                </a:cubicBezTo>
                <a:cubicBezTo>
                  <a:pt x="290755" y="1447378"/>
                  <a:pt x="287528" y="1444490"/>
                  <a:pt x="281073" y="1446189"/>
                </a:cubicBezTo>
                <a:cubicBezTo>
                  <a:pt x="276317" y="1447378"/>
                  <a:pt x="272920" y="1444830"/>
                  <a:pt x="272071" y="1439734"/>
                </a:cubicBezTo>
                <a:cubicBezTo>
                  <a:pt x="271391" y="1436167"/>
                  <a:pt x="270882" y="1432430"/>
                  <a:pt x="270542" y="1428863"/>
                </a:cubicBezTo>
                <a:cubicBezTo>
                  <a:pt x="266975" y="1386738"/>
                  <a:pt x="275298" y="1345292"/>
                  <a:pt x="278355" y="1303677"/>
                </a:cubicBezTo>
                <a:cubicBezTo>
                  <a:pt x="280564" y="1273272"/>
                  <a:pt x="285829" y="1243037"/>
                  <a:pt x="285659" y="1212293"/>
                </a:cubicBezTo>
                <a:cubicBezTo>
                  <a:pt x="285659" y="1202101"/>
                  <a:pt x="285150" y="1191230"/>
                  <a:pt x="280564" y="1182398"/>
                </a:cubicBezTo>
                <a:cubicBezTo>
                  <a:pt x="274958" y="1171527"/>
                  <a:pt x="273769" y="1159806"/>
                  <a:pt x="269862" y="1148596"/>
                </a:cubicBezTo>
                <a:cubicBezTo>
                  <a:pt x="267315" y="1141292"/>
                  <a:pt x="270372" y="1137725"/>
                  <a:pt x="278016" y="1137725"/>
                </a:cubicBezTo>
                <a:cubicBezTo>
                  <a:pt x="289906" y="1137555"/>
                  <a:pt x="301796" y="1138404"/>
                  <a:pt x="313686" y="1138234"/>
                </a:cubicBezTo>
                <a:cubicBezTo>
                  <a:pt x="321160" y="1138064"/>
                  <a:pt x="324217" y="1140952"/>
                  <a:pt x="323708" y="1148596"/>
                </a:cubicBezTo>
                <a:cubicBezTo>
                  <a:pt x="323198" y="1159636"/>
                  <a:pt x="328803" y="1167280"/>
                  <a:pt x="337296" y="1174414"/>
                </a:cubicBezTo>
                <a:cubicBezTo>
                  <a:pt x="351055" y="1185625"/>
                  <a:pt x="368041" y="1187154"/>
                  <a:pt x="383668" y="1187663"/>
                </a:cubicBezTo>
                <a:cubicBezTo>
                  <a:pt x="424944" y="1189362"/>
                  <a:pt x="466049" y="1193269"/>
                  <a:pt x="507325" y="1194797"/>
                </a:cubicBezTo>
                <a:cubicBezTo>
                  <a:pt x="514120" y="1194967"/>
                  <a:pt x="517007" y="1197345"/>
                  <a:pt x="517007" y="1204309"/>
                </a:cubicBezTo>
                <a:cubicBezTo>
                  <a:pt x="516837" y="1234884"/>
                  <a:pt x="513100" y="1265289"/>
                  <a:pt x="509194" y="1295524"/>
                </a:cubicBezTo>
                <a:cubicBezTo>
                  <a:pt x="504947" y="1328986"/>
                  <a:pt x="502229" y="1362448"/>
                  <a:pt x="499851" y="1395910"/>
                </a:cubicBezTo>
                <a:cubicBezTo>
                  <a:pt x="499512" y="1401176"/>
                  <a:pt x="501210" y="1403724"/>
                  <a:pt x="506816" y="1404064"/>
                </a:cubicBezTo>
                <a:cubicBezTo>
                  <a:pt x="535522" y="1405592"/>
                  <a:pt x="564228" y="1410688"/>
                  <a:pt x="593104" y="1408140"/>
                </a:cubicBezTo>
                <a:cubicBezTo>
                  <a:pt x="597520" y="1407801"/>
                  <a:pt x="602107" y="1407970"/>
                  <a:pt x="606693" y="1407970"/>
                </a:cubicBezTo>
                <a:cubicBezTo>
                  <a:pt x="612128" y="1407970"/>
                  <a:pt x="615016" y="1410348"/>
                  <a:pt x="615016" y="1416293"/>
                </a:cubicBezTo>
                <a:cubicBezTo>
                  <a:pt x="614676" y="1439564"/>
                  <a:pt x="614506" y="1462665"/>
                  <a:pt x="614167" y="1485936"/>
                </a:cubicBezTo>
                <a:cubicBezTo>
                  <a:pt x="614167" y="1488484"/>
                  <a:pt x="614336" y="1491201"/>
                  <a:pt x="610430" y="1490861"/>
                </a:cubicBezTo>
                <a:cubicBezTo>
                  <a:pt x="593953" y="1489672"/>
                  <a:pt x="577137" y="1491541"/>
                  <a:pt x="560831" y="1486105"/>
                </a:cubicBezTo>
                <a:cubicBezTo>
                  <a:pt x="524991" y="1474046"/>
                  <a:pt x="488980" y="1462325"/>
                  <a:pt x="452801" y="1450945"/>
                </a:cubicBezTo>
                <a:cubicBezTo>
                  <a:pt x="438363" y="1446358"/>
                  <a:pt x="436154" y="1447717"/>
                  <a:pt x="429870" y="1458928"/>
                </a:cubicBezTo>
                <a:cubicBezTo>
                  <a:pt x="428341" y="1461646"/>
                  <a:pt x="428341" y="1464194"/>
                  <a:pt x="428341" y="1467081"/>
                </a:cubicBezTo>
                <a:cubicBezTo>
                  <a:pt x="428341" y="1479821"/>
                  <a:pt x="428511" y="1492560"/>
                  <a:pt x="428171" y="1505300"/>
                </a:cubicBezTo>
                <a:cubicBezTo>
                  <a:pt x="428001" y="1512264"/>
                  <a:pt x="428341" y="1518718"/>
                  <a:pt x="434626" y="1523474"/>
                </a:cubicBezTo>
                <a:cubicBezTo>
                  <a:pt x="437004" y="1525343"/>
                  <a:pt x="439042" y="1528570"/>
                  <a:pt x="438193" y="1531628"/>
                </a:cubicBezTo>
                <a:cubicBezTo>
                  <a:pt x="435645" y="1541479"/>
                  <a:pt x="440571" y="1547085"/>
                  <a:pt x="448214" y="1551671"/>
                </a:cubicBezTo>
                <a:cubicBezTo>
                  <a:pt x="450592" y="1553030"/>
                  <a:pt x="451951" y="1555238"/>
                  <a:pt x="451611" y="1557956"/>
                </a:cubicBezTo>
                <a:cubicBezTo>
                  <a:pt x="451272" y="1560843"/>
                  <a:pt x="448554" y="1560843"/>
                  <a:pt x="446346" y="1561523"/>
                </a:cubicBezTo>
                <a:cubicBezTo>
                  <a:pt x="414582" y="1569846"/>
                  <a:pt x="382988" y="1578679"/>
                  <a:pt x="350715" y="1584454"/>
                </a:cubicBezTo>
                <a:cubicBezTo>
                  <a:pt x="336277" y="1587002"/>
                  <a:pt x="327954" y="1598722"/>
                  <a:pt x="327954" y="1610782"/>
                </a:cubicBezTo>
                <a:cubicBezTo>
                  <a:pt x="327954" y="1623861"/>
                  <a:pt x="327784" y="1636770"/>
                  <a:pt x="327954" y="1649850"/>
                </a:cubicBezTo>
                <a:cubicBezTo>
                  <a:pt x="327954" y="1656984"/>
                  <a:pt x="330332" y="1662929"/>
                  <a:pt x="335428" y="1668194"/>
                </a:cubicBezTo>
                <a:cubicBezTo>
                  <a:pt x="340863" y="1673800"/>
                  <a:pt x="346639" y="1679575"/>
                  <a:pt x="346809" y="1688407"/>
                </a:cubicBezTo>
                <a:cubicBezTo>
                  <a:pt x="346809" y="1691125"/>
                  <a:pt x="349866" y="1692314"/>
                  <a:pt x="351904" y="1693673"/>
                </a:cubicBezTo>
                <a:cubicBezTo>
                  <a:pt x="363285" y="1701317"/>
                  <a:pt x="383498" y="1698259"/>
                  <a:pt x="395558" y="1687219"/>
                </a:cubicBezTo>
                <a:cubicBezTo>
                  <a:pt x="405919" y="1677706"/>
                  <a:pt x="408637" y="1664627"/>
                  <a:pt x="410166" y="1651888"/>
                </a:cubicBezTo>
                <a:cubicBezTo>
                  <a:pt x="411015" y="1643905"/>
                  <a:pt x="405070" y="1637450"/>
                  <a:pt x="398615" y="1632354"/>
                </a:cubicBezTo>
                <a:cubicBezTo>
                  <a:pt x="395728" y="1630146"/>
                  <a:pt x="394539" y="1626919"/>
                  <a:pt x="395388" y="1623182"/>
                </a:cubicBezTo>
                <a:cubicBezTo>
                  <a:pt x="396407" y="1619105"/>
                  <a:pt x="400314" y="1619785"/>
                  <a:pt x="403032" y="1619445"/>
                </a:cubicBezTo>
                <a:cubicBezTo>
                  <a:pt x="435645" y="1614349"/>
                  <a:pt x="468597" y="1611971"/>
                  <a:pt x="500701" y="1603478"/>
                </a:cubicBezTo>
                <a:cubicBezTo>
                  <a:pt x="522103" y="1597703"/>
                  <a:pt x="544694" y="1595665"/>
                  <a:pt x="566606" y="1591928"/>
                </a:cubicBezTo>
                <a:cubicBezTo>
                  <a:pt x="583082" y="1589210"/>
                  <a:pt x="599389" y="1584963"/>
                  <a:pt x="616205" y="1587341"/>
                </a:cubicBezTo>
                <a:cubicBezTo>
                  <a:pt x="626736" y="1588870"/>
                  <a:pt x="634719" y="1592947"/>
                  <a:pt x="638626" y="1604667"/>
                </a:cubicBezTo>
                <a:cubicBezTo>
                  <a:pt x="647629" y="1630655"/>
                  <a:pt x="655952" y="1656984"/>
                  <a:pt x="663935" y="1683312"/>
                </a:cubicBezTo>
                <a:cubicBezTo>
                  <a:pt x="668861" y="1699448"/>
                  <a:pt x="672938" y="1715075"/>
                  <a:pt x="667502" y="1731891"/>
                </a:cubicBezTo>
                <a:cubicBezTo>
                  <a:pt x="664954" y="1739875"/>
                  <a:pt x="665124" y="1748707"/>
                  <a:pt x="665634" y="1757200"/>
                </a:cubicBezTo>
                <a:cubicBezTo>
                  <a:pt x="666993" y="1780471"/>
                  <a:pt x="688735" y="1802043"/>
                  <a:pt x="712345" y="1803402"/>
                </a:cubicBezTo>
                <a:cubicBezTo>
                  <a:pt x="734257" y="1804591"/>
                  <a:pt x="759905" y="1784378"/>
                  <a:pt x="763642" y="1762976"/>
                </a:cubicBezTo>
                <a:cubicBezTo>
                  <a:pt x="765001" y="1755842"/>
                  <a:pt x="763642" y="1748877"/>
                  <a:pt x="760415" y="1742423"/>
                </a:cubicBezTo>
                <a:cubicBezTo>
                  <a:pt x="753791" y="1728664"/>
                  <a:pt x="742580" y="1719152"/>
                  <a:pt x="730860" y="1710319"/>
                </a:cubicBezTo>
                <a:cubicBezTo>
                  <a:pt x="728482" y="1708451"/>
                  <a:pt x="726783" y="1707092"/>
                  <a:pt x="725934" y="1704204"/>
                </a:cubicBezTo>
                <a:cubicBezTo>
                  <a:pt x="714553" y="1668024"/>
                  <a:pt x="702663" y="1632184"/>
                  <a:pt x="695189" y="1594985"/>
                </a:cubicBezTo>
                <a:cubicBezTo>
                  <a:pt x="692811" y="1583435"/>
                  <a:pt x="694000" y="1581906"/>
                  <a:pt x="705890" y="1581736"/>
                </a:cubicBezTo>
                <a:cubicBezTo>
                  <a:pt x="707929" y="1581736"/>
                  <a:pt x="709797" y="1582076"/>
                  <a:pt x="711835" y="1582246"/>
                </a:cubicBezTo>
                <a:cubicBezTo>
                  <a:pt x="735786" y="1584793"/>
                  <a:pt x="759566" y="1587681"/>
                  <a:pt x="783516" y="1589719"/>
                </a:cubicBezTo>
                <a:cubicBezTo>
                  <a:pt x="831756" y="1593626"/>
                  <a:pt x="879996" y="1596514"/>
                  <a:pt x="928236" y="1601270"/>
                </a:cubicBezTo>
                <a:cubicBezTo>
                  <a:pt x="948449" y="1603308"/>
                  <a:pt x="948449" y="1603138"/>
                  <a:pt x="942844" y="1623182"/>
                </a:cubicBezTo>
                <a:cubicBezTo>
                  <a:pt x="941315" y="1628617"/>
                  <a:pt x="939446" y="1634732"/>
                  <a:pt x="943353" y="1639488"/>
                </a:cubicBezTo>
                <a:cubicBezTo>
                  <a:pt x="947600" y="1644754"/>
                  <a:pt x="950148" y="1650529"/>
                  <a:pt x="951506" y="1656984"/>
                </a:cubicBezTo>
                <a:cubicBezTo>
                  <a:pt x="952356" y="1661060"/>
                  <a:pt x="954734" y="1662759"/>
                  <a:pt x="958980" y="1663778"/>
                </a:cubicBezTo>
                <a:cubicBezTo>
                  <a:pt x="969002" y="1665986"/>
                  <a:pt x="979193" y="1665816"/>
                  <a:pt x="989385" y="1666496"/>
                </a:cubicBezTo>
                <a:cubicBezTo>
                  <a:pt x="996179" y="1667005"/>
                  <a:pt x="999916" y="1664118"/>
                  <a:pt x="1002974" y="1659531"/>
                </a:cubicBezTo>
                <a:cubicBezTo>
                  <a:pt x="1012656" y="1645263"/>
                  <a:pt x="1014015" y="1629297"/>
                  <a:pt x="1010278" y="1613160"/>
                </a:cubicBezTo>
                <a:close/>
                <a:moveTo>
                  <a:pt x="893245" y="959203"/>
                </a:moveTo>
                <a:cubicBezTo>
                  <a:pt x="900379" y="964808"/>
                  <a:pt x="906154" y="960732"/>
                  <a:pt x="911929" y="957674"/>
                </a:cubicBezTo>
                <a:cubicBezTo>
                  <a:pt x="921611" y="952748"/>
                  <a:pt x="921611" y="952578"/>
                  <a:pt x="923310" y="963110"/>
                </a:cubicBezTo>
                <a:cubicBezTo>
                  <a:pt x="929425" y="999459"/>
                  <a:pt x="935540" y="1035639"/>
                  <a:pt x="941655" y="1071989"/>
                </a:cubicBezTo>
                <a:cubicBezTo>
                  <a:pt x="942504" y="1076745"/>
                  <a:pt x="942674" y="1081501"/>
                  <a:pt x="943183" y="1086257"/>
                </a:cubicBezTo>
                <a:cubicBezTo>
                  <a:pt x="943013" y="1086257"/>
                  <a:pt x="942844" y="1086257"/>
                  <a:pt x="942504" y="1086257"/>
                </a:cubicBezTo>
                <a:cubicBezTo>
                  <a:pt x="942504" y="1090164"/>
                  <a:pt x="942674" y="1094241"/>
                  <a:pt x="942504" y="1098147"/>
                </a:cubicBezTo>
                <a:cubicBezTo>
                  <a:pt x="942334" y="1100865"/>
                  <a:pt x="940805" y="1103073"/>
                  <a:pt x="937748" y="1103073"/>
                </a:cubicBezTo>
                <a:cubicBezTo>
                  <a:pt x="934690" y="1103243"/>
                  <a:pt x="933501" y="1101205"/>
                  <a:pt x="932822" y="1098317"/>
                </a:cubicBezTo>
                <a:cubicBezTo>
                  <a:pt x="928066" y="1076066"/>
                  <a:pt x="919573" y="1054833"/>
                  <a:pt x="912269" y="1033261"/>
                </a:cubicBezTo>
                <a:cubicBezTo>
                  <a:pt x="905645" y="1013897"/>
                  <a:pt x="897152" y="995213"/>
                  <a:pt x="893245" y="974830"/>
                </a:cubicBezTo>
                <a:cubicBezTo>
                  <a:pt x="892565" y="970753"/>
                  <a:pt x="888828" y="967526"/>
                  <a:pt x="888998" y="962940"/>
                </a:cubicBezTo>
                <a:cubicBezTo>
                  <a:pt x="888998" y="960562"/>
                  <a:pt x="889508" y="956145"/>
                  <a:pt x="893245" y="959203"/>
                </a:cubicBezTo>
                <a:close/>
              </a:path>
            </a:pathLst>
          </a:custGeom>
          <a:solidFill>
            <a:schemeClr val="accent2"/>
          </a:solidFill>
          <a:ln w="1698"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549D37A7-5A5B-4F79-A194-2F21ECE1F26D}"/>
              </a:ext>
            </a:extLst>
          </p:cNvPr>
          <p:cNvGrpSpPr/>
          <p:nvPr/>
        </p:nvGrpSpPr>
        <p:grpSpPr>
          <a:xfrm>
            <a:off x="8453900" y="1494909"/>
            <a:ext cx="3456160" cy="4366353"/>
            <a:chOff x="-475010" y="1097579"/>
            <a:chExt cx="3859356" cy="4366353"/>
          </a:xfrm>
        </p:grpSpPr>
        <p:sp>
          <p:nvSpPr>
            <p:cNvPr id="12" name="TextBox 11">
              <a:extLst>
                <a:ext uri="{FF2B5EF4-FFF2-40B4-BE49-F238E27FC236}">
                  <a16:creationId xmlns:a16="http://schemas.microsoft.com/office/drawing/2014/main" id="{04E6B6DC-D921-45B3-955A-D091A6264E96}"/>
                </a:ext>
              </a:extLst>
            </p:cNvPr>
            <p:cNvSpPr txBox="1"/>
            <p:nvPr/>
          </p:nvSpPr>
          <p:spPr>
            <a:xfrm>
              <a:off x="-475010" y="1097579"/>
              <a:ext cx="3859356" cy="338554"/>
            </a:xfrm>
            <a:prstGeom prst="rect">
              <a:avLst/>
            </a:prstGeom>
            <a:noFill/>
          </p:spPr>
          <p:txBody>
            <a:bodyPr wrap="square" rtlCol="0" anchor="ctr">
              <a:spAutoFit/>
            </a:bodyPr>
            <a:lstStyle/>
            <a:p>
              <a:r>
                <a:rPr lang="en-US" altLang="ko-KR" sz="1600" b="1">
                  <a:solidFill>
                    <a:schemeClr val="tx1">
                      <a:lumMod val="75000"/>
                      <a:lumOff val="25000"/>
                    </a:schemeClr>
                  </a:solidFill>
                  <a:cs typeface="Arial" pitchFamily="34" charset="0"/>
                </a:rPr>
                <a:t>NGỮ CẢNH HIỆN TẠI</a:t>
              </a:r>
              <a:endParaRPr lang="ko-KR" altLang="en-US" sz="1600" b="1">
                <a:solidFill>
                  <a:schemeClr val="tx1">
                    <a:lumMod val="75000"/>
                    <a:lumOff val="25000"/>
                  </a:schemeClr>
                </a:solidFill>
                <a:cs typeface="Arial" pitchFamily="34" charset="0"/>
              </a:endParaRPr>
            </a:p>
          </p:txBody>
        </p:sp>
        <p:sp>
          <p:nvSpPr>
            <p:cNvPr id="13" name="TextBox 12">
              <a:extLst>
                <a:ext uri="{FF2B5EF4-FFF2-40B4-BE49-F238E27FC236}">
                  <a16:creationId xmlns:a16="http://schemas.microsoft.com/office/drawing/2014/main" id="{EEE24597-C722-4526-8D97-F39B9353AC90}"/>
                </a:ext>
              </a:extLst>
            </p:cNvPr>
            <p:cNvSpPr txBox="1"/>
            <p:nvPr/>
          </p:nvSpPr>
          <p:spPr>
            <a:xfrm>
              <a:off x="-460976" y="1339726"/>
              <a:ext cx="3845322" cy="4124206"/>
            </a:xfrm>
            <a:prstGeom prst="rect">
              <a:avLst/>
            </a:prstGeom>
            <a:noFill/>
          </p:spPr>
          <p:txBody>
            <a:bodyPr wrap="square" rtlCol="0">
              <a:spAutoFit/>
            </a:bodyPr>
            <a:lstStyle/>
            <a:p>
              <a:br>
                <a:rPr lang="en-US" altLang="ko-KR" sz="1200">
                  <a:solidFill>
                    <a:schemeClr val="tx1">
                      <a:lumMod val="75000"/>
                      <a:lumOff val="25000"/>
                    </a:schemeClr>
                  </a:solidFill>
                  <a:cs typeface="Arial" pitchFamily="34" charset="0"/>
                </a:rPr>
              </a:br>
              <a:r>
                <a:rPr lang="en-US" altLang="ko-KR" sz="1400">
                  <a:solidFill>
                    <a:schemeClr val="tx1">
                      <a:lumMod val="75000"/>
                      <a:lumOff val="25000"/>
                    </a:schemeClr>
                  </a:solidFill>
                  <a:cs typeface="Arial" pitchFamily="34" charset="0"/>
                </a:rPr>
                <a:t>Trong </a:t>
              </a:r>
              <a:r>
                <a:rPr lang="vi-VN" altLang="ko-KR" sz="1400">
                  <a:solidFill>
                    <a:schemeClr val="tx1">
                      <a:lumMod val="75000"/>
                      <a:lumOff val="25000"/>
                    </a:schemeClr>
                  </a:solidFill>
                  <a:cs typeface="Arial" pitchFamily="34" charset="0"/>
                </a:rPr>
                <a:t>bối cảnh cuộc Cách mạng công nghiệp lần thứ tư</a:t>
              </a:r>
              <a:r>
                <a:rPr lang="en-US" altLang="ko-KR" sz="1400">
                  <a:solidFill>
                    <a:schemeClr val="tx1">
                      <a:lumMod val="75000"/>
                      <a:lumOff val="25000"/>
                    </a:schemeClr>
                  </a:solidFill>
                  <a:cs typeface="Arial" pitchFamily="34" charset="0"/>
                </a:rPr>
                <a:t>:</a:t>
              </a:r>
              <a:br>
                <a:rPr lang="en-US" altLang="ko-KR" sz="1400">
                  <a:solidFill>
                    <a:schemeClr val="tx1">
                      <a:lumMod val="75000"/>
                      <a:lumOff val="25000"/>
                    </a:schemeClr>
                  </a:solidFill>
                  <a:cs typeface="Arial" pitchFamily="34" charset="0"/>
                </a:rPr>
              </a:br>
              <a:endParaRPr lang="en-US" altLang="ko-KR" sz="1400">
                <a:solidFill>
                  <a:schemeClr val="tx1">
                    <a:lumMod val="75000"/>
                    <a:lumOff val="25000"/>
                  </a:schemeClr>
                </a:solidFill>
                <a:cs typeface="Arial" pitchFamily="34" charset="0"/>
              </a:endParaRPr>
            </a:p>
            <a:p>
              <a:r>
                <a:rPr lang="en-US" altLang="ko-KR" sz="1400">
                  <a:solidFill>
                    <a:schemeClr val="tx1">
                      <a:lumMod val="75000"/>
                      <a:lumOff val="25000"/>
                    </a:schemeClr>
                  </a:solidFill>
                  <a:cs typeface="Arial" pitchFamily="34" charset="0"/>
                </a:rPr>
                <a:t>T</a:t>
              </a:r>
              <a:r>
                <a:rPr lang="vi-VN" altLang="ko-KR" sz="1400">
                  <a:solidFill>
                    <a:schemeClr val="tx1">
                      <a:lumMod val="75000"/>
                      <a:lumOff val="25000"/>
                    </a:schemeClr>
                  </a:solidFill>
                  <a:cs typeface="Arial" pitchFamily="34" charset="0"/>
                </a:rPr>
                <a:t>heo nghĩa hẹp</a:t>
              </a:r>
              <a:r>
                <a:rPr lang="en-US" altLang="ko-KR" sz="1400">
                  <a:solidFill>
                    <a:schemeClr val="tx1">
                      <a:lumMod val="75000"/>
                      <a:lumOff val="25000"/>
                    </a:schemeClr>
                  </a:solidFill>
                  <a:cs typeface="Arial" pitchFamily="34" charset="0"/>
                </a:rPr>
                <a:t>,</a:t>
              </a:r>
              <a:r>
                <a:rPr lang="vi-VN" altLang="ko-KR" sz="1400">
                  <a:solidFill>
                    <a:schemeClr val="tx1">
                      <a:lumMod val="75000"/>
                      <a:lumOff val="25000"/>
                    </a:schemeClr>
                  </a:solidFill>
                  <a:cs typeface="Arial" pitchFamily="34" charset="0"/>
                </a:rPr>
                <a:t> công nghệ số, là một bước phát triển cao hơn, là bước phát triển tiếp theo của công nghệ thông tin, cho phép tính toán nhanh hơn, xử lý dữ liệu nhiều hơn, truyền tải dung lượng lớn hơn, với chi phí rẻ hơn.</a:t>
              </a:r>
              <a:br>
                <a:rPr lang="en-US" altLang="ko-KR" sz="1400">
                  <a:solidFill>
                    <a:schemeClr val="tx1">
                      <a:lumMod val="75000"/>
                      <a:lumOff val="25000"/>
                    </a:schemeClr>
                  </a:solidFill>
                  <a:cs typeface="Arial" pitchFamily="34" charset="0"/>
                </a:rPr>
              </a:br>
              <a:br>
                <a:rPr lang="en-US" altLang="ko-KR" sz="1400">
                  <a:solidFill>
                    <a:schemeClr val="tx1">
                      <a:lumMod val="75000"/>
                      <a:lumOff val="25000"/>
                    </a:schemeClr>
                  </a:solidFill>
                  <a:cs typeface="Arial" pitchFamily="34" charset="0"/>
                </a:rPr>
              </a:br>
              <a:r>
                <a:rPr lang="en-US" altLang="ko-KR" sz="1400" b="1">
                  <a:solidFill>
                    <a:schemeClr val="tx1">
                      <a:lumMod val="75000"/>
                      <a:lumOff val="25000"/>
                    </a:schemeClr>
                  </a:solidFill>
                  <a:cs typeface="Arial" pitchFamily="34" charset="0"/>
                </a:rPr>
                <a:t>T</a:t>
              </a:r>
              <a:r>
                <a:rPr lang="vi-VN" altLang="ko-KR" sz="1400" b="1">
                  <a:solidFill>
                    <a:schemeClr val="tx1">
                      <a:lumMod val="75000"/>
                      <a:lumOff val="25000"/>
                    </a:schemeClr>
                  </a:solidFill>
                  <a:cs typeface="Arial" pitchFamily="34" charset="0"/>
                </a:rPr>
                <a:t>heo nghĩa rộng, công nghệ số là một trong các nhóm công nghệ chính của cuộc Cách mạng công nghiệp lần thứ tư, với đại diện là công nghệ điện toán đám mây, dữ liệu lớn, trí tuệ nhân tạo, chuỗi khối, thực tế ảo… Cách hiểu theo nghĩa rộng phổ biến hơn.</a:t>
              </a:r>
              <a:endParaRPr lang="en-US" altLang="ko-KR" sz="1400" b="1">
                <a:solidFill>
                  <a:schemeClr val="tx1">
                    <a:lumMod val="75000"/>
                    <a:lumOff val="25000"/>
                  </a:schemeClr>
                </a:solidFill>
                <a:cs typeface="Arial" pitchFamily="34" charset="0"/>
              </a:endParaRPr>
            </a:p>
            <a:p>
              <a:endParaRPr lang="en-US" altLang="ko-KR" sz="1200">
                <a:solidFill>
                  <a:schemeClr val="tx1">
                    <a:lumMod val="75000"/>
                    <a:lumOff val="25000"/>
                  </a:schemeClr>
                </a:solidFill>
                <a:cs typeface="Arial" pitchFamily="34" charset="0"/>
              </a:endParaRPr>
            </a:p>
          </p:txBody>
        </p:sp>
      </p:grpSp>
      <p:grpSp>
        <p:nvGrpSpPr>
          <p:cNvPr id="17" name="Group 16">
            <a:extLst>
              <a:ext uri="{FF2B5EF4-FFF2-40B4-BE49-F238E27FC236}">
                <a16:creationId xmlns:a16="http://schemas.microsoft.com/office/drawing/2014/main" id="{9AFD090F-87D2-421D-9110-2213CA5959A9}"/>
              </a:ext>
            </a:extLst>
          </p:cNvPr>
          <p:cNvGrpSpPr/>
          <p:nvPr/>
        </p:nvGrpSpPr>
        <p:grpSpPr>
          <a:xfrm>
            <a:off x="297661" y="1652733"/>
            <a:ext cx="3564063" cy="3340941"/>
            <a:chOff x="-475010" y="1098789"/>
            <a:chExt cx="3859356" cy="2738381"/>
          </a:xfrm>
        </p:grpSpPr>
        <p:sp>
          <p:nvSpPr>
            <p:cNvPr id="18" name="TextBox 17">
              <a:extLst>
                <a:ext uri="{FF2B5EF4-FFF2-40B4-BE49-F238E27FC236}">
                  <a16:creationId xmlns:a16="http://schemas.microsoft.com/office/drawing/2014/main" id="{D987341E-23C1-496E-9181-6CB3957391B4}"/>
                </a:ext>
              </a:extLst>
            </p:cNvPr>
            <p:cNvSpPr txBox="1"/>
            <p:nvPr/>
          </p:nvSpPr>
          <p:spPr>
            <a:xfrm>
              <a:off x="-475010" y="1098789"/>
              <a:ext cx="3859356" cy="338554"/>
            </a:xfrm>
            <a:prstGeom prst="rect">
              <a:avLst/>
            </a:prstGeom>
            <a:noFill/>
          </p:spPr>
          <p:txBody>
            <a:bodyPr wrap="square" rtlCol="0" anchor="ctr">
              <a:spAutoFit/>
            </a:bodyPr>
            <a:lstStyle/>
            <a:p>
              <a:pPr algn="r"/>
              <a:r>
                <a:rPr lang="en-US" altLang="ko-KR" sz="1600" b="1">
                  <a:solidFill>
                    <a:schemeClr val="tx1">
                      <a:lumMod val="75000"/>
                      <a:lumOff val="25000"/>
                    </a:schemeClr>
                  </a:solidFill>
                  <a:cs typeface="Arial" pitchFamily="34" charset="0"/>
                </a:rPr>
                <a:t>NGỮ CẢNH TRƯỚC ĐÂY</a:t>
              </a:r>
              <a:endParaRPr lang="ko-KR" altLang="en-US" sz="1600" b="1">
                <a:solidFill>
                  <a:schemeClr val="tx1">
                    <a:lumMod val="75000"/>
                    <a:lumOff val="25000"/>
                  </a:schemeClr>
                </a:solidFill>
                <a:cs typeface="Arial" pitchFamily="34" charset="0"/>
              </a:endParaRPr>
            </a:p>
          </p:txBody>
        </p:sp>
        <p:sp>
          <p:nvSpPr>
            <p:cNvPr id="19" name="TextBox 18">
              <a:extLst>
                <a:ext uri="{FF2B5EF4-FFF2-40B4-BE49-F238E27FC236}">
                  <a16:creationId xmlns:a16="http://schemas.microsoft.com/office/drawing/2014/main" id="{3B988FE8-5A0D-4921-AC45-767455FCEF21}"/>
                </a:ext>
              </a:extLst>
            </p:cNvPr>
            <p:cNvSpPr txBox="1"/>
            <p:nvPr/>
          </p:nvSpPr>
          <p:spPr>
            <a:xfrm>
              <a:off x="-460976" y="1339726"/>
              <a:ext cx="3845322" cy="2497444"/>
            </a:xfrm>
            <a:prstGeom prst="rect">
              <a:avLst/>
            </a:prstGeom>
            <a:noFill/>
          </p:spPr>
          <p:txBody>
            <a:bodyPr wrap="square" rtlCol="0">
              <a:spAutoFit/>
            </a:bodyPr>
            <a:lstStyle/>
            <a:p>
              <a:pPr algn="r"/>
              <a:br>
                <a:rPr lang="en-US" altLang="ko-KR" sz="1600">
                  <a:solidFill>
                    <a:schemeClr val="tx1">
                      <a:lumMod val="75000"/>
                      <a:lumOff val="25000"/>
                    </a:schemeClr>
                  </a:solidFill>
                  <a:cs typeface="Arial" pitchFamily="34" charset="0"/>
                </a:rPr>
              </a:br>
              <a:r>
                <a:rPr lang="vi-VN" altLang="ko-KR" sz="1600">
                  <a:solidFill>
                    <a:schemeClr val="tx1">
                      <a:lumMod val="75000"/>
                      <a:lumOff val="25000"/>
                    </a:schemeClr>
                  </a:solidFill>
                  <a:cs typeface="Arial" pitchFamily="34" charset="0"/>
                </a:rPr>
                <a:t>Trong cuộc sống, con người giao tiếp với nhau bằng tín hiệu tương tự, biểu diễn dưới dạng giọng nói. Còn trong môi trường số, các thiết bị tính toán giao tiếp với nhau bằng tín hiệu số, biểu diễn dưới dạng tín hiệu nhị phân là 0 và 1. </a:t>
              </a:r>
              <a:br>
                <a:rPr lang="en-US" altLang="ko-KR" sz="1600">
                  <a:solidFill>
                    <a:schemeClr val="tx1">
                      <a:lumMod val="75000"/>
                      <a:lumOff val="25000"/>
                    </a:schemeClr>
                  </a:solidFill>
                  <a:cs typeface="Arial" pitchFamily="34" charset="0"/>
                </a:rPr>
              </a:br>
              <a:br>
                <a:rPr lang="en-US" altLang="ko-KR" sz="1600">
                  <a:solidFill>
                    <a:schemeClr val="tx1">
                      <a:lumMod val="75000"/>
                      <a:lumOff val="25000"/>
                    </a:schemeClr>
                  </a:solidFill>
                  <a:cs typeface="Arial" pitchFamily="34" charset="0"/>
                </a:rPr>
              </a:br>
              <a:r>
                <a:rPr lang="en-US" altLang="ko-KR" sz="1600">
                  <a:solidFill>
                    <a:schemeClr val="tx1">
                      <a:lumMod val="75000"/>
                      <a:lumOff val="25000"/>
                    </a:schemeClr>
                  </a:solidFill>
                  <a:cs typeface="Arial" pitchFamily="34" charset="0"/>
                </a:rPr>
                <a:t>Công nghệ số, hiểu theo nghĩa này là công nghệ xử lý tín hiệu số, hay công nghệ thông tin.</a:t>
              </a:r>
            </a:p>
          </p:txBody>
        </p:sp>
      </p:grpSp>
      <p:sp>
        <p:nvSpPr>
          <p:cNvPr id="3" name="TextBox 2"/>
          <p:cNvSpPr txBox="1"/>
          <p:nvPr/>
        </p:nvSpPr>
        <p:spPr>
          <a:xfrm>
            <a:off x="3644532" y="5242560"/>
            <a:ext cx="4821936" cy="523220"/>
          </a:xfrm>
          <a:prstGeom prst="rect">
            <a:avLst/>
          </a:prstGeom>
          <a:noFill/>
        </p:spPr>
        <p:txBody>
          <a:bodyPr wrap="square" rtlCol="0">
            <a:spAutoFit/>
          </a:bodyPr>
          <a:lstStyle/>
          <a:p>
            <a:pPr algn="ctr"/>
            <a:r>
              <a:rPr lang="en-US" sz="1400" i="1">
                <a:solidFill>
                  <a:srgbClr val="FF0000"/>
                </a:solidFill>
              </a:rPr>
              <a:t>Mỗi góc nhìn khác nhau thì cách hiểu khác nhau. </a:t>
            </a:r>
            <a:br>
              <a:rPr lang="en-US" sz="1400" i="1">
                <a:solidFill>
                  <a:srgbClr val="FF0000"/>
                </a:solidFill>
              </a:rPr>
            </a:br>
            <a:r>
              <a:rPr lang="en-US" sz="1400" i="1">
                <a:solidFill>
                  <a:srgbClr val="FF0000"/>
                </a:solidFill>
              </a:rPr>
              <a:t>Đừng mất thời gian lý luận và tranh biện đúng sai về nó.</a:t>
            </a:r>
          </a:p>
        </p:txBody>
      </p:sp>
    </p:spTree>
    <p:extLst>
      <p:ext uri="{BB962C8B-B14F-4D97-AF65-F5344CB8AC3E}">
        <p14:creationId xmlns:p14="http://schemas.microsoft.com/office/powerpoint/2010/main" val="3436868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pPr algn="r"/>
            <a:r>
              <a:rPr lang="en-US"/>
              <a:t>ĐIỆN TOÁN ĐÁM MÂY</a:t>
            </a:r>
          </a:p>
        </p:txBody>
      </p:sp>
      <p:sp>
        <p:nvSpPr>
          <p:cNvPr id="22" name="TextBox 21">
            <a:extLst>
              <a:ext uri="{FF2B5EF4-FFF2-40B4-BE49-F238E27FC236}">
                <a16:creationId xmlns:a16="http://schemas.microsoft.com/office/drawing/2014/main" id="{96639D5B-5A75-4D6E-B773-C2A82302C2AB}"/>
              </a:ext>
            </a:extLst>
          </p:cNvPr>
          <p:cNvSpPr txBox="1"/>
          <p:nvPr/>
        </p:nvSpPr>
        <p:spPr>
          <a:xfrm>
            <a:off x="6283507" y="4762317"/>
            <a:ext cx="1708811" cy="1323439"/>
          </a:xfrm>
          <a:prstGeom prst="rect">
            <a:avLst/>
          </a:prstGeom>
          <a:noFill/>
        </p:spPr>
        <p:txBody>
          <a:bodyPr wrap="square" rtlCol="0">
            <a:spAutoFit/>
          </a:bodyPr>
          <a:lstStyle/>
          <a:p>
            <a:pPr algn="ctr"/>
            <a:r>
              <a:rPr lang="en-US" altLang="ko-KR" sz="4000" b="1" spc="300">
                <a:solidFill>
                  <a:schemeClr val="accent3"/>
                </a:solidFill>
                <a:cs typeface="Calibri" pitchFamily="34" charset="0"/>
              </a:rPr>
              <a:t>Lợi</a:t>
            </a:r>
          </a:p>
          <a:p>
            <a:pPr algn="ctr"/>
            <a:r>
              <a:rPr lang="en-US" altLang="ko-KR" sz="4000" b="1" spc="300">
                <a:solidFill>
                  <a:schemeClr val="accent3"/>
                </a:solidFill>
                <a:cs typeface="Calibri" pitchFamily="34" charset="0"/>
              </a:rPr>
              <a:t>Ích</a:t>
            </a:r>
            <a:endParaRPr lang="ko-KR" altLang="en-US" sz="4000" b="1" spc="300">
              <a:solidFill>
                <a:schemeClr val="accent3"/>
              </a:solidFill>
              <a:cs typeface="Calibri" pitchFamily="34" charset="0"/>
            </a:endParaRPr>
          </a:p>
        </p:txBody>
      </p:sp>
      <p:cxnSp>
        <p:nvCxnSpPr>
          <p:cNvPr id="23" name="Straight Connector 22">
            <a:extLst>
              <a:ext uri="{FF2B5EF4-FFF2-40B4-BE49-F238E27FC236}">
                <a16:creationId xmlns:a16="http://schemas.microsoft.com/office/drawing/2014/main" id="{A646A5DF-7051-4C18-B094-C43D66612CBC}"/>
              </a:ext>
            </a:extLst>
          </p:cNvPr>
          <p:cNvCxnSpPr>
            <a:cxnSpLocks/>
          </p:cNvCxnSpPr>
          <p:nvPr/>
        </p:nvCxnSpPr>
        <p:spPr>
          <a:xfrm flipH="1">
            <a:off x="6195183" y="5008605"/>
            <a:ext cx="1" cy="977375"/>
          </a:xfrm>
          <a:prstGeom prst="line">
            <a:avLst/>
          </a:prstGeom>
          <a:ln w="317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5F1CB0C-008D-4D93-912A-EB0C7B258BFC}"/>
              </a:ext>
            </a:extLst>
          </p:cNvPr>
          <p:cNvCxnSpPr>
            <a:cxnSpLocks/>
          </p:cNvCxnSpPr>
          <p:nvPr/>
        </p:nvCxnSpPr>
        <p:spPr>
          <a:xfrm flipH="1">
            <a:off x="8109761" y="4950734"/>
            <a:ext cx="1" cy="977375"/>
          </a:xfrm>
          <a:prstGeom prst="line">
            <a:avLst/>
          </a:prstGeom>
          <a:ln w="317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7A85FCCB-1B93-48C6-B79E-DCDA9A14DB46}"/>
              </a:ext>
            </a:extLst>
          </p:cNvPr>
          <p:cNvGrpSpPr/>
          <p:nvPr/>
        </p:nvGrpSpPr>
        <p:grpSpPr>
          <a:xfrm>
            <a:off x="8484243" y="4466986"/>
            <a:ext cx="3257497" cy="1207634"/>
            <a:chOff x="4822352" y="1916832"/>
            <a:chExt cx="3422056" cy="582862"/>
          </a:xfrm>
        </p:grpSpPr>
        <p:sp>
          <p:nvSpPr>
            <p:cNvPr id="29" name="Text Placeholder 10">
              <a:extLst>
                <a:ext uri="{FF2B5EF4-FFF2-40B4-BE49-F238E27FC236}">
                  <a16:creationId xmlns:a16="http://schemas.microsoft.com/office/drawing/2014/main" id="{E5C4FD33-DB71-4FA3-B1AB-1747538862F4}"/>
                </a:ext>
              </a:extLst>
            </p:cNvPr>
            <p:cNvSpPr txBox="1">
              <a:spLocks/>
            </p:cNvSpPr>
            <p:nvPr/>
          </p:nvSpPr>
          <p:spPr>
            <a:xfrm>
              <a:off x="4822352" y="1916832"/>
              <a:ext cx="3422056" cy="360040"/>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2000" b="1">
                  <a:solidFill>
                    <a:schemeClr val="tx1">
                      <a:lumMod val="75000"/>
                      <a:lumOff val="25000"/>
                    </a:schemeClr>
                  </a:solidFill>
                  <a:cs typeface="Arial" pitchFamily="34" charset="0"/>
                </a:rPr>
                <a:t>Đối với bạn đọc thư viện</a:t>
              </a:r>
            </a:p>
          </p:txBody>
        </p:sp>
        <p:sp>
          <p:nvSpPr>
            <p:cNvPr id="30" name="TextBox 29">
              <a:extLst>
                <a:ext uri="{FF2B5EF4-FFF2-40B4-BE49-F238E27FC236}">
                  <a16:creationId xmlns:a16="http://schemas.microsoft.com/office/drawing/2014/main" id="{C6C3C59D-33C5-4A9A-A278-5DFEAF565112}"/>
                </a:ext>
              </a:extLst>
            </p:cNvPr>
            <p:cNvSpPr txBox="1"/>
            <p:nvPr/>
          </p:nvSpPr>
          <p:spPr>
            <a:xfrm>
              <a:off x="4822352" y="2276872"/>
              <a:ext cx="3422056" cy="222822"/>
            </a:xfrm>
            <a:prstGeom prst="rect">
              <a:avLst/>
            </a:prstGeom>
            <a:noFill/>
          </p:spPr>
          <p:txBody>
            <a:bodyPr wrap="square" rtlCol="0">
              <a:spAutoFit/>
            </a:bodyPr>
            <a:lstStyle/>
            <a:p>
              <a:r>
                <a:rPr lang="en-US" altLang="ko-KR" sz="1200">
                  <a:solidFill>
                    <a:schemeClr val="tx1">
                      <a:lumMod val="75000"/>
                      <a:lumOff val="25000"/>
                    </a:schemeClr>
                  </a:solidFill>
                  <a:cs typeface="Arial" pitchFamily="34" charset="0"/>
                </a:rPr>
                <a:t>Bạn đọc dễ dàng tra cứu dữ liệu của thư viện mọi lúc mọi nơi.</a:t>
              </a:r>
              <a:endParaRPr lang="ko-KR" altLang="en-US" sz="1200">
                <a:solidFill>
                  <a:schemeClr val="tx1">
                    <a:lumMod val="75000"/>
                    <a:lumOff val="25000"/>
                  </a:schemeClr>
                </a:solidFill>
                <a:cs typeface="Arial" pitchFamily="34" charset="0"/>
              </a:endParaRPr>
            </a:p>
          </p:txBody>
        </p:sp>
      </p:grpSp>
      <p:sp>
        <p:nvSpPr>
          <p:cNvPr id="33" name="TextBox 32">
            <a:extLst>
              <a:ext uri="{FF2B5EF4-FFF2-40B4-BE49-F238E27FC236}">
                <a16:creationId xmlns:a16="http://schemas.microsoft.com/office/drawing/2014/main" id="{9B583191-69B8-463E-8E8A-295A73BDD1DC}"/>
              </a:ext>
            </a:extLst>
          </p:cNvPr>
          <p:cNvSpPr txBox="1"/>
          <p:nvPr/>
        </p:nvSpPr>
        <p:spPr>
          <a:xfrm>
            <a:off x="3889094" y="1352908"/>
            <a:ext cx="7445781" cy="3046988"/>
          </a:xfrm>
          <a:prstGeom prst="rect">
            <a:avLst/>
          </a:prstGeom>
          <a:noFill/>
        </p:spPr>
        <p:txBody>
          <a:bodyPr wrap="square" lIns="0" rtlCol="0">
            <a:spAutoFit/>
          </a:bodyPr>
          <a:lstStyle/>
          <a:p>
            <a:pPr marL="171450" indent="-171450">
              <a:buFont typeface="Wingdings" pitchFamily="2" charset="2"/>
              <a:buChar char="ü"/>
            </a:pPr>
            <a:r>
              <a:rPr lang="vi-VN" altLang="ko-KR" sz="1600">
                <a:solidFill>
                  <a:schemeClr val="tx1">
                    <a:lumMod val="75000"/>
                    <a:lumOff val="25000"/>
                  </a:schemeClr>
                </a:solidFill>
                <a:cs typeface="Arial" pitchFamily="34" charset="0"/>
              </a:rPr>
              <a:t>Điện toán đám mây là công nghệ cho phép năng lực tính toán nằm ở các máy chủ ảo, gọi là đám mây trên Internet của các nhà cung cấp thay vì trong máy tính gia đình và văn phòng trên mặt đất, để mọi người kết nối, sử dụng như là dịch vụ khi họ cần.</a:t>
            </a:r>
            <a:endParaRPr lang="en-US" altLang="ko-KR" sz="1600">
              <a:solidFill>
                <a:schemeClr val="tx1">
                  <a:lumMod val="75000"/>
                  <a:lumOff val="25000"/>
                </a:schemeClr>
              </a:solidFill>
              <a:cs typeface="Arial" pitchFamily="34" charset="0"/>
            </a:endParaRPr>
          </a:p>
          <a:p>
            <a:pPr marL="171450" indent="-171450">
              <a:buFont typeface="Wingdings" pitchFamily="2" charset="2"/>
              <a:buChar char="ü"/>
            </a:pPr>
            <a:r>
              <a:rPr lang="vi-VN" altLang="ko-KR" sz="1600">
                <a:solidFill>
                  <a:schemeClr val="tx1">
                    <a:lumMod val="75000"/>
                    <a:lumOff val="25000"/>
                  </a:schemeClr>
                </a:solidFill>
                <a:cs typeface="Arial" pitchFamily="34" charset="0"/>
              </a:rPr>
              <a:t>Một cách nôm na, điện toán đám mây cũng giống như điện lưới. Cá nhân, hộ gia đình, doanh nghiệp thay vì đầu tư máy chủ tính toán của riêng mình, giống như máy phát điện, thì sử dụng dịch vụ điện toán đám mây giống như điện lưới, sử dụng đến đâu trả chi phí đến đó mà không phải bận tâm tới việc vận hành, quản lý.</a:t>
            </a:r>
            <a:r>
              <a:rPr lang="en-US" altLang="ko-KR" sz="1600">
                <a:solidFill>
                  <a:schemeClr val="tx1">
                    <a:lumMod val="75000"/>
                    <a:lumOff val="25000"/>
                  </a:schemeClr>
                </a:solidFill>
                <a:cs typeface="Arial" pitchFamily="34" charset="0"/>
              </a:rPr>
              <a:t> </a:t>
            </a:r>
            <a:r>
              <a:rPr lang="vi-VN" altLang="ko-KR" sz="1600">
                <a:solidFill>
                  <a:schemeClr val="tx1">
                    <a:lumMod val="75000"/>
                    <a:lumOff val="25000"/>
                  </a:schemeClr>
                </a:solidFill>
                <a:cs typeface="Arial" pitchFamily="34" charset="0"/>
              </a:rPr>
              <a:t>Có thể ví điện toán đám mây như là cơ bắp của con người.</a:t>
            </a:r>
            <a:endParaRPr lang="en-US" altLang="ko-KR" sz="1600">
              <a:solidFill>
                <a:schemeClr val="tx1">
                  <a:lumMod val="75000"/>
                  <a:lumOff val="25000"/>
                </a:schemeClr>
              </a:solidFill>
              <a:cs typeface="Arial" pitchFamily="34" charset="0"/>
            </a:endParaRPr>
          </a:p>
          <a:p>
            <a:pPr marL="171450" indent="-171450">
              <a:buFont typeface="Wingdings" pitchFamily="2" charset="2"/>
              <a:buChar char="ü"/>
            </a:pPr>
            <a:r>
              <a:rPr lang="vi-VN" altLang="ko-KR" sz="1600">
                <a:solidFill>
                  <a:schemeClr val="tx1">
                    <a:lumMod val="75000"/>
                    <a:lumOff val="25000"/>
                  </a:schemeClr>
                </a:solidFill>
                <a:cs typeface="Arial" pitchFamily="34" charset="0"/>
              </a:rPr>
              <a:t>Với thuật ngữ “Điện toán đám mây”, cách chơi chữ và ý nghĩa trên mây. Đề cập đến khía cạnh thư viện là người sử dụng, đơn giản mà nói, nhờ các phần mềm được thiết kế hoàn toàn trên giao diện web</a:t>
            </a:r>
            <a:r>
              <a:rPr lang="en-US" altLang="ko-KR" sz="1600">
                <a:solidFill>
                  <a:schemeClr val="tx1">
                    <a:lumMod val="75000"/>
                    <a:lumOff val="25000"/>
                  </a:schemeClr>
                </a:solidFill>
                <a:cs typeface="Arial" pitchFamily="34" charset="0"/>
              </a:rPr>
              <a:t>. </a:t>
            </a:r>
          </a:p>
        </p:txBody>
      </p:sp>
      <p:sp>
        <p:nvSpPr>
          <p:cNvPr id="35" name="TextBox 34">
            <a:extLst>
              <a:ext uri="{FF2B5EF4-FFF2-40B4-BE49-F238E27FC236}">
                <a16:creationId xmlns:a16="http://schemas.microsoft.com/office/drawing/2014/main" id="{61EF8622-94E7-4149-8E38-3AC446FFB96D}"/>
              </a:ext>
            </a:extLst>
          </p:cNvPr>
          <p:cNvSpPr txBox="1"/>
          <p:nvPr/>
        </p:nvSpPr>
        <p:spPr>
          <a:xfrm>
            <a:off x="824829" y="1052953"/>
            <a:ext cx="2732151" cy="379656"/>
          </a:xfrm>
          <a:prstGeom prst="rect">
            <a:avLst/>
          </a:prstGeom>
          <a:noFill/>
        </p:spPr>
        <p:txBody>
          <a:bodyPr wrap="square" rtlCol="0" anchor="ctr">
            <a:spAutoFit/>
          </a:bodyPr>
          <a:lstStyle/>
          <a:p>
            <a:r>
              <a:rPr lang="en-US" altLang="ko-KR" sz="1867">
                <a:solidFill>
                  <a:schemeClr val="accent3"/>
                </a:solidFill>
                <a:cs typeface="Arial" pitchFamily="34" charset="0"/>
              </a:rPr>
              <a:t>CLOUD COMPUTING</a:t>
            </a:r>
            <a:endParaRPr lang="ko-KR" altLang="en-US" sz="1867">
              <a:solidFill>
                <a:schemeClr val="accent3"/>
              </a:solidFill>
              <a:cs typeface="Arial" pitchFamily="34" charset="0"/>
            </a:endParaRPr>
          </a:p>
        </p:txBody>
      </p:sp>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131" y="1464197"/>
            <a:ext cx="2730356" cy="2730356"/>
          </a:xfrm>
          <a:prstGeom prst="rect">
            <a:avLst/>
          </a:prstGeom>
        </p:spPr>
      </p:pic>
      <p:grpSp>
        <p:nvGrpSpPr>
          <p:cNvPr id="36" name="Group 35">
            <a:extLst>
              <a:ext uri="{FF2B5EF4-FFF2-40B4-BE49-F238E27FC236}">
                <a16:creationId xmlns:a16="http://schemas.microsoft.com/office/drawing/2014/main" id="{7A85FCCB-1B93-48C6-B79E-DCDA9A14DB46}"/>
              </a:ext>
            </a:extLst>
          </p:cNvPr>
          <p:cNvGrpSpPr/>
          <p:nvPr/>
        </p:nvGrpSpPr>
        <p:grpSpPr>
          <a:xfrm>
            <a:off x="824829" y="4554918"/>
            <a:ext cx="5141920" cy="1748389"/>
            <a:chOff x="4822352" y="1916832"/>
            <a:chExt cx="3422056" cy="1732253"/>
          </a:xfrm>
        </p:grpSpPr>
        <p:sp>
          <p:nvSpPr>
            <p:cNvPr id="37" name="Text Placeholder 10">
              <a:extLst>
                <a:ext uri="{FF2B5EF4-FFF2-40B4-BE49-F238E27FC236}">
                  <a16:creationId xmlns:a16="http://schemas.microsoft.com/office/drawing/2014/main" id="{E5C4FD33-DB71-4FA3-B1AB-1747538862F4}"/>
                </a:ext>
              </a:extLst>
            </p:cNvPr>
            <p:cNvSpPr txBox="1">
              <a:spLocks/>
            </p:cNvSpPr>
            <p:nvPr/>
          </p:nvSpPr>
          <p:spPr>
            <a:xfrm>
              <a:off x="4822352" y="1916832"/>
              <a:ext cx="3422056" cy="360040"/>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10000"/>
                </a:lnSpc>
                <a:buNone/>
              </a:pPr>
              <a:r>
                <a:rPr lang="en-US" altLang="ko-KR" sz="2000" b="1">
                  <a:solidFill>
                    <a:schemeClr val="tx1">
                      <a:lumMod val="75000"/>
                      <a:lumOff val="25000"/>
                    </a:schemeClr>
                  </a:solidFill>
                  <a:cs typeface="Arial" pitchFamily="34" charset="0"/>
                </a:rPr>
                <a:t>Đối với thư viện</a:t>
              </a:r>
            </a:p>
          </p:txBody>
        </p:sp>
        <p:sp>
          <p:nvSpPr>
            <p:cNvPr id="38" name="TextBox 37">
              <a:extLst>
                <a:ext uri="{FF2B5EF4-FFF2-40B4-BE49-F238E27FC236}">
                  <a16:creationId xmlns:a16="http://schemas.microsoft.com/office/drawing/2014/main" id="{C6C3C59D-33C5-4A9A-A278-5DFEAF565112}"/>
                </a:ext>
              </a:extLst>
            </p:cNvPr>
            <p:cNvSpPr txBox="1"/>
            <p:nvPr/>
          </p:nvSpPr>
          <p:spPr>
            <a:xfrm>
              <a:off x="4822352" y="2276872"/>
              <a:ext cx="3422056" cy="1372213"/>
            </a:xfrm>
            <a:prstGeom prst="rect">
              <a:avLst/>
            </a:prstGeom>
            <a:noFill/>
          </p:spPr>
          <p:txBody>
            <a:bodyPr wrap="square" rtlCol="0">
              <a:spAutoFit/>
            </a:bodyPr>
            <a:lstStyle/>
            <a:p>
              <a:pPr algn="r"/>
              <a:r>
                <a:rPr lang="en-US" altLang="ko-KR" sz="1200">
                  <a:solidFill>
                    <a:schemeClr val="tx1">
                      <a:lumMod val="75000"/>
                      <a:lumOff val="25000"/>
                    </a:schemeClr>
                  </a:solidFill>
                  <a:cs typeface="Arial" pitchFamily="34" charset="0"/>
                </a:rPr>
                <a:t>C</a:t>
              </a:r>
              <a:r>
                <a:rPr lang="vi-VN" altLang="ko-KR" sz="1200">
                  <a:solidFill>
                    <a:schemeClr val="tx1">
                      <a:lumMod val="75000"/>
                      <a:lumOff val="25000"/>
                    </a:schemeClr>
                  </a:solidFill>
                  <a:cs typeface="Arial" pitchFamily="34" charset="0"/>
                </a:rPr>
                <a:t>ác thư viện có thể dễ dàng sử dụng mà không cần đầu tư trang thiết bị, phần mềm được lắp đặt tại thư viện, chỉ cần có máy tính truy nhập internet là có thể sử dụng.</a:t>
              </a:r>
              <a:br>
                <a:rPr lang="en-US" altLang="ko-KR" sz="1200">
                  <a:solidFill>
                    <a:schemeClr val="tx1">
                      <a:lumMod val="75000"/>
                      <a:lumOff val="25000"/>
                    </a:schemeClr>
                  </a:solidFill>
                  <a:cs typeface="Arial" pitchFamily="34" charset="0"/>
                </a:rPr>
              </a:br>
              <a:r>
                <a:rPr lang="vi-VN" altLang="ko-KR" sz="1200">
                  <a:solidFill>
                    <a:schemeClr val="tx1">
                      <a:lumMod val="75000"/>
                      <a:lumOff val="25000"/>
                    </a:schemeClr>
                  </a:solidFill>
                  <a:cs typeface="Arial" pitchFamily="34" charset="0"/>
                </a:rPr>
                <a:t>Người quản lý thư viện chỉ tập trung quan tâm vào hoạt động thư viện trở nên hiệu quả hơn mà không còn băn khoăn nhiều về các vấn đề kỹ thuật như máy chủ đặt ở đâu, vận hành hệ thống máy chủ như thế nào.</a:t>
              </a:r>
              <a:r>
                <a:rPr lang="en-US" altLang="ko-KR" sz="1200">
                  <a:solidFill>
                    <a:schemeClr val="tx1">
                      <a:lumMod val="75000"/>
                      <a:lumOff val="25000"/>
                    </a:schemeClr>
                  </a:solidFill>
                  <a:cs typeface="Arial" pitchFamily="34" charset="0"/>
                </a:rPr>
                <a:t>  </a:t>
              </a:r>
              <a:endParaRPr lang="ko-KR" altLang="en-US" sz="120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321854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ppt_w/2"/>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ppt_w</p:attrName>
                                        </p:attrNameLst>
                                      </p:cBhvr>
                                      <p:tavLst>
                                        <p:tav tm="0">
                                          <p:val>
                                            <p:fltVal val="0"/>
                                          </p:val>
                                        </p:tav>
                                        <p:tav tm="100000">
                                          <p:val>
                                            <p:strVal val="#ppt_w"/>
                                          </p:val>
                                        </p:tav>
                                      </p:tavLst>
                                    </p:anim>
                                    <p:anim calcmode="lin" valueType="num">
                                      <p:cBhvr>
                                        <p:cTn id="10" dur="500" fill="hold"/>
                                        <p:tgtEl>
                                          <p:spTgt spid="3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pPr algn="r"/>
            <a:r>
              <a:rPr lang="en-US"/>
              <a:t>DỮ LIỆU LỚN</a:t>
            </a:r>
          </a:p>
        </p:txBody>
      </p:sp>
      <p:sp>
        <p:nvSpPr>
          <p:cNvPr id="22" name="TextBox 21">
            <a:extLst>
              <a:ext uri="{FF2B5EF4-FFF2-40B4-BE49-F238E27FC236}">
                <a16:creationId xmlns:a16="http://schemas.microsoft.com/office/drawing/2014/main" id="{96639D5B-5A75-4D6E-B773-C2A82302C2AB}"/>
              </a:ext>
            </a:extLst>
          </p:cNvPr>
          <p:cNvSpPr txBox="1"/>
          <p:nvPr/>
        </p:nvSpPr>
        <p:spPr>
          <a:xfrm>
            <a:off x="5970993" y="5027200"/>
            <a:ext cx="1639362" cy="1323439"/>
          </a:xfrm>
          <a:prstGeom prst="rect">
            <a:avLst/>
          </a:prstGeom>
          <a:noFill/>
        </p:spPr>
        <p:txBody>
          <a:bodyPr wrap="square" rtlCol="0">
            <a:spAutoFit/>
          </a:bodyPr>
          <a:lstStyle/>
          <a:p>
            <a:pPr algn="ctr"/>
            <a:r>
              <a:rPr lang="en-US" altLang="ko-KR" sz="4000" b="1" spc="300">
                <a:solidFill>
                  <a:schemeClr val="accent3"/>
                </a:solidFill>
                <a:cs typeface="Calibri" pitchFamily="34" charset="0"/>
              </a:rPr>
              <a:t>LỢI ÍCH</a:t>
            </a:r>
            <a:endParaRPr lang="ko-KR" altLang="en-US" sz="4000" b="1" spc="300">
              <a:solidFill>
                <a:schemeClr val="accent3"/>
              </a:solidFill>
              <a:cs typeface="Calibri" pitchFamily="34" charset="0"/>
            </a:endParaRPr>
          </a:p>
        </p:txBody>
      </p:sp>
      <p:cxnSp>
        <p:nvCxnSpPr>
          <p:cNvPr id="23" name="Straight Connector 22">
            <a:extLst>
              <a:ext uri="{FF2B5EF4-FFF2-40B4-BE49-F238E27FC236}">
                <a16:creationId xmlns:a16="http://schemas.microsoft.com/office/drawing/2014/main" id="{A646A5DF-7051-4C18-B094-C43D66612CBC}"/>
              </a:ext>
            </a:extLst>
          </p:cNvPr>
          <p:cNvCxnSpPr>
            <a:cxnSpLocks/>
          </p:cNvCxnSpPr>
          <p:nvPr/>
        </p:nvCxnSpPr>
        <p:spPr>
          <a:xfrm flipH="1">
            <a:off x="5836360" y="5200232"/>
            <a:ext cx="1" cy="977375"/>
          </a:xfrm>
          <a:prstGeom prst="line">
            <a:avLst/>
          </a:prstGeom>
          <a:ln w="317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5F1CB0C-008D-4D93-912A-EB0C7B258BFC}"/>
              </a:ext>
            </a:extLst>
          </p:cNvPr>
          <p:cNvCxnSpPr>
            <a:cxnSpLocks/>
          </p:cNvCxnSpPr>
          <p:nvPr/>
        </p:nvCxnSpPr>
        <p:spPr>
          <a:xfrm flipH="1">
            <a:off x="7808872" y="5200232"/>
            <a:ext cx="1" cy="977375"/>
          </a:xfrm>
          <a:prstGeom prst="line">
            <a:avLst/>
          </a:prstGeom>
          <a:ln w="317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D40EDEED-6D7A-4452-815B-567E0405FD3D}"/>
              </a:ext>
            </a:extLst>
          </p:cNvPr>
          <p:cNvGrpSpPr/>
          <p:nvPr/>
        </p:nvGrpSpPr>
        <p:grpSpPr>
          <a:xfrm>
            <a:off x="532435" y="4999390"/>
            <a:ext cx="4891518" cy="1194390"/>
            <a:chOff x="4822352" y="1916832"/>
            <a:chExt cx="3422056" cy="1183368"/>
          </a:xfrm>
        </p:grpSpPr>
        <p:sp>
          <p:nvSpPr>
            <p:cNvPr id="26" name="Text Placeholder 10">
              <a:extLst>
                <a:ext uri="{FF2B5EF4-FFF2-40B4-BE49-F238E27FC236}">
                  <a16:creationId xmlns:a16="http://schemas.microsoft.com/office/drawing/2014/main" id="{86FA7BEB-0E7B-4CFD-9B32-CFE2178E7A5C}"/>
                </a:ext>
              </a:extLst>
            </p:cNvPr>
            <p:cNvSpPr txBox="1">
              <a:spLocks/>
            </p:cNvSpPr>
            <p:nvPr/>
          </p:nvSpPr>
          <p:spPr>
            <a:xfrm>
              <a:off x="4822352" y="1916832"/>
              <a:ext cx="3422056" cy="360040"/>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10000"/>
                </a:lnSpc>
                <a:buNone/>
              </a:pPr>
              <a:r>
                <a:rPr lang="en-US" altLang="ko-KR" sz="2000" b="1">
                  <a:solidFill>
                    <a:schemeClr val="tx1">
                      <a:lumMod val="75000"/>
                      <a:lumOff val="25000"/>
                    </a:schemeClr>
                  </a:solidFill>
                  <a:cs typeface="Arial" pitchFamily="34" charset="0"/>
                </a:rPr>
                <a:t>Đối với thư viện</a:t>
              </a:r>
            </a:p>
          </p:txBody>
        </p:sp>
        <p:sp>
          <p:nvSpPr>
            <p:cNvPr id="27" name="TextBox 26">
              <a:extLst>
                <a:ext uri="{FF2B5EF4-FFF2-40B4-BE49-F238E27FC236}">
                  <a16:creationId xmlns:a16="http://schemas.microsoft.com/office/drawing/2014/main" id="{8551691E-CFFF-4C4E-95FD-17B69B4CDD60}"/>
                </a:ext>
              </a:extLst>
            </p:cNvPr>
            <p:cNvSpPr txBox="1"/>
            <p:nvPr/>
          </p:nvSpPr>
          <p:spPr>
            <a:xfrm>
              <a:off x="4822352" y="2276872"/>
              <a:ext cx="3422056" cy="823328"/>
            </a:xfrm>
            <a:prstGeom prst="rect">
              <a:avLst/>
            </a:prstGeom>
            <a:noFill/>
          </p:spPr>
          <p:txBody>
            <a:bodyPr wrap="square" rtlCol="0">
              <a:spAutoFit/>
            </a:bodyPr>
            <a:lstStyle/>
            <a:p>
              <a:pPr algn="r"/>
              <a:r>
                <a:rPr lang="en-US" altLang="ko-KR" sz="1200">
                  <a:solidFill>
                    <a:schemeClr val="tx1">
                      <a:lumMod val="75000"/>
                      <a:lumOff val="25000"/>
                    </a:schemeClr>
                  </a:solidFill>
                  <a:cs typeface="Arial" pitchFamily="34" charset="0"/>
                </a:rPr>
                <a:t>Nhờ dữ liệu được thu thập và xử lý để có chất lượng biểu ghi tốt hơn. Việc biên mục tài liệu của thư viện được rút ngắn còn 1-2 phút/tài liệu so với trước đây.</a:t>
              </a:r>
            </a:p>
            <a:p>
              <a:pPr algn="r"/>
              <a:r>
                <a:rPr lang="en-US" altLang="ko-KR" sz="1200">
                  <a:solidFill>
                    <a:schemeClr val="tx1">
                      <a:lumMod val="75000"/>
                      <a:lumOff val="25000"/>
                    </a:schemeClr>
                  </a:solidFill>
                  <a:cs typeface="Arial" pitchFamily="34" charset="0"/>
                </a:rPr>
                <a:t>Các thư viện dễ dàng đạt được mục tiêu liên thông và chia sẻ.   </a:t>
              </a:r>
              <a:endParaRPr lang="ko-KR" altLang="en-US" sz="1200">
                <a:solidFill>
                  <a:schemeClr val="tx1">
                    <a:lumMod val="75000"/>
                    <a:lumOff val="25000"/>
                  </a:schemeClr>
                </a:solidFill>
                <a:cs typeface="Arial" pitchFamily="34" charset="0"/>
              </a:endParaRPr>
            </a:p>
          </p:txBody>
        </p:sp>
      </p:grpSp>
      <p:grpSp>
        <p:nvGrpSpPr>
          <p:cNvPr id="28" name="Group 27">
            <a:extLst>
              <a:ext uri="{FF2B5EF4-FFF2-40B4-BE49-F238E27FC236}">
                <a16:creationId xmlns:a16="http://schemas.microsoft.com/office/drawing/2014/main" id="{7A85FCCB-1B93-48C6-B79E-DCDA9A14DB46}"/>
              </a:ext>
            </a:extLst>
          </p:cNvPr>
          <p:cNvGrpSpPr/>
          <p:nvPr/>
        </p:nvGrpSpPr>
        <p:grpSpPr>
          <a:xfrm>
            <a:off x="8050192" y="4999390"/>
            <a:ext cx="3691548" cy="1009724"/>
            <a:chOff x="4822352" y="1916832"/>
            <a:chExt cx="3422056" cy="1000406"/>
          </a:xfrm>
        </p:grpSpPr>
        <p:sp>
          <p:nvSpPr>
            <p:cNvPr id="29" name="Text Placeholder 10">
              <a:extLst>
                <a:ext uri="{FF2B5EF4-FFF2-40B4-BE49-F238E27FC236}">
                  <a16:creationId xmlns:a16="http://schemas.microsoft.com/office/drawing/2014/main" id="{E5C4FD33-DB71-4FA3-B1AB-1747538862F4}"/>
                </a:ext>
              </a:extLst>
            </p:cNvPr>
            <p:cNvSpPr txBox="1">
              <a:spLocks/>
            </p:cNvSpPr>
            <p:nvPr/>
          </p:nvSpPr>
          <p:spPr>
            <a:xfrm>
              <a:off x="4822352" y="1916832"/>
              <a:ext cx="3422056" cy="360040"/>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2000" b="1">
                  <a:solidFill>
                    <a:schemeClr val="tx1">
                      <a:lumMod val="75000"/>
                      <a:lumOff val="25000"/>
                    </a:schemeClr>
                  </a:solidFill>
                  <a:cs typeface="Arial" pitchFamily="34" charset="0"/>
                </a:rPr>
                <a:t>Đối với bạn đọc thư viện</a:t>
              </a:r>
            </a:p>
          </p:txBody>
        </p:sp>
        <p:sp>
          <p:nvSpPr>
            <p:cNvPr id="30" name="TextBox 29">
              <a:extLst>
                <a:ext uri="{FF2B5EF4-FFF2-40B4-BE49-F238E27FC236}">
                  <a16:creationId xmlns:a16="http://schemas.microsoft.com/office/drawing/2014/main" id="{C6C3C59D-33C5-4A9A-A278-5DFEAF565112}"/>
                </a:ext>
              </a:extLst>
            </p:cNvPr>
            <p:cNvSpPr txBox="1"/>
            <p:nvPr/>
          </p:nvSpPr>
          <p:spPr>
            <a:xfrm>
              <a:off x="4822352" y="2276872"/>
              <a:ext cx="3422056" cy="640366"/>
            </a:xfrm>
            <a:prstGeom prst="rect">
              <a:avLst/>
            </a:prstGeom>
            <a:noFill/>
          </p:spPr>
          <p:txBody>
            <a:bodyPr wrap="square" rtlCol="0">
              <a:spAutoFit/>
            </a:bodyPr>
            <a:lstStyle/>
            <a:p>
              <a:r>
                <a:rPr lang="en-US" altLang="ko-KR" sz="1200">
                  <a:solidFill>
                    <a:schemeClr val="tx1">
                      <a:lumMod val="75000"/>
                      <a:lumOff val="25000"/>
                    </a:schemeClr>
                  </a:solidFill>
                  <a:cs typeface="Arial" pitchFamily="34" charset="0"/>
                </a:rPr>
                <a:t>Tài nguyên thư viện sớm đưa ra phục vụ kịp thời. Tài nguyên thư viện ngày càng nhiều hơn và phong phú hơn.</a:t>
              </a:r>
              <a:endParaRPr lang="ko-KR" altLang="en-US" sz="1200">
                <a:solidFill>
                  <a:schemeClr val="tx1">
                    <a:lumMod val="75000"/>
                    <a:lumOff val="25000"/>
                  </a:schemeClr>
                </a:solidFill>
                <a:cs typeface="Arial" pitchFamily="34" charset="0"/>
              </a:endParaRPr>
            </a:p>
          </p:txBody>
        </p:sp>
      </p:grpSp>
      <p:sp>
        <p:nvSpPr>
          <p:cNvPr id="33" name="TextBox 32">
            <a:extLst>
              <a:ext uri="{FF2B5EF4-FFF2-40B4-BE49-F238E27FC236}">
                <a16:creationId xmlns:a16="http://schemas.microsoft.com/office/drawing/2014/main" id="{9B583191-69B8-463E-8E8A-295A73BDD1DC}"/>
              </a:ext>
            </a:extLst>
          </p:cNvPr>
          <p:cNvSpPr txBox="1"/>
          <p:nvPr/>
        </p:nvSpPr>
        <p:spPr>
          <a:xfrm>
            <a:off x="4740557" y="1248736"/>
            <a:ext cx="7001183" cy="738664"/>
          </a:xfrm>
          <a:prstGeom prst="rect">
            <a:avLst/>
          </a:prstGeom>
          <a:noFill/>
        </p:spPr>
        <p:txBody>
          <a:bodyPr wrap="square" lIns="0" rtlCol="0">
            <a:spAutoFit/>
          </a:bodyPr>
          <a:lstStyle/>
          <a:p>
            <a:pPr marL="171450" indent="-171450">
              <a:buFont typeface="Wingdings" pitchFamily="2" charset="2"/>
              <a:buChar char="ü"/>
            </a:pPr>
            <a:r>
              <a:rPr lang="vi-VN" sz="1400"/>
              <a:t>Big Data là dữ liệu lớn, không đơn giản là việc thu thập dữ liệu của các thư viện theo phép tính cộng là trở thành Big Data, và câu hỏi được đặt ra là lớn đến đâu thì mới gọi là Big Data?</a:t>
            </a:r>
            <a:endParaRPr lang="en-US" altLang="ko-KR" sz="1400">
              <a:solidFill>
                <a:schemeClr val="tx1">
                  <a:lumMod val="75000"/>
                  <a:lumOff val="25000"/>
                </a:schemeClr>
              </a:solidFill>
              <a:cs typeface="Arial" pitchFamily="34" charset="0"/>
            </a:endParaRPr>
          </a:p>
        </p:txBody>
      </p:sp>
      <p:sp>
        <p:nvSpPr>
          <p:cNvPr id="35" name="TextBox 34">
            <a:extLst>
              <a:ext uri="{FF2B5EF4-FFF2-40B4-BE49-F238E27FC236}">
                <a16:creationId xmlns:a16="http://schemas.microsoft.com/office/drawing/2014/main" id="{61EF8622-94E7-4149-8E38-3AC446FFB96D}"/>
              </a:ext>
            </a:extLst>
          </p:cNvPr>
          <p:cNvSpPr txBox="1"/>
          <p:nvPr/>
        </p:nvSpPr>
        <p:spPr>
          <a:xfrm>
            <a:off x="1585205" y="971931"/>
            <a:ext cx="1620982" cy="379656"/>
          </a:xfrm>
          <a:prstGeom prst="rect">
            <a:avLst/>
          </a:prstGeom>
          <a:noFill/>
        </p:spPr>
        <p:txBody>
          <a:bodyPr wrap="square" rtlCol="0" anchor="ctr">
            <a:spAutoFit/>
          </a:bodyPr>
          <a:lstStyle/>
          <a:p>
            <a:r>
              <a:rPr lang="en-US" altLang="ko-KR" sz="1867">
                <a:solidFill>
                  <a:schemeClr val="accent3"/>
                </a:solidFill>
                <a:cs typeface="Arial" pitchFamily="34" charset="0"/>
              </a:rPr>
              <a:t>BIG DATA</a:t>
            </a:r>
            <a:endParaRPr lang="ko-KR" altLang="en-US" sz="1867">
              <a:solidFill>
                <a:schemeClr val="accent3"/>
              </a:solidFill>
              <a:cs typeface="Arial" pitchFamily="34" charset="0"/>
            </a:endParaRPr>
          </a:p>
        </p:txBody>
      </p:sp>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356" y="1536617"/>
            <a:ext cx="2783947" cy="2783947"/>
          </a:xfrm>
          <a:prstGeom prst="rect">
            <a:avLst/>
          </a:prstGeom>
        </p:spPr>
      </p:pic>
      <p:sp>
        <p:nvSpPr>
          <p:cNvPr id="15" name="TextBox 14">
            <a:extLst>
              <a:ext uri="{FF2B5EF4-FFF2-40B4-BE49-F238E27FC236}">
                <a16:creationId xmlns:a16="http://schemas.microsoft.com/office/drawing/2014/main" id="{9B583191-69B8-463E-8E8A-295A73BDD1DC}"/>
              </a:ext>
            </a:extLst>
          </p:cNvPr>
          <p:cNvSpPr txBox="1"/>
          <p:nvPr/>
        </p:nvSpPr>
        <p:spPr>
          <a:xfrm>
            <a:off x="4740557" y="2128412"/>
            <a:ext cx="7001183" cy="523220"/>
          </a:xfrm>
          <a:prstGeom prst="rect">
            <a:avLst/>
          </a:prstGeom>
          <a:noFill/>
        </p:spPr>
        <p:txBody>
          <a:bodyPr wrap="square" lIns="0" rtlCol="0">
            <a:spAutoFit/>
          </a:bodyPr>
          <a:lstStyle/>
          <a:p>
            <a:pPr marL="171450" indent="-171450">
              <a:buFont typeface="Wingdings" pitchFamily="2" charset="2"/>
              <a:buChar char="ü"/>
            </a:pPr>
            <a:r>
              <a:rPr lang="vi-VN" sz="1400"/>
              <a:t>“Big Data” chỉ là thuật ngữ tiếp thị, bản chất của nó là việc “xử lý dữ liệu lớn” phục vụ cho những mục đích khác nhau của </a:t>
            </a:r>
            <a:r>
              <a:rPr lang="en-US" sz="1400"/>
              <a:t>một tổ chức, doanh nghiệp</a:t>
            </a:r>
            <a:r>
              <a:rPr lang="vi-VN" sz="1400"/>
              <a:t>.</a:t>
            </a:r>
            <a:endParaRPr lang="en-US" altLang="ko-KR" sz="1400">
              <a:solidFill>
                <a:schemeClr val="tx1">
                  <a:lumMod val="75000"/>
                  <a:lumOff val="25000"/>
                </a:schemeClr>
              </a:solidFill>
              <a:cs typeface="Arial" pitchFamily="34" charset="0"/>
            </a:endParaRPr>
          </a:p>
        </p:txBody>
      </p:sp>
      <p:sp>
        <p:nvSpPr>
          <p:cNvPr id="16" name="TextBox 15">
            <a:extLst>
              <a:ext uri="{FF2B5EF4-FFF2-40B4-BE49-F238E27FC236}">
                <a16:creationId xmlns:a16="http://schemas.microsoft.com/office/drawing/2014/main" id="{9B583191-69B8-463E-8E8A-295A73BDD1DC}"/>
              </a:ext>
            </a:extLst>
          </p:cNvPr>
          <p:cNvSpPr txBox="1"/>
          <p:nvPr/>
        </p:nvSpPr>
        <p:spPr>
          <a:xfrm>
            <a:off x="4740557" y="2730295"/>
            <a:ext cx="7001183" cy="1384995"/>
          </a:xfrm>
          <a:prstGeom prst="rect">
            <a:avLst/>
          </a:prstGeom>
          <a:noFill/>
        </p:spPr>
        <p:txBody>
          <a:bodyPr wrap="square" lIns="0" rtlCol="0">
            <a:spAutoFit/>
          </a:bodyPr>
          <a:lstStyle/>
          <a:p>
            <a:pPr marL="171450" indent="-171450">
              <a:buFont typeface="Wingdings" pitchFamily="2" charset="2"/>
              <a:buChar char="ü"/>
            </a:pPr>
            <a:r>
              <a:rPr lang="vi-VN" sz="1400"/>
              <a:t>“Nếu công nghệ trước kia cần một thời gian rất dài để xử lý dữ liệu như vậy thì công nghệ số hiện nay cho phép xử lý, phân tích trong khoảng thời gian ngắn hơn rất nhiều để trích rút ra thông tin, tri thức hoặc đưa ra quyết định một cách phù hợp. Nếu công nghệ trước kia xử lý dữ liệu có cấu trúc thì công nghệ số hiện nay chủ yếu xử lý và phân tích dữ liệu phi cấu trúc. Dữ liệu phi cấu trúc chiếm tới 70-80%, do vậy, chứa nhiều thông tin hơn dữ liệu có cấu trúc.</a:t>
            </a:r>
            <a:endParaRPr lang="en-US" altLang="ko-KR" sz="140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346273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ppt_w/2"/>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ppt_w</p:attrName>
                                        </p:attrNameLst>
                                      </p:cBhvr>
                                      <p:tavLst>
                                        <p:tav tm="0">
                                          <p:val>
                                            <p:fltVal val="0"/>
                                          </p:val>
                                        </p:tav>
                                        <p:tav tm="100000">
                                          <p:val>
                                            <p:strVal val="#ppt_w"/>
                                          </p:val>
                                        </p:tav>
                                      </p:tavLst>
                                    </p:anim>
                                    <p:anim calcmode="lin" valueType="num">
                                      <p:cBhvr>
                                        <p:cTn id="10" dur="500" fill="hold"/>
                                        <p:tgtEl>
                                          <p:spTgt spid="3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pPr algn="r"/>
            <a:r>
              <a:rPr lang="en-US"/>
              <a:t>TRÍ TUỆ NHÂN TẠO</a:t>
            </a:r>
          </a:p>
        </p:txBody>
      </p:sp>
      <p:sp>
        <p:nvSpPr>
          <p:cNvPr id="33" name="TextBox 32">
            <a:extLst>
              <a:ext uri="{FF2B5EF4-FFF2-40B4-BE49-F238E27FC236}">
                <a16:creationId xmlns:a16="http://schemas.microsoft.com/office/drawing/2014/main" id="{9B583191-69B8-463E-8E8A-295A73BDD1DC}"/>
              </a:ext>
            </a:extLst>
          </p:cNvPr>
          <p:cNvSpPr txBox="1"/>
          <p:nvPr/>
        </p:nvSpPr>
        <p:spPr>
          <a:xfrm>
            <a:off x="4472588" y="1163083"/>
            <a:ext cx="7001183" cy="1200329"/>
          </a:xfrm>
          <a:prstGeom prst="rect">
            <a:avLst/>
          </a:prstGeom>
          <a:noFill/>
        </p:spPr>
        <p:txBody>
          <a:bodyPr wrap="square" lIns="0" rtlCol="0">
            <a:spAutoFit/>
          </a:bodyPr>
          <a:lstStyle/>
          <a:p>
            <a:pPr marL="171450" indent="-171450">
              <a:buFont typeface="Wingdings" pitchFamily="2" charset="2"/>
              <a:buChar char="ü"/>
            </a:pPr>
            <a:r>
              <a:rPr lang="vi-VN" altLang="ko-KR" sz="1200">
                <a:solidFill>
                  <a:schemeClr val="tx1">
                    <a:lumMod val="75000"/>
                    <a:lumOff val="25000"/>
                  </a:schemeClr>
                </a:solidFill>
                <a:cs typeface="Arial" pitchFamily="34" charset="0"/>
              </a:rPr>
              <a:t>Trí tuệ nhân tạo là một ngành thuộc lĩnh vực khoa học máy tính (Computer science). Là trí tuệ do con người lập trình tạo nên với mục tiêu giúp máy tính có thể tự động hóa các hành vi thông minh như con người.</a:t>
            </a:r>
          </a:p>
          <a:p>
            <a:pPr marL="171450" indent="-171450">
              <a:buFont typeface="Wingdings" pitchFamily="2" charset="2"/>
              <a:buChar char="ü"/>
            </a:pPr>
            <a:r>
              <a:rPr lang="vi-VN" altLang="ko-KR" sz="1200">
                <a:solidFill>
                  <a:schemeClr val="tx1">
                    <a:lumMod val="75000"/>
                    <a:lumOff val="25000"/>
                  </a:schemeClr>
                </a:solidFill>
                <a:cs typeface="Arial" pitchFamily="34" charset="0"/>
              </a:rPr>
              <a:t>Trí tuệ nhân tạo khác với việc lập trình logic trong các ngôn ngữ lập trình là ở việc ứng dụng các hệ thống học máy (machine learning) để mô phỏng trí tuệ của con người trong các xử lý mà con người làm tốt hơn máy tính.</a:t>
            </a:r>
            <a:endParaRPr lang="en-US" altLang="ko-KR" sz="1200">
              <a:solidFill>
                <a:schemeClr val="tx1">
                  <a:lumMod val="75000"/>
                  <a:lumOff val="25000"/>
                </a:schemeClr>
              </a:solidFill>
              <a:cs typeface="Arial" pitchFamily="34" charset="0"/>
            </a:endParaRPr>
          </a:p>
        </p:txBody>
      </p:sp>
      <p:sp>
        <p:nvSpPr>
          <p:cNvPr id="35" name="TextBox 34">
            <a:extLst>
              <a:ext uri="{FF2B5EF4-FFF2-40B4-BE49-F238E27FC236}">
                <a16:creationId xmlns:a16="http://schemas.microsoft.com/office/drawing/2014/main" id="{61EF8622-94E7-4149-8E38-3AC446FFB96D}"/>
              </a:ext>
            </a:extLst>
          </p:cNvPr>
          <p:cNvSpPr txBox="1"/>
          <p:nvPr/>
        </p:nvSpPr>
        <p:spPr>
          <a:xfrm>
            <a:off x="369864" y="973255"/>
            <a:ext cx="2749513" cy="379656"/>
          </a:xfrm>
          <a:prstGeom prst="rect">
            <a:avLst/>
          </a:prstGeom>
          <a:noFill/>
        </p:spPr>
        <p:txBody>
          <a:bodyPr wrap="square" rtlCol="0" anchor="ctr">
            <a:spAutoFit/>
          </a:bodyPr>
          <a:lstStyle/>
          <a:p>
            <a:r>
              <a:rPr lang="en-US" altLang="ko-KR" sz="1867">
                <a:solidFill>
                  <a:schemeClr val="accent3"/>
                </a:solidFill>
                <a:cs typeface="Arial" pitchFamily="34" charset="0"/>
              </a:rPr>
              <a:t>AI (Artificial intelligence)</a:t>
            </a:r>
            <a:endParaRPr lang="ko-KR" altLang="en-US" sz="1867">
              <a:solidFill>
                <a:schemeClr val="accent3"/>
              </a:solidFill>
              <a:cs typeface="Arial"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626" y="1759353"/>
            <a:ext cx="2528843" cy="2528843"/>
          </a:xfrm>
          <a:prstGeom prst="rect">
            <a:avLst/>
          </a:prstGeom>
        </p:spPr>
      </p:pic>
      <p:sp>
        <p:nvSpPr>
          <p:cNvPr id="15" name="TextBox 14">
            <a:extLst>
              <a:ext uri="{FF2B5EF4-FFF2-40B4-BE49-F238E27FC236}">
                <a16:creationId xmlns:a16="http://schemas.microsoft.com/office/drawing/2014/main" id="{9B583191-69B8-463E-8E8A-295A73BDD1DC}"/>
              </a:ext>
            </a:extLst>
          </p:cNvPr>
          <p:cNvSpPr txBox="1"/>
          <p:nvPr/>
        </p:nvSpPr>
        <p:spPr>
          <a:xfrm>
            <a:off x="3760745" y="2609919"/>
            <a:ext cx="7713026" cy="830997"/>
          </a:xfrm>
          <a:prstGeom prst="rect">
            <a:avLst/>
          </a:prstGeom>
          <a:noFill/>
        </p:spPr>
        <p:txBody>
          <a:bodyPr wrap="square" lIns="0" rtlCol="0">
            <a:spAutoFit/>
          </a:bodyPr>
          <a:lstStyle/>
          <a:p>
            <a:pPr marL="171450" indent="-171450">
              <a:buFont typeface="Wingdings" pitchFamily="2" charset="2"/>
              <a:buChar char="ü"/>
            </a:pPr>
            <a:r>
              <a:rPr lang="en-US" sz="1200"/>
              <a:t>Phổ biến nhất hiện nay là công nghệ Camera AI, một giải pháp tích hợp, cung cấp hệ thống camera thông minh sử dụng trí tuệ nhân tạo tự động nhận dạng, phát hiện sự kiện, hành vi một cách chính xác…  Nhằm đáp ứng các nhu cầu về kiểm soát an ninh, phân tích dữ liệu và cung cấp thông tin cho các cá nhân, doanh nghiệp, tổ chức.</a:t>
            </a:r>
            <a:endParaRPr lang="en-US" altLang="ko-KR" sz="1200">
              <a:solidFill>
                <a:schemeClr val="tx1">
                  <a:lumMod val="75000"/>
                  <a:lumOff val="25000"/>
                </a:schemeClr>
              </a:solidFill>
              <a:cs typeface="Arial" pitchFamily="34" charset="0"/>
            </a:endParaRPr>
          </a:p>
        </p:txBody>
      </p:sp>
      <p:sp>
        <p:nvSpPr>
          <p:cNvPr id="16" name="TextBox 15">
            <a:extLst>
              <a:ext uri="{FF2B5EF4-FFF2-40B4-BE49-F238E27FC236}">
                <a16:creationId xmlns:a16="http://schemas.microsoft.com/office/drawing/2014/main" id="{9B583191-69B8-463E-8E8A-295A73BDD1DC}"/>
              </a:ext>
            </a:extLst>
          </p:cNvPr>
          <p:cNvSpPr txBox="1"/>
          <p:nvPr/>
        </p:nvSpPr>
        <p:spPr>
          <a:xfrm>
            <a:off x="3760745" y="3640066"/>
            <a:ext cx="7713026" cy="1015663"/>
          </a:xfrm>
          <a:prstGeom prst="rect">
            <a:avLst/>
          </a:prstGeom>
          <a:noFill/>
        </p:spPr>
        <p:txBody>
          <a:bodyPr wrap="square" lIns="0" rtlCol="0">
            <a:spAutoFit/>
          </a:bodyPr>
          <a:lstStyle/>
          <a:p>
            <a:pPr marL="171450" indent="-171450">
              <a:buFont typeface="Wingdings" pitchFamily="2" charset="2"/>
              <a:buChar char="ü"/>
            </a:pPr>
            <a:r>
              <a:rPr lang="vi-VN" sz="1200"/>
              <a:t>Đối với lĩnh vực an ninh thư viện, thiết bị camera AI có thể thay cho giải pháp cổng từ hoặc RFID xuất hiện từ thập niên 90 với chi phí đắt đỏ được tính trên từng cuốn sách [3]. Với các chức năng giám sát và kiểm soát ra vào thư viện; Nhận dạng khuôn mặt và định danh đối tượng; Tự động cảnh báo, báo động khi có sự cố; Tự động cảnh báo khi có đối tượng đi vào khu vực cấm; Tài liệu, phương tiện, thiết bị dịch chuyển ra khỏi vùng giám sát.</a:t>
            </a:r>
            <a:endParaRPr lang="en-US" altLang="ko-KR" sz="1200">
              <a:solidFill>
                <a:schemeClr val="tx1">
                  <a:lumMod val="75000"/>
                  <a:lumOff val="25000"/>
                </a:schemeClr>
              </a:solidFill>
              <a:cs typeface="Arial" pitchFamily="34" charset="0"/>
            </a:endParaRPr>
          </a:p>
        </p:txBody>
      </p:sp>
      <p:sp>
        <p:nvSpPr>
          <p:cNvPr id="17" name="TextBox 16">
            <a:extLst>
              <a:ext uri="{FF2B5EF4-FFF2-40B4-BE49-F238E27FC236}">
                <a16:creationId xmlns:a16="http://schemas.microsoft.com/office/drawing/2014/main" id="{9B583191-69B8-463E-8E8A-295A73BDD1DC}"/>
              </a:ext>
            </a:extLst>
          </p:cNvPr>
          <p:cNvSpPr txBox="1"/>
          <p:nvPr/>
        </p:nvSpPr>
        <p:spPr>
          <a:xfrm>
            <a:off x="616075" y="4913281"/>
            <a:ext cx="10857696" cy="830997"/>
          </a:xfrm>
          <a:prstGeom prst="rect">
            <a:avLst/>
          </a:prstGeom>
          <a:noFill/>
        </p:spPr>
        <p:txBody>
          <a:bodyPr wrap="square" lIns="0" rtlCol="0">
            <a:spAutoFit/>
          </a:bodyPr>
          <a:lstStyle/>
          <a:p>
            <a:pPr marL="171450" indent="-171450">
              <a:buFont typeface="Wingdings" pitchFamily="2" charset="2"/>
              <a:buChar char="ü"/>
            </a:pPr>
            <a:r>
              <a:rPr lang="en-US" sz="1200"/>
              <a:t>Đối với lĩnh vực báo cáo thống kê, thiết bị camera AI có thể giúp thư viện đếm chính xác số người đến thư viện, thu thập các loại dữ liệu khác nhau để phân tích mật độ từng nhóm người theo thời gian: nhân viên, NSDTV có thẻ, NSDTV không thẻ (khách vãng lai), trẻ em, người lớn...</a:t>
            </a:r>
          </a:p>
          <a:p>
            <a:pPr marL="171450" indent="-171450">
              <a:buFont typeface="Wingdings" pitchFamily="2" charset="2"/>
              <a:buChar char="ü"/>
            </a:pPr>
            <a:r>
              <a:rPr lang="en-US" sz="1200"/>
              <a:t>Đối với dịch vụ hỗ trợ NSDTV, thiết bị camera AI nhận dạng được NSDTV thường xuyên, bằng cách tự động cung cấp ID của họ thay thế cho thẻ thư viện, giúp cho NSDTV thoải mái và tự nhiên hơn trong việc sử dụng một số dịch vụ của thư viện như đăng ký sử dụng dịch vụ, mượn tài liệu...</a:t>
            </a:r>
          </a:p>
        </p:txBody>
      </p:sp>
    </p:spTree>
    <p:extLst>
      <p:ext uri="{BB962C8B-B14F-4D97-AF65-F5344CB8AC3E}">
        <p14:creationId xmlns:p14="http://schemas.microsoft.com/office/powerpoint/2010/main" val="12871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ppt_w/2"/>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ppt_w</p:attrName>
                                        </p:attrNameLst>
                                      </p:cBhvr>
                                      <p:tavLst>
                                        <p:tav tm="0">
                                          <p:val>
                                            <p:fltVal val="0"/>
                                          </p:val>
                                        </p:tav>
                                        <p:tav tm="100000">
                                          <p:val>
                                            <p:strVal val="#ppt_w"/>
                                          </p:val>
                                        </p:tav>
                                      </p:tavLst>
                                    </p:anim>
                                    <p:anim calcmode="lin" valueType="num">
                                      <p:cBhvr>
                                        <p:cTn id="10" dur="500" fill="hold"/>
                                        <p:tgtEl>
                                          <p:spTgt spid="3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pPr algn="r"/>
            <a:r>
              <a:rPr lang="en-US"/>
              <a:t>INTERNET VẠN VẬT</a:t>
            </a:r>
          </a:p>
        </p:txBody>
      </p:sp>
      <p:sp>
        <p:nvSpPr>
          <p:cNvPr id="33" name="TextBox 32">
            <a:extLst>
              <a:ext uri="{FF2B5EF4-FFF2-40B4-BE49-F238E27FC236}">
                <a16:creationId xmlns:a16="http://schemas.microsoft.com/office/drawing/2014/main" id="{9B583191-69B8-463E-8E8A-295A73BDD1DC}"/>
              </a:ext>
            </a:extLst>
          </p:cNvPr>
          <p:cNvSpPr txBox="1"/>
          <p:nvPr/>
        </p:nvSpPr>
        <p:spPr>
          <a:xfrm>
            <a:off x="4333691" y="1260310"/>
            <a:ext cx="7001183" cy="830997"/>
          </a:xfrm>
          <a:prstGeom prst="rect">
            <a:avLst/>
          </a:prstGeom>
          <a:noFill/>
        </p:spPr>
        <p:txBody>
          <a:bodyPr wrap="square" lIns="0" rtlCol="0">
            <a:spAutoFit/>
          </a:bodyPr>
          <a:lstStyle/>
          <a:p>
            <a:pPr marL="171450" indent="-171450">
              <a:buFont typeface="Wingdings" pitchFamily="2" charset="2"/>
              <a:buChar char="ü"/>
            </a:pPr>
            <a:r>
              <a:rPr lang="vi-VN" altLang="ko-KR" sz="1200">
                <a:solidFill>
                  <a:schemeClr val="tx1">
                    <a:lumMod val="75000"/>
                    <a:lumOff val="25000"/>
                  </a:schemeClr>
                </a:solidFill>
                <a:cs typeface="Arial" pitchFamily="34" charset="0"/>
              </a:rPr>
              <a:t>Thuật ngữ IoT hay Internet vạn vật đề cập đến mạng lưới tập hợp các thiết bị thông minh và công nghệ tạo điều kiện thuận lợi cho hoạt động giao tiếp giữa thiết bị và đám mây cũng như giữa các thiết bị với nhau. Nhờ sự ra đời của chip máy tính giá rẻ và công nghệ viễn thông băng thông cao, ngày nay, chúng ta có hàng tỷ thiết bị được kết nối với internet.</a:t>
            </a:r>
            <a:endParaRPr lang="en-US" altLang="ko-KR" sz="1200">
              <a:solidFill>
                <a:schemeClr val="tx1">
                  <a:lumMod val="75000"/>
                  <a:lumOff val="25000"/>
                </a:schemeClr>
              </a:solidFill>
              <a:cs typeface="Arial" pitchFamily="34" charset="0"/>
            </a:endParaRPr>
          </a:p>
        </p:txBody>
      </p:sp>
      <p:sp>
        <p:nvSpPr>
          <p:cNvPr id="35" name="TextBox 34">
            <a:extLst>
              <a:ext uri="{FF2B5EF4-FFF2-40B4-BE49-F238E27FC236}">
                <a16:creationId xmlns:a16="http://schemas.microsoft.com/office/drawing/2014/main" id="{61EF8622-94E7-4149-8E38-3AC446FFB96D}"/>
              </a:ext>
            </a:extLst>
          </p:cNvPr>
          <p:cNvSpPr txBox="1"/>
          <p:nvPr/>
        </p:nvSpPr>
        <p:spPr>
          <a:xfrm>
            <a:off x="971747" y="921170"/>
            <a:ext cx="2523807" cy="379656"/>
          </a:xfrm>
          <a:prstGeom prst="rect">
            <a:avLst/>
          </a:prstGeom>
          <a:noFill/>
        </p:spPr>
        <p:txBody>
          <a:bodyPr wrap="square" rtlCol="0" anchor="ctr">
            <a:spAutoFit/>
          </a:bodyPr>
          <a:lstStyle/>
          <a:p>
            <a:r>
              <a:rPr lang="en-US" altLang="ko-KR" sz="1867">
                <a:solidFill>
                  <a:schemeClr val="accent3"/>
                </a:solidFill>
                <a:cs typeface="Arial" pitchFamily="34" charset="0"/>
              </a:rPr>
              <a:t>IoT (Internet of Thing)</a:t>
            </a:r>
            <a:endParaRPr lang="ko-KR" altLang="en-US" sz="1867">
              <a:solidFill>
                <a:schemeClr val="accent3"/>
              </a:solidFill>
              <a:cs typeface="Arial"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754" y="1166887"/>
            <a:ext cx="3379808" cy="3379808"/>
          </a:xfrm>
          <a:prstGeom prst="rect">
            <a:avLst/>
          </a:prstGeom>
        </p:spPr>
      </p:pic>
      <p:sp>
        <p:nvSpPr>
          <p:cNvPr id="15" name="TextBox 14">
            <a:extLst>
              <a:ext uri="{FF2B5EF4-FFF2-40B4-BE49-F238E27FC236}">
                <a16:creationId xmlns:a16="http://schemas.microsoft.com/office/drawing/2014/main" id="{9B583191-69B8-463E-8E8A-295A73BDD1DC}"/>
              </a:ext>
            </a:extLst>
          </p:cNvPr>
          <p:cNvSpPr txBox="1"/>
          <p:nvPr/>
        </p:nvSpPr>
        <p:spPr>
          <a:xfrm>
            <a:off x="4080390" y="3369872"/>
            <a:ext cx="7806810" cy="830997"/>
          </a:xfrm>
          <a:prstGeom prst="rect">
            <a:avLst/>
          </a:prstGeom>
          <a:noFill/>
        </p:spPr>
        <p:txBody>
          <a:bodyPr wrap="square" lIns="0" rtlCol="0">
            <a:spAutoFit/>
          </a:bodyPr>
          <a:lstStyle/>
          <a:p>
            <a:pPr marL="171450" indent="-171450">
              <a:buFont typeface="Wingdings" pitchFamily="2" charset="2"/>
              <a:buChar char="ü"/>
            </a:pPr>
            <a:r>
              <a:rPr lang="en-US" sz="1200"/>
              <a:t>Xu hướng nhà thông minh không dây đang dần trở nên phổ biến trên toàn thế giới. Ở Việt Nam, có rất nhiều nhà cung cấp hệ thống tòa nhà thông minh (Smart home) với chi phí hợp lý với các thiết bị IoT để biến thư viện của mình trở nên thông minh hơn ở các khía cạnh: an ninh thư viện, chiếu sáng thông minh, kiểm soát nhiệt độ và môi trường, tiết kiệm năng lượng, điều khiển thông minh…</a:t>
            </a:r>
          </a:p>
        </p:txBody>
      </p:sp>
      <p:sp>
        <p:nvSpPr>
          <p:cNvPr id="16" name="TextBox 15">
            <a:extLst>
              <a:ext uri="{FF2B5EF4-FFF2-40B4-BE49-F238E27FC236}">
                <a16:creationId xmlns:a16="http://schemas.microsoft.com/office/drawing/2014/main" id="{9B583191-69B8-463E-8E8A-295A73BDD1DC}"/>
              </a:ext>
            </a:extLst>
          </p:cNvPr>
          <p:cNvSpPr txBox="1"/>
          <p:nvPr/>
        </p:nvSpPr>
        <p:spPr>
          <a:xfrm>
            <a:off x="4080390" y="2113716"/>
            <a:ext cx="7806810" cy="1015663"/>
          </a:xfrm>
          <a:prstGeom prst="rect">
            <a:avLst/>
          </a:prstGeom>
          <a:noFill/>
        </p:spPr>
        <p:txBody>
          <a:bodyPr wrap="square" lIns="0" rtlCol="0">
            <a:spAutoFit/>
          </a:bodyPr>
          <a:lstStyle/>
          <a:p>
            <a:pPr marL="171450" indent="-171450">
              <a:buFont typeface="Wingdings" pitchFamily="2" charset="2"/>
              <a:buChar char="ü"/>
            </a:pPr>
            <a:r>
              <a:rPr lang="vi-VN" sz="1200"/>
              <a:t>Internet vạn vật tích hợp “vạn vật” với Internet mỗi ngày. Các kỹ sư máy tính đã và đang thêm các cảm biến và bộ xử lý vào các vật dụng hàng ngày kể từ những năm 90. Tuy nhiên, tiến độ ban đầu rất chậm vì các con chip còn to và cồng kềnh. </a:t>
            </a:r>
            <a:r>
              <a:rPr lang="vi-VN" sz="1200" b="1">
                <a:solidFill>
                  <a:srgbClr val="FF0000"/>
                </a:solidFill>
              </a:rPr>
              <a:t>Loại chip máy tính công suất thấp gọi là thẻ tag RFID, lần đầu tiên được sử dụng để theo dõi các thiết bị đắt đỏ</a:t>
            </a:r>
            <a:r>
              <a:rPr lang="vi-VN" sz="1200"/>
              <a:t>. Khi kích thước của các thiết bị điện toán dần nhỏ lại, những con chip này cũng trở nên nhỏ hơn, nhanh hơn và thông minh hơn theo thời gian.</a:t>
            </a:r>
            <a:endParaRPr lang="en-US" sz="1200"/>
          </a:p>
        </p:txBody>
      </p:sp>
    </p:spTree>
    <p:extLst>
      <p:ext uri="{BB962C8B-B14F-4D97-AF65-F5344CB8AC3E}">
        <p14:creationId xmlns:p14="http://schemas.microsoft.com/office/powerpoint/2010/main" val="83466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ppt_w/2"/>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ppt_w</p:attrName>
                                        </p:attrNameLst>
                                      </p:cBhvr>
                                      <p:tavLst>
                                        <p:tav tm="0">
                                          <p:val>
                                            <p:fltVal val="0"/>
                                          </p:val>
                                        </p:tav>
                                        <p:tav tm="100000">
                                          <p:val>
                                            <p:strVal val="#ppt_w"/>
                                          </p:val>
                                        </p:tav>
                                      </p:tavLst>
                                    </p:anim>
                                    <p:anim calcmode="lin" valueType="num">
                                      <p:cBhvr>
                                        <p:cTn id="10" dur="500" fill="hold"/>
                                        <p:tgtEl>
                                          <p:spTgt spid="3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pPr algn="r"/>
            <a:r>
              <a:rPr lang="en-US"/>
              <a:t>HẠ TẦNG KỸ THUẬT SỐ</a:t>
            </a:r>
          </a:p>
        </p:txBody>
      </p:sp>
      <p:sp>
        <p:nvSpPr>
          <p:cNvPr id="33" name="TextBox 32">
            <a:extLst>
              <a:ext uri="{FF2B5EF4-FFF2-40B4-BE49-F238E27FC236}">
                <a16:creationId xmlns:a16="http://schemas.microsoft.com/office/drawing/2014/main" id="{9B583191-69B8-463E-8E8A-295A73BDD1DC}"/>
              </a:ext>
            </a:extLst>
          </p:cNvPr>
          <p:cNvSpPr txBox="1"/>
          <p:nvPr/>
        </p:nvSpPr>
        <p:spPr>
          <a:xfrm>
            <a:off x="3779135" y="1174658"/>
            <a:ext cx="7885618" cy="1938992"/>
          </a:xfrm>
          <a:prstGeom prst="rect">
            <a:avLst/>
          </a:prstGeom>
          <a:noFill/>
        </p:spPr>
        <p:txBody>
          <a:bodyPr wrap="square" lIns="0" rtlCol="0">
            <a:spAutoFit/>
          </a:bodyPr>
          <a:lstStyle/>
          <a:p>
            <a:pPr marL="171450" indent="-171450">
              <a:buFont typeface="Wingdings" pitchFamily="2" charset="2"/>
              <a:buChar char="ü"/>
            </a:pPr>
            <a:r>
              <a:rPr lang="vi-VN" altLang="ko-KR" sz="1200">
                <a:solidFill>
                  <a:schemeClr val="tx1">
                    <a:lumMod val="75000"/>
                    <a:lumOff val="25000"/>
                  </a:schemeClr>
                </a:solidFill>
                <a:cs typeface="Arial" pitchFamily="34" charset="0"/>
              </a:rPr>
              <a:t>“</a:t>
            </a:r>
            <a:r>
              <a:rPr lang="en-US" altLang="ko-KR" sz="1200">
                <a:solidFill>
                  <a:schemeClr val="tx1">
                    <a:lumMod val="75000"/>
                    <a:lumOff val="25000"/>
                  </a:schemeClr>
                </a:solidFill>
                <a:cs typeface="Arial" pitchFamily="34" charset="0"/>
              </a:rPr>
              <a:t>H</a:t>
            </a:r>
            <a:r>
              <a:rPr lang="vi-VN" altLang="ko-KR" sz="1200">
                <a:solidFill>
                  <a:schemeClr val="tx1">
                    <a:lumMod val="75000"/>
                    <a:lumOff val="25000"/>
                  </a:schemeClr>
                </a:solidFill>
                <a:cs typeface="Arial" pitchFamily="34" charset="0"/>
              </a:rPr>
              <a:t>ạ tầng số” là nền tảng điện toán đám mây, nền tảng danh tính số và các nền tảng về phần mềm, mạng vạn vật, trí tuệ nhân tạo, chuỗi khối, an toàn, an ninh mạng để cung cấp như một dịch vụ,… Hạ tầng số là không giới hạn về không gian địa lý. Cụ thể, hạ tầng số bao gồm: </a:t>
            </a:r>
          </a:p>
          <a:p>
            <a:pPr marL="171450" indent="-171450">
              <a:buFont typeface="Wingdings" pitchFamily="2" charset="2"/>
              <a:buChar char="ü"/>
            </a:pPr>
            <a:endParaRPr lang="vi-VN" altLang="ko-KR" sz="1200">
              <a:solidFill>
                <a:schemeClr val="tx1">
                  <a:lumMod val="75000"/>
                  <a:lumOff val="25000"/>
                </a:schemeClr>
              </a:solidFill>
              <a:cs typeface="Arial" pitchFamily="34" charset="0"/>
            </a:endParaRPr>
          </a:p>
          <a:p>
            <a:pPr marL="171450" indent="-171450">
              <a:buFont typeface="Wingdings" pitchFamily="2" charset="2"/>
              <a:buChar char="ü"/>
            </a:pPr>
            <a:r>
              <a:rPr lang="vi-VN" altLang="ko-KR" sz="1200">
                <a:solidFill>
                  <a:schemeClr val="tx1">
                    <a:lumMod val="75000"/>
                    <a:lumOff val="25000"/>
                  </a:schemeClr>
                </a:solidFill>
                <a:cs typeface="Arial" pitchFamily="34" charset="0"/>
              </a:rPr>
              <a:t>Thiết bị, máy tính điện tử</a:t>
            </a:r>
          </a:p>
          <a:p>
            <a:pPr marL="171450" indent="-171450">
              <a:buFont typeface="Wingdings" pitchFamily="2" charset="2"/>
              <a:buChar char="ü"/>
            </a:pPr>
            <a:r>
              <a:rPr lang="vi-VN" altLang="ko-KR" sz="1200">
                <a:solidFill>
                  <a:schemeClr val="tx1">
                    <a:lumMod val="75000"/>
                    <a:lumOff val="25000"/>
                  </a:schemeClr>
                </a:solidFill>
                <a:cs typeface="Arial" pitchFamily="34" charset="0"/>
              </a:rPr>
              <a:t>Các loại mạng kết nối như mạng không dây, cáp quang,…</a:t>
            </a:r>
          </a:p>
          <a:p>
            <a:pPr marL="171450" indent="-171450">
              <a:buFont typeface="Wingdings" pitchFamily="2" charset="2"/>
              <a:buChar char="ü"/>
            </a:pPr>
            <a:r>
              <a:rPr lang="vi-VN" altLang="ko-KR" sz="1200" b="1">
                <a:solidFill>
                  <a:schemeClr val="tx1">
                    <a:lumMod val="75000"/>
                    <a:lumOff val="25000"/>
                  </a:schemeClr>
                </a:solidFill>
                <a:cs typeface="Arial" pitchFamily="34" charset="0"/>
              </a:rPr>
              <a:t>Các cơ sở dữ liệu, công nghệ, quy trình, cách tổ chức, vận hành, quản lý và chia sẻ dữ liệu,…</a:t>
            </a:r>
          </a:p>
          <a:p>
            <a:pPr marL="171450" indent="-171450">
              <a:buFont typeface="Wingdings" pitchFamily="2" charset="2"/>
              <a:buChar char="ü"/>
            </a:pPr>
            <a:r>
              <a:rPr lang="vi-VN" altLang="ko-KR" sz="1200">
                <a:solidFill>
                  <a:schemeClr val="tx1">
                    <a:lumMod val="75000"/>
                    <a:lumOff val="25000"/>
                  </a:schemeClr>
                </a:solidFill>
                <a:cs typeface="Arial" pitchFamily="34" charset="0"/>
              </a:rPr>
              <a:t>Công cụ khai thác các nguồn tài nguyên số</a:t>
            </a:r>
          </a:p>
          <a:p>
            <a:pPr marL="171450" indent="-171450">
              <a:buFont typeface="Wingdings" pitchFamily="2" charset="2"/>
              <a:buChar char="ü"/>
            </a:pPr>
            <a:r>
              <a:rPr lang="vi-VN" altLang="ko-KR" sz="1200">
                <a:solidFill>
                  <a:schemeClr val="tx1">
                    <a:lumMod val="75000"/>
                    <a:lumOff val="25000"/>
                  </a:schemeClr>
                </a:solidFill>
                <a:cs typeface="Arial" pitchFamily="34" charset="0"/>
              </a:rPr>
              <a:t>Hệ thống pháp lý và thực thi pháp luật trong thời chuyển đổi số</a:t>
            </a:r>
          </a:p>
          <a:p>
            <a:pPr marL="171450" indent="-171450">
              <a:buFont typeface="Wingdings" pitchFamily="2" charset="2"/>
              <a:buChar char="ü"/>
            </a:pPr>
            <a:r>
              <a:rPr lang="vi-VN" altLang="ko-KR" sz="1200" b="1">
                <a:solidFill>
                  <a:schemeClr val="tx1">
                    <a:lumMod val="75000"/>
                    <a:lumOff val="25000"/>
                  </a:schemeClr>
                </a:solidFill>
                <a:cs typeface="Arial" pitchFamily="34" charset="0"/>
              </a:rPr>
              <a:t>Lực lượng lao động số với kỹ năng lao động mới, có khả năng làm chủ và sử dụng các công nghệ số</a:t>
            </a:r>
            <a:endParaRPr lang="en-US" altLang="ko-KR" sz="1200" b="1">
              <a:solidFill>
                <a:schemeClr val="tx1">
                  <a:lumMod val="75000"/>
                  <a:lumOff val="25000"/>
                </a:schemeClr>
              </a:solidFill>
              <a:cs typeface="Arial" pitchFamily="34" charset="0"/>
            </a:endParaRPr>
          </a:p>
        </p:txBody>
      </p:sp>
      <p:sp>
        <p:nvSpPr>
          <p:cNvPr id="35" name="TextBox 34">
            <a:extLst>
              <a:ext uri="{FF2B5EF4-FFF2-40B4-BE49-F238E27FC236}">
                <a16:creationId xmlns:a16="http://schemas.microsoft.com/office/drawing/2014/main" id="{61EF8622-94E7-4149-8E38-3AC446FFB96D}"/>
              </a:ext>
            </a:extLst>
          </p:cNvPr>
          <p:cNvSpPr txBox="1"/>
          <p:nvPr/>
        </p:nvSpPr>
        <p:spPr>
          <a:xfrm>
            <a:off x="810672" y="984830"/>
            <a:ext cx="2296989" cy="379656"/>
          </a:xfrm>
          <a:prstGeom prst="rect">
            <a:avLst/>
          </a:prstGeom>
          <a:noFill/>
        </p:spPr>
        <p:txBody>
          <a:bodyPr wrap="square" rtlCol="0" anchor="ctr">
            <a:spAutoFit/>
          </a:bodyPr>
          <a:lstStyle/>
          <a:p>
            <a:r>
              <a:rPr lang="en-US" altLang="ko-KR" sz="1867">
                <a:solidFill>
                  <a:schemeClr val="accent3"/>
                </a:solidFill>
                <a:cs typeface="Arial" pitchFamily="34" charset="0"/>
              </a:rPr>
              <a:t>Digital infrastructure</a:t>
            </a:r>
            <a:endParaRPr lang="ko-KR" altLang="en-US" sz="1867">
              <a:solidFill>
                <a:schemeClr val="accent3"/>
              </a:solidFill>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463" y="1584766"/>
            <a:ext cx="2783408" cy="2783408"/>
          </a:xfrm>
          <a:prstGeom prst="rect">
            <a:avLst/>
          </a:prstGeom>
        </p:spPr>
      </p:pic>
      <p:sp>
        <p:nvSpPr>
          <p:cNvPr id="17" name="TextBox 16">
            <a:extLst>
              <a:ext uri="{FF2B5EF4-FFF2-40B4-BE49-F238E27FC236}">
                <a16:creationId xmlns:a16="http://schemas.microsoft.com/office/drawing/2014/main" id="{9B583191-69B8-463E-8E8A-295A73BDD1DC}"/>
              </a:ext>
            </a:extLst>
          </p:cNvPr>
          <p:cNvSpPr txBox="1"/>
          <p:nvPr/>
        </p:nvSpPr>
        <p:spPr>
          <a:xfrm>
            <a:off x="3889094" y="3433777"/>
            <a:ext cx="7668228" cy="2677656"/>
          </a:xfrm>
          <a:prstGeom prst="rect">
            <a:avLst/>
          </a:prstGeom>
          <a:noFill/>
        </p:spPr>
        <p:txBody>
          <a:bodyPr wrap="square" lIns="0" rtlCol="0">
            <a:spAutoFit/>
          </a:bodyPr>
          <a:lstStyle/>
          <a:p>
            <a:r>
              <a:rPr lang="vi-VN" altLang="ko-KR" sz="1200">
                <a:solidFill>
                  <a:schemeClr val="tx1">
                    <a:lumMod val="75000"/>
                    <a:lumOff val="25000"/>
                  </a:schemeClr>
                </a:solidFill>
                <a:cs typeface="Arial" pitchFamily="34" charset="0"/>
              </a:rPr>
              <a:t>Theo Tạp chí TTT&amp;TT số 11 tháng 11/2021</a:t>
            </a:r>
            <a:r>
              <a:rPr lang="en-US" altLang="ko-KR" sz="1200">
                <a:solidFill>
                  <a:schemeClr val="tx1">
                    <a:lumMod val="75000"/>
                    <a:lumOff val="25000"/>
                  </a:schemeClr>
                </a:solidFill>
                <a:cs typeface="Arial" pitchFamily="34" charset="0"/>
              </a:rPr>
              <a:t>, </a:t>
            </a:r>
            <a:r>
              <a:rPr lang="vi-VN" altLang="ko-KR" sz="1200">
                <a:solidFill>
                  <a:schemeClr val="tx1">
                    <a:lumMod val="75000"/>
                    <a:lumOff val="25000"/>
                  </a:schemeClr>
                </a:solidFill>
                <a:cs typeface="Arial" pitchFamily="34" charset="0"/>
              </a:rPr>
              <a:t>Cốt lõi để tạo nên hạ tầng số là: </a:t>
            </a:r>
          </a:p>
          <a:p>
            <a:pPr marL="171450" indent="-171450">
              <a:buFont typeface="Wingdings" pitchFamily="2" charset="2"/>
              <a:buChar char="ü"/>
            </a:pPr>
            <a:endParaRPr lang="vi-VN" altLang="ko-KR" sz="1200">
              <a:solidFill>
                <a:schemeClr val="tx1">
                  <a:lumMod val="75000"/>
                  <a:lumOff val="25000"/>
                </a:schemeClr>
              </a:solidFill>
              <a:cs typeface="Arial" pitchFamily="34" charset="0"/>
            </a:endParaRPr>
          </a:p>
          <a:p>
            <a:pPr marL="171450" indent="-171450">
              <a:buFont typeface="Wingdings" pitchFamily="2" charset="2"/>
              <a:buChar char="ü"/>
            </a:pPr>
            <a:r>
              <a:rPr lang="vi-VN" altLang="ko-KR" sz="1200">
                <a:solidFill>
                  <a:schemeClr val="tx1">
                    <a:lumMod val="75000"/>
                    <a:lumOff val="25000"/>
                  </a:schemeClr>
                </a:solidFill>
                <a:cs typeface="Arial" pitchFamily="34" charset="0"/>
              </a:rPr>
              <a:t>Đường trục Internet, băng thông rộng(Internet backbone, broadband);</a:t>
            </a:r>
          </a:p>
          <a:p>
            <a:pPr marL="171450" indent="-171450">
              <a:buFont typeface="Wingdings" pitchFamily="2" charset="2"/>
              <a:buChar char="ü"/>
            </a:pPr>
            <a:r>
              <a:rPr lang="vi-VN" altLang="ko-KR" sz="1200">
                <a:solidFill>
                  <a:schemeClr val="tx1">
                    <a:lumMod val="75000"/>
                    <a:lumOff val="25000"/>
                  </a:schemeClr>
                </a:solidFill>
                <a:cs typeface="Arial" pitchFamily="34" charset="0"/>
              </a:rPr>
              <a:t>Các phần mềm và dịch vụ đám mây (cloud);</a:t>
            </a:r>
          </a:p>
          <a:p>
            <a:pPr marL="171450" indent="-171450">
              <a:buFont typeface="Wingdings" pitchFamily="2" charset="2"/>
              <a:buChar char="ü"/>
            </a:pPr>
            <a:r>
              <a:rPr lang="vi-VN" altLang="ko-KR" sz="1200">
                <a:solidFill>
                  <a:schemeClr val="tx1">
                    <a:lumMod val="75000"/>
                    <a:lumOff val="25000"/>
                  </a:schemeClr>
                </a:solidFill>
                <a:cs typeface="Arial" pitchFamily="34" charset="0"/>
              </a:rPr>
              <a:t>Bộ liên lạc kỹ thuật số và viễn thông di động, bao gồm cả các ứng dụng;</a:t>
            </a:r>
          </a:p>
          <a:p>
            <a:pPr marL="171450" indent="-171450">
              <a:buFont typeface="Wingdings" pitchFamily="2" charset="2"/>
              <a:buChar char="ü"/>
            </a:pPr>
            <a:r>
              <a:rPr lang="vi-VN" altLang="ko-KR" sz="1200">
                <a:solidFill>
                  <a:schemeClr val="tx1">
                    <a:lumMod val="75000"/>
                    <a:lumOff val="25000"/>
                  </a:schemeClr>
                </a:solidFill>
                <a:cs typeface="Arial" pitchFamily="34" charset="0"/>
              </a:rPr>
              <a:t>Các trung tâm lưu trữ và các trung tâm dữ liệu siêu cấp (Hyperscale data centers);</a:t>
            </a:r>
          </a:p>
          <a:p>
            <a:pPr marL="171450" indent="-171450">
              <a:buFont typeface="Wingdings" pitchFamily="2" charset="2"/>
              <a:buChar char="ü"/>
            </a:pPr>
            <a:r>
              <a:rPr lang="vi-VN" altLang="ko-KR" sz="1200">
                <a:solidFill>
                  <a:schemeClr val="tx1">
                    <a:lumMod val="75000"/>
                    <a:lumOff val="25000"/>
                  </a:schemeClr>
                </a:solidFill>
                <a:cs typeface="Arial" pitchFamily="34" charset="0"/>
              </a:rPr>
              <a:t>Mạng điều khiển bằng phần mềm (Software-defined networking- SDN);</a:t>
            </a:r>
          </a:p>
          <a:p>
            <a:pPr marL="171450" indent="-171450">
              <a:buFont typeface="Wingdings" pitchFamily="2" charset="2"/>
              <a:buChar char="ü"/>
            </a:pPr>
            <a:r>
              <a:rPr lang="vi-VN" altLang="ko-KR" sz="1200">
                <a:solidFill>
                  <a:schemeClr val="tx1">
                    <a:lumMod val="75000"/>
                    <a:lumOff val="25000"/>
                  </a:schemeClr>
                </a:solidFill>
                <a:cs typeface="Arial" pitchFamily="34" charset="0"/>
              </a:rPr>
              <a:t>Các nền tảng, hệ thống, phần mềm, cổng thông tin của doanh nghiệp;</a:t>
            </a:r>
          </a:p>
          <a:p>
            <a:pPr marL="171450" indent="-171450">
              <a:buFont typeface="Wingdings" pitchFamily="2" charset="2"/>
              <a:buChar char="ü"/>
            </a:pPr>
            <a:r>
              <a:rPr lang="vi-VN" altLang="ko-KR" sz="1200">
                <a:solidFill>
                  <a:schemeClr val="tx1">
                    <a:lumMod val="75000"/>
                    <a:lumOff val="25000"/>
                  </a:schemeClr>
                </a:solidFill>
                <a:cs typeface="Arial" pitchFamily="34" charset="0"/>
              </a:rPr>
              <a:t>Mã hóa dữ liệu, bảo mật hoạt động và danh tính người dùng;</a:t>
            </a:r>
          </a:p>
          <a:p>
            <a:pPr marL="171450" indent="-171450">
              <a:buFont typeface="Wingdings" pitchFamily="2" charset="2"/>
              <a:buChar char="ü"/>
            </a:pPr>
            <a:r>
              <a:rPr lang="vi-VN" altLang="ko-KR" sz="1200">
                <a:solidFill>
                  <a:schemeClr val="tx1">
                    <a:lumMod val="75000"/>
                    <a:lumOff val="25000"/>
                  </a:schemeClr>
                </a:solidFill>
                <a:cs typeface="Arial" pitchFamily="34" charset="0"/>
              </a:rPr>
              <a:t>Giao diện lập trình ứng dụng (Application Programming Interface – API) và các tích hợp;</a:t>
            </a:r>
          </a:p>
          <a:p>
            <a:pPr marL="171450" indent="-171450">
              <a:buFont typeface="Wingdings" pitchFamily="2" charset="2"/>
              <a:buChar char="ü"/>
            </a:pPr>
            <a:r>
              <a:rPr lang="vi-VN" altLang="ko-KR" sz="1200">
                <a:solidFill>
                  <a:schemeClr val="tx1">
                    <a:lumMod val="75000"/>
                    <a:lumOff val="25000"/>
                  </a:schemeClr>
                </a:solidFill>
                <a:cs typeface="Arial" pitchFamily="34" charset="0"/>
              </a:rPr>
              <a:t>Các máy chủ ảo hóa và các chức năng mạng ảo hóa (Network functions virtualization – NFV) cho cơ sở hạ tầng đàn hồi;</a:t>
            </a:r>
          </a:p>
          <a:p>
            <a:pPr marL="171450" indent="-171450">
              <a:buFont typeface="Wingdings" pitchFamily="2" charset="2"/>
              <a:buChar char="ü"/>
            </a:pPr>
            <a:r>
              <a:rPr lang="vi-VN" altLang="ko-KR" sz="1200">
                <a:solidFill>
                  <a:schemeClr val="tx1">
                    <a:lumMod val="75000"/>
                    <a:lumOff val="25000"/>
                  </a:schemeClr>
                </a:solidFill>
                <a:cs typeface="Arial" pitchFamily="34" charset="0"/>
              </a:rPr>
              <a:t>Cảm biến Internet vạn vật (Internet of Things – IoT) và các thiết bị khác kết nối IP (Internet Protocol) để cảm ứng các điều kiện thời gian thực.</a:t>
            </a:r>
            <a:endParaRPr lang="en-US" altLang="ko-KR" sz="120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193225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ppt_w/2"/>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ppt_w</p:attrName>
                                        </p:attrNameLst>
                                      </p:cBhvr>
                                      <p:tavLst>
                                        <p:tav tm="0">
                                          <p:val>
                                            <p:fltVal val="0"/>
                                          </p:val>
                                        </p:tav>
                                        <p:tav tm="100000">
                                          <p:val>
                                            <p:strVal val="#ppt_w"/>
                                          </p:val>
                                        </p:tav>
                                      </p:tavLst>
                                    </p:anim>
                                    <p:anim calcmode="lin" valueType="num">
                                      <p:cBhvr>
                                        <p:cTn id="10" dur="500" fill="hold"/>
                                        <p:tgtEl>
                                          <p:spTgt spid="3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theme/theme1.xml><?xml version="1.0" encoding="utf-8"?>
<a:theme xmlns:a="http://schemas.openxmlformats.org/drawingml/2006/main" name="Contents Slide Master">
  <a:themeElements>
    <a:clrScheme name="ALLPPT- BURGERS">
      <a:dk1>
        <a:sysClr val="windowText" lastClr="000000"/>
      </a:dk1>
      <a:lt1>
        <a:sysClr val="window" lastClr="FFFFFF"/>
      </a:lt1>
      <a:dk2>
        <a:srgbClr val="44546A"/>
      </a:dk2>
      <a:lt2>
        <a:srgbClr val="E7E6E6"/>
      </a:lt2>
      <a:accent1>
        <a:srgbClr val="F8BA16"/>
      </a:accent1>
      <a:accent2>
        <a:srgbClr val="454545"/>
      </a:accent2>
      <a:accent3>
        <a:srgbClr val="F8BA16"/>
      </a:accent3>
      <a:accent4>
        <a:srgbClr val="454545"/>
      </a:accent4>
      <a:accent5>
        <a:srgbClr val="F8BA16"/>
      </a:accent5>
      <a:accent6>
        <a:srgbClr val="454545"/>
      </a:accent6>
      <a:hlink>
        <a:srgbClr val="454545"/>
      </a:hlink>
      <a:folHlink>
        <a:srgbClr val="454545"/>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Break Slide Master">
  <a:themeElements>
    <a:clrScheme name="ALLPPT- BURGERS">
      <a:dk1>
        <a:sysClr val="windowText" lastClr="000000"/>
      </a:dk1>
      <a:lt1>
        <a:sysClr val="window" lastClr="FFFFFF"/>
      </a:lt1>
      <a:dk2>
        <a:srgbClr val="44546A"/>
      </a:dk2>
      <a:lt2>
        <a:srgbClr val="E7E6E6"/>
      </a:lt2>
      <a:accent1>
        <a:srgbClr val="F8BA16"/>
      </a:accent1>
      <a:accent2>
        <a:srgbClr val="454545"/>
      </a:accent2>
      <a:accent3>
        <a:srgbClr val="F8BA16"/>
      </a:accent3>
      <a:accent4>
        <a:srgbClr val="454545"/>
      </a:accent4>
      <a:accent5>
        <a:srgbClr val="F8BA16"/>
      </a:accent5>
      <a:accent6>
        <a:srgbClr val="454545"/>
      </a:accent6>
      <a:hlink>
        <a:srgbClr val="454545"/>
      </a:hlink>
      <a:folHlink>
        <a:srgbClr val="454545"/>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3939</TotalTime>
  <Words>5895</Words>
  <Application>Microsoft Office PowerPoint</Application>
  <PresentationFormat>Widescreen</PresentationFormat>
  <Paragraphs>240</Paragraphs>
  <Slides>23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Fira Sans</vt:lpstr>
      <vt:lpstr>Fira Sans Medium</vt:lpstr>
      <vt:lpstr>Times New Roman</vt:lpstr>
      <vt:lpstr>Wingdings</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Administrator</cp:lastModifiedBy>
  <cp:revision>178</cp:revision>
  <dcterms:created xsi:type="dcterms:W3CDTF">2020-01-20T05:08:25Z</dcterms:created>
  <dcterms:modified xsi:type="dcterms:W3CDTF">2023-09-21T14:58:48Z</dcterms:modified>
</cp:coreProperties>
</file>