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23"/>
  </p:notesMasterIdLst>
  <p:sldIdLst>
    <p:sldId id="283" r:id="rId2"/>
    <p:sldId id="281" r:id="rId3"/>
    <p:sldId id="269" r:id="rId4"/>
    <p:sldId id="270" r:id="rId5"/>
    <p:sldId id="271" r:id="rId6"/>
    <p:sldId id="272" r:id="rId7"/>
    <p:sldId id="273" r:id="rId8"/>
    <p:sldId id="301" r:id="rId9"/>
    <p:sldId id="284" r:id="rId10"/>
    <p:sldId id="292" r:id="rId11"/>
    <p:sldId id="293" r:id="rId12"/>
    <p:sldId id="310" r:id="rId13"/>
    <p:sldId id="298" r:id="rId14"/>
    <p:sldId id="311" r:id="rId15"/>
    <p:sldId id="312" r:id="rId16"/>
    <p:sldId id="313" r:id="rId17"/>
    <p:sldId id="299" r:id="rId18"/>
    <p:sldId id="300" r:id="rId19"/>
    <p:sldId id="306" r:id="rId20"/>
    <p:sldId id="308" r:id="rId21"/>
    <p:sldId id="30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2913F-249E-475F-B337-C74CF8171431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36E642-8392-4229-8E53-5AD6F410C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94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08E786-4216-45F2-862D-D7FBD8328B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17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6E642-8392-4229-8E53-5AD6F410C80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92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73FEE-D488-52C7-C236-05F2B77AF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5CD916-8B2D-C0EB-F8D5-E9CEC40E8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975B2-FCB1-408C-6A4C-AE23BCB2D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1B8A-0166-5465-F82D-612E45AA0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874B7-B636-2E85-B9B6-043A0556E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C398-99F1-0C8F-80C2-C532A7C5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2938F-A532-988E-0CA6-C1910D01D8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1E7B1-79B2-4273-DC6D-542F7B5B8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183847-6BBE-6ED8-32E3-19E7EE46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2D1EB-9B86-FDF9-6350-2D0BFB5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47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91D34A-503F-0E7D-764A-4CC2903AD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8B30DE-26ED-F48D-19B0-94F901B9E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57ACA-E3E1-96C7-91D2-5D1B513DF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CDEA1-0A68-8A7A-1034-B4D089D36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EDC4F7-1B99-6352-F61D-01E849492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9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686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608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5223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065583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5587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09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  <a:prstGeom prst="rect">
            <a:avLst/>
          </a:prstGeo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6317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12/3/2025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001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D162-30D0-75E8-5D26-30CF042C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94AA8-ED93-C2D1-F501-5A8DEC6A1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3BF14-8DFD-5301-14FA-CCFC452E4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217EC-69A0-4F51-1EA7-C6CB7BAE5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59456-D6EB-FEDC-1C6B-B9A8C09C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7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0F9A-6787-5CF9-98CC-B07ABCF1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42E76-CC3E-592F-13A2-A08A173E4A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AA2AD-D6B2-160F-A516-9B85D60C3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FC25C4-2C2C-EAD2-803D-665FE993C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C2AAE-B50A-986A-82DD-715F0D239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45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876D-7675-27BD-4DEB-0AB482C8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AAC2-F7B3-FA50-2705-B26BA993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231440-7CA0-0433-35B5-E586B4F04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D9B6F-E7AF-1B33-00E5-35B02B86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0424B-4C8C-D33F-BAC5-7E1458EA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6BFD26-7AFB-9A23-AEBE-87C42C4B7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9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4CA1-B51A-651A-4FD5-AC2A0988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A7A5E-A485-002D-0F2D-6E4E85F39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0E174-2D24-4897-3B2C-5DE09D50D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42E5-DBEF-9C09-E9F6-225D8D9CC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417526-5683-001D-5654-A86624975E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E346AC-169F-0B86-69B6-7BB93DD54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D7BE5-156D-0C34-2943-93739AA4B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B3EF5C-DE94-3232-9776-86FBD6465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3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2D1F1-2619-2422-2750-FE5327B5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FB669-90FE-339D-D3DE-518D4DE7A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BF3F35-8A06-0A55-E817-5DF930A8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7D60EA-943D-2D62-0BAB-0D7D4EB9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22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95CABE-EBA5-9411-701D-E6521B1F9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EA5D1F-F6F1-5807-8013-5F91023AE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72675-04A7-D6A3-3A1A-DC4528DF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59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862CF-49C8-3CF4-20CB-4F957998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BBDD0-AD13-151E-E2D8-FB53DF66B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94C3C8-3EEE-5AB6-5E2E-567943886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44D8E-0E69-1353-9CBC-2C0B5378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6BEB7D-336E-D041-13A7-7CD0E5C2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0255C-7B3F-F6A4-3429-BD1AF7E6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8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1807-EDA6-23FC-DAC6-494CE271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AD5A70-6F05-3E6A-EAB1-BFCAD072A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18713A-474E-0258-7421-712517EF8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3A10E-2159-644F-CC9B-E56C84FA2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A1E114-7470-495E-17A3-7BC308A05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E4D5E-4CD7-F284-C4CF-001FE7282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63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2D2EC4-AD39-97EC-FEEF-2A87320984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4F4DC-7700-C49A-8EEB-0539414E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B679-A19D-F522-21B4-1C5AB9EC1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41BF7-E742-28E5-532F-9B89406A1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D3F57-F281-4D75-BC3C-4446B99AD19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C6FCA-F1D7-023D-72B5-6E3F31B51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AA1E0-A1B2-143A-916A-815BBF24AD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EE18A-28F6-4446-82FA-561737036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1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15" r:id="rId12"/>
    <p:sldLayoutId id="2147483816" r:id="rId13"/>
    <p:sldLayoutId id="2147483817" r:id="rId14"/>
    <p:sldLayoutId id="2147483818" r:id="rId15"/>
    <p:sldLayoutId id="2147483792" r:id="rId16"/>
    <p:sldLayoutId id="2147483766" r:id="rId17"/>
    <p:sldLayoutId id="2147483751" r:id="rId18"/>
    <p:sldLayoutId id="214748375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58.png"/><Relationship Id="rId18" Type="http://schemas.openxmlformats.org/officeDocument/2006/relationships/image" Target="../media/image49.png"/><Relationship Id="rId3" Type="http://schemas.openxmlformats.org/officeDocument/2006/relationships/image" Target="../media/image15.png"/><Relationship Id="rId21" Type="http://schemas.openxmlformats.org/officeDocument/2006/relationships/image" Target="../media/image51.png"/><Relationship Id="rId7" Type="http://schemas.openxmlformats.org/officeDocument/2006/relationships/image" Target="../media/image19.png"/><Relationship Id="rId12" Type="http://schemas.openxmlformats.org/officeDocument/2006/relationships/image" Target="../media/image57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0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56.png"/><Relationship Id="rId5" Type="http://schemas.openxmlformats.org/officeDocument/2006/relationships/image" Target="../media/image17.png"/><Relationship Id="rId15" Type="http://schemas.openxmlformats.org/officeDocument/2006/relationships/image" Target="../media/image53.svg"/><Relationship Id="rId10" Type="http://schemas.openxmlformats.org/officeDocument/2006/relationships/image" Target="../media/image23.svg"/><Relationship Id="rId19" Type="http://schemas.openxmlformats.org/officeDocument/2006/relationships/image" Target="../media/image57.svg"/><Relationship Id="rId4" Type="http://schemas.openxmlformats.org/officeDocument/2006/relationships/image" Target="../media/image21.svg"/><Relationship Id="rId9" Type="http://schemas.openxmlformats.org/officeDocument/2006/relationships/image" Target="../media/image16.png"/><Relationship Id="rId14" Type="http://schemas.openxmlformats.org/officeDocument/2006/relationships/image" Target="../media/image59.png"/><Relationship Id="rId22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2.png"/><Relationship Id="rId18" Type="http://schemas.openxmlformats.org/officeDocument/2006/relationships/image" Target="../media/image63.png"/><Relationship Id="rId3" Type="http://schemas.openxmlformats.org/officeDocument/2006/relationships/image" Target="../media/image23.svg"/><Relationship Id="rId7" Type="http://schemas.openxmlformats.org/officeDocument/2006/relationships/image" Target="../media/image25.svg"/><Relationship Id="rId12" Type="http://schemas.openxmlformats.org/officeDocument/2006/relationships/image" Target="../media/image51.png"/><Relationship Id="rId17" Type="http://schemas.openxmlformats.org/officeDocument/2006/relationships/image" Target="../media/image65.svg"/><Relationship Id="rId2" Type="http://schemas.openxmlformats.org/officeDocument/2006/relationships/image" Target="../media/image16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7.svg"/><Relationship Id="rId5" Type="http://schemas.openxmlformats.org/officeDocument/2006/relationships/image" Target="../media/image21.svg"/><Relationship Id="rId15" Type="http://schemas.openxmlformats.org/officeDocument/2006/relationships/image" Target="../media/image57.png"/><Relationship Id="rId10" Type="http://schemas.openxmlformats.org/officeDocument/2006/relationships/image" Target="../media/image61.png"/><Relationship Id="rId19" Type="http://schemas.openxmlformats.org/officeDocument/2006/relationships/image" Target="../media/image67.sv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18" Type="http://schemas.openxmlformats.org/officeDocument/2006/relationships/image" Target="../media/image65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64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1.png"/><Relationship Id="rId18" Type="http://schemas.openxmlformats.org/officeDocument/2006/relationships/image" Target="../media/image71.png"/><Relationship Id="rId3" Type="http://schemas.openxmlformats.org/officeDocument/2006/relationships/image" Target="../media/image23.svg"/><Relationship Id="rId21" Type="http://schemas.microsoft.com/office/2007/relationships/hdphoto" Target="../media/hdphoto3.wdp"/><Relationship Id="rId7" Type="http://schemas.openxmlformats.org/officeDocument/2006/relationships/image" Target="../media/image68.png"/><Relationship Id="rId12" Type="http://schemas.openxmlformats.org/officeDocument/2006/relationships/image" Target="../media/image57.svg"/><Relationship Id="rId17" Type="http://schemas.openxmlformats.org/officeDocument/2006/relationships/image" Target="../media/image70.png"/><Relationship Id="rId2" Type="http://schemas.openxmlformats.org/officeDocument/2006/relationships/image" Target="../media/image16.png"/><Relationship Id="rId16" Type="http://schemas.openxmlformats.org/officeDocument/2006/relationships/image" Target="../media/image15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1.png"/><Relationship Id="rId5" Type="http://schemas.openxmlformats.org/officeDocument/2006/relationships/image" Target="../media/image67.png"/><Relationship Id="rId15" Type="http://schemas.openxmlformats.org/officeDocument/2006/relationships/image" Target="../media/image69.png"/><Relationship Id="rId23" Type="http://schemas.openxmlformats.org/officeDocument/2006/relationships/image" Target="../media/image74.png"/><Relationship Id="rId10" Type="http://schemas.openxmlformats.org/officeDocument/2006/relationships/image" Target="../media/image22.png"/><Relationship Id="rId19" Type="http://schemas.microsoft.com/office/2007/relationships/hdphoto" Target="../media/hdphoto2.wdp"/><Relationship Id="rId4" Type="http://schemas.openxmlformats.org/officeDocument/2006/relationships/image" Target="../media/image66.png"/><Relationship Id="rId9" Type="http://schemas.openxmlformats.org/officeDocument/2006/relationships/image" Target="../media/image19.png"/><Relationship Id="rId14" Type="http://schemas.openxmlformats.org/officeDocument/2006/relationships/image" Target="../media/image52.png"/><Relationship Id="rId22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64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18" Type="http://schemas.openxmlformats.org/officeDocument/2006/relationships/image" Target="../media/image76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75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2.png"/><Relationship Id="rId19" Type="http://schemas.openxmlformats.org/officeDocument/2006/relationships/image" Target="../media/image77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18" Type="http://schemas.openxmlformats.org/officeDocument/2006/relationships/image" Target="../media/image76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75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1.png"/><Relationship Id="rId18" Type="http://schemas.openxmlformats.org/officeDocument/2006/relationships/image" Target="../media/image80.png"/><Relationship Id="rId3" Type="http://schemas.openxmlformats.org/officeDocument/2006/relationships/image" Target="../media/image16.png"/><Relationship Id="rId7" Type="http://schemas.openxmlformats.org/officeDocument/2006/relationships/image" Target="../media/image79.png"/><Relationship Id="rId12" Type="http://schemas.openxmlformats.org/officeDocument/2006/relationships/image" Target="../media/image57.sv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1.png"/><Relationship Id="rId5" Type="http://schemas.openxmlformats.org/officeDocument/2006/relationships/image" Target="../media/image67.png"/><Relationship Id="rId15" Type="http://schemas.openxmlformats.org/officeDocument/2006/relationships/image" Target="../media/image69.png"/><Relationship Id="rId10" Type="http://schemas.openxmlformats.org/officeDocument/2006/relationships/image" Target="../media/image22.png"/><Relationship Id="rId19" Type="http://schemas.microsoft.com/office/2007/relationships/hdphoto" Target="../media/hdphoto4.wdp"/><Relationship Id="rId4" Type="http://schemas.openxmlformats.org/officeDocument/2006/relationships/image" Target="../media/image23.svg"/><Relationship Id="rId9" Type="http://schemas.openxmlformats.org/officeDocument/2006/relationships/image" Target="../media/image19.png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61.pn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17" Type="http://schemas.openxmlformats.org/officeDocument/2006/relationships/image" Target="../media/image45.png"/><Relationship Id="rId25" Type="http://schemas.openxmlformats.org/officeDocument/2006/relationships/image" Target="../media/image81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24" Type="http://schemas.openxmlformats.org/officeDocument/2006/relationships/image" Target="../media/image52.png"/><Relationship Id="rId5" Type="http://schemas.openxmlformats.org/officeDocument/2006/relationships/image" Target="../media/image21.svg"/><Relationship Id="rId15" Type="http://schemas.openxmlformats.org/officeDocument/2006/relationships/image" Target="../media/image22.png"/><Relationship Id="rId23" Type="http://schemas.openxmlformats.org/officeDocument/2006/relationships/image" Target="../media/image51.png"/><Relationship Id="rId10" Type="http://schemas.openxmlformats.org/officeDocument/2006/relationships/image" Target="../media/image18.png"/><Relationship Id="rId19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1.png"/><Relationship Id="rId22" Type="http://schemas.openxmlformats.org/officeDocument/2006/relationships/image" Target="../media/image57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9.svg"/><Relationship Id="rId3" Type="http://schemas.openxmlformats.org/officeDocument/2006/relationships/image" Target="../media/image19.svg"/><Relationship Id="rId21" Type="http://schemas.openxmlformats.org/officeDocument/2006/relationships/image" Target="../media/image26.pn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61.pn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17" Type="http://schemas.openxmlformats.org/officeDocument/2006/relationships/image" Target="../media/image45.png"/><Relationship Id="rId25" Type="http://schemas.openxmlformats.org/officeDocument/2006/relationships/image" Target="../media/image83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24" Type="http://schemas.openxmlformats.org/officeDocument/2006/relationships/image" Target="../media/image52.png"/><Relationship Id="rId5" Type="http://schemas.openxmlformats.org/officeDocument/2006/relationships/image" Target="../media/image21.svg"/><Relationship Id="rId15" Type="http://schemas.openxmlformats.org/officeDocument/2006/relationships/image" Target="../media/image22.png"/><Relationship Id="rId23" Type="http://schemas.openxmlformats.org/officeDocument/2006/relationships/image" Target="../media/image51.png"/><Relationship Id="rId10" Type="http://schemas.openxmlformats.org/officeDocument/2006/relationships/image" Target="../media/image18.png"/><Relationship Id="rId19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1.png"/><Relationship Id="rId22" Type="http://schemas.openxmlformats.org/officeDocument/2006/relationships/image" Target="../media/image5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1.png"/><Relationship Id="rId3" Type="http://schemas.microsoft.com/office/2007/relationships/media" Target="../media/media3.mp4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emf"/><Relationship Id="rId10" Type="http://schemas.openxmlformats.org/officeDocument/2006/relationships/image" Target="../media/image36.png"/><Relationship Id="rId4" Type="http://schemas.openxmlformats.org/officeDocument/2006/relationships/video" Target="../media/media3.mp4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1.png"/><Relationship Id="rId3" Type="http://schemas.openxmlformats.org/officeDocument/2006/relationships/video" Target="NULL" TargetMode="External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2.png"/><Relationship Id="rId10" Type="http://schemas.openxmlformats.org/officeDocument/2006/relationships/image" Target="../media/image36.png"/><Relationship Id="rId4" Type="http://schemas.microsoft.com/office/2007/relationships/media" Target="../media/media4.mp4"/><Relationship Id="rId9" Type="http://schemas.openxmlformats.org/officeDocument/2006/relationships/image" Target="../media/image35.png"/><Relationship Id="rId1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1.png"/><Relationship Id="rId3" Type="http://schemas.microsoft.com/office/2007/relationships/media" Target="../media/media5.mp4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openxmlformats.org/officeDocument/2006/relationships/image" Target="../media/image36.png"/><Relationship Id="rId4" Type="http://schemas.openxmlformats.org/officeDocument/2006/relationships/video" Target="../media/media5.mp4"/><Relationship Id="rId9" Type="http://schemas.openxmlformats.org/officeDocument/2006/relationships/image" Target="../media/image35.png"/><Relationship Id="rId14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31.svg"/><Relationship Id="rId3" Type="http://schemas.openxmlformats.org/officeDocument/2006/relationships/image" Target="../media/image19.svg"/><Relationship Id="rId21" Type="http://schemas.openxmlformats.org/officeDocument/2006/relationships/image" Target="../media/image47.png"/><Relationship Id="rId7" Type="http://schemas.openxmlformats.org/officeDocument/2006/relationships/image" Target="../media/image23.svg"/><Relationship Id="rId12" Type="http://schemas.openxmlformats.org/officeDocument/2006/relationships/image" Target="../media/image19.png"/><Relationship Id="rId17" Type="http://schemas.openxmlformats.org/officeDocument/2006/relationships/image" Target="../media/image45.png"/><Relationship Id="rId2" Type="http://schemas.openxmlformats.org/officeDocument/2006/relationships/image" Target="../media/image14.png"/><Relationship Id="rId16" Type="http://schemas.openxmlformats.org/officeDocument/2006/relationships/image" Target="../media/image23.pn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19" Type="http://schemas.openxmlformats.org/officeDocument/2006/relationships/image" Target="../media/image46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7.png"/><Relationship Id="rId18" Type="http://schemas.openxmlformats.org/officeDocument/2006/relationships/image" Target="../media/image54.png"/><Relationship Id="rId3" Type="http://schemas.openxmlformats.org/officeDocument/2006/relationships/image" Target="../media/image23.svg"/><Relationship Id="rId7" Type="http://schemas.openxmlformats.org/officeDocument/2006/relationships/image" Target="../media/image57.svg"/><Relationship Id="rId12" Type="http://schemas.openxmlformats.org/officeDocument/2006/relationships/image" Target="../media/image21.svg"/><Relationship Id="rId17" Type="http://schemas.openxmlformats.org/officeDocument/2006/relationships/image" Target="../media/image53.png"/><Relationship Id="rId2" Type="http://schemas.openxmlformats.org/officeDocument/2006/relationships/image" Target="../media/image1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openxmlformats.org/officeDocument/2006/relationships/image" Target="../media/image19.png"/><Relationship Id="rId10" Type="http://schemas.openxmlformats.org/officeDocument/2006/relationships/image" Target="../media/image52.png"/><Relationship Id="rId19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0" y="-153803"/>
            <a:ext cx="1523956" cy="150886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634" y="472355"/>
            <a:ext cx="6020814" cy="6858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42681D-1462-2A35-4748-7E21BA0371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201" y="915444"/>
            <a:ext cx="3462828" cy="877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A1C691-D7DA-E9E3-E4B5-36B6DD8B88B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65529" y="0"/>
            <a:ext cx="5614903" cy="2139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0D376F9-5DE0-A352-3DA3-2CE81EA4D9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98229" y="1443594"/>
            <a:ext cx="8346147" cy="40298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54967EF-F306-9BDA-C201-82E064B859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39196" y="4754746"/>
            <a:ext cx="4267570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chuẩn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16688"/>
              </p:ext>
            </p:extLst>
          </p:nvPr>
        </p:nvGraphicFramePr>
        <p:xfrm>
          <a:off x="1803336" y="1721359"/>
          <a:ext cx="8894162" cy="427631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447081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4447081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</a:tblGrid>
              <a:tr h="1329167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tiếng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nhạc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Tính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đặc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dòng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sông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9263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Da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diết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đẹp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62854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46895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44767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8916108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1FA603-2926-3305-15E1-ACBFF4FF240B}"/>
              </a:ext>
            </a:extLst>
          </p:cNvPr>
          <p:cNvSpPr txBox="1"/>
          <p:nvPr/>
        </p:nvSpPr>
        <p:spPr>
          <a:xfrm>
            <a:off x="2910349" y="3775586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206DDC5-8D2F-EACD-F445-242C76242735}"/>
              </a:ext>
            </a:extLst>
          </p:cNvPr>
          <p:cNvSpPr txBox="1"/>
          <p:nvPr/>
        </p:nvSpPr>
        <p:spPr>
          <a:xfrm>
            <a:off x="2526891" y="4562166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C9FDB2-CA32-0153-B0DD-AD648A83CBD4}"/>
              </a:ext>
            </a:extLst>
          </p:cNvPr>
          <p:cNvSpPr txBox="1"/>
          <p:nvPr/>
        </p:nvSpPr>
        <p:spPr>
          <a:xfrm>
            <a:off x="2497394" y="5181598"/>
            <a:ext cx="3539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mẽ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1FE3F5-0B44-8605-D0E7-D31C8DD55FB3}"/>
              </a:ext>
            </a:extLst>
          </p:cNvPr>
          <p:cNvSpPr txBox="1"/>
          <p:nvPr/>
        </p:nvSpPr>
        <p:spPr>
          <a:xfrm>
            <a:off x="7443020" y="3834580"/>
            <a:ext cx="2231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lánh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từ nào dưới đây có thể thay cho mỗi ô vuông.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69D8AE-C265-01F1-4D35-F385167175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2372" y="2308613"/>
            <a:ext cx="10626249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587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5" y="1722723"/>
              <a:ext cx="8157486" cy="1360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đen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hiền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xấu</a:t>
              </a:r>
              <a:r>
                <a:rPr lang="en-US" sz="3600" b="1" i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b="1" i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thiện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E9DDF-D9F1-18A0-4B24-DA3AF4960E9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639879" y="115268"/>
            <a:ext cx="7791363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C16C48-9FAE-8DEB-F204-024BCED46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01467" y="-78658"/>
            <a:ext cx="3353091" cy="14753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3E7247-55DD-D24A-E711-CB7547E0E045}"/>
              </a:ext>
            </a:extLst>
          </p:cNvPr>
          <p:cNvSpPr/>
          <p:nvPr/>
        </p:nvSpPr>
        <p:spPr>
          <a:xfrm>
            <a:off x="825910" y="1799303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Hiền như bụt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089418-0BBC-A299-EDE9-9AC797487CE1}"/>
              </a:ext>
            </a:extLst>
          </p:cNvPr>
          <p:cNvSpPr/>
          <p:nvPr/>
        </p:nvSpPr>
        <p:spPr>
          <a:xfrm>
            <a:off x="845575" y="3077497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F9CD26D-E4F3-AB94-60A9-5DBB3A5C1E35}"/>
              </a:ext>
            </a:extLst>
          </p:cNvPr>
          <p:cNvSpPr/>
          <p:nvPr/>
        </p:nvSpPr>
        <p:spPr>
          <a:xfrm>
            <a:off x="845575" y="4395020"/>
            <a:ext cx="35592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Đen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A8CDC78-96F1-1EE1-BE05-2033ECB0F549}"/>
              </a:ext>
            </a:extLst>
          </p:cNvPr>
          <p:cNvSpPr/>
          <p:nvPr/>
        </p:nvSpPr>
        <p:spPr>
          <a:xfrm>
            <a:off x="6282813" y="1710813"/>
            <a:ext cx="4119716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Trắng như tuyết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B6F55B2-CF0A-D3FC-8F35-9475F96F6C59}"/>
              </a:ext>
            </a:extLst>
          </p:cNvPr>
          <p:cNvSpPr/>
          <p:nvPr/>
        </p:nvSpPr>
        <p:spPr>
          <a:xfrm>
            <a:off x="6931742" y="2998839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Đỏ như gấc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88691C-3783-EEDF-7865-D7E0A71C8DD0}"/>
              </a:ext>
            </a:extLst>
          </p:cNvPr>
          <p:cNvSpPr/>
          <p:nvPr/>
        </p:nvSpPr>
        <p:spPr>
          <a:xfrm>
            <a:off x="6941575" y="4336026"/>
            <a:ext cx="3254477" cy="8259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 như tiên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7379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394" y="1150064"/>
            <a:ext cx="3021269" cy="54564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0EF7B59-FFDE-2046-510A-E37F1CBD402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49265" y="2803414"/>
            <a:ext cx="3942735" cy="40545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Tìm các tính từ chỉ màu xanh trong đoạn thơ. Mỗi tính từ đó được dùng để tả đặc điểm của sự vật nào?</a:t>
            </a:r>
          </a:p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Viết 2 – 3 câu có sử dụng tính từ em tìm được ở bài tập a.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8F498E0-30A5-B092-94FA-E887395A0257}"/>
              </a:ext>
            </a:extLst>
          </p:cNvPr>
          <p:cNvGrpSpPr/>
          <p:nvPr/>
        </p:nvGrpSpPr>
        <p:grpSpPr>
          <a:xfrm>
            <a:off x="3878460" y="3852709"/>
            <a:ext cx="5619501" cy="2590800"/>
            <a:chOff x="5875675" y="3566239"/>
            <a:chExt cx="6238626" cy="2834561"/>
          </a:xfrm>
        </p:grpSpPr>
        <p:pic>
          <p:nvPicPr>
            <p:cNvPr id="24" name="Picture 318">
              <a:extLst>
                <a:ext uri="{FF2B5EF4-FFF2-40B4-BE49-F238E27FC236}">
                  <a16:creationId xmlns:a16="http://schemas.microsoft.com/office/drawing/2014/main" id="{421116C1-2D42-3EC2-E832-B9DC86BE0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875675" y="3566239"/>
              <a:ext cx="6238626" cy="283456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DA815D0-E5C5-C23A-CBEF-7B049D940FD2}"/>
                </a:ext>
              </a:extLst>
            </p:cNvPr>
            <p:cNvSpPr txBox="1"/>
            <p:nvPr/>
          </p:nvSpPr>
          <p:spPr>
            <a:xfrm>
              <a:off x="7562850" y="5829300"/>
              <a:ext cx="263842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việc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54680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304800" y="344129"/>
            <a:ext cx="11602065" cy="6351639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8EB4936-8C53-EA4E-9CB8-0882792529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2546" y="0"/>
            <a:ext cx="2799436" cy="12317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D8433D7-BB2F-72A2-3217-11F970D66889}"/>
              </a:ext>
            </a:extLst>
          </p:cNvPr>
          <p:cNvSpPr txBox="1"/>
          <p:nvPr/>
        </p:nvSpPr>
        <p:spPr>
          <a:xfrm>
            <a:off x="1986117" y="386432"/>
            <a:ext cx="10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đoạn thơ dưới đây và thực hiện các yêu cầu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A42CFD-AAFC-37E4-7207-828ACD15E0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6749" y="1150064"/>
            <a:ext cx="3021269" cy="54564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377853A-67DA-233A-6F8C-2C5567460702}"/>
              </a:ext>
            </a:extLst>
          </p:cNvPr>
          <p:cNvSpPr txBox="1"/>
          <p:nvPr/>
        </p:nvSpPr>
        <p:spPr>
          <a:xfrm>
            <a:off x="4031226" y="993058"/>
            <a:ext cx="77969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Tìm các tính từ chỉ màu xanh trong đoạn thơ. Mỗi tính từ đó được dùng để tả đặc điểm của sự vật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DF70233-D8A9-DE09-53F4-948B29EC0A06}"/>
              </a:ext>
            </a:extLst>
          </p:cNvPr>
          <p:cNvCxnSpPr>
            <a:cxnSpLocks/>
          </p:cNvCxnSpPr>
          <p:nvPr/>
        </p:nvCxnSpPr>
        <p:spPr>
          <a:xfrm>
            <a:off x="1858296" y="2212258"/>
            <a:ext cx="3637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0506701-58F8-B3DF-38F4-ED901A514A5B}"/>
              </a:ext>
            </a:extLst>
          </p:cNvPr>
          <p:cNvSpPr/>
          <p:nvPr/>
        </p:nvSpPr>
        <p:spPr>
          <a:xfrm>
            <a:off x="3982065" y="2507225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ính từ </a:t>
            </a:r>
            <a:r>
              <a:rPr lang="vi-VN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 chỉ đặc điểm của tre, lúa, ước mơ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43118-2C31-A7A8-0AAE-B5D80C0B7F35}"/>
              </a:ext>
            </a:extLst>
          </p:cNvPr>
          <p:cNvCxnSpPr>
            <a:cxnSpLocks/>
          </p:cNvCxnSpPr>
          <p:nvPr/>
        </p:nvCxnSpPr>
        <p:spPr>
          <a:xfrm>
            <a:off x="2359742" y="2694039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C1868E8-3398-E2A8-E4B2-D00F7C8980D3}"/>
              </a:ext>
            </a:extLst>
          </p:cNvPr>
          <p:cNvCxnSpPr>
            <a:cxnSpLocks/>
          </p:cNvCxnSpPr>
          <p:nvPr/>
        </p:nvCxnSpPr>
        <p:spPr>
          <a:xfrm>
            <a:off x="1632155" y="3205316"/>
            <a:ext cx="6980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A47F33-5A8A-3D2A-81AA-DA9F98A81747}"/>
              </a:ext>
            </a:extLst>
          </p:cNvPr>
          <p:cNvSpPr/>
          <p:nvPr/>
        </p:nvSpPr>
        <p:spPr>
          <a:xfrm>
            <a:off x="3991897" y="3903406"/>
            <a:ext cx="7010400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012EFD-642E-A5F8-E3B9-01136A2B4050}"/>
              </a:ext>
            </a:extLst>
          </p:cNvPr>
          <p:cNvSpPr/>
          <p:nvPr/>
        </p:nvSpPr>
        <p:spPr>
          <a:xfrm>
            <a:off x="4060722" y="5319251"/>
            <a:ext cx="7678994" cy="11897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ngắt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7052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2827" y="-75886"/>
            <a:ext cx="4945626" cy="351383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b) </a:t>
            </a:r>
            <a:r>
              <a:rPr lang="vi-VN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 2 – 3 câu có sử dụng tính từ em tìm được ở bài tập a.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72179" y="334599"/>
            <a:ext cx="3670888" cy="3139023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Bầu trời xanh ngắt không một gợn mây.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56583"/>
              <a:gd name="adj2" fmla="val 2115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7" y="334775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“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Truyền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648649"/>
            <a:ext cx="4721571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7" y="-1013676"/>
            <a:ext cx="8408291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C7A4E3-773A-E7CF-1618-E6F84CB5D20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57438" y="1884337"/>
            <a:ext cx="9772735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8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589124" y="810427"/>
              <a:ext cx="2416413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930039" y="2133600"/>
            <a:ext cx="8307980" cy="2764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6" y="990600"/>
              <a:ext cx="1458349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24550" y="927038"/>
            <a:ext cx="850542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101272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 từ chỉ người, sinh vật, sự vật, sự việc, khái niệm, hiện tượng, đơn vị.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149214"/>
              <a:ext cx="10439400" cy="1062236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445342" y="5733369"/>
              <a:ext cx="10289458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>
                  <a:solidFill>
                    <a:srgbClr val="F14D7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à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14D7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597322" y="600886"/>
            <a:ext cx="754560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trịa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trồng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trọt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đi</a:t>
              </a:r>
              <a:r>
                <a:rPr lang="en-US" sz="34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 </a:t>
              </a:r>
              <a:r>
                <a:rPr lang="en-US" sz="34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Open Sans" panose="020B0606030504020204" pitchFamily="34" charset="0"/>
                </a:rPr>
                <a:t>lại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0707" y="990600"/>
              <a:ext cx="1458348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34582" y="446663"/>
            <a:ext cx="739385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endParaRPr lang="en-US" sz="4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nhẹn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thẳm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D54F9F4-68EA-4BEB-8629-0F689B6991E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483675" y="1365687"/>
            <a:ext cx="6620830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0E419F3-0E78-C037-98B5-AA2014A4E56E}"/>
              </a:ext>
            </a:extLst>
          </p:cNvPr>
          <p:cNvSpPr/>
          <p:nvPr/>
        </p:nvSpPr>
        <p:spPr>
          <a:xfrm>
            <a:off x="403123" y="344129"/>
            <a:ext cx="11287432" cy="6204155"/>
          </a:xfrm>
          <a:prstGeom prst="round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BE0275-6FE2-594E-4A6E-D8A2C45EFC44}"/>
              </a:ext>
            </a:extLst>
          </p:cNvPr>
          <p:cNvSpPr txBox="1"/>
          <p:nvPr/>
        </p:nvSpPr>
        <p:spPr>
          <a:xfrm>
            <a:off x="953730" y="1281168"/>
            <a:ext cx="10097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tính từ có trong bài đọc Bét-tô-ven và Bản xô-nát Ánh trăng theo 2 nhóm dưới đây: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077D87-DB37-88D8-AFCF-5C2327E8B6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1970" y="-130538"/>
            <a:ext cx="3353091" cy="147536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7F2EF8A-BB12-747A-B8DF-2F0C1CE4C3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8045" y="2919412"/>
            <a:ext cx="4707601" cy="166242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3A737DCE-1337-6D4A-0EBE-A2AD8E419D0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69766" y="3027567"/>
            <a:ext cx="4075721" cy="140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98</TotalTime>
  <Words>474</Words>
  <Application>Microsoft Office PowerPoint</Application>
  <PresentationFormat>Widescreen</PresentationFormat>
  <Paragraphs>66</Paragraphs>
  <Slides>21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맑은 고딕</vt:lpstr>
      <vt:lpstr>#9Slide02 Noi dung dai</vt:lpstr>
      <vt:lpstr>Arial</vt:lpstr>
      <vt:lpstr>Arial-Rounded</vt:lpstr>
      <vt:lpstr>Calibri</vt:lpstr>
      <vt:lpstr>Calibri Light</vt:lpstr>
      <vt:lpstr>Cambria</vt:lpstr>
      <vt:lpstr>等线</vt:lpstr>
      <vt:lpstr>Open Sans</vt:lpstr>
      <vt:lpstr>Tahoma</vt:lpstr>
      <vt:lpstr>Trebuchet MS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PC</cp:lastModifiedBy>
  <cp:revision>33</cp:revision>
  <dcterms:created xsi:type="dcterms:W3CDTF">2023-09-25T04:35:27Z</dcterms:created>
  <dcterms:modified xsi:type="dcterms:W3CDTF">2025-12-03T04:52:52Z</dcterms:modified>
  <cp:category>9Slide.vn</cp:category>
</cp:coreProperties>
</file>