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2" r:id="rId2"/>
    <p:sldId id="273" r:id="rId3"/>
    <p:sldId id="297" r:id="rId4"/>
    <p:sldId id="298" r:id="rId5"/>
    <p:sldId id="300" r:id="rId6"/>
    <p:sldId id="299" r:id="rId7"/>
    <p:sldId id="304" r:id="rId8"/>
    <p:sldId id="301" r:id="rId9"/>
    <p:sldId id="3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0D5CF-55BE-489F-8C91-CA271D4CCE7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0D5CF-55BE-489F-8C91-CA271D4CCE7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0D5CF-55BE-489F-8C91-CA271D4CCE7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15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0D5CF-55BE-489F-8C91-CA271D4CCE7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31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0D5CF-55BE-489F-8C91-CA271D4CCE7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64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0D5CF-55BE-489F-8C91-CA271D4CCE7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38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0D5CF-55BE-489F-8C91-CA271D4CCE7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112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0D5CF-55BE-489F-8C91-CA271D4CCE7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21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20" y="24130"/>
            <a:ext cx="6916420" cy="6871970"/>
          </a:xfrm>
          <a:prstGeom prst="rect">
            <a:avLst/>
          </a:prstGeom>
        </p:spPr>
      </p:pic>
      <p:pic>
        <p:nvPicPr>
          <p:cNvPr id="2" name="图片 1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3940" y="1411605"/>
            <a:ext cx="1006475" cy="5197475"/>
          </a:xfrm>
          <a:prstGeom prst="rect">
            <a:avLst/>
          </a:prstGeom>
        </p:spPr>
      </p:pic>
      <p:pic>
        <p:nvPicPr>
          <p:cNvPr id="3" name="图片 2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9285" y="-5080"/>
            <a:ext cx="2691130" cy="2771775"/>
          </a:xfrm>
          <a:prstGeom prst="rect">
            <a:avLst/>
          </a:prstGeom>
        </p:spPr>
      </p:pic>
      <p:pic>
        <p:nvPicPr>
          <p:cNvPr id="4" name="图片 3" descr="2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" y="2787015"/>
            <a:ext cx="4646295" cy="4078605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61380" y="1127760"/>
            <a:ext cx="4254305" cy="230832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en-US" sz="4800" b="1" dirty="0" err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Luyện</a:t>
            </a:r>
            <a:r>
              <a:rPr lang="en-US" altLang="en-US" sz="4800" b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en-US" sz="4800" b="1" dirty="0" err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từ</a:t>
            </a:r>
            <a:r>
              <a:rPr lang="en-US" altLang="en-US" sz="4800" b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en-US" sz="4800" b="1" dirty="0" err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và</a:t>
            </a:r>
            <a:r>
              <a:rPr lang="en-US" altLang="en-US" sz="4800" b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en-US" sz="4800" b="1" dirty="0" err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câu</a:t>
            </a:r>
            <a:endParaRPr lang="en-US" altLang="en-US" sz="4800" b="1" dirty="0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altLang="en-US" sz="4800" b="1" dirty="0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altLang="en-US" sz="4800" b="1" dirty="0" err="1">
                <a:ln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Mở</a:t>
            </a:r>
            <a:r>
              <a:rPr lang="en-US" altLang="en-US" sz="4800" b="1" dirty="0">
                <a:ln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en-US" sz="4800" b="1" dirty="0" err="1">
                <a:ln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rộng</a:t>
            </a:r>
            <a:r>
              <a:rPr lang="en-US" altLang="en-US" sz="4800" b="1" dirty="0">
                <a:ln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en-US" sz="4800" b="1" dirty="0" err="1">
                <a:ln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vốn</a:t>
            </a:r>
            <a:r>
              <a:rPr lang="en-US" altLang="en-US" sz="4800" b="1" dirty="0">
                <a:ln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en-US" sz="4800" b="1" dirty="0" err="1">
                <a:ln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</a:t>
            </a:r>
            <a:endParaRPr lang="vi-VN" altLang="en-US" sz="4800" b="1" dirty="0">
              <a:ln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5429250" y="2359660"/>
            <a:ext cx="518287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en-US" sz="6000" b="1" dirty="0">
                <a:ln/>
                <a:solidFill>
                  <a:srgbClr val="FF0000"/>
                </a:solidFill>
                <a:effectLst/>
              </a:rPr>
              <a:t>TRUNG THỰC </a:t>
            </a:r>
          </a:p>
          <a:p>
            <a:pPr algn="ctr"/>
            <a:r>
              <a:rPr lang="en-US" altLang="en-US" sz="6000" b="1" dirty="0">
                <a:ln/>
                <a:solidFill>
                  <a:srgbClr val="FF0000"/>
                </a:solidFill>
              </a:rPr>
              <a:t>TỰ TRỌNG</a:t>
            </a:r>
            <a:endParaRPr lang="vi-VN" altLang="en-US" sz="6000" b="1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670" y="1411605"/>
            <a:ext cx="1896745" cy="545401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870" y="0"/>
            <a:ext cx="2691130" cy="3676015"/>
          </a:xfrm>
          <a:prstGeom prst="rect">
            <a:avLst/>
          </a:prstGeom>
        </p:spPr>
      </p:pic>
      <p:pic>
        <p:nvPicPr>
          <p:cNvPr id="7" name="图片 6" descr="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3670300"/>
            <a:ext cx="5073650" cy="3195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883285"/>
            <a:ext cx="4638675" cy="460883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077719" y="2381111"/>
            <a:ext cx="392176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sz="5400" b="1" dirty="0">
                <a:ln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THỰC</a:t>
            </a:r>
            <a:endParaRPr lang="vi-VN" altLang="en-US" sz="5400" b="1" dirty="0">
              <a:ln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C04BD20-2752-9D91-D061-F7DE4278DACE}"/>
              </a:ext>
            </a:extLst>
          </p:cNvPr>
          <p:cNvSpPr/>
          <p:nvPr/>
        </p:nvSpPr>
        <p:spPr>
          <a:xfrm>
            <a:off x="6739889" y="230505"/>
            <a:ext cx="4691697" cy="2362200"/>
          </a:xfrm>
          <a:prstGeom prst="wedgeEllipseCallout">
            <a:avLst>
              <a:gd name="adj1" fmla="val -54745"/>
              <a:gd name="adj2" fmla="val 6594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3670" y="1411605"/>
            <a:ext cx="1896745" cy="545401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9285" y="-5080"/>
            <a:ext cx="2691130" cy="3676015"/>
          </a:xfrm>
          <a:prstGeom prst="rect">
            <a:avLst/>
          </a:prstGeom>
        </p:spPr>
      </p:pic>
      <p:pic>
        <p:nvPicPr>
          <p:cNvPr id="7" name="图片 6" descr="2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" y="3670300"/>
            <a:ext cx="5073650" cy="3195320"/>
          </a:xfrm>
          <a:prstGeom prst="rect">
            <a:avLst/>
          </a:prstGeom>
        </p:spPr>
      </p:pic>
      <p:pic>
        <p:nvPicPr>
          <p:cNvPr id="18" name="图片 6" descr="222">
            <a:extLst>
              <a:ext uri="{FF2B5EF4-FFF2-40B4-BE49-F238E27FC236}">
                <a16:creationId xmlns:a16="http://schemas.microsoft.com/office/drawing/2014/main" id="{268E8550-3FC1-28F9-C16B-5F31D3F7A0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" y="3689350"/>
            <a:ext cx="5073650" cy="3195320"/>
          </a:xfrm>
          <a:prstGeom prst="rect">
            <a:avLst/>
          </a:prstGeom>
        </p:spPr>
      </p:pic>
      <p:graphicFrame>
        <p:nvGraphicFramePr>
          <p:cNvPr id="22" name="Table 24">
            <a:extLst>
              <a:ext uri="{FF2B5EF4-FFF2-40B4-BE49-F238E27FC236}">
                <a16:creationId xmlns:a16="http://schemas.microsoft.com/office/drawing/2014/main" id="{D6D0C567-088F-54FB-942D-C69D7F07E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96470"/>
              </p:ext>
            </p:extLst>
          </p:nvPr>
        </p:nvGraphicFramePr>
        <p:xfrm>
          <a:off x="2185670" y="529166"/>
          <a:ext cx="8128000" cy="563350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698555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72522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721872"/>
                  </a:ext>
                </a:extLst>
              </a:tr>
              <a:tr h="4322869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738950"/>
                  </a:ext>
                </a:extLst>
              </a:tr>
            </a:tbl>
          </a:graphicData>
        </a:graphic>
      </p:graphicFrame>
      <p:pic>
        <p:nvPicPr>
          <p:cNvPr id="4" name="Picture 4" descr="n3">
            <a:extLst>
              <a:ext uri="{FF2B5EF4-FFF2-40B4-BE49-F238E27FC236}">
                <a16:creationId xmlns:a16="http://schemas.microsoft.com/office/drawing/2014/main" id="{4FAD9FF5-8469-9E2B-F72A-882FACE2C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778649" y="5751565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5" descr="ALRMCLOK">
            <a:extLst>
              <a:ext uri="{FF2B5EF4-FFF2-40B4-BE49-F238E27FC236}">
                <a16:creationId xmlns:a16="http://schemas.microsoft.com/office/drawing/2014/main" id="{A82A4E46-79C5-2A5D-5C3B-D3FC3F6E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443" y="5477721"/>
            <a:ext cx="10080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76">
            <a:extLst>
              <a:ext uri="{FF2B5EF4-FFF2-40B4-BE49-F238E27FC236}">
                <a16:creationId xmlns:a16="http://schemas.microsoft.com/office/drawing/2014/main" id="{D5F14EB1-52F6-28AC-AA3D-79C7DC2AA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90</a:t>
            </a:r>
          </a:p>
        </p:txBody>
      </p:sp>
      <p:sp>
        <p:nvSpPr>
          <p:cNvPr id="10" name="Oval 176">
            <a:extLst>
              <a:ext uri="{FF2B5EF4-FFF2-40B4-BE49-F238E27FC236}">
                <a16:creationId xmlns:a16="http://schemas.microsoft.com/office/drawing/2014/main" id="{288F3233-37A0-5AE1-CD30-62194F6DD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89</a:t>
            </a:r>
          </a:p>
        </p:txBody>
      </p:sp>
      <p:sp>
        <p:nvSpPr>
          <p:cNvPr id="11" name="Oval 176">
            <a:extLst>
              <a:ext uri="{FF2B5EF4-FFF2-40B4-BE49-F238E27FC236}">
                <a16:creationId xmlns:a16="http://schemas.microsoft.com/office/drawing/2014/main" id="{05C72BAE-9591-D629-8E81-8B6636EB4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88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4CE83859-0A40-E1E0-BC00-89DFBA1E0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87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39D606AC-7685-2BAD-8BE5-941FA7FFF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86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F831278A-D099-0C76-DE3B-72AC4A108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85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139F89DA-E666-208C-C421-CDF51AFB8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84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5DC74C13-883C-2887-C88F-2E439D7F5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83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5A4ABEE7-A3E6-E023-984B-846418FCF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82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A06D4009-6594-9A05-B99F-498FEB148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81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1B4F7C37-65EF-B1F2-77EC-423BC0498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80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48059833-056B-FF61-9A1E-E2AF2833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79</a:t>
            </a:r>
          </a:p>
        </p:txBody>
      </p:sp>
      <p:sp>
        <p:nvSpPr>
          <p:cNvPr id="23" name="Oval 176">
            <a:extLst>
              <a:ext uri="{FF2B5EF4-FFF2-40B4-BE49-F238E27FC236}">
                <a16:creationId xmlns:a16="http://schemas.microsoft.com/office/drawing/2014/main" id="{56E5F429-A299-F7F1-D0B7-FE672980F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78</a:t>
            </a:r>
          </a:p>
        </p:txBody>
      </p:sp>
      <p:sp>
        <p:nvSpPr>
          <p:cNvPr id="24" name="Oval 176">
            <a:extLst>
              <a:ext uri="{FF2B5EF4-FFF2-40B4-BE49-F238E27FC236}">
                <a16:creationId xmlns:a16="http://schemas.microsoft.com/office/drawing/2014/main" id="{2CDE1529-7643-A864-8EC9-95D182390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77</a:t>
            </a:r>
          </a:p>
        </p:txBody>
      </p:sp>
      <p:sp>
        <p:nvSpPr>
          <p:cNvPr id="25" name="Oval 176">
            <a:extLst>
              <a:ext uri="{FF2B5EF4-FFF2-40B4-BE49-F238E27FC236}">
                <a16:creationId xmlns:a16="http://schemas.microsoft.com/office/drawing/2014/main" id="{4DE64DDA-BD22-567B-2E79-7C18738C2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76</a:t>
            </a:r>
          </a:p>
        </p:txBody>
      </p:sp>
      <p:sp>
        <p:nvSpPr>
          <p:cNvPr id="26" name="Oval 176">
            <a:extLst>
              <a:ext uri="{FF2B5EF4-FFF2-40B4-BE49-F238E27FC236}">
                <a16:creationId xmlns:a16="http://schemas.microsoft.com/office/drawing/2014/main" id="{5510F6A6-FE47-E5B0-34E2-4E6D7D1FE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75</a:t>
            </a:r>
          </a:p>
        </p:txBody>
      </p:sp>
      <p:sp>
        <p:nvSpPr>
          <p:cNvPr id="27" name="Oval 176">
            <a:extLst>
              <a:ext uri="{FF2B5EF4-FFF2-40B4-BE49-F238E27FC236}">
                <a16:creationId xmlns:a16="http://schemas.microsoft.com/office/drawing/2014/main" id="{E93D78D2-6E14-7BF5-3305-697D83564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74</a:t>
            </a:r>
          </a:p>
        </p:txBody>
      </p:sp>
      <p:sp>
        <p:nvSpPr>
          <p:cNvPr id="28" name="Oval 176">
            <a:extLst>
              <a:ext uri="{FF2B5EF4-FFF2-40B4-BE49-F238E27FC236}">
                <a16:creationId xmlns:a16="http://schemas.microsoft.com/office/drawing/2014/main" id="{B7045C2F-3F3B-4D8B-EE9D-5E8B2334A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73</a:t>
            </a:r>
          </a:p>
        </p:txBody>
      </p:sp>
      <p:sp>
        <p:nvSpPr>
          <p:cNvPr id="29" name="Oval 176">
            <a:extLst>
              <a:ext uri="{FF2B5EF4-FFF2-40B4-BE49-F238E27FC236}">
                <a16:creationId xmlns:a16="http://schemas.microsoft.com/office/drawing/2014/main" id="{9AC888FB-A69D-56D1-6664-4271A07E0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72</a:t>
            </a:r>
          </a:p>
        </p:txBody>
      </p:sp>
      <p:sp>
        <p:nvSpPr>
          <p:cNvPr id="30" name="Oval 176">
            <a:extLst>
              <a:ext uri="{FF2B5EF4-FFF2-40B4-BE49-F238E27FC236}">
                <a16:creationId xmlns:a16="http://schemas.microsoft.com/office/drawing/2014/main" id="{BEF4D518-B442-6F1D-279B-251D0E703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71</a:t>
            </a:r>
          </a:p>
        </p:txBody>
      </p:sp>
      <p:sp>
        <p:nvSpPr>
          <p:cNvPr id="31" name="Oval 176">
            <a:extLst>
              <a:ext uri="{FF2B5EF4-FFF2-40B4-BE49-F238E27FC236}">
                <a16:creationId xmlns:a16="http://schemas.microsoft.com/office/drawing/2014/main" id="{33DB3D95-AE41-AB59-6DE2-71A40121C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70</a:t>
            </a:r>
          </a:p>
        </p:txBody>
      </p:sp>
      <p:sp>
        <p:nvSpPr>
          <p:cNvPr id="32" name="Oval 176">
            <a:extLst>
              <a:ext uri="{FF2B5EF4-FFF2-40B4-BE49-F238E27FC236}">
                <a16:creationId xmlns:a16="http://schemas.microsoft.com/office/drawing/2014/main" id="{D2446CAB-F5A2-C014-2B7E-2A0616E76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69</a:t>
            </a:r>
          </a:p>
        </p:txBody>
      </p:sp>
      <p:sp>
        <p:nvSpPr>
          <p:cNvPr id="33" name="Oval 176">
            <a:extLst>
              <a:ext uri="{FF2B5EF4-FFF2-40B4-BE49-F238E27FC236}">
                <a16:creationId xmlns:a16="http://schemas.microsoft.com/office/drawing/2014/main" id="{8DC6F8E5-7A4B-6FAA-DF07-A01FD6A7A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68</a:t>
            </a:r>
          </a:p>
        </p:txBody>
      </p:sp>
      <p:sp>
        <p:nvSpPr>
          <p:cNvPr id="34" name="Oval 176">
            <a:extLst>
              <a:ext uri="{FF2B5EF4-FFF2-40B4-BE49-F238E27FC236}">
                <a16:creationId xmlns:a16="http://schemas.microsoft.com/office/drawing/2014/main" id="{FCE05176-66F2-D300-F2E6-31080F5B8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67</a:t>
            </a:r>
          </a:p>
        </p:txBody>
      </p:sp>
      <p:sp>
        <p:nvSpPr>
          <p:cNvPr id="35" name="Oval 176">
            <a:extLst>
              <a:ext uri="{FF2B5EF4-FFF2-40B4-BE49-F238E27FC236}">
                <a16:creationId xmlns:a16="http://schemas.microsoft.com/office/drawing/2014/main" id="{1A5C3A09-E5F2-4012-8CDB-F9300F3F3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66</a:t>
            </a:r>
          </a:p>
        </p:txBody>
      </p:sp>
      <p:sp>
        <p:nvSpPr>
          <p:cNvPr id="36" name="Oval 176">
            <a:extLst>
              <a:ext uri="{FF2B5EF4-FFF2-40B4-BE49-F238E27FC236}">
                <a16:creationId xmlns:a16="http://schemas.microsoft.com/office/drawing/2014/main" id="{83ADEA35-0641-634B-6C90-544BB6C34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65</a:t>
            </a:r>
          </a:p>
        </p:txBody>
      </p:sp>
      <p:sp>
        <p:nvSpPr>
          <p:cNvPr id="37" name="Oval 176">
            <a:extLst>
              <a:ext uri="{FF2B5EF4-FFF2-40B4-BE49-F238E27FC236}">
                <a16:creationId xmlns:a16="http://schemas.microsoft.com/office/drawing/2014/main" id="{A88DE495-0C8B-BA65-4DCA-876C6E29F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64</a:t>
            </a:r>
          </a:p>
        </p:txBody>
      </p:sp>
      <p:sp>
        <p:nvSpPr>
          <p:cNvPr id="38" name="Oval 176">
            <a:extLst>
              <a:ext uri="{FF2B5EF4-FFF2-40B4-BE49-F238E27FC236}">
                <a16:creationId xmlns:a16="http://schemas.microsoft.com/office/drawing/2014/main" id="{35B6079D-6029-D2F2-D956-A996F3720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63</a:t>
            </a:r>
          </a:p>
        </p:txBody>
      </p:sp>
      <p:sp>
        <p:nvSpPr>
          <p:cNvPr id="39" name="Oval 176">
            <a:extLst>
              <a:ext uri="{FF2B5EF4-FFF2-40B4-BE49-F238E27FC236}">
                <a16:creationId xmlns:a16="http://schemas.microsoft.com/office/drawing/2014/main" id="{93B3B4F4-251C-C65C-8943-DCD1CA531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62</a:t>
            </a:r>
          </a:p>
        </p:txBody>
      </p:sp>
      <p:sp>
        <p:nvSpPr>
          <p:cNvPr id="40" name="Oval 176">
            <a:extLst>
              <a:ext uri="{FF2B5EF4-FFF2-40B4-BE49-F238E27FC236}">
                <a16:creationId xmlns:a16="http://schemas.microsoft.com/office/drawing/2014/main" id="{13ABE5FA-79D2-C0DD-BEDB-C95490C59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61</a:t>
            </a:r>
          </a:p>
        </p:txBody>
      </p:sp>
      <p:sp>
        <p:nvSpPr>
          <p:cNvPr id="41" name="Oval 176">
            <a:extLst>
              <a:ext uri="{FF2B5EF4-FFF2-40B4-BE49-F238E27FC236}">
                <a16:creationId xmlns:a16="http://schemas.microsoft.com/office/drawing/2014/main" id="{A84AA539-E302-EF32-248E-6F88633D7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60</a:t>
            </a:r>
          </a:p>
        </p:txBody>
      </p:sp>
      <p:sp>
        <p:nvSpPr>
          <p:cNvPr id="42" name="Oval 176">
            <a:extLst>
              <a:ext uri="{FF2B5EF4-FFF2-40B4-BE49-F238E27FC236}">
                <a16:creationId xmlns:a16="http://schemas.microsoft.com/office/drawing/2014/main" id="{EB1661D0-A1A7-472E-39F1-E0A03EC3D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59</a:t>
            </a:r>
          </a:p>
        </p:txBody>
      </p:sp>
      <p:sp>
        <p:nvSpPr>
          <p:cNvPr id="43" name="Oval 176">
            <a:extLst>
              <a:ext uri="{FF2B5EF4-FFF2-40B4-BE49-F238E27FC236}">
                <a16:creationId xmlns:a16="http://schemas.microsoft.com/office/drawing/2014/main" id="{5BC41842-4DBD-B092-1DA2-52A74306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58</a:t>
            </a:r>
          </a:p>
        </p:txBody>
      </p:sp>
      <p:sp>
        <p:nvSpPr>
          <p:cNvPr id="44" name="Oval 176">
            <a:extLst>
              <a:ext uri="{FF2B5EF4-FFF2-40B4-BE49-F238E27FC236}">
                <a16:creationId xmlns:a16="http://schemas.microsoft.com/office/drawing/2014/main" id="{65133F05-E487-8BC3-5EB3-AC6B030E6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57</a:t>
            </a:r>
          </a:p>
        </p:txBody>
      </p:sp>
      <p:sp>
        <p:nvSpPr>
          <p:cNvPr id="45" name="Oval 176">
            <a:extLst>
              <a:ext uri="{FF2B5EF4-FFF2-40B4-BE49-F238E27FC236}">
                <a16:creationId xmlns:a16="http://schemas.microsoft.com/office/drawing/2014/main" id="{CCD2875C-CE55-647D-87CD-CCF072BD3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56</a:t>
            </a:r>
          </a:p>
        </p:txBody>
      </p:sp>
      <p:sp>
        <p:nvSpPr>
          <p:cNvPr id="46" name="Oval 176">
            <a:extLst>
              <a:ext uri="{FF2B5EF4-FFF2-40B4-BE49-F238E27FC236}">
                <a16:creationId xmlns:a16="http://schemas.microsoft.com/office/drawing/2014/main" id="{73B656D6-C8A6-F680-FFA4-149BAF26E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55</a:t>
            </a:r>
          </a:p>
        </p:txBody>
      </p:sp>
      <p:sp>
        <p:nvSpPr>
          <p:cNvPr id="47" name="Oval 176">
            <a:extLst>
              <a:ext uri="{FF2B5EF4-FFF2-40B4-BE49-F238E27FC236}">
                <a16:creationId xmlns:a16="http://schemas.microsoft.com/office/drawing/2014/main" id="{C4E0E646-79A6-2AD6-B182-EE3BA590C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54</a:t>
            </a:r>
          </a:p>
        </p:txBody>
      </p:sp>
      <p:sp>
        <p:nvSpPr>
          <p:cNvPr id="48" name="Oval 176">
            <a:extLst>
              <a:ext uri="{FF2B5EF4-FFF2-40B4-BE49-F238E27FC236}">
                <a16:creationId xmlns:a16="http://schemas.microsoft.com/office/drawing/2014/main" id="{83AD21BE-4902-6A7F-0A32-3076CEC22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53</a:t>
            </a:r>
          </a:p>
        </p:txBody>
      </p:sp>
      <p:sp>
        <p:nvSpPr>
          <p:cNvPr id="49" name="Oval 176">
            <a:extLst>
              <a:ext uri="{FF2B5EF4-FFF2-40B4-BE49-F238E27FC236}">
                <a16:creationId xmlns:a16="http://schemas.microsoft.com/office/drawing/2014/main" id="{B63DC8B4-E362-0171-F9A3-2E20257C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52</a:t>
            </a:r>
          </a:p>
        </p:txBody>
      </p:sp>
      <p:sp>
        <p:nvSpPr>
          <p:cNvPr id="50" name="Oval 176">
            <a:extLst>
              <a:ext uri="{FF2B5EF4-FFF2-40B4-BE49-F238E27FC236}">
                <a16:creationId xmlns:a16="http://schemas.microsoft.com/office/drawing/2014/main" id="{71B25435-221C-E545-7E08-0D8CA16C5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51</a:t>
            </a:r>
          </a:p>
        </p:txBody>
      </p:sp>
      <p:sp>
        <p:nvSpPr>
          <p:cNvPr id="51" name="Oval 176">
            <a:extLst>
              <a:ext uri="{FF2B5EF4-FFF2-40B4-BE49-F238E27FC236}">
                <a16:creationId xmlns:a16="http://schemas.microsoft.com/office/drawing/2014/main" id="{B5981BF7-8D9F-9853-47C8-BFA3E503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50</a:t>
            </a:r>
          </a:p>
        </p:txBody>
      </p:sp>
      <p:sp>
        <p:nvSpPr>
          <p:cNvPr id="52" name="Oval 176">
            <a:extLst>
              <a:ext uri="{FF2B5EF4-FFF2-40B4-BE49-F238E27FC236}">
                <a16:creationId xmlns:a16="http://schemas.microsoft.com/office/drawing/2014/main" id="{85C96258-D92C-8512-396D-31ABAD6C3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49</a:t>
            </a:r>
          </a:p>
        </p:txBody>
      </p:sp>
      <p:sp>
        <p:nvSpPr>
          <p:cNvPr id="53" name="Oval 176">
            <a:extLst>
              <a:ext uri="{FF2B5EF4-FFF2-40B4-BE49-F238E27FC236}">
                <a16:creationId xmlns:a16="http://schemas.microsoft.com/office/drawing/2014/main" id="{2CF4C105-3CE7-D224-67FB-549AB45E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48</a:t>
            </a:r>
          </a:p>
        </p:txBody>
      </p:sp>
      <p:sp>
        <p:nvSpPr>
          <p:cNvPr id="54" name="Oval 176">
            <a:extLst>
              <a:ext uri="{FF2B5EF4-FFF2-40B4-BE49-F238E27FC236}">
                <a16:creationId xmlns:a16="http://schemas.microsoft.com/office/drawing/2014/main" id="{4588440D-77D9-C141-88C5-25A7A7239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47</a:t>
            </a:r>
          </a:p>
        </p:txBody>
      </p:sp>
      <p:sp>
        <p:nvSpPr>
          <p:cNvPr id="55" name="Oval 176">
            <a:extLst>
              <a:ext uri="{FF2B5EF4-FFF2-40B4-BE49-F238E27FC236}">
                <a16:creationId xmlns:a16="http://schemas.microsoft.com/office/drawing/2014/main" id="{9DE41289-49D1-817B-1488-B3E1F3BC9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46</a:t>
            </a:r>
          </a:p>
        </p:txBody>
      </p:sp>
      <p:sp>
        <p:nvSpPr>
          <p:cNvPr id="56" name="Oval 176">
            <a:extLst>
              <a:ext uri="{FF2B5EF4-FFF2-40B4-BE49-F238E27FC236}">
                <a16:creationId xmlns:a16="http://schemas.microsoft.com/office/drawing/2014/main" id="{EC7A5B4A-B02E-D0A2-F159-B631D575B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45</a:t>
            </a:r>
          </a:p>
        </p:txBody>
      </p:sp>
      <p:sp>
        <p:nvSpPr>
          <p:cNvPr id="57" name="Oval 176">
            <a:extLst>
              <a:ext uri="{FF2B5EF4-FFF2-40B4-BE49-F238E27FC236}">
                <a16:creationId xmlns:a16="http://schemas.microsoft.com/office/drawing/2014/main" id="{A8AC6FAC-8EFA-FE02-F618-946E74C24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44</a:t>
            </a:r>
          </a:p>
        </p:txBody>
      </p:sp>
      <p:sp>
        <p:nvSpPr>
          <p:cNvPr id="58" name="Oval 176">
            <a:extLst>
              <a:ext uri="{FF2B5EF4-FFF2-40B4-BE49-F238E27FC236}">
                <a16:creationId xmlns:a16="http://schemas.microsoft.com/office/drawing/2014/main" id="{90EAC80C-89A9-02E9-D0D1-12A835F8A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43</a:t>
            </a:r>
          </a:p>
        </p:txBody>
      </p:sp>
      <p:sp>
        <p:nvSpPr>
          <p:cNvPr id="59" name="Oval 176">
            <a:extLst>
              <a:ext uri="{FF2B5EF4-FFF2-40B4-BE49-F238E27FC236}">
                <a16:creationId xmlns:a16="http://schemas.microsoft.com/office/drawing/2014/main" id="{C9AFA495-1861-4854-E6C8-B57D4BAFF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42</a:t>
            </a:r>
          </a:p>
        </p:txBody>
      </p:sp>
      <p:sp>
        <p:nvSpPr>
          <p:cNvPr id="60" name="Oval 176">
            <a:extLst>
              <a:ext uri="{FF2B5EF4-FFF2-40B4-BE49-F238E27FC236}">
                <a16:creationId xmlns:a16="http://schemas.microsoft.com/office/drawing/2014/main" id="{2893F7C6-B8C9-D13C-9A7B-1BECE9A92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41</a:t>
            </a:r>
          </a:p>
        </p:txBody>
      </p:sp>
      <p:sp>
        <p:nvSpPr>
          <p:cNvPr id="61" name="Oval 176">
            <a:extLst>
              <a:ext uri="{FF2B5EF4-FFF2-40B4-BE49-F238E27FC236}">
                <a16:creationId xmlns:a16="http://schemas.microsoft.com/office/drawing/2014/main" id="{31D42AE7-CB6D-25D1-4151-9EF90C7DB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40</a:t>
            </a:r>
          </a:p>
        </p:txBody>
      </p:sp>
      <p:sp>
        <p:nvSpPr>
          <p:cNvPr id="62" name="Oval 176">
            <a:extLst>
              <a:ext uri="{FF2B5EF4-FFF2-40B4-BE49-F238E27FC236}">
                <a16:creationId xmlns:a16="http://schemas.microsoft.com/office/drawing/2014/main" id="{0D1093F7-7D58-3BF3-7210-8CE904748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39</a:t>
            </a:r>
          </a:p>
        </p:txBody>
      </p:sp>
      <p:sp>
        <p:nvSpPr>
          <p:cNvPr id="63" name="Oval 176">
            <a:extLst>
              <a:ext uri="{FF2B5EF4-FFF2-40B4-BE49-F238E27FC236}">
                <a16:creationId xmlns:a16="http://schemas.microsoft.com/office/drawing/2014/main" id="{C0E6A029-F8B1-C885-0E43-84E2955A0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38</a:t>
            </a:r>
          </a:p>
        </p:txBody>
      </p:sp>
      <p:sp>
        <p:nvSpPr>
          <p:cNvPr id="64" name="Oval 176">
            <a:extLst>
              <a:ext uri="{FF2B5EF4-FFF2-40B4-BE49-F238E27FC236}">
                <a16:creationId xmlns:a16="http://schemas.microsoft.com/office/drawing/2014/main" id="{2D1F1E6F-9443-F387-F3F0-373A898BE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37</a:t>
            </a:r>
          </a:p>
        </p:txBody>
      </p:sp>
      <p:sp>
        <p:nvSpPr>
          <p:cNvPr id="65" name="Oval 176">
            <a:extLst>
              <a:ext uri="{FF2B5EF4-FFF2-40B4-BE49-F238E27FC236}">
                <a16:creationId xmlns:a16="http://schemas.microsoft.com/office/drawing/2014/main" id="{A29B08BC-B3A1-665E-11A0-33E46C7CF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36</a:t>
            </a:r>
          </a:p>
        </p:txBody>
      </p:sp>
      <p:sp>
        <p:nvSpPr>
          <p:cNvPr id="66" name="Oval 176">
            <a:extLst>
              <a:ext uri="{FF2B5EF4-FFF2-40B4-BE49-F238E27FC236}">
                <a16:creationId xmlns:a16="http://schemas.microsoft.com/office/drawing/2014/main" id="{46454E02-80D4-59E6-4846-C5B452071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35</a:t>
            </a:r>
          </a:p>
        </p:txBody>
      </p:sp>
      <p:sp>
        <p:nvSpPr>
          <p:cNvPr id="67" name="Oval 176">
            <a:extLst>
              <a:ext uri="{FF2B5EF4-FFF2-40B4-BE49-F238E27FC236}">
                <a16:creationId xmlns:a16="http://schemas.microsoft.com/office/drawing/2014/main" id="{97269B70-973A-335F-0178-EF11ADD78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34</a:t>
            </a:r>
          </a:p>
        </p:txBody>
      </p:sp>
      <p:sp>
        <p:nvSpPr>
          <p:cNvPr id="68" name="Oval 176">
            <a:extLst>
              <a:ext uri="{FF2B5EF4-FFF2-40B4-BE49-F238E27FC236}">
                <a16:creationId xmlns:a16="http://schemas.microsoft.com/office/drawing/2014/main" id="{54D92B07-219E-7F01-53B3-5D7A55D7E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33</a:t>
            </a:r>
          </a:p>
        </p:txBody>
      </p:sp>
      <p:sp>
        <p:nvSpPr>
          <p:cNvPr id="69" name="Oval 176">
            <a:extLst>
              <a:ext uri="{FF2B5EF4-FFF2-40B4-BE49-F238E27FC236}">
                <a16:creationId xmlns:a16="http://schemas.microsoft.com/office/drawing/2014/main" id="{D4178801-1E29-A32E-946F-F62D8968B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32</a:t>
            </a:r>
          </a:p>
        </p:txBody>
      </p:sp>
      <p:sp>
        <p:nvSpPr>
          <p:cNvPr id="70" name="Oval 176">
            <a:extLst>
              <a:ext uri="{FF2B5EF4-FFF2-40B4-BE49-F238E27FC236}">
                <a16:creationId xmlns:a16="http://schemas.microsoft.com/office/drawing/2014/main" id="{DD22F252-8157-44F4-B089-7D601F6C0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31</a:t>
            </a:r>
          </a:p>
        </p:txBody>
      </p:sp>
      <p:sp>
        <p:nvSpPr>
          <p:cNvPr id="71" name="Oval 176">
            <a:extLst>
              <a:ext uri="{FF2B5EF4-FFF2-40B4-BE49-F238E27FC236}">
                <a16:creationId xmlns:a16="http://schemas.microsoft.com/office/drawing/2014/main" id="{EE012E03-9494-0F43-E38F-3FCB1DC8F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30</a:t>
            </a:r>
          </a:p>
        </p:txBody>
      </p:sp>
      <p:sp>
        <p:nvSpPr>
          <p:cNvPr id="72" name="Oval 176">
            <a:extLst>
              <a:ext uri="{FF2B5EF4-FFF2-40B4-BE49-F238E27FC236}">
                <a16:creationId xmlns:a16="http://schemas.microsoft.com/office/drawing/2014/main" id="{BC3C0983-DA55-D1DE-7F8D-1ED06FDAD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29</a:t>
            </a:r>
          </a:p>
        </p:txBody>
      </p:sp>
      <p:sp>
        <p:nvSpPr>
          <p:cNvPr id="73" name="Oval 176">
            <a:extLst>
              <a:ext uri="{FF2B5EF4-FFF2-40B4-BE49-F238E27FC236}">
                <a16:creationId xmlns:a16="http://schemas.microsoft.com/office/drawing/2014/main" id="{4CDD00CB-CFE4-9E2D-C425-89C7BF0B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28</a:t>
            </a:r>
          </a:p>
        </p:txBody>
      </p:sp>
      <p:sp>
        <p:nvSpPr>
          <p:cNvPr id="74" name="Oval 176">
            <a:extLst>
              <a:ext uri="{FF2B5EF4-FFF2-40B4-BE49-F238E27FC236}">
                <a16:creationId xmlns:a16="http://schemas.microsoft.com/office/drawing/2014/main" id="{F5369FDF-116F-26D8-867B-8415DD39B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27</a:t>
            </a:r>
          </a:p>
        </p:txBody>
      </p:sp>
      <p:sp>
        <p:nvSpPr>
          <p:cNvPr id="75" name="Oval 176">
            <a:extLst>
              <a:ext uri="{FF2B5EF4-FFF2-40B4-BE49-F238E27FC236}">
                <a16:creationId xmlns:a16="http://schemas.microsoft.com/office/drawing/2014/main" id="{316ED877-DCAC-3DEF-C884-30C4544BE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26</a:t>
            </a:r>
          </a:p>
        </p:txBody>
      </p:sp>
      <p:sp>
        <p:nvSpPr>
          <p:cNvPr id="76" name="Oval 176">
            <a:extLst>
              <a:ext uri="{FF2B5EF4-FFF2-40B4-BE49-F238E27FC236}">
                <a16:creationId xmlns:a16="http://schemas.microsoft.com/office/drawing/2014/main" id="{57D8C969-6250-3CEC-E3C4-AF19CF3A3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25</a:t>
            </a:r>
          </a:p>
        </p:txBody>
      </p:sp>
      <p:sp>
        <p:nvSpPr>
          <p:cNvPr id="77" name="Oval 176">
            <a:extLst>
              <a:ext uri="{FF2B5EF4-FFF2-40B4-BE49-F238E27FC236}">
                <a16:creationId xmlns:a16="http://schemas.microsoft.com/office/drawing/2014/main" id="{A85F9969-11CB-97AB-171E-055F82B1D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24</a:t>
            </a:r>
          </a:p>
        </p:txBody>
      </p:sp>
      <p:sp>
        <p:nvSpPr>
          <p:cNvPr id="78" name="Oval 176">
            <a:extLst>
              <a:ext uri="{FF2B5EF4-FFF2-40B4-BE49-F238E27FC236}">
                <a16:creationId xmlns:a16="http://schemas.microsoft.com/office/drawing/2014/main" id="{ABC669C4-E2BD-486E-88EA-D20448F64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23</a:t>
            </a:r>
          </a:p>
        </p:txBody>
      </p:sp>
      <p:sp>
        <p:nvSpPr>
          <p:cNvPr id="79" name="Oval 176">
            <a:extLst>
              <a:ext uri="{FF2B5EF4-FFF2-40B4-BE49-F238E27FC236}">
                <a16:creationId xmlns:a16="http://schemas.microsoft.com/office/drawing/2014/main" id="{2CA5A00C-CB69-A2B8-918E-FA236135F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22</a:t>
            </a:r>
          </a:p>
        </p:txBody>
      </p:sp>
      <p:sp>
        <p:nvSpPr>
          <p:cNvPr id="80" name="Oval 176">
            <a:extLst>
              <a:ext uri="{FF2B5EF4-FFF2-40B4-BE49-F238E27FC236}">
                <a16:creationId xmlns:a16="http://schemas.microsoft.com/office/drawing/2014/main" id="{0775A031-81D3-7055-0CE2-98DF79411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21</a:t>
            </a:r>
          </a:p>
        </p:txBody>
      </p:sp>
      <p:sp>
        <p:nvSpPr>
          <p:cNvPr id="81" name="Oval 176">
            <a:extLst>
              <a:ext uri="{FF2B5EF4-FFF2-40B4-BE49-F238E27FC236}">
                <a16:creationId xmlns:a16="http://schemas.microsoft.com/office/drawing/2014/main" id="{AD6880AE-C3DD-DFD7-9F8E-7FFC03155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82" name="Oval 176">
            <a:extLst>
              <a:ext uri="{FF2B5EF4-FFF2-40B4-BE49-F238E27FC236}">
                <a16:creationId xmlns:a16="http://schemas.microsoft.com/office/drawing/2014/main" id="{AC08798D-576F-056E-72C1-B4596FC6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83" name="Oval 176">
            <a:extLst>
              <a:ext uri="{FF2B5EF4-FFF2-40B4-BE49-F238E27FC236}">
                <a16:creationId xmlns:a16="http://schemas.microsoft.com/office/drawing/2014/main" id="{1E9C0FF6-8D2B-703A-8BEF-A9FC50E2A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84" name="Oval 176">
            <a:extLst>
              <a:ext uri="{FF2B5EF4-FFF2-40B4-BE49-F238E27FC236}">
                <a16:creationId xmlns:a16="http://schemas.microsoft.com/office/drawing/2014/main" id="{D025592D-EFDF-2614-F20F-11502A0F5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85" name="Oval 176">
            <a:extLst>
              <a:ext uri="{FF2B5EF4-FFF2-40B4-BE49-F238E27FC236}">
                <a16:creationId xmlns:a16="http://schemas.microsoft.com/office/drawing/2014/main" id="{76265EE0-3B22-9A34-4FFD-EB97A8EE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86" name="Oval 176">
            <a:extLst>
              <a:ext uri="{FF2B5EF4-FFF2-40B4-BE49-F238E27FC236}">
                <a16:creationId xmlns:a16="http://schemas.microsoft.com/office/drawing/2014/main" id="{568EAB99-0F52-5D76-95F8-C14923DD2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87" name="Oval 176">
            <a:extLst>
              <a:ext uri="{FF2B5EF4-FFF2-40B4-BE49-F238E27FC236}">
                <a16:creationId xmlns:a16="http://schemas.microsoft.com/office/drawing/2014/main" id="{A5141853-4D13-D7B8-7D4E-E49D52EC0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88" name="Oval 176">
            <a:extLst>
              <a:ext uri="{FF2B5EF4-FFF2-40B4-BE49-F238E27FC236}">
                <a16:creationId xmlns:a16="http://schemas.microsoft.com/office/drawing/2014/main" id="{A1046735-F427-5AB2-28C0-6081A2EFD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89" name="Oval 176">
            <a:extLst>
              <a:ext uri="{FF2B5EF4-FFF2-40B4-BE49-F238E27FC236}">
                <a16:creationId xmlns:a16="http://schemas.microsoft.com/office/drawing/2014/main" id="{0A84592D-B65C-BB1D-36F1-963E93272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90" name="Oval 176">
            <a:extLst>
              <a:ext uri="{FF2B5EF4-FFF2-40B4-BE49-F238E27FC236}">
                <a16:creationId xmlns:a16="http://schemas.microsoft.com/office/drawing/2014/main" id="{3FEC1A09-4951-E8A9-1004-90E9FB302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91" name="Oval 176">
            <a:extLst>
              <a:ext uri="{FF2B5EF4-FFF2-40B4-BE49-F238E27FC236}">
                <a16:creationId xmlns:a16="http://schemas.microsoft.com/office/drawing/2014/main" id="{E1641B0D-46FB-FF7C-9B6A-4371D40FE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92" name="Oval 176">
            <a:extLst>
              <a:ext uri="{FF2B5EF4-FFF2-40B4-BE49-F238E27FC236}">
                <a16:creationId xmlns:a16="http://schemas.microsoft.com/office/drawing/2014/main" id="{DE4DBC6F-677D-DD64-562D-860BBCCE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93" name="Oval 176">
            <a:extLst>
              <a:ext uri="{FF2B5EF4-FFF2-40B4-BE49-F238E27FC236}">
                <a16:creationId xmlns:a16="http://schemas.microsoft.com/office/drawing/2014/main" id="{B319AA6A-48E7-52E1-6017-FB405DD69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94" name="Oval 176">
            <a:extLst>
              <a:ext uri="{FF2B5EF4-FFF2-40B4-BE49-F238E27FC236}">
                <a16:creationId xmlns:a16="http://schemas.microsoft.com/office/drawing/2014/main" id="{CE51C2F9-2BF4-A988-6B09-9A2805CDC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95" name="Oval 176">
            <a:extLst>
              <a:ext uri="{FF2B5EF4-FFF2-40B4-BE49-F238E27FC236}">
                <a16:creationId xmlns:a16="http://schemas.microsoft.com/office/drawing/2014/main" id="{F6CEB8FA-779F-E3AE-C962-8C0DBA226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96" name="Oval 176">
            <a:extLst>
              <a:ext uri="{FF2B5EF4-FFF2-40B4-BE49-F238E27FC236}">
                <a16:creationId xmlns:a16="http://schemas.microsoft.com/office/drawing/2014/main" id="{EEAC5476-8A28-352C-A1F3-2B4CE427D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97" name="Oval 176">
            <a:extLst>
              <a:ext uri="{FF2B5EF4-FFF2-40B4-BE49-F238E27FC236}">
                <a16:creationId xmlns:a16="http://schemas.microsoft.com/office/drawing/2014/main" id="{06356265-C387-FD58-4F01-A75EBCA09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98" name="Oval 176">
            <a:extLst>
              <a:ext uri="{FF2B5EF4-FFF2-40B4-BE49-F238E27FC236}">
                <a16:creationId xmlns:a16="http://schemas.microsoft.com/office/drawing/2014/main" id="{4376DAA3-62AC-6A4D-FFDD-BB2DE0837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99" name="Oval 176">
            <a:extLst>
              <a:ext uri="{FF2B5EF4-FFF2-40B4-BE49-F238E27FC236}">
                <a16:creationId xmlns:a16="http://schemas.microsoft.com/office/drawing/2014/main" id="{9436B9E3-1C51-0DD7-B085-A4700580D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00" name="Oval 176">
            <a:extLst>
              <a:ext uri="{FF2B5EF4-FFF2-40B4-BE49-F238E27FC236}">
                <a16:creationId xmlns:a16="http://schemas.microsoft.com/office/drawing/2014/main" id="{49556362-EB23-DE39-D57B-91FF271DB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01" name="Oval 176">
            <a:extLst>
              <a:ext uri="{FF2B5EF4-FFF2-40B4-BE49-F238E27FC236}">
                <a16:creationId xmlns:a16="http://schemas.microsoft.com/office/drawing/2014/main" id="{3D571248-AE38-5DEF-4BEF-76DB26690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05" y="58587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sp>
        <p:nvSpPr>
          <p:cNvPr id="102" name="Text Box 97">
            <a:extLst>
              <a:ext uri="{FF2B5EF4-FFF2-40B4-BE49-F238E27FC236}">
                <a16:creationId xmlns:a16="http://schemas.microsoft.com/office/drawing/2014/main" id="{A30F5359-945E-3214-4C7C-694179963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905" y="4944321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90 GIÂY</a:t>
            </a:r>
          </a:p>
        </p:txBody>
      </p:sp>
      <p:sp>
        <p:nvSpPr>
          <p:cNvPr id="103" name="Text Box 98">
            <a:extLst>
              <a:ext uri="{FF2B5EF4-FFF2-40B4-BE49-F238E27FC236}">
                <a16:creationId xmlns:a16="http://schemas.microsoft.com/office/drawing/2014/main" id="{352104CE-F613-7CC6-94C7-87EA4836A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0305" y="4258521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233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670" y="1411605"/>
            <a:ext cx="1896745" cy="545401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9285" y="-5080"/>
            <a:ext cx="2691130" cy="3676015"/>
          </a:xfrm>
          <a:prstGeom prst="rect">
            <a:avLst/>
          </a:prstGeom>
        </p:spPr>
      </p:pic>
      <p:pic>
        <p:nvPicPr>
          <p:cNvPr id="7" name="图片 6" descr="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3670300"/>
            <a:ext cx="5073650" cy="3195320"/>
          </a:xfrm>
          <a:prstGeom prst="rect">
            <a:avLst/>
          </a:prstGeom>
        </p:spPr>
      </p:pic>
      <p:pic>
        <p:nvPicPr>
          <p:cNvPr id="18" name="图片 6" descr="222">
            <a:extLst>
              <a:ext uri="{FF2B5EF4-FFF2-40B4-BE49-F238E27FC236}">
                <a16:creationId xmlns:a16="http://schemas.microsoft.com/office/drawing/2014/main" id="{268E8550-3FC1-28F9-C16B-5F31D3F7A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3689350"/>
            <a:ext cx="5073650" cy="3195320"/>
          </a:xfrm>
          <a:prstGeom prst="rect">
            <a:avLst/>
          </a:prstGeom>
        </p:spPr>
      </p:pic>
      <p:graphicFrame>
        <p:nvGraphicFramePr>
          <p:cNvPr id="2" name="Table 24">
            <a:extLst>
              <a:ext uri="{FF2B5EF4-FFF2-40B4-BE49-F238E27FC236}">
                <a16:creationId xmlns:a16="http://schemas.microsoft.com/office/drawing/2014/main" id="{2786C13A-C084-C3FD-55AB-78B835FFA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87088"/>
              </p:ext>
            </p:extLst>
          </p:nvPr>
        </p:nvGraphicFramePr>
        <p:xfrm>
          <a:off x="2185670" y="529166"/>
          <a:ext cx="8128000" cy="563350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698555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72522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721872"/>
                  </a:ext>
                </a:extLst>
              </a:tr>
              <a:tr h="4322869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xảo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bịp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bịp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bợm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738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20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670" y="1411605"/>
            <a:ext cx="1896745" cy="545401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9285" y="-5080"/>
            <a:ext cx="2691130" cy="3676015"/>
          </a:xfrm>
          <a:prstGeom prst="rect">
            <a:avLst/>
          </a:prstGeom>
        </p:spPr>
      </p:pic>
      <p:pic>
        <p:nvPicPr>
          <p:cNvPr id="7" name="图片 6" descr="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3670300"/>
            <a:ext cx="5073650" cy="3195320"/>
          </a:xfrm>
          <a:prstGeom prst="rect">
            <a:avLst/>
          </a:prstGeom>
        </p:spPr>
      </p:pic>
      <p:pic>
        <p:nvPicPr>
          <p:cNvPr id="18" name="图片 6" descr="222">
            <a:extLst>
              <a:ext uri="{FF2B5EF4-FFF2-40B4-BE49-F238E27FC236}">
                <a16:creationId xmlns:a16="http://schemas.microsoft.com/office/drawing/2014/main" id="{268E8550-3FC1-28F9-C16B-5F31D3F7A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3689350"/>
            <a:ext cx="5073650" cy="319532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AC91EB0-32C9-4568-2A37-88EB66FF54F4}"/>
              </a:ext>
            </a:extLst>
          </p:cNvPr>
          <p:cNvSpPr/>
          <p:nvPr/>
        </p:nvSpPr>
        <p:spPr>
          <a:xfrm>
            <a:off x="381000" y="766127"/>
            <a:ext cx="10648950" cy="120554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126F5B8-4837-DFFD-8B4C-13D479EC2187}"/>
              </a:ext>
            </a:extLst>
          </p:cNvPr>
          <p:cNvSpPr/>
          <p:nvPr/>
        </p:nvSpPr>
        <p:spPr>
          <a:xfrm>
            <a:off x="381000" y="2724785"/>
            <a:ext cx="10648950" cy="132715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20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670" y="1411605"/>
            <a:ext cx="1896745" cy="545401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9285" y="-5080"/>
            <a:ext cx="2691130" cy="3676015"/>
          </a:xfrm>
          <a:prstGeom prst="rect">
            <a:avLst/>
          </a:prstGeom>
        </p:spPr>
      </p:pic>
      <p:pic>
        <p:nvPicPr>
          <p:cNvPr id="7" name="图片 6" descr="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3670300"/>
            <a:ext cx="5073650" cy="3195320"/>
          </a:xfrm>
          <a:prstGeom prst="rect">
            <a:avLst/>
          </a:prstGeom>
        </p:spPr>
      </p:pic>
      <p:pic>
        <p:nvPicPr>
          <p:cNvPr id="18" name="图片 6" descr="222">
            <a:extLst>
              <a:ext uri="{FF2B5EF4-FFF2-40B4-BE49-F238E27FC236}">
                <a16:creationId xmlns:a16="http://schemas.microsoft.com/office/drawing/2014/main" id="{268E8550-3FC1-28F9-C16B-5F31D3F7A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3689350"/>
            <a:ext cx="5073650" cy="3195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52D45B-4D22-FEF0-B61A-25F432B3CA7F}"/>
              </a:ext>
            </a:extLst>
          </p:cNvPr>
          <p:cNvSpPr txBox="1"/>
          <p:nvPr/>
        </p:nvSpPr>
        <p:spPr>
          <a:xfrm>
            <a:off x="161925" y="385717"/>
            <a:ext cx="1141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46B57B-04B9-BF21-F19A-20733EB36F36}"/>
              </a:ext>
            </a:extLst>
          </p:cNvPr>
          <p:cNvSpPr txBox="1"/>
          <p:nvPr/>
        </p:nvSpPr>
        <p:spPr>
          <a:xfrm>
            <a:off x="1219200" y="108843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65AAA-FFB5-D552-9DB4-321E353A7314}"/>
              </a:ext>
            </a:extLst>
          </p:cNvPr>
          <p:cNvSpPr txBox="1"/>
          <p:nvPr/>
        </p:nvSpPr>
        <p:spPr>
          <a:xfrm>
            <a:off x="1219200" y="1940548"/>
            <a:ext cx="821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DDBA7-88F1-C0A2-A3D2-EFB8F952E8CF}"/>
              </a:ext>
            </a:extLst>
          </p:cNvPr>
          <p:cNvSpPr txBox="1"/>
          <p:nvPr/>
        </p:nvSpPr>
        <p:spPr>
          <a:xfrm>
            <a:off x="1219200" y="2871340"/>
            <a:ext cx="821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093C9-7297-20F3-85FE-7B6215A567ED}"/>
              </a:ext>
            </a:extLst>
          </p:cNvPr>
          <p:cNvSpPr txBox="1"/>
          <p:nvPr/>
        </p:nvSpPr>
        <p:spPr>
          <a:xfrm>
            <a:off x="1219200" y="3802132"/>
            <a:ext cx="1048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5BED11-5532-9090-6B19-A78C54A29E67}"/>
              </a:ext>
            </a:extLst>
          </p:cNvPr>
          <p:cNvSpPr/>
          <p:nvPr/>
        </p:nvSpPr>
        <p:spPr>
          <a:xfrm>
            <a:off x="1129665" y="2935162"/>
            <a:ext cx="650697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3373-F6D1-29D1-AB8A-1F9340E2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93676"/>
            <a:ext cx="4286250" cy="9358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ruột</a:t>
            </a:r>
            <a:r>
              <a:rPr lang="en-US" sz="3600" dirty="0"/>
              <a:t> </a:t>
            </a:r>
            <a:r>
              <a:rPr lang="en-US" sz="3600" dirty="0" err="1"/>
              <a:t>ngựa</a:t>
            </a:r>
            <a:r>
              <a:rPr lang="en-US" sz="3600" dirty="0"/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34BDD9-E4D4-1998-17B5-0E8211C330D8}"/>
              </a:ext>
            </a:extLst>
          </p:cNvPr>
          <p:cNvSpPr txBox="1">
            <a:spLocks/>
          </p:cNvSpPr>
          <p:nvPr/>
        </p:nvSpPr>
        <p:spPr>
          <a:xfrm>
            <a:off x="257173" y="1450182"/>
            <a:ext cx="4581525" cy="673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rách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lề</a:t>
            </a:r>
            <a:r>
              <a:rPr lang="en-US" dirty="0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73B2F8-4CF8-E5DF-D23F-4ABB62DBCA99}"/>
              </a:ext>
            </a:extLst>
          </p:cNvPr>
          <p:cNvSpPr txBox="1">
            <a:spLocks/>
          </p:cNvSpPr>
          <p:nvPr/>
        </p:nvSpPr>
        <p:spPr>
          <a:xfrm>
            <a:off x="257174" y="2706688"/>
            <a:ext cx="4581525" cy="673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/>
              <a:t>Thuốc</a:t>
            </a:r>
            <a:r>
              <a:rPr lang="en-US" sz="4000" dirty="0"/>
              <a:t> </a:t>
            </a:r>
            <a:r>
              <a:rPr lang="en-US" sz="4000" dirty="0" err="1"/>
              <a:t>đắng</a:t>
            </a:r>
            <a:r>
              <a:rPr lang="en-US" sz="4000" dirty="0"/>
              <a:t> </a:t>
            </a:r>
            <a:r>
              <a:rPr lang="en-US" sz="4000" dirty="0" err="1"/>
              <a:t>dã</a:t>
            </a:r>
            <a:r>
              <a:rPr lang="en-US" sz="4000" dirty="0"/>
              <a:t> </a:t>
            </a:r>
            <a:r>
              <a:rPr lang="en-US" sz="4000" dirty="0" err="1"/>
              <a:t>tật</a:t>
            </a:r>
            <a:r>
              <a:rPr lang="en-US" sz="4000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3AD68E-0F25-5F2F-F669-326790C77DC2}"/>
              </a:ext>
            </a:extLst>
          </p:cNvPr>
          <p:cNvSpPr txBox="1">
            <a:spLocks/>
          </p:cNvSpPr>
          <p:nvPr/>
        </p:nvSpPr>
        <p:spPr>
          <a:xfrm>
            <a:off x="257175" y="4067174"/>
            <a:ext cx="4933950" cy="673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ngay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sợ</a:t>
            </a:r>
            <a:r>
              <a:rPr lang="en-US" sz="4000" dirty="0"/>
              <a:t> </a:t>
            </a:r>
            <a:r>
              <a:rPr lang="en-US" sz="4000" dirty="0" err="1"/>
              <a:t>chết</a:t>
            </a:r>
            <a:r>
              <a:rPr lang="en-US" sz="4000" dirty="0"/>
              <a:t> </a:t>
            </a:r>
            <a:r>
              <a:rPr lang="en-US" sz="4000" dirty="0" err="1"/>
              <a:t>đứng</a:t>
            </a:r>
            <a:r>
              <a:rPr lang="en-US" sz="4000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00A957-78BF-AAB0-E1B2-EFC2CD332473}"/>
              </a:ext>
            </a:extLst>
          </p:cNvPr>
          <p:cNvSpPr txBox="1">
            <a:spLocks/>
          </p:cNvSpPr>
          <p:nvPr/>
        </p:nvSpPr>
        <p:spPr>
          <a:xfrm>
            <a:off x="257175" y="5365749"/>
            <a:ext cx="4933950" cy="673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/>
              <a:t>Đói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sạch</a:t>
            </a:r>
            <a:r>
              <a:rPr lang="en-US" sz="4000" dirty="0"/>
              <a:t>, </a:t>
            </a:r>
            <a:r>
              <a:rPr lang="en-US" sz="4000" dirty="0" err="1"/>
              <a:t>rách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thơm</a:t>
            </a:r>
            <a:r>
              <a:rPr lang="en-US" sz="4000" dirty="0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5B1AFE-EBE1-9B2D-1B3E-3A0DE7A519EB}"/>
              </a:ext>
            </a:extLst>
          </p:cNvPr>
          <p:cNvSpPr txBox="1">
            <a:spLocks/>
          </p:cNvSpPr>
          <p:nvPr/>
        </p:nvSpPr>
        <p:spPr>
          <a:xfrm>
            <a:off x="6238875" y="100801"/>
            <a:ext cx="5791200" cy="1189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tình</a:t>
            </a:r>
            <a:r>
              <a:rPr lang="en-US" sz="4000" dirty="0"/>
              <a:t> </a:t>
            </a:r>
            <a:r>
              <a:rPr lang="en-US" sz="4000" dirty="0" err="1"/>
              <a:t>thẳng</a:t>
            </a:r>
            <a:r>
              <a:rPr lang="en-US" sz="4000" dirty="0"/>
              <a:t> </a:t>
            </a:r>
            <a:r>
              <a:rPr lang="en-US" sz="4000" dirty="0" err="1"/>
              <a:t>thắn</a:t>
            </a:r>
            <a:r>
              <a:rPr lang="en-US" sz="4000" dirty="0"/>
              <a:t>,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gian</a:t>
            </a:r>
            <a:r>
              <a:rPr lang="en-US" sz="4000" dirty="0"/>
              <a:t> </a:t>
            </a:r>
            <a:r>
              <a:rPr lang="en-US" sz="4000" dirty="0" err="1"/>
              <a:t>dối</a:t>
            </a:r>
            <a:r>
              <a:rPr lang="en-US" sz="4000" dirty="0"/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96EC40-ADF9-5CE4-1AF8-1A10FFA560B0}"/>
              </a:ext>
            </a:extLst>
          </p:cNvPr>
          <p:cNvSpPr txBox="1">
            <a:spLocks/>
          </p:cNvSpPr>
          <p:nvPr/>
        </p:nvSpPr>
        <p:spPr>
          <a:xfrm>
            <a:off x="6238875" y="5623718"/>
            <a:ext cx="5791200" cy="1189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/>
              <a:t>Dù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nghèo</a:t>
            </a:r>
            <a:r>
              <a:rPr lang="en-US" sz="4000" dirty="0"/>
              <a:t> </a:t>
            </a:r>
            <a:r>
              <a:rPr lang="en-US" sz="4000" dirty="0" err="1"/>
              <a:t>khổ</a:t>
            </a:r>
            <a:r>
              <a:rPr lang="en-US" sz="4000" dirty="0"/>
              <a:t>, </a:t>
            </a:r>
            <a:r>
              <a:rPr lang="en-US" sz="4000" dirty="0" err="1"/>
              <a:t>khó</a:t>
            </a:r>
            <a:r>
              <a:rPr lang="en-US" sz="4000" dirty="0"/>
              <a:t> </a:t>
            </a:r>
            <a:r>
              <a:rPr lang="en-US" sz="4000" dirty="0" err="1"/>
              <a:t>khăn</a:t>
            </a:r>
            <a:r>
              <a:rPr lang="en-US" sz="4000" dirty="0"/>
              <a:t> </a:t>
            </a:r>
            <a:r>
              <a:rPr lang="en-US" sz="4000" dirty="0" err="1"/>
              <a:t>cũng</a:t>
            </a:r>
            <a:r>
              <a:rPr lang="en-US" sz="4000" dirty="0"/>
              <a:t> </a:t>
            </a:r>
            <a:r>
              <a:rPr lang="en-US" sz="4000" dirty="0" err="1"/>
              <a:t>phải</a:t>
            </a:r>
            <a:r>
              <a:rPr lang="en-US" sz="4000" dirty="0"/>
              <a:t> </a:t>
            </a:r>
            <a:r>
              <a:rPr lang="en-US" sz="4000" dirty="0" err="1"/>
              <a:t>giữ</a:t>
            </a:r>
            <a:r>
              <a:rPr lang="en-US" sz="4000" dirty="0"/>
              <a:t> </a:t>
            </a:r>
            <a:r>
              <a:rPr lang="en-US" sz="4000" dirty="0" err="1"/>
              <a:t>lấy</a:t>
            </a:r>
            <a:r>
              <a:rPr lang="en-US" sz="4000" dirty="0"/>
              <a:t> </a:t>
            </a:r>
            <a:r>
              <a:rPr lang="en-US" sz="4000" dirty="0" err="1"/>
              <a:t>nền</a:t>
            </a:r>
            <a:r>
              <a:rPr lang="en-US" sz="4000" dirty="0"/>
              <a:t> </a:t>
            </a:r>
            <a:r>
              <a:rPr lang="en-US" sz="4000" dirty="0" err="1"/>
              <a:t>nếp</a:t>
            </a:r>
            <a:r>
              <a:rPr lang="en-US" sz="4000" dirty="0"/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42E7B-973F-2F4F-4FE5-74EA521D3C8C}"/>
              </a:ext>
            </a:extLst>
          </p:cNvPr>
          <p:cNvSpPr txBox="1">
            <a:spLocks/>
          </p:cNvSpPr>
          <p:nvPr/>
        </p:nvSpPr>
        <p:spPr>
          <a:xfrm>
            <a:off x="6238875" y="4268781"/>
            <a:ext cx="5791200" cy="1189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/>
              <a:t>Lời</a:t>
            </a:r>
            <a:r>
              <a:rPr lang="en-US" sz="4000" dirty="0"/>
              <a:t> </a:t>
            </a:r>
            <a:r>
              <a:rPr lang="en-US" sz="4000" dirty="0" err="1"/>
              <a:t>góp</a:t>
            </a:r>
            <a:r>
              <a:rPr lang="en-US" sz="4000" dirty="0"/>
              <a:t> ý </a:t>
            </a:r>
            <a:r>
              <a:rPr lang="en-US" sz="4000" dirty="0" err="1"/>
              <a:t>khó</a:t>
            </a:r>
            <a:r>
              <a:rPr lang="en-US" sz="4000" dirty="0"/>
              <a:t> </a:t>
            </a:r>
            <a:r>
              <a:rPr lang="en-US" sz="4000" dirty="0" err="1"/>
              <a:t>nghe</a:t>
            </a:r>
            <a:r>
              <a:rPr lang="en-US" sz="4000" dirty="0"/>
              <a:t> </a:t>
            </a:r>
            <a:r>
              <a:rPr lang="en-US" sz="4000" dirty="0" err="1"/>
              <a:t>sẽ</a:t>
            </a:r>
            <a:r>
              <a:rPr lang="en-US" sz="4000" dirty="0"/>
              <a:t> </a:t>
            </a:r>
            <a:r>
              <a:rPr lang="en-US" sz="4000" dirty="0" err="1"/>
              <a:t>giúp</a:t>
            </a:r>
            <a:r>
              <a:rPr lang="en-US" sz="4000" dirty="0"/>
              <a:t> ta </a:t>
            </a:r>
            <a:r>
              <a:rPr lang="en-US" sz="4000" dirty="0" err="1"/>
              <a:t>sửa</a:t>
            </a:r>
            <a:r>
              <a:rPr lang="en-US" sz="4000" dirty="0"/>
              <a:t> </a:t>
            </a:r>
            <a:r>
              <a:rPr lang="en-US" sz="4000" dirty="0" err="1"/>
              <a:t>chữa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khuyết</a:t>
            </a:r>
            <a:r>
              <a:rPr lang="en-US" sz="4000" dirty="0"/>
              <a:t> </a:t>
            </a:r>
            <a:r>
              <a:rPr lang="en-US" sz="4000" dirty="0" err="1"/>
              <a:t>điểm</a:t>
            </a:r>
            <a:r>
              <a:rPr lang="en-US" sz="4000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735C71-9C8E-0C2F-B1DB-6A2D5BD18A80}"/>
              </a:ext>
            </a:extLst>
          </p:cNvPr>
          <p:cNvSpPr txBox="1">
            <a:spLocks/>
          </p:cNvSpPr>
          <p:nvPr/>
        </p:nvSpPr>
        <p:spPr>
          <a:xfrm>
            <a:off x="6238875" y="1479547"/>
            <a:ext cx="5791200" cy="1189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ngay</a:t>
            </a:r>
            <a:r>
              <a:rPr lang="en-US" sz="4000" dirty="0"/>
              <a:t> </a:t>
            </a:r>
            <a:r>
              <a:rPr lang="en-US" sz="4000" dirty="0" err="1"/>
              <a:t>thẳng</a:t>
            </a:r>
            <a:r>
              <a:rPr lang="en-US" sz="4000" dirty="0"/>
              <a:t>,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việc</a:t>
            </a:r>
            <a:r>
              <a:rPr lang="en-US" sz="4000" dirty="0"/>
              <a:t> </a:t>
            </a:r>
            <a:r>
              <a:rPr lang="en-US" sz="4000" dirty="0" err="1"/>
              <a:t>xấu</a:t>
            </a:r>
            <a:r>
              <a:rPr lang="en-US" sz="4000" dirty="0"/>
              <a:t> </a:t>
            </a:r>
            <a:r>
              <a:rPr lang="en-US" sz="4000" dirty="0" err="1"/>
              <a:t>thì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sợ</a:t>
            </a:r>
            <a:r>
              <a:rPr lang="en-US" sz="4000" dirty="0"/>
              <a:t> </a:t>
            </a:r>
            <a:r>
              <a:rPr lang="en-US" sz="4000" dirty="0" err="1"/>
              <a:t>bất</a:t>
            </a:r>
            <a:r>
              <a:rPr lang="en-US" sz="4000" dirty="0"/>
              <a:t> </a:t>
            </a:r>
            <a:r>
              <a:rPr lang="en-US" sz="4000" dirty="0" err="1"/>
              <a:t>cứ</a:t>
            </a:r>
            <a:r>
              <a:rPr lang="en-US" sz="4000" dirty="0"/>
              <a:t> </a:t>
            </a:r>
            <a:r>
              <a:rPr lang="en-US" sz="4000" dirty="0" err="1"/>
              <a:t>điều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E588AB-EDB7-92A3-4D49-A6C10C91B7E9}"/>
              </a:ext>
            </a:extLst>
          </p:cNvPr>
          <p:cNvSpPr txBox="1">
            <a:spLocks/>
          </p:cNvSpPr>
          <p:nvPr/>
        </p:nvSpPr>
        <p:spPr>
          <a:xfrm>
            <a:off x="6238875" y="2874164"/>
            <a:ext cx="5791200" cy="1189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/>
              <a:t>Dù</a:t>
            </a:r>
            <a:r>
              <a:rPr lang="en-US" sz="4000" dirty="0"/>
              <a:t> </a:t>
            </a:r>
            <a:r>
              <a:rPr lang="en-US" sz="4000" dirty="0" err="1"/>
              <a:t>hoàn</a:t>
            </a:r>
            <a:r>
              <a:rPr lang="en-US" sz="4000" dirty="0"/>
              <a:t> </a:t>
            </a:r>
            <a:r>
              <a:rPr lang="en-US" sz="4000" dirty="0" err="1"/>
              <a:t>cảnh</a:t>
            </a:r>
            <a:r>
              <a:rPr lang="en-US" sz="4000" dirty="0"/>
              <a:t> </a:t>
            </a:r>
            <a:r>
              <a:rPr lang="en-US" sz="4000" dirty="0" err="1"/>
              <a:t>nghèo</a:t>
            </a:r>
            <a:r>
              <a:rPr lang="en-US" sz="4000" dirty="0"/>
              <a:t> </a:t>
            </a:r>
            <a:r>
              <a:rPr lang="en-US" sz="4000" dirty="0" err="1"/>
              <a:t>khổ</a:t>
            </a:r>
            <a:r>
              <a:rPr lang="en-US" sz="4000" dirty="0"/>
              <a:t> </a:t>
            </a:r>
            <a:r>
              <a:rPr lang="en-US" sz="4000" dirty="0" err="1"/>
              <a:t>cũng</a:t>
            </a:r>
            <a:r>
              <a:rPr lang="en-US" sz="4000" dirty="0"/>
              <a:t> </a:t>
            </a:r>
            <a:r>
              <a:rPr lang="en-US" sz="4000" dirty="0" err="1"/>
              <a:t>phải</a:t>
            </a:r>
            <a:r>
              <a:rPr lang="en-US" sz="4000" dirty="0"/>
              <a:t> </a:t>
            </a:r>
            <a:r>
              <a:rPr lang="en-US" sz="4000" dirty="0" err="1"/>
              <a:t>sống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sạch</a:t>
            </a:r>
            <a:r>
              <a:rPr lang="en-US" sz="4000" dirty="0"/>
              <a:t>, </a:t>
            </a:r>
            <a:r>
              <a:rPr lang="en-US" sz="4000" dirty="0" err="1"/>
              <a:t>lương</a:t>
            </a:r>
            <a:r>
              <a:rPr lang="en-US" sz="4000" dirty="0"/>
              <a:t> </a:t>
            </a:r>
            <a:r>
              <a:rPr lang="en-US" sz="4000" dirty="0" err="1"/>
              <a:t>thiện</a:t>
            </a:r>
            <a:r>
              <a:rPr lang="en-US" sz="4000" dirty="0"/>
              <a:t>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4CEF6F-275C-BABD-2140-21ADF61266A0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4543425" y="530226"/>
            <a:ext cx="1695450" cy="1313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DB1D02-534B-0C70-7C5C-01BA8B209AA5}"/>
              </a:ext>
            </a:extLst>
          </p:cNvPr>
          <p:cNvCxnSpPr>
            <a:cxnSpLocks/>
          </p:cNvCxnSpPr>
          <p:nvPr/>
        </p:nvCxnSpPr>
        <p:spPr>
          <a:xfrm>
            <a:off x="4838700" y="1754983"/>
            <a:ext cx="1400175" cy="46267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8113D8-29C9-8AC5-AAE9-1B8D7F0D335D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838700" y="2979740"/>
            <a:ext cx="1400175" cy="18839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5AC9C5-ABEF-C1B2-4D88-567C5C157DC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191125" y="2074463"/>
            <a:ext cx="1047750" cy="2297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F8ADF7-57E3-8E8F-08B6-10D25C43110C}"/>
              </a:ext>
            </a:extLst>
          </p:cNvPr>
          <p:cNvCxnSpPr>
            <a:cxnSpLocks/>
          </p:cNvCxnSpPr>
          <p:nvPr/>
        </p:nvCxnSpPr>
        <p:spPr>
          <a:xfrm flipV="1">
            <a:off x="5191125" y="3454796"/>
            <a:ext cx="1047750" cy="2297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3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670" y="1411605"/>
            <a:ext cx="1896745" cy="545401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9285" y="-5080"/>
            <a:ext cx="2691130" cy="3676015"/>
          </a:xfrm>
          <a:prstGeom prst="rect">
            <a:avLst/>
          </a:prstGeom>
        </p:spPr>
      </p:pic>
      <p:pic>
        <p:nvPicPr>
          <p:cNvPr id="7" name="图片 6" descr="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3670300"/>
            <a:ext cx="5073650" cy="3195320"/>
          </a:xfrm>
          <a:prstGeom prst="rect">
            <a:avLst/>
          </a:prstGeom>
        </p:spPr>
      </p:pic>
      <p:pic>
        <p:nvPicPr>
          <p:cNvPr id="18" name="图片 6" descr="222">
            <a:extLst>
              <a:ext uri="{FF2B5EF4-FFF2-40B4-BE49-F238E27FC236}">
                <a16:creationId xmlns:a16="http://schemas.microsoft.com/office/drawing/2014/main" id="{268E8550-3FC1-28F9-C16B-5F31D3F7A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3689350"/>
            <a:ext cx="5073650" cy="319532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BEF13E3F-E9EA-32C5-DA3A-0144E373AA26}"/>
              </a:ext>
            </a:extLst>
          </p:cNvPr>
          <p:cNvSpPr/>
          <p:nvPr/>
        </p:nvSpPr>
        <p:spPr>
          <a:xfrm>
            <a:off x="514539" y="127218"/>
            <a:ext cx="4391025" cy="2447925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THỰC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B33DF351-7E5E-EE9B-EF0F-A18CFD242849}"/>
              </a:ext>
            </a:extLst>
          </p:cNvPr>
          <p:cNvSpPr/>
          <p:nvPr/>
        </p:nvSpPr>
        <p:spPr>
          <a:xfrm>
            <a:off x="6224712" y="0"/>
            <a:ext cx="4391025" cy="244792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TRỌNG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6B0C0-E009-24C8-CDA1-82A0D5267BB8}"/>
              </a:ext>
            </a:extLst>
          </p:cNvPr>
          <p:cNvSpPr txBox="1"/>
          <p:nvPr/>
        </p:nvSpPr>
        <p:spPr>
          <a:xfrm>
            <a:off x="593279" y="3492281"/>
            <a:ext cx="431228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E4A4D-EE99-CF78-B501-783D6306B3D3}"/>
              </a:ext>
            </a:extLst>
          </p:cNvPr>
          <p:cNvSpPr txBox="1"/>
          <p:nvPr/>
        </p:nvSpPr>
        <p:spPr>
          <a:xfrm>
            <a:off x="5591173" y="3347134"/>
            <a:ext cx="485775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AEEA0-64CB-DEC7-6AAD-845281B038D6}"/>
              </a:ext>
            </a:extLst>
          </p:cNvPr>
          <p:cNvSpPr txBox="1"/>
          <p:nvPr/>
        </p:nvSpPr>
        <p:spPr>
          <a:xfrm>
            <a:off x="1873486" y="4471670"/>
            <a:ext cx="360376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47E34-991E-D3F5-F774-E20CE249B56D}"/>
              </a:ext>
            </a:extLst>
          </p:cNvPr>
          <p:cNvSpPr txBox="1"/>
          <p:nvPr/>
        </p:nvSpPr>
        <p:spPr>
          <a:xfrm>
            <a:off x="4225029" y="5376153"/>
            <a:ext cx="57853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BB426-EA53-428D-4998-4CA101225B2F}"/>
              </a:ext>
            </a:extLst>
          </p:cNvPr>
          <p:cNvSpPr txBox="1"/>
          <p:nvPr/>
        </p:nvSpPr>
        <p:spPr>
          <a:xfrm>
            <a:off x="5986948" y="4396764"/>
            <a:ext cx="55634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17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670" y="1411605"/>
            <a:ext cx="1896745" cy="545401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9285" y="-5080"/>
            <a:ext cx="2691130" cy="3676015"/>
          </a:xfrm>
          <a:prstGeom prst="rect">
            <a:avLst/>
          </a:prstGeom>
        </p:spPr>
      </p:pic>
      <p:pic>
        <p:nvPicPr>
          <p:cNvPr id="7" name="图片 6" descr="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3670300"/>
            <a:ext cx="5073650" cy="3195320"/>
          </a:xfrm>
          <a:prstGeom prst="rect">
            <a:avLst/>
          </a:prstGeom>
        </p:spPr>
      </p:pic>
      <p:pic>
        <p:nvPicPr>
          <p:cNvPr id="18" name="图片 6" descr="222">
            <a:extLst>
              <a:ext uri="{FF2B5EF4-FFF2-40B4-BE49-F238E27FC236}">
                <a16:creationId xmlns:a16="http://schemas.microsoft.com/office/drawing/2014/main" id="{268E8550-3FC1-28F9-C16B-5F31D3F7A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3689350"/>
            <a:ext cx="5073650" cy="319532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BEF13E3F-E9EA-32C5-DA3A-0144E373AA26}"/>
              </a:ext>
            </a:extLst>
          </p:cNvPr>
          <p:cNvSpPr/>
          <p:nvPr/>
        </p:nvSpPr>
        <p:spPr>
          <a:xfrm>
            <a:off x="341947" y="276126"/>
            <a:ext cx="4391025" cy="2447925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THỰC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B33DF351-7E5E-EE9B-EF0F-A18CFD242849}"/>
              </a:ext>
            </a:extLst>
          </p:cNvPr>
          <p:cNvSpPr/>
          <p:nvPr/>
        </p:nvSpPr>
        <p:spPr>
          <a:xfrm>
            <a:off x="6461630" y="0"/>
            <a:ext cx="4391025" cy="244792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TRỌNG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6B0C0-E009-24C8-CDA1-82A0D5267BB8}"/>
              </a:ext>
            </a:extLst>
          </p:cNvPr>
          <p:cNvSpPr txBox="1"/>
          <p:nvPr/>
        </p:nvSpPr>
        <p:spPr>
          <a:xfrm>
            <a:off x="689609" y="3014444"/>
            <a:ext cx="431228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E4A4D-EE99-CF78-B501-783D6306B3D3}"/>
              </a:ext>
            </a:extLst>
          </p:cNvPr>
          <p:cNvSpPr txBox="1"/>
          <p:nvPr/>
        </p:nvSpPr>
        <p:spPr>
          <a:xfrm>
            <a:off x="6461630" y="2955728"/>
            <a:ext cx="485775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AEEA0-64CB-DEC7-6AAD-845281B038D6}"/>
              </a:ext>
            </a:extLst>
          </p:cNvPr>
          <p:cNvSpPr txBox="1"/>
          <p:nvPr/>
        </p:nvSpPr>
        <p:spPr>
          <a:xfrm>
            <a:off x="1043868" y="5234205"/>
            <a:ext cx="360376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47E34-991E-D3F5-F774-E20CE249B56D}"/>
              </a:ext>
            </a:extLst>
          </p:cNvPr>
          <p:cNvSpPr txBox="1"/>
          <p:nvPr/>
        </p:nvSpPr>
        <p:spPr>
          <a:xfrm>
            <a:off x="83294" y="4138612"/>
            <a:ext cx="57853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BB426-EA53-428D-4998-4CA101225B2F}"/>
              </a:ext>
            </a:extLst>
          </p:cNvPr>
          <p:cNvSpPr txBox="1"/>
          <p:nvPr/>
        </p:nvSpPr>
        <p:spPr>
          <a:xfrm>
            <a:off x="6465440" y="4298781"/>
            <a:ext cx="55634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3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466</Words>
  <Application>Microsoft Office PowerPoint</Application>
  <PresentationFormat>Widescreen</PresentationFormat>
  <Paragraphs>146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.VnBlack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Thẳng như ruột ngựa.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</dc:creator>
  <cp:lastModifiedBy>Nguyễn Thu Hiền</cp:lastModifiedBy>
  <cp:revision>22</cp:revision>
  <dcterms:created xsi:type="dcterms:W3CDTF">2019-12-29T13:36:06Z</dcterms:created>
  <dcterms:modified xsi:type="dcterms:W3CDTF">2025-12-04T03:18:03Z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