
<file path=[Content_Types].xml><?xml version="1.0" encoding="utf-8"?>
<Types xmlns="http://schemas.openxmlformats.org/package/2006/content-types">
  <Default Extension="aac" ContentType="audio/aac"/>
  <Default Extension="emf" ContentType="image/x-emf"/>
  <Default Extension="jpeg" ContentType="image/jpeg"/>
  <Default Extension="jpg" ContentType="image/pn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61" r:id="rId2"/>
    <p:sldId id="264" r:id="rId3"/>
    <p:sldId id="265" r:id="rId4"/>
    <p:sldId id="462" r:id="rId5"/>
    <p:sldId id="445" r:id="rId6"/>
    <p:sldId id="471" r:id="rId7"/>
    <p:sldId id="464" r:id="rId8"/>
    <p:sldId id="465" r:id="rId9"/>
    <p:sldId id="466" r:id="rId10"/>
    <p:sldId id="467" r:id="rId11"/>
    <p:sldId id="468" r:id="rId12"/>
    <p:sldId id="469" r:id="rId13"/>
    <p:sldId id="470" r:id="rId14"/>
    <p:sldId id="463" r:id="rId15"/>
    <p:sldId id="450" r:id="rId16"/>
    <p:sldId id="45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0B55"/>
    <a:srgbClr val="3621CF"/>
    <a:srgbClr val="F0FEE5"/>
    <a:srgbClr val="BBF7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>
        <p:scale>
          <a:sx n="50" d="100"/>
          <a:sy n="50" d="100"/>
        </p:scale>
        <p:origin x="1314" y="10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F477A-96B1-42D4-9BCC-2F1A4674BDF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B2F871-BA2F-49EC-B627-A4F09D11B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00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74719" cy="684493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7303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18E5A6-EC38-43F2-0170-91EFF8B75051}"/>
              </a:ext>
            </a:extLst>
          </p:cNvPr>
          <p:cNvPicPr>
            <a:picLocks noChangeAspect="1"/>
          </p:cNvPicPr>
          <p:nvPr userDrawn="1"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273" y="4867274"/>
            <a:ext cx="2676228" cy="26762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6B86BD-B9C9-0617-25BC-C9982EE5020E}"/>
              </a:ext>
            </a:extLst>
          </p:cNvPr>
          <p:cNvPicPr>
            <a:picLocks noChangeAspect="1"/>
          </p:cNvPicPr>
          <p:nvPr userDrawn="1"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4502" y="-3314701"/>
            <a:ext cx="4752976" cy="47529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jpe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jpe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jpe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aac"/><Relationship Id="rId13" Type="http://schemas.openxmlformats.org/officeDocument/2006/relationships/image" Target="../media/image17.png"/><Relationship Id="rId18" Type="http://schemas.microsoft.com/office/2007/relationships/hdphoto" Target="../media/hdphoto4.wdp"/><Relationship Id="rId3" Type="http://schemas.microsoft.com/office/2007/relationships/media" Target="../media/media4.aac"/><Relationship Id="rId7" Type="http://schemas.microsoft.com/office/2007/relationships/media" Target="../media/media6.aac"/><Relationship Id="rId12" Type="http://schemas.openxmlformats.org/officeDocument/2006/relationships/image" Target="../media/image15.emf"/><Relationship Id="rId17" Type="http://schemas.openxmlformats.org/officeDocument/2006/relationships/image" Target="../media/image19.png"/><Relationship Id="rId2" Type="http://schemas.openxmlformats.org/officeDocument/2006/relationships/audio" Target="../media/media3.mp3"/><Relationship Id="rId16" Type="http://schemas.openxmlformats.org/officeDocument/2006/relationships/image" Target="../media/image16.png"/><Relationship Id="rId1" Type="http://schemas.microsoft.com/office/2007/relationships/media" Target="../media/media3.mp3"/><Relationship Id="rId6" Type="http://schemas.openxmlformats.org/officeDocument/2006/relationships/audio" Target="../media/media5.aac"/><Relationship Id="rId11" Type="http://schemas.openxmlformats.org/officeDocument/2006/relationships/image" Target="../media/image13.jpeg"/><Relationship Id="rId5" Type="http://schemas.microsoft.com/office/2007/relationships/media" Target="../media/media5.aac"/><Relationship Id="rId15" Type="http://schemas.microsoft.com/office/2007/relationships/hdphoto" Target="../media/hdphoto3.wdp"/><Relationship Id="rId10" Type="http://schemas.openxmlformats.org/officeDocument/2006/relationships/audio" Target="../media/audio2.wav"/><Relationship Id="rId19" Type="http://schemas.openxmlformats.org/officeDocument/2006/relationships/image" Target="../media/image20.png"/><Relationship Id="rId4" Type="http://schemas.openxmlformats.org/officeDocument/2006/relationships/audio" Target="../media/media4.aac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7.aac"/><Relationship Id="rId1" Type="http://schemas.microsoft.com/office/2007/relationships/media" Target="../media/media7.aac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jp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jpe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jpe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jpe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5614A5F6-1478-1FE8-BDB6-3B12310271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/>
        </p:blipFill>
        <p:spPr>
          <a:xfrm>
            <a:off x="0" y="202"/>
            <a:ext cx="12192000" cy="685759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D8B16B2-C02F-5F38-B0CC-849DC7F5CA90}"/>
              </a:ext>
            </a:extLst>
          </p:cNvPr>
          <p:cNvSpPr/>
          <p:nvPr/>
        </p:nvSpPr>
        <p:spPr>
          <a:xfrm>
            <a:off x="1725930" y="857250"/>
            <a:ext cx="8378190" cy="3429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9205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BBE6B2-BECB-A918-645A-C11A2A42536E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793700" cy="831658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Group 5"/>
          <p:cNvGrpSpPr/>
          <p:nvPr/>
        </p:nvGrpSpPr>
        <p:grpSpPr>
          <a:xfrm rot="13267465">
            <a:off x="10539318" y="1830340"/>
            <a:ext cx="1714384" cy="1820211"/>
            <a:chOff x="3828122" y="4095063"/>
            <a:chExt cx="1714384" cy="1820211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2452C88-4D2C-ACAA-47F5-801204702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7635934">
              <a:off x="3775208" y="4147977"/>
              <a:ext cx="1820211" cy="171438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 rot="15249910">
              <a:off x="4324655" y="4469118"/>
              <a:ext cx="562120" cy="29461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0000"/>
                </a:solidFill>
              </a:endParaRPr>
            </a:p>
          </p:txBody>
        </p:sp>
      </p:grpSp>
      <p:pic>
        <p:nvPicPr>
          <p:cNvPr id="11" name="3">
            <a:extLst>
              <a:ext uri="{FF2B5EF4-FFF2-40B4-BE49-F238E27FC236}">
                <a16:creationId xmlns:a16="http://schemas.microsoft.com/office/drawing/2014/main" id="{3C131ED9-A8A9-296A-87DD-9BF3071382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t="5452" r="59958" b="42452"/>
          <a:stretch/>
        </p:blipFill>
        <p:spPr>
          <a:xfrm>
            <a:off x="91584" y="-483967"/>
            <a:ext cx="12637311" cy="7391400"/>
          </a:xfrm>
          <a:prstGeom prst="rect">
            <a:avLst/>
          </a:prstGeom>
        </p:spPr>
      </p:pic>
      <p:pic>
        <p:nvPicPr>
          <p:cNvPr id="4" name="Am-thanh-vo-tay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91664859-2578-CA8F-A0D5-865D1EF50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4000" y="9707659"/>
            <a:ext cx="316810" cy="31681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210FEF60-84D3-B5BC-021A-A49F75403C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998" y="5324736"/>
            <a:ext cx="9144000" cy="1655762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C5F83D1-58BF-2E34-2D84-582DCD3C3179}"/>
              </a:ext>
            </a:extLst>
          </p:cNvPr>
          <p:cNvSpPr/>
          <p:nvPr/>
        </p:nvSpPr>
        <p:spPr>
          <a:xfrm>
            <a:off x="6934822" y="3819185"/>
            <a:ext cx="3708400" cy="124936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prstClr val="white"/>
                </a:solidFill>
              </a:rPr>
              <a:t>99 999 999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F03478D-0876-F40E-84F1-2A6816EEFC8B}"/>
              </a:ext>
            </a:extLst>
          </p:cNvPr>
          <p:cNvSpPr/>
          <p:nvPr/>
        </p:nvSpPr>
        <p:spPr>
          <a:xfrm>
            <a:off x="5927640" y="3859793"/>
            <a:ext cx="965200" cy="124936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</a:rPr>
              <a:t>...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337FDB9-F52F-32A5-8326-999FA38D8C6C}"/>
              </a:ext>
            </a:extLst>
          </p:cNvPr>
          <p:cNvSpPr/>
          <p:nvPr/>
        </p:nvSpPr>
        <p:spPr>
          <a:xfrm>
            <a:off x="5921575" y="3859793"/>
            <a:ext cx="950550" cy="1269530"/>
          </a:xfrm>
          <a:prstGeom prst="roundRect">
            <a:avLst>
              <a:gd name="adj" fmla="val 11608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</a:rPr>
              <a:t>&gt;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1BD60CE-2F4E-C09F-204B-887A1A1D45F0}"/>
              </a:ext>
            </a:extLst>
          </p:cNvPr>
          <p:cNvSpPr/>
          <p:nvPr/>
        </p:nvSpPr>
        <p:spPr>
          <a:xfrm>
            <a:off x="1972821" y="3859793"/>
            <a:ext cx="3708400" cy="124936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prstClr val="white"/>
                </a:solidFill>
              </a:rPr>
              <a:t>200 000 000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83DEEB6-54F6-DFA2-D5E1-F434B93BFB1B}"/>
              </a:ext>
            </a:extLst>
          </p:cNvPr>
          <p:cNvSpPr/>
          <p:nvPr/>
        </p:nvSpPr>
        <p:spPr>
          <a:xfrm>
            <a:off x="2646685" y="1840133"/>
            <a:ext cx="1371600" cy="13716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D238C84-AEFF-2AFC-8B94-380378CFB57D}"/>
              </a:ext>
            </a:extLst>
          </p:cNvPr>
          <p:cNvSpPr/>
          <p:nvPr/>
        </p:nvSpPr>
        <p:spPr>
          <a:xfrm>
            <a:off x="4329698" y="1837039"/>
            <a:ext cx="3429000" cy="1331912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</a:rPr>
              <a:t>&gt; ; &lt; ; =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8B06C79-E8E9-6A08-A583-68293BEEDA76}"/>
              </a:ext>
            </a:extLst>
          </p:cNvPr>
          <p:cNvSpPr/>
          <p:nvPr/>
        </p:nvSpPr>
        <p:spPr>
          <a:xfrm>
            <a:off x="8070111" y="1946374"/>
            <a:ext cx="965200" cy="1249364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67435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1892 0.421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21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build="p"/>
      <p:bldP spid="15" grpId="0" animBg="1"/>
      <p:bldP spid="16" grpId="0" animBg="1"/>
      <p:bldP spid="20" grpId="0" animBg="1"/>
      <p:bldP spid="14" grpId="0" animBg="1"/>
      <p:bldP spid="12" grpId="0" animBg="1"/>
      <p:bldP spid="13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BBE6B2-BECB-A918-645A-C11A2A42536E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793700" cy="831658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Group 5"/>
          <p:cNvGrpSpPr/>
          <p:nvPr/>
        </p:nvGrpSpPr>
        <p:grpSpPr>
          <a:xfrm rot="20070512">
            <a:off x="8679429" y="5510650"/>
            <a:ext cx="1714384" cy="1820211"/>
            <a:chOff x="3828122" y="4095063"/>
            <a:chExt cx="1714384" cy="1820211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2452C88-4D2C-ACAA-47F5-801204702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7635934">
              <a:off x="3775208" y="4147977"/>
              <a:ext cx="1820211" cy="171438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 rot="15249910">
              <a:off x="4356302" y="4475940"/>
              <a:ext cx="562120" cy="29461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0000"/>
                </a:solidFill>
              </a:endParaRPr>
            </a:p>
          </p:txBody>
        </p:sp>
      </p:grpSp>
      <p:pic>
        <p:nvPicPr>
          <p:cNvPr id="11" name="3">
            <a:extLst>
              <a:ext uri="{FF2B5EF4-FFF2-40B4-BE49-F238E27FC236}">
                <a16:creationId xmlns:a16="http://schemas.microsoft.com/office/drawing/2014/main" id="{3C131ED9-A8A9-296A-87DD-9BF3071382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t="5452" r="59958" b="42452"/>
          <a:stretch/>
        </p:blipFill>
        <p:spPr>
          <a:xfrm>
            <a:off x="0" y="252584"/>
            <a:ext cx="12637311" cy="7391400"/>
          </a:xfrm>
          <a:prstGeom prst="rect">
            <a:avLst/>
          </a:prstGeom>
        </p:spPr>
      </p:pic>
      <p:pic>
        <p:nvPicPr>
          <p:cNvPr id="4" name="Am-thanh-vo-tay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91664859-2578-CA8F-A0D5-865D1EF50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4000" y="9707659"/>
            <a:ext cx="316810" cy="31681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C5F83D1-58BF-2E34-2D84-582DCD3C3179}"/>
              </a:ext>
            </a:extLst>
          </p:cNvPr>
          <p:cNvSpPr/>
          <p:nvPr/>
        </p:nvSpPr>
        <p:spPr>
          <a:xfrm>
            <a:off x="5128583" y="4165777"/>
            <a:ext cx="5812686" cy="124936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4 000 000 + 900 000 + 5 000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F03478D-0876-F40E-84F1-2A6816EEFC8B}"/>
              </a:ext>
            </a:extLst>
          </p:cNvPr>
          <p:cNvSpPr/>
          <p:nvPr/>
        </p:nvSpPr>
        <p:spPr>
          <a:xfrm>
            <a:off x="4085189" y="4206179"/>
            <a:ext cx="965200" cy="124936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</a:rPr>
              <a:t>...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337FDB9-F52F-32A5-8326-999FA38D8C6C}"/>
              </a:ext>
            </a:extLst>
          </p:cNvPr>
          <p:cNvSpPr/>
          <p:nvPr/>
        </p:nvSpPr>
        <p:spPr>
          <a:xfrm>
            <a:off x="4092514" y="4216880"/>
            <a:ext cx="950550" cy="1269530"/>
          </a:xfrm>
          <a:prstGeom prst="roundRect">
            <a:avLst>
              <a:gd name="adj" fmla="val 11608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</a:rPr>
              <a:t>=</a:t>
            </a:r>
            <a:r>
              <a:rPr lang="en-US" sz="4000" b="1">
                <a:solidFill>
                  <a:prstClr val="white"/>
                </a:solidFill>
              </a:rPr>
              <a:t> 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1BD60CE-2F4E-C09F-204B-887A1A1D45F0}"/>
              </a:ext>
            </a:extLst>
          </p:cNvPr>
          <p:cNvSpPr/>
          <p:nvPr/>
        </p:nvSpPr>
        <p:spPr>
          <a:xfrm>
            <a:off x="1840810" y="4158290"/>
            <a:ext cx="2173510" cy="124936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4 905 000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83DEEB6-54F6-DFA2-D5E1-F434B93BFB1B}"/>
              </a:ext>
            </a:extLst>
          </p:cNvPr>
          <p:cNvSpPr/>
          <p:nvPr/>
        </p:nvSpPr>
        <p:spPr>
          <a:xfrm>
            <a:off x="2646685" y="1840133"/>
            <a:ext cx="1371600" cy="13716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D238C84-AEFF-2AFC-8B94-380378CFB57D}"/>
              </a:ext>
            </a:extLst>
          </p:cNvPr>
          <p:cNvSpPr/>
          <p:nvPr/>
        </p:nvSpPr>
        <p:spPr>
          <a:xfrm>
            <a:off x="4329698" y="1837039"/>
            <a:ext cx="3429000" cy="1331912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</a:rPr>
              <a:t>&gt; ; &lt; ; =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8B06C79-E8E9-6A08-A583-68293BEEDA76}"/>
              </a:ext>
            </a:extLst>
          </p:cNvPr>
          <p:cNvSpPr/>
          <p:nvPr/>
        </p:nvSpPr>
        <p:spPr>
          <a:xfrm>
            <a:off x="8070111" y="1946374"/>
            <a:ext cx="965200" cy="1249364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14301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-0.14961 -0.257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7" y="-128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20" grpId="0" animBg="1"/>
      <p:bldP spid="14" grpId="0" animBg="1"/>
      <p:bldP spid="12" grpId="0" animBg="1"/>
      <p:bldP spid="13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BBE6B2-BECB-A918-645A-C11A2A42536E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793700" cy="831658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Group 5"/>
          <p:cNvGrpSpPr/>
          <p:nvPr/>
        </p:nvGrpSpPr>
        <p:grpSpPr>
          <a:xfrm rot="15776462">
            <a:off x="6605470" y="3533760"/>
            <a:ext cx="1714384" cy="1820211"/>
            <a:chOff x="3828122" y="4095063"/>
            <a:chExt cx="1714384" cy="1820211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2452C88-4D2C-ACAA-47F5-801204702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7635934">
              <a:off x="3775208" y="4147977"/>
              <a:ext cx="1820211" cy="171438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 rot="15249910">
              <a:off x="4356302" y="4475940"/>
              <a:ext cx="562120" cy="29461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0000"/>
                </a:solidFill>
              </a:endParaRPr>
            </a:p>
          </p:txBody>
        </p:sp>
      </p:grpSp>
      <p:pic>
        <p:nvPicPr>
          <p:cNvPr id="11" name="3">
            <a:extLst>
              <a:ext uri="{FF2B5EF4-FFF2-40B4-BE49-F238E27FC236}">
                <a16:creationId xmlns:a16="http://schemas.microsoft.com/office/drawing/2014/main" id="{3C131ED9-A8A9-296A-87DD-9BF3071382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t="5452" r="59958" b="42452"/>
          <a:stretch/>
        </p:blipFill>
        <p:spPr>
          <a:xfrm>
            <a:off x="156389" y="-204256"/>
            <a:ext cx="12637311" cy="7391400"/>
          </a:xfrm>
          <a:prstGeom prst="rect">
            <a:avLst/>
          </a:prstGeom>
        </p:spPr>
      </p:pic>
      <p:pic>
        <p:nvPicPr>
          <p:cNvPr id="4" name="Am-thanh-vo-tay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91664859-2578-CA8F-A0D5-865D1EF50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4000" y="9707659"/>
            <a:ext cx="316810" cy="31681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C5F83D1-58BF-2E34-2D84-582DCD3C3179}"/>
              </a:ext>
            </a:extLst>
          </p:cNvPr>
          <p:cNvSpPr/>
          <p:nvPr/>
        </p:nvSpPr>
        <p:spPr>
          <a:xfrm>
            <a:off x="6044198" y="4040772"/>
            <a:ext cx="5540383" cy="124936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prstClr val="white"/>
                </a:solidFill>
              </a:rPr>
              <a:t>6 000 000 + 500 000 + 7 000</a:t>
            </a: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F03478D-0876-F40E-84F1-2A6816EEFC8B}"/>
              </a:ext>
            </a:extLst>
          </p:cNvPr>
          <p:cNvSpPr/>
          <p:nvPr/>
        </p:nvSpPr>
        <p:spPr>
          <a:xfrm>
            <a:off x="4281128" y="4060938"/>
            <a:ext cx="965200" cy="124936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</a:rPr>
              <a:t>...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337FDB9-F52F-32A5-8326-999FA38D8C6C}"/>
              </a:ext>
            </a:extLst>
          </p:cNvPr>
          <p:cNvSpPr/>
          <p:nvPr/>
        </p:nvSpPr>
        <p:spPr>
          <a:xfrm>
            <a:off x="4270922" y="4040772"/>
            <a:ext cx="950550" cy="1269530"/>
          </a:xfrm>
          <a:prstGeom prst="roundRect">
            <a:avLst>
              <a:gd name="adj" fmla="val 11608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</a:rPr>
              <a:t>&lt;</a:t>
            </a:r>
            <a:r>
              <a:rPr lang="en-US" sz="4000" b="1">
                <a:solidFill>
                  <a:prstClr val="white"/>
                </a:solidFill>
              </a:rPr>
              <a:t> 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1BD60CE-2F4E-C09F-204B-887A1A1D45F0}"/>
              </a:ext>
            </a:extLst>
          </p:cNvPr>
          <p:cNvSpPr/>
          <p:nvPr/>
        </p:nvSpPr>
        <p:spPr>
          <a:xfrm>
            <a:off x="1840810" y="4060938"/>
            <a:ext cx="2259201" cy="124936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prstClr val="white"/>
                </a:solidFill>
              </a:rPr>
              <a:t>650 700</a:t>
            </a: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83DEEB6-54F6-DFA2-D5E1-F434B93BFB1B}"/>
              </a:ext>
            </a:extLst>
          </p:cNvPr>
          <p:cNvSpPr/>
          <p:nvPr/>
        </p:nvSpPr>
        <p:spPr>
          <a:xfrm>
            <a:off x="2646685" y="1840133"/>
            <a:ext cx="1371600" cy="13716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</a:rPr>
              <a:t>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D238C84-AEFF-2AFC-8B94-380378CFB57D}"/>
              </a:ext>
            </a:extLst>
          </p:cNvPr>
          <p:cNvSpPr/>
          <p:nvPr/>
        </p:nvSpPr>
        <p:spPr>
          <a:xfrm>
            <a:off x="4329698" y="1837039"/>
            <a:ext cx="3429000" cy="1331912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</a:rPr>
              <a:t>&gt; ; &lt; ; =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8B06C79-E8E9-6A08-A583-68293BEEDA76}"/>
              </a:ext>
            </a:extLst>
          </p:cNvPr>
          <p:cNvSpPr/>
          <p:nvPr/>
        </p:nvSpPr>
        <p:spPr>
          <a:xfrm>
            <a:off x="8070111" y="1946374"/>
            <a:ext cx="965200" cy="1249364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45393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-0.28255 0.1127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28" y="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20" grpId="0" animBg="1"/>
      <p:bldP spid="14" grpId="0" animBg="1"/>
      <p:bldP spid="12" grpId="0" animBg="1"/>
      <p:bldP spid="13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347470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" name="Group 18"/>
          <p:cNvGrpSpPr/>
          <p:nvPr/>
        </p:nvGrpSpPr>
        <p:grpSpPr>
          <a:xfrm rot="20070512">
            <a:off x="3003728" y="4028430"/>
            <a:ext cx="1714384" cy="1820211"/>
            <a:chOff x="3828122" y="4095063"/>
            <a:chExt cx="1714384" cy="182021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2452C88-4D2C-ACAA-47F5-801204702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7635934">
              <a:off x="3775208" y="4147977"/>
              <a:ext cx="1820211" cy="171438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 rot="15249910">
              <a:off x="4356302" y="4475940"/>
              <a:ext cx="562120" cy="29461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FF0000"/>
                  </a:solidFill>
                </a:rPr>
                <a:t>4/4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" name="mắc ket.mp3">
            <a:hlinkClick r:id="" action="ppaction://media"/>
            <a:extLst>
              <a:ext uri="{FF2B5EF4-FFF2-40B4-BE49-F238E27FC236}">
                <a16:creationId xmlns:a16="http://schemas.microsoft.com/office/drawing/2014/main" id="{C658EBD2-E45D-ECF8-09E6-66C78D7596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V="1">
            <a:off x="1997564" y="-1004967"/>
            <a:ext cx="354172" cy="354172"/>
          </a:xfrm>
          <a:prstGeom prst="rect">
            <a:avLst/>
          </a:prstGeom>
        </p:spPr>
      </p:pic>
      <p:pic>
        <p:nvPicPr>
          <p:cNvPr id="1026" name="Picture 2" descr="30 Hình Ảnh Doremon Dễ Thương - Hình Nền Doremon">
            <a:extLst>
              <a:ext uri="{FF2B5EF4-FFF2-40B4-BE49-F238E27FC236}">
                <a16:creationId xmlns:a16="http://schemas.microsoft.com/office/drawing/2014/main" id="{EA254475-4404-AD68-887D-59E94D970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81" b="91897" l="10000" r="90000">
                        <a14:foregroundMark x1="75778" y1="46245" x2="75778" y2="46245"/>
                        <a14:foregroundMark x1="49222" y1="91897" x2="49222" y2="91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741" y="1548450"/>
            <a:ext cx="2365910" cy="132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3">
            <a:extLst>
              <a:ext uri="{FF2B5EF4-FFF2-40B4-BE49-F238E27FC236}">
                <a16:creationId xmlns:a16="http://schemas.microsoft.com/office/drawing/2014/main" id="{A4A32F3E-7E4A-2685-F8E0-7EE0DCF9CD1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t="5452" r="59958" b="42452"/>
          <a:stretch/>
        </p:blipFill>
        <p:spPr>
          <a:xfrm>
            <a:off x="-4675039" y="-1790610"/>
            <a:ext cx="24533157" cy="99684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3B709B-CC60-2874-47D6-2EE9BFD168D0}"/>
              </a:ext>
            </a:extLst>
          </p:cNvPr>
          <p:cNvSpPr txBox="1"/>
          <p:nvPr/>
        </p:nvSpPr>
        <p:spPr>
          <a:xfrm>
            <a:off x="487362" y="672732"/>
            <a:ext cx="14208357" cy="3816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“Hai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37 003 847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23 938 399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10000"/>
              </a:lnSpc>
              <a:spcAft>
                <a:spcPts val="800"/>
              </a:spcAft>
            </a:pP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23 938 399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9. </a:t>
            </a:r>
          </a:p>
          <a:p>
            <a:pPr algn="just">
              <a:lnSpc>
                <a:spcPct val="110000"/>
              </a:lnSpc>
              <a:spcAft>
                <a:spcPts val="800"/>
              </a:spcAft>
            </a:pP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37 003 847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 </a:t>
            </a:r>
          </a:p>
          <a:p>
            <a:pPr algn="just">
              <a:lnSpc>
                <a:spcPct val="110000"/>
              </a:lnSpc>
              <a:spcAft>
                <a:spcPts val="800"/>
              </a:spcAft>
            </a:pP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23 938 399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i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37 003 847.”</a:t>
            </a:r>
          </a:p>
          <a:p>
            <a:pPr algn="just">
              <a:lnSpc>
                <a:spcPct val="110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b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10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160B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728FDFB-6C3A-B8AF-B1D5-0CEA29E1A863}"/>
              </a:ext>
            </a:extLst>
          </p:cNvPr>
          <p:cNvSpPr/>
          <p:nvPr/>
        </p:nvSpPr>
        <p:spPr>
          <a:xfrm>
            <a:off x="6667620" y="4755282"/>
            <a:ext cx="5239265" cy="8197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23 938 399 &lt; 37 003 847 </a:t>
            </a:r>
            <a:endParaRPr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Picture 4" descr="Top hơn 90 ảnh doremon nobita siêu hot - Tin Học Vui">
            <a:extLst>
              <a:ext uri="{FF2B5EF4-FFF2-40B4-BE49-F238E27FC236}">
                <a16:creationId xmlns:a16="http://schemas.microsoft.com/office/drawing/2014/main" id="{E34AC753-6FBE-2324-101C-16B52D372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39" b="90877" l="9878" r="89986">
                        <a14:foregroundMark x1="44926" y1="88372" x2="44926" y2="88372"/>
                        <a14:foregroundMark x1="52233" y1="90877" x2="52233" y2="90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94" t="17407" r="33462" b="6297"/>
          <a:stretch/>
        </p:blipFill>
        <p:spPr bwMode="auto">
          <a:xfrm>
            <a:off x="8641723" y="2726798"/>
            <a:ext cx="2787432" cy="379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ắc kẹ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578804" y="-2728359"/>
            <a:ext cx="487363" cy="487363"/>
          </a:xfrm>
          <a:prstGeom prst="rect">
            <a:avLst/>
          </a:prstGeom>
        </p:spPr>
      </p:pic>
      <p:pic>
        <p:nvPicPr>
          <p:cNvPr id="5" name="hai số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104178" y="-2034291"/>
            <a:ext cx="487363" cy="487363"/>
          </a:xfrm>
          <a:prstGeom prst="rect">
            <a:avLst/>
          </a:prstGeom>
        </p:spPr>
      </p:pic>
      <p:pic>
        <p:nvPicPr>
          <p:cNvPr id="6" name="mèo cảm ơ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65685" y="-32157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8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10365 -0.25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82" y="-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89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24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140F8B-013D-1EB2-13DC-2BEFC5D42A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12" r="78037" b="13100"/>
          <a:stretch/>
        </p:blipFill>
        <p:spPr>
          <a:xfrm>
            <a:off x="721896" y="34654"/>
            <a:ext cx="1949116" cy="6927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4A2D75-5440-ACFB-D1BB-4D494583F4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1" t="42140" r="36289" b="12672"/>
          <a:stretch/>
        </p:blipFill>
        <p:spPr>
          <a:xfrm>
            <a:off x="5027882" y="-11215"/>
            <a:ext cx="2136234" cy="775703"/>
          </a:xfrm>
          <a:prstGeom prst="rect">
            <a:avLst/>
          </a:prstGeom>
        </p:spPr>
      </p:pic>
      <p:sp>
        <p:nvSpPr>
          <p:cNvPr id="11" name="CuadroTexto 7">
            <a:extLst>
              <a:ext uri="{FF2B5EF4-FFF2-40B4-BE49-F238E27FC236}">
                <a16:creationId xmlns:a16="http://schemas.microsoft.com/office/drawing/2014/main" id="{06136FE7-E404-C1EB-3E74-D52C3990E3FF}"/>
              </a:ext>
            </a:extLst>
          </p:cNvPr>
          <p:cNvSpPr txBox="1"/>
          <p:nvPr/>
        </p:nvSpPr>
        <p:spPr>
          <a:xfrm>
            <a:off x="358192" y="4208444"/>
            <a:ext cx="2994805" cy="553998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985 000 000 </a:t>
            </a:r>
            <a:r>
              <a:rPr lang="es-MX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s-CL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7">
            <a:extLst>
              <a:ext uri="{FF2B5EF4-FFF2-40B4-BE49-F238E27FC236}">
                <a16:creationId xmlns:a16="http://schemas.microsoft.com/office/drawing/2014/main" id="{4AE6AFE0-2B74-86AC-DF04-DAC8A8557F12}"/>
              </a:ext>
            </a:extLst>
          </p:cNvPr>
          <p:cNvSpPr txBox="1"/>
          <p:nvPr/>
        </p:nvSpPr>
        <p:spPr>
          <a:xfrm>
            <a:off x="4456248" y="4208444"/>
            <a:ext cx="3390335" cy="553998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2 000 000 000 </a:t>
            </a:r>
            <a:r>
              <a:rPr lang="es-MX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s-CL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7">
            <a:extLst>
              <a:ext uri="{FF2B5EF4-FFF2-40B4-BE49-F238E27FC236}">
                <a16:creationId xmlns:a16="http://schemas.microsoft.com/office/drawing/2014/main" id="{C0A92E42-3DC1-B9CF-EB38-BEBDA9A110D5}"/>
              </a:ext>
            </a:extLst>
          </p:cNvPr>
          <p:cNvSpPr txBox="1"/>
          <p:nvPr/>
        </p:nvSpPr>
        <p:spPr>
          <a:xfrm>
            <a:off x="8618544" y="4208444"/>
            <a:ext cx="3157245" cy="553998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900 000 000 </a:t>
            </a:r>
            <a:r>
              <a:rPr lang="es-MX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s-CL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3EFFE5-5CE8-CE32-5FC6-617A30FF5B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2685" y="34654"/>
            <a:ext cx="2136235" cy="740983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26867BC7-6F1F-D89C-4F34-1BA3416C328B}"/>
              </a:ext>
            </a:extLst>
          </p:cNvPr>
          <p:cNvSpPr/>
          <p:nvPr/>
        </p:nvSpPr>
        <p:spPr>
          <a:xfrm>
            <a:off x="8432701" y="1393883"/>
            <a:ext cx="802640" cy="2540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2E4C3F7D-0E55-F182-70A8-15FFC0C7AAF5}"/>
              </a:ext>
            </a:extLst>
          </p:cNvPr>
          <p:cNvSpPr/>
          <p:nvPr/>
        </p:nvSpPr>
        <p:spPr>
          <a:xfrm>
            <a:off x="-1050587" y="4815243"/>
            <a:ext cx="13852187" cy="1971834"/>
          </a:xfrm>
          <a:prstGeom prst="cloudCallout">
            <a:avLst>
              <a:gd name="adj1" fmla="val 34699"/>
              <a:gd name="adj2" fmla="val 52681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30" name="Picture 6" descr="lindo robot con corazón. vector aislado del concepto de tecnología de  ciencia de dibujos animados. estilo de dibujos animados plana 18813681  Vector en Vecteezy">
            <a:extLst>
              <a:ext uri="{FF2B5EF4-FFF2-40B4-BE49-F238E27FC236}">
                <a16:creationId xmlns:a16="http://schemas.microsoft.com/office/drawing/2014/main" id="{7803C309-6C0B-4FCE-2775-CC453D731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879" y="4569371"/>
            <a:ext cx="2463577" cy="246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 căn nh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0564" y="7225145"/>
            <a:ext cx="305435" cy="3054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F67A7F-7D75-E266-4FD5-49A2DE1DED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130" y="1122748"/>
            <a:ext cx="3511253" cy="26993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6CB95D-A0F7-CE97-1236-427F6C9474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4760" y="694868"/>
            <a:ext cx="2702478" cy="33476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7E8C30F-1F19-6978-5447-EFA0AFFC73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96546" y="1122073"/>
            <a:ext cx="3448515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7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9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7">
            <a:extLst>
              <a:ext uri="{FF2B5EF4-FFF2-40B4-BE49-F238E27FC236}">
                <a16:creationId xmlns:a16="http://schemas.microsoft.com/office/drawing/2014/main" id="{DAB76490-E0B3-FCB3-06E5-1C264CCE9AEF}"/>
              </a:ext>
            </a:extLst>
          </p:cNvPr>
          <p:cNvSpPr txBox="1"/>
          <p:nvPr/>
        </p:nvSpPr>
        <p:spPr>
          <a:xfrm>
            <a:off x="6512827" y="1621884"/>
            <a:ext cx="5112442" cy="830997"/>
          </a:xfrm>
          <a:prstGeom prst="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12 000 000 </a:t>
            </a:r>
            <a:r>
              <a:rPr lang="es-MX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s-MX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7">
            <a:extLst>
              <a:ext uri="{FF2B5EF4-FFF2-40B4-BE49-F238E27FC236}">
                <a16:creationId xmlns:a16="http://schemas.microsoft.com/office/drawing/2014/main" id="{176976B7-573D-DAD2-25E2-5B5F1B6265DA}"/>
              </a:ext>
            </a:extLst>
          </p:cNvPr>
          <p:cNvSpPr txBox="1"/>
          <p:nvPr/>
        </p:nvSpPr>
        <p:spPr>
          <a:xfrm>
            <a:off x="6512827" y="4991143"/>
            <a:ext cx="4909620" cy="830997"/>
          </a:xfrm>
          <a:prstGeom prst="rect">
            <a:avLst/>
          </a:prstGeom>
          <a:solidFill>
            <a:srgbClr val="00B05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10 540 000 </a:t>
            </a:r>
            <a:r>
              <a:rPr lang="es-MX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s-CL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A0ECB82E-B478-A032-C352-5FCC743CD979}"/>
              </a:ext>
            </a:extLst>
          </p:cNvPr>
          <p:cNvSpPr/>
          <p:nvPr/>
        </p:nvSpPr>
        <p:spPr>
          <a:xfrm>
            <a:off x="5740761" y="356135"/>
            <a:ext cx="478819" cy="3370945"/>
          </a:xfrm>
          <a:prstGeom prst="rightBrace">
            <a:avLst>
              <a:gd name="adj1" fmla="val 110854"/>
              <a:gd name="adj2" fmla="val 50000"/>
            </a:avLst>
          </a:prstGeom>
          <a:noFill/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718C0F9B-0545-3DC6-3F8E-2AA9149AD130}"/>
              </a:ext>
            </a:extLst>
          </p:cNvPr>
          <p:cNvSpPr/>
          <p:nvPr/>
        </p:nvSpPr>
        <p:spPr>
          <a:xfrm>
            <a:off x="5743969" y="4297586"/>
            <a:ext cx="478819" cy="2353475"/>
          </a:xfrm>
          <a:prstGeom prst="rightBrace">
            <a:avLst>
              <a:gd name="adj1" fmla="val 110854"/>
              <a:gd name="adj2" fmla="val 50000"/>
            </a:avLst>
          </a:prstGeom>
          <a:noFill/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2C9FD1-6A94-A0B0-3477-F0A2B48F8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793" y="192175"/>
            <a:ext cx="4559578" cy="19811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DD891B-3636-0E88-5200-8F7A6DBE7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936" y="1968016"/>
            <a:ext cx="4559578" cy="1981110"/>
          </a:xfrm>
          <a:prstGeom prst="rect">
            <a:avLst/>
          </a:prstGeom>
        </p:spPr>
      </p:pic>
      <p:pic>
        <p:nvPicPr>
          <p:cNvPr id="7" name="Picture 6" descr="A monitor with a baby on it&#10;&#10;AI-generated content may be incorrect.">
            <a:extLst>
              <a:ext uri="{FF2B5EF4-FFF2-40B4-BE49-F238E27FC236}">
                <a16:creationId xmlns:a16="http://schemas.microsoft.com/office/drawing/2014/main" id="{2909A678-8E52-EC2F-0DCB-2E28D22F8D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6" b="4444"/>
          <a:stretch/>
        </p:blipFill>
        <p:spPr>
          <a:xfrm>
            <a:off x="1193847" y="4168566"/>
            <a:ext cx="4253667" cy="249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8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ưu Tập Hình Nền PowerPoint Cảm ơn Cuối Slide - Hơn 999 Hình Nền Chất  Lượng Cực Đỉnh Full 4K">
            <a:extLst>
              <a:ext uri="{FF2B5EF4-FFF2-40B4-BE49-F238E27FC236}">
                <a16:creationId xmlns:a16="http://schemas.microsoft.com/office/drawing/2014/main" id="{96206D62-4588-B779-F094-0F9E5FA61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966" y="-661479"/>
            <a:ext cx="14543932" cy="81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59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901338" y="640079"/>
            <a:ext cx="10476411" cy="1663567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324 294 185</a:t>
            </a:r>
          </a:p>
          <a:p>
            <a:pPr algn="ctr"/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đọc số trên và cho biết đây là số có mấy chữ số?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1018903" y="3062331"/>
            <a:ext cx="1073766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trăm hai mươi tư triệu hai trăm chín mươi tư nghìn một trăm tám mươi năm. Đây là số có 9 chữ số.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562823" y="653143"/>
            <a:ext cx="8174845" cy="1911761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52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873 291,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 5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nào.........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2233221" y="3172025"/>
            <a:ext cx="8834047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873 291,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chục triệu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47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CA4A3863-E9EF-462B-95FD-C44310AC5A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06" b="41388"/>
          <a:stretch/>
        </p:blipFill>
        <p:spPr>
          <a:xfrm>
            <a:off x="495304" y="1131194"/>
            <a:ext cx="1027038" cy="103368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组合 24"/>
          <p:cNvGrpSpPr/>
          <p:nvPr/>
        </p:nvGrpSpPr>
        <p:grpSpPr>
          <a:xfrm>
            <a:off x="1" y="-4867"/>
            <a:ext cx="12192000" cy="6857365"/>
            <a:chOff x="0" y="0"/>
            <a:chExt cx="19200" cy="10799"/>
          </a:xfrm>
        </p:grpSpPr>
        <p:pic>
          <p:nvPicPr>
            <p:cNvPr id="25" name="图片 9" descr="图片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"/>
              <a:ext cx="14232" cy="10799"/>
            </a:xfrm>
            <a:prstGeom prst="rect">
              <a:avLst/>
            </a:prstGeom>
          </p:spPr>
        </p:pic>
        <p:pic>
          <p:nvPicPr>
            <p:cNvPr id="26" name="图片 19" descr="E:\设计\PPT\图片6.png图片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4692" y="0"/>
              <a:ext cx="4508" cy="8074"/>
            </a:xfrm>
            <a:prstGeom prst="rect">
              <a:avLst/>
            </a:prstGeom>
          </p:spPr>
        </p:pic>
      </p:grpSp>
      <p:pic>
        <p:nvPicPr>
          <p:cNvPr id="27" name="图片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0"/>
            <a:ext cx="4602163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17" descr="E:\设计\PPT\宇航员.png宇航员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30393" y="1815075"/>
            <a:ext cx="4034790" cy="4651146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7399421" y="459392"/>
            <a:ext cx="178395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u="sng" cap="none" spc="0" dirty="0" err="1">
                <a:ln w="0"/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  <a:latin typeface="UTM Thanh Nhac TL" panose="02040603050506020204" pitchFamily="18" charset="0"/>
              </a:rPr>
              <a:t>Toán</a:t>
            </a:r>
            <a:endParaRPr lang="en-US" sz="4400" b="0" u="sng" cap="none" spc="0" dirty="0">
              <a:ln w="0"/>
              <a:solidFill>
                <a:schemeClr val="accent2"/>
              </a:solidFill>
              <a:effectLst>
                <a:reflection blurRad="6350" stA="53000" endA="300" endPos="35500" dir="5400000" sy="-90000" algn="bl" rotWithShape="0"/>
              </a:effectLst>
              <a:latin typeface="UTM Thanh Nhac TL" panose="02040603050506020204" pitchFamily="18" charset="0"/>
            </a:endParaRPr>
          </a:p>
        </p:txBody>
      </p:sp>
      <p:pic>
        <p:nvPicPr>
          <p:cNvPr id="32" name="Picture 23" descr="未标题-2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 rot="15899930">
            <a:off x="4331047" y="-177393"/>
            <a:ext cx="1819340" cy="202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Tên lửa Hoạt hình không gian bên Ngoài tàu vũ Trụ Clip nghệ thuật - Một tên  lửa png tải về - Miễn phí trong suốt Trái Cam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9556" y1="66000" x2="39556" y2="79500"/>
                        <a14:foregroundMark x1="38889" y1="79875" x2="26000" y2="89250"/>
                        <a14:foregroundMark x1="48111" y1="69125" x2="47778" y2="87875"/>
                        <a14:foregroundMark x1="47333" y1="4125" x2="51000" y2="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280" y="4044725"/>
            <a:ext cx="3194840" cy="283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94196" y="1507893"/>
            <a:ext cx="6864691" cy="313361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73949" y="4046925"/>
            <a:ext cx="265808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1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0" name="Picture 9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933855"/>
            <a:ext cx="12793700" cy="831658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614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F2803-6053-D847-5803-8B4AA36CA9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C012E9-74CF-E961-A71B-58D38E4CF0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7140513619522">
            <a:hlinkClick r:id="" action="ppaction://media"/>
            <a:extLst>
              <a:ext uri="{FF2B5EF4-FFF2-40B4-BE49-F238E27FC236}">
                <a16:creationId xmlns:a16="http://schemas.microsoft.com/office/drawing/2014/main" id="{C472C0B4-9B16-3D8F-EDA2-C22B84F2E9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91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BBE6B2-BECB-A918-645A-C11A2A42536E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6353" y="23879"/>
            <a:ext cx="12793700" cy="831658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Group 5"/>
          <p:cNvGrpSpPr/>
          <p:nvPr/>
        </p:nvGrpSpPr>
        <p:grpSpPr>
          <a:xfrm>
            <a:off x="4199729" y="4444557"/>
            <a:ext cx="1714384" cy="1820211"/>
            <a:chOff x="3882936" y="3442793"/>
            <a:chExt cx="1714384" cy="1820211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2452C88-4D2C-ACAA-47F5-801204702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7635934">
              <a:off x="3830022" y="3495707"/>
              <a:ext cx="1820211" cy="171438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 rot="15508297">
              <a:off x="4376909" y="3770991"/>
              <a:ext cx="562120" cy="29461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0000"/>
                </a:solidFill>
              </a:endParaRPr>
            </a:p>
          </p:txBody>
        </p:sp>
      </p:grpSp>
      <p:pic>
        <p:nvPicPr>
          <p:cNvPr id="11" name="3">
            <a:extLst>
              <a:ext uri="{FF2B5EF4-FFF2-40B4-BE49-F238E27FC236}">
                <a16:creationId xmlns:a16="http://schemas.microsoft.com/office/drawing/2014/main" id="{3C131ED9-A8A9-296A-87DD-9BF3071382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t="5452" r="59958" b="42452"/>
          <a:stretch/>
        </p:blipFill>
        <p:spPr>
          <a:xfrm>
            <a:off x="-161262" y="-38793"/>
            <a:ext cx="12637311" cy="7391400"/>
          </a:xfrm>
          <a:prstGeom prst="rect">
            <a:avLst/>
          </a:prstGeom>
        </p:spPr>
      </p:pic>
      <p:pic>
        <p:nvPicPr>
          <p:cNvPr id="4" name="Am-thanh-vo-tay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91664859-2578-CA8F-A0D5-865D1EF50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4000" y="9707659"/>
            <a:ext cx="316810" cy="31681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210FEF60-84D3-B5BC-021A-A49F75403C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998" y="5324736"/>
            <a:ext cx="9144000" cy="1655762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C5F83D1-58BF-2E34-2D84-582DCD3C3179}"/>
              </a:ext>
            </a:extLst>
          </p:cNvPr>
          <p:cNvSpPr/>
          <p:nvPr/>
        </p:nvSpPr>
        <p:spPr>
          <a:xfrm>
            <a:off x="7075992" y="3988756"/>
            <a:ext cx="3708400" cy="124936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</a:rPr>
              <a:t>346 992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F03478D-0876-F40E-84F1-2A6816EEFC8B}"/>
              </a:ext>
            </a:extLst>
          </p:cNvPr>
          <p:cNvSpPr/>
          <p:nvPr/>
        </p:nvSpPr>
        <p:spPr>
          <a:xfrm>
            <a:off x="6002309" y="4015917"/>
            <a:ext cx="965200" cy="124936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</a:rPr>
              <a:t>...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337FDB9-F52F-32A5-8326-999FA38D8C6C}"/>
              </a:ext>
            </a:extLst>
          </p:cNvPr>
          <p:cNvSpPr/>
          <p:nvPr/>
        </p:nvSpPr>
        <p:spPr>
          <a:xfrm>
            <a:off x="6009634" y="3988756"/>
            <a:ext cx="950550" cy="1269530"/>
          </a:xfrm>
          <a:prstGeom prst="roundRect">
            <a:avLst>
              <a:gd name="adj" fmla="val 11608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prstClr val="white"/>
                </a:solidFill>
              </a:rPr>
              <a:t>&gt; 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1BD60CE-2F4E-C09F-204B-887A1A1D45F0}"/>
              </a:ext>
            </a:extLst>
          </p:cNvPr>
          <p:cNvSpPr/>
          <p:nvPr/>
        </p:nvSpPr>
        <p:spPr>
          <a:xfrm>
            <a:off x="2050035" y="4032064"/>
            <a:ext cx="3708400" cy="124936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</a:rPr>
              <a:t>346 992 000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83DEEB6-54F6-DFA2-D5E1-F434B93BFB1B}"/>
              </a:ext>
            </a:extLst>
          </p:cNvPr>
          <p:cNvSpPr/>
          <p:nvPr/>
        </p:nvSpPr>
        <p:spPr>
          <a:xfrm>
            <a:off x="2840555" y="1794347"/>
            <a:ext cx="1371600" cy="13716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prstClr val="white"/>
                </a:solidFill>
              </a:rPr>
              <a:t>1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D238C84-AEFF-2AFC-8B94-380378CFB57D}"/>
              </a:ext>
            </a:extLst>
          </p:cNvPr>
          <p:cNvSpPr/>
          <p:nvPr/>
        </p:nvSpPr>
        <p:spPr>
          <a:xfrm>
            <a:off x="4615597" y="1883806"/>
            <a:ext cx="3429000" cy="1331912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</a:rPr>
              <a:t>&gt; ; &lt; ; =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8B06C79-E8E9-6A08-A583-68293BEEDA76}"/>
              </a:ext>
            </a:extLst>
          </p:cNvPr>
          <p:cNvSpPr/>
          <p:nvPr/>
        </p:nvSpPr>
        <p:spPr>
          <a:xfrm>
            <a:off x="8235225" y="1885256"/>
            <a:ext cx="965200" cy="1249364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77144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05898 -0.472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-236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build="p"/>
      <p:bldP spid="15" grpId="0" animBg="1"/>
      <p:bldP spid="16" grpId="0" animBg="1"/>
      <p:bldP spid="20" grpId="0" animBg="1"/>
      <p:bldP spid="14" grpId="0" animBg="1"/>
      <p:bldP spid="12" grpId="0" animBg="1"/>
      <p:bldP spid="13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BBE6B2-BECB-A918-645A-C11A2A42536E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6353" y="23879"/>
            <a:ext cx="12793700" cy="831658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Group 5"/>
          <p:cNvGrpSpPr/>
          <p:nvPr/>
        </p:nvGrpSpPr>
        <p:grpSpPr>
          <a:xfrm rot="5582165">
            <a:off x="2559043" y="933876"/>
            <a:ext cx="1714384" cy="1820211"/>
            <a:chOff x="3882936" y="3442793"/>
            <a:chExt cx="1714384" cy="1820211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2452C88-4D2C-ACAA-47F5-801204702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7635934">
              <a:off x="3830022" y="3495707"/>
              <a:ext cx="1820211" cy="171438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 rot="15249910">
              <a:off x="4365825" y="3770991"/>
              <a:ext cx="562120" cy="29461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0000"/>
                </a:solidFill>
              </a:endParaRPr>
            </a:p>
          </p:txBody>
        </p:sp>
      </p:grpSp>
      <p:pic>
        <p:nvPicPr>
          <p:cNvPr id="11" name="3">
            <a:extLst>
              <a:ext uri="{FF2B5EF4-FFF2-40B4-BE49-F238E27FC236}">
                <a16:creationId xmlns:a16="http://schemas.microsoft.com/office/drawing/2014/main" id="{3C131ED9-A8A9-296A-87DD-9BF3071382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t="5452" r="59958" b="42452"/>
          <a:stretch/>
        </p:blipFill>
        <p:spPr>
          <a:xfrm>
            <a:off x="28848" y="-410902"/>
            <a:ext cx="12637311" cy="7391400"/>
          </a:xfrm>
          <a:prstGeom prst="rect">
            <a:avLst/>
          </a:prstGeom>
        </p:spPr>
      </p:pic>
      <p:pic>
        <p:nvPicPr>
          <p:cNvPr id="4" name="Am-thanh-vo-tay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91664859-2578-CA8F-A0D5-865D1EF50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4000" y="9707659"/>
            <a:ext cx="316810" cy="31681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210FEF60-84D3-B5BC-021A-A49F75403C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998" y="5324736"/>
            <a:ext cx="9144000" cy="1655762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C5F83D1-58BF-2E34-2D84-582DCD3C3179}"/>
              </a:ext>
            </a:extLst>
          </p:cNvPr>
          <p:cNvSpPr/>
          <p:nvPr/>
        </p:nvSpPr>
        <p:spPr>
          <a:xfrm>
            <a:off x="7262244" y="4003774"/>
            <a:ext cx="3708400" cy="124936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</a:rPr>
              <a:t>17 839 449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F03478D-0876-F40E-84F1-2A6816EEFC8B}"/>
              </a:ext>
            </a:extLst>
          </p:cNvPr>
          <p:cNvSpPr/>
          <p:nvPr/>
        </p:nvSpPr>
        <p:spPr>
          <a:xfrm>
            <a:off x="5857579" y="3980108"/>
            <a:ext cx="965200" cy="124936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</a:rPr>
              <a:t>...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337FDB9-F52F-32A5-8326-999FA38D8C6C}"/>
              </a:ext>
            </a:extLst>
          </p:cNvPr>
          <p:cNvSpPr/>
          <p:nvPr/>
        </p:nvSpPr>
        <p:spPr>
          <a:xfrm>
            <a:off x="5872229" y="3983608"/>
            <a:ext cx="950550" cy="1269530"/>
          </a:xfrm>
          <a:prstGeom prst="roundRect">
            <a:avLst>
              <a:gd name="adj" fmla="val 11608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</a:rPr>
              <a:t>&lt;</a:t>
            </a:r>
            <a:r>
              <a:rPr lang="en-US" sz="4000" b="1">
                <a:solidFill>
                  <a:prstClr val="white"/>
                </a:solidFill>
              </a:rPr>
              <a:t> 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1BD60CE-2F4E-C09F-204B-887A1A1D45F0}"/>
              </a:ext>
            </a:extLst>
          </p:cNvPr>
          <p:cNvSpPr/>
          <p:nvPr/>
        </p:nvSpPr>
        <p:spPr>
          <a:xfrm>
            <a:off x="1784917" y="3980108"/>
            <a:ext cx="3708400" cy="124936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</a:rPr>
              <a:t>17 338 449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83DEEB6-54F6-DFA2-D5E1-F434B93BFB1B}"/>
              </a:ext>
            </a:extLst>
          </p:cNvPr>
          <p:cNvSpPr/>
          <p:nvPr/>
        </p:nvSpPr>
        <p:spPr>
          <a:xfrm>
            <a:off x="2269562" y="1853572"/>
            <a:ext cx="1371600" cy="13716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D238C84-AEFF-2AFC-8B94-380378CFB57D}"/>
              </a:ext>
            </a:extLst>
          </p:cNvPr>
          <p:cNvSpPr/>
          <p:nvPr/>
        </p:nvSpPr>
        <p:spPr>
          <a:xfrm>
            <a:off x="3961398" y="1843982"/>
            <a:ext cx="3429000" cy="1331912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</a:rPr>
              <a:t>&gt; ; &lt; ; =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8B06C79-E8E9-6A08-A583-68293BEEDA76}"/>
              </a:ext>
            </a:extLst>
          </p:cNvPr>
          <p:cNvSpPr/>
          <p:nvPr/>
        </p:nvSpPr>
        <p:spPr>
          <a:xfrm>
            <a:off x="7771398" y="1926530"/>
            <a:ext cx="965200" cy="1249364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86276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0307E-17 -2.22222E-6 L 0.48333 -0.017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-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build="p"/>
      <p:bldP spid="15" grpId="0" animBg="1"/>
      <p:bldP spid="16" grpId="0" animBg="1"/>
      <p:bldP spid="20" grpId="0" animBg="1"/>
      <p:bldP spid="14" grpId="0" animBg="1"/>
      <p:bldP spid="12" grpId="0" animBg="1"/>
      <p:bldP spid="13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BBE6B2-BECB-A918-645A-C11A2A42536E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793700" cy="831658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Group 5"/>
          <p:cNvGrpSpPr/>
          <p:nvPr/>
        </p:nvGrpSpPr>
        <p:grpSpPr>
          <a:xfrm rot="9288025">
            <a:off x="7396805" y="309870"/>
            <a:ext cx="1714384" cy="1820211"/>
            <a:chOff x="3882936" y="3442793"/>
            <a:chExt cx="1714384" cy="1820211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2452C88-4D2C-ACAA-47F5-801204702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7635934">
              <a:off x="3830022" y="3495707"/>
              <a:ext cx="1820211" cy="171438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 rot="15249910">
              <a:off x="4365825" y="3770991"/>
              <a:ext cx="562120" cy="29461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0000"/>
                </a:solidFill>
              </a:endParaRPr>
            </a:p>
          </p:txBody>
        </p:sp>
      </p:grpSp>
      <p:pic>
        <p:nvPicPr>
          <p:cNvPr id="11" name="3">
            <a:extLst>
              <a:ext uri="{FF2B5EF4-FFF2-40B4-BE49-F238E27FC236}">
                <a16:creationId xmlns:a16="http://schemas.microsoft.com/office/drawing/2014/main" id="{3C131ED9-A8A9-296A-87DD-9BF3071382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t="5452" r="59958" b="42452"/>
          <a:stretch/>
        </p:blipFill>
        <p:spPr>
          <a:xfrm>
            <a:off x="322442" y="-350065"/>
            <a:ext cx="12637311" cy="7391400"/>
          </a:xfrm>
          <a:prstGeom prst="rect">
            <a:avLst/>
          </a:prstGeom>
        </p:spPr>
      </p:pic>
      <p:pic>
        <p:nvPicPr>
          <p:cNvPr id="4" name="Am-thanh-vo-tay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91664859-2578-CA8F-A0D5-865D1EF50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4000" y="9707659"/>
            <a:ext cx="316810" cy="31681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210FEF60-84D3-B5BC-021A-A49F75403C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998" y="5324736"/>
            <a:ext cx="9144000" cy="1655762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C5F83D1-58BF-2E34-2D84-582DCD3C3179}"/>
              </a:ext>
            </a:extLst>
          </p:cNvPr>
          <p:cNvSpPr/>
          <p:nvPr/>
        </p:nvSpPr>
        <p:spPr>
          <a:xfrm>
            <a:off x="7071524" y="3961125"/>
            <a:ext cx="3708400" cy="124936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prstClr val="white"/>
                </a:solidFill>
              </a:rPr>
              <a:t>3 400 000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F03478D-0876-F40E-84F1-2A6816EEFC8B}"/>
              </a:ext>
            </a:extLst>
          </p:cNvPr>
          <p:cNvSpPr/>
          <p:nvPr/>
        </p:nvSpPr>
        <p:spPr>
          <a:xfrm>
            <a:off x="5810893" y="4000751"/>
            <a:ext cx="965200" cy="124936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</a:rPr>
              <a:t>...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337FDB9-F52F-32A5-8326-999FA38D8C6C}"/>
              </a:ext>
            </a:extLst>
          </p:cNvPr>
          <p:cNvSpPr/>
          <p:nvPr/>
        </p:nvSpPr>
        <p:spPr>
          <a:xfrm>
            <a:off x="5810893" y="3983608"/>
            <a:ext cx="950550" cy="1269530"/>
          </a:xfrm>
          <a:prstGeom prst="roundRect">
            <a:avLst>
              <a:gd name="adj" fmla="val 11608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</a:rPr>
              <a:t>&lt;</a:t>
            </a:r>
            <a:r>
              <a:rPr lang="en-US" sz="4000" b="1">
                <a:solidFill>
                  <a:prstClr val="white"/>
                </a:solidFill>
              </a:rPr>
              <a:t> 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1BD60CE-2F4E-C09F-204B-887A1A1D45F0}"/>
              </a:ext>
            </a:extLst>
          </p:cNvPr>
          <p:cNvSpPr/>
          <p:nvPr/>
        </p:nvSpPr>
        <p:spPr>
          <a:xfrm>
            <a:off x="1954778" y="4000751"/>
            <a:ext cx="3708400" cy="124936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prstClr val="white"/>
                </a:solidFill>
              </a:rPr>
              <a:t>3 004  000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83DEEB6-54F6-DFA2-D5E1-F434B93BFB1B}"/>
              </a:ext>
            </a:extLst>
          </p:cNvPr>
          <p:cNvSpPr/>
          <p:nvPr/>
        </p:nvSpPr>
        <p:spPr>
          <a:xfrm>
            <a:off x="3209923" y="1915438"/>
            <a:ext cx="1371600" cy="13716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D238C84-AEFF-2AFC-8B94-380378CFB57D}"/>
              </a:ext>
            </a:extLst>
          </p:cNvPr>
          <p:cNvSpPr/>
          <p:nvPr/>
        </p:nvSpPr>
        <p:spPr>
          <a:xfrm>
            <a:off x="4926598" y="2013723"/>
            <a:ext cx="3429000" cy="1331912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</a:rPr>
              <a:t>&gt; ; &lt; ; =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8B06C79-E8E9-6A08-A583-68293BEEDA76}"/>
              </a:ext>
            </a:extLst>
          </p:cNvPr>
          <p:cNvSpPr/>
          <p:nvPr/>
        </p:nvSpPr>
        <p:spPr>
          <a:xfrm>
            <a:off x="8700673" y="2037674"/>
            <a:ext cx="965200" cy="1249364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11459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0.20886 0.376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18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build="p"/>
      <p:bldP spid="15" grpId="0" animBg="1"/>
      <p:bldP spid="16" grpId="0" animBg="1"/>
      <p:bldP spid="20" grpId="0" animBg="1"/>
      <p:bldP spid="14" grpId="0" animBg="1"/>
      <p:bldP spid="12" grpId="0" animBg="1"/>
      <p:bldP spid="13" grpId="0" animBg="1"/>
      <p:bldP spid="17" grpId="0" animBg="1"/>
    </p:bld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{2A301279-562F-AC4D-AD5A-A7E5CE9C039B}tf16401369</Template>
  <TotalTime>4480</TotalTime>
  <Words>311</Words>
  <Application>Microsoft Office PowerPoint</Application>
  <PresentationFormat>Widescreen</PresentationFormat>
  <Paragraphs>63</Paragraphs>
  <Slides>16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#9Slide07 HoneyCream</vt:lpstr>
      <vt:lpstr>Arial</vt:lpstr>
      <vt:lpstr>Calibri</vt:lpstr>
      <vt:lpstr>Times New Roman</vt:lpstr>
      <vt:lpstr>UTM Thanh Nhac TL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Thùy Lụa</cp:lastModifiedBy>
  <cp:revision>129</cp:revision>
  <dcterms:created xsi:type="dcterms:W3CDTF">2023-08-07T08:44:00Z</dcterms:created>
  <dcterms:modified xsi:type="dcterms:W3CDTF">2025-11-12T01:00:15Z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9F090FA93EEF4772B557EEEA093F5B30_12</vt:lpwstr>
  </property>
  <property fmtid="{D5CDD505-2E9C-101B-9397-08002B2CF9AE}" pid="3" name="KSOProductBuildVer">
    <vt:lpwstr>1033-12.2.0.13215</vt:lpwstr>
  </property>
</Properties>
</file>