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4" r:id="rId3"/>
    <p:sldMasterId id="2147483736" r:id="rId4"/>
    <p:sldMasterId id="2147483794" r:id="rId5"/>
  </p:sldMasterIdLst>
  <p:notesMasterIdLst>
    <p:notesMasterId r:id="rId30"/>
  </p:notesMasterIdLst>
  <p:handoutMasterIdLst>
    <p:handoutMasterId r:id="rId31"/>
  </p:handoutMasterIdLst>
  <p:sldIdLst>
    <p:sldId id="2007577126" r:id="rId6"/>
    <p:sldId id="257" r:id="rId7"/>
    <p:sldId id="258" r:id="rId8"/>
    <p:sldId id="259" r:id="rId9"/>
    <p:sldId id="2007577117" r:id="rId10"/>
    <p:sldId id="261" r:id="rId11"/>
    <p:sldId id="2007577124" r:id="rId12"/>
    <p:sldId id="2007577125" r:id="rId13"/>
    <p:sldId id="260" r:id="rId14"/>
    <p:sldId id="326" r:id="rId15"/>
    <p:sldId id="330" r:id="rId16"/>
    <p:sldId id="334" r:id="rId17"/>
    <p:sldId id="331" r:id="rId18"/>
    <p:sldId id="332" r:id="rId19"/>
    <p:sldId id="333" r:id="rId20"/>
    <p:sldId id="2007577119" r:id="rId21"/>
    <p:sldId id="327" r:id="rId22"/>
    <p:sldId id="329" r:id="rId23"/>
    <p:sldId id="2007577127" r:id="rId24"/>
    <p:sldId id="316" r:id="rId25"/>
    <p:sldId id="317" r:id="rId26"/>
    <p:sldId id="318" r:id="rId27"/>
    <p:sldId id="319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583" autoAdjust="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29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9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vào mickey để mickey đi trốn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vào các hộp vuông để tìm đáp án. Đáp án đúng sẽ có mickey ở dưới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 ý: Khi rê chuột vào mickey, chuột xuất hiện hình bàn tay thì thầy cô mới click thành công.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Đọc rồi vẫn k hiểu thì thầy cô liên hệ 0916604268</a:t>
            </a:r>
          </a:p>
          <a:p>
            <a:pPr marL="342900" indent="-342900">
              <a:buAutoNum type="arabicPeriod"/>
            </a:pPr>
            <a:r>
              <a:rPr lang="en-US" sz="1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Sau khi thử nghiệm oke, thầy cô xoá ô này đi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655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60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2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7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5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9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2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1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5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1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8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0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3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5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2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7845AC3-9ECC-4260-898A-0AA864642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BAA31F-DBE4-7BD0-CAC6-E0C11EB60E4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72211" cy="6858000"/>
          </a:xfrm>
          <a:prstGeom prst="rect">
            <a:avLst/>
          </a:prstGeom>
        </p:spPr>
      </p:pic>
      <p:sp>
        <p:nvSpPr>
          <p:cNvPr id="4" name="Rounded Rectangle 37">
            <a:extLst>
              <a:ext uri="{FF2B5EF4-FFF2-40B4-BE49-F238E27FC236}">
                <a16:creationId xmlns="" xmlns:a16="http://schemas.microsoft.com/office/drawing/2014/main" id="{F5DF2347-91FC-8380-B2A3-6E980DC9C0EB}"/>
              </a:ext>
            </a:extLst>
          </p:cNvPr>
          <p:cNvSpPr/>
          <p:nvPr userDrawn="1"/>
        </p:nvSpPr>
        <p:spPr>
          <a:xfrm>
            <a:off x="388883" y="252248"/>
            <a:ext cx="11424745" cy="63482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8.sv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/>
          <p:cNvSpPr/>
          <p:nvPr/>
        </p:nvSpPr>
        <p:spPr>
          <a:xfrm>
            <a:off x="6769940" y="1708823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1" y="5367921"/>
            <a:ext cx="12192000" cy="1550333"/>
            <a:chOff x="0" y="0"/>
            <a:chExt cx="4909567" cy="612477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  <a:defRPr/>
              </a:pPr>
              <a:endParaRPr sz="1200" kern="0">
                <a:solidFill>
                  <a:prstClr val="black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82" y="1416162"/>
            <a:ext cx="4458922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">
            <a:extLst>
              <a:ext uri="{FF2B5EF4-FFF2-40B4-BE49-F238E27FC236}">
                <a16:creationId xmlns="" xmlns:a16="http://schemas.microsoft.com/office/drawing/2014/main" id="{85CCEE0E-15A4-1708-7E6E-265784DCC525}"/>
              </a:ext>
            </a:extLst>
          </p:cNvPr>
          <p:cNvSpPr/>
          <p:nvPr/>
        </p:nvSpPr>
        <p:spPr>
          <a:xfrm>
            <a:off x="543841" y="2689860"/>
            <a:ext cx="11023477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E7A32AD-E7B1-573D-0F77-3A94680D3E1C}"/>
              </a:ext>
            </a:extLst>
          </p:cNvPr>
          <p:cNvGrpSpPr/>
          <p:nvPr/>
        </p:nvGrpSpPr>
        <p:grpSpPr>
          <a:xfrm>
            <a:off x="391442" y="152400"/>
            <a:ext cx="11252077" cy="1200329"/>
            <a:chOff x="597667" y="326926"/>
            <a:chExt cx="11252077" cy="1200329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37A93DFF-BA6B-30F3-EB3D-9BF032612FEE}"/>
                </a:ext>
              </a:extLst>
            </p:cNvPr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502CF43-66A8-DDEA-BC3D-6A7D813BAE6F}"/>
                </a:ext>
              </a:extLst>
            </p:cNvPr>
            <p:cNvSpPr txBox="1"/>
            <p:nvPr/>
          </p:nvSpPr>
          <p:spPr>
            <a:xfrm>
              <a:off x="1462696" y="326926"/>
              <a:ext cx="10387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Tính nhẩm</a:t>
              </a:r>
            </a:p>
          </p:txBody>
        </p:sp>
      </p:grpSp>
      <p:sp>
        <p:nvSpPr>
          <p:cNvPr id="9" name="Rounded Rectangle 1">
            <a:extLst>
              <a:ext uri="{FF2B5EF4-FFF2-40B4-BE49-F238E27FC236}">
                <a16:creationId xmlns="" xmlns:a16="http://schemas.microsoft.com/office/drawing/2014/main" id="{CD516840-229E-EEF8-8CEE-6F4441F49171}"/>
              </a:ext>
            </a:extLst>
          </p:cNvPr>
          <p:cNvSpPr/>
          <p:nvPr/>
        </p:nvSpPr>
        <p:spPr>
          <a:xfrm>
            <a:off x="933449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3668EAA9-D29D-F846-4EC2-56E90497B56D}"/>
              </a:ext>
            </a:extLst>
          </p:cNvPr>
          <p:cNvSpPr/>
          <p:nvPr/>
        </p:nvSpPr>
        <p:spPr>
          <a:xfrm>
            <a:off x="899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="" xmlns:a16="http://schemas.microsoft.com/office/drawing/2014/main" id="{41194847-0330-4D91-B54C-204695A4ABBC}"/>
              </a:ext>
            </a:extLst>
          </p:cNvPr>
          <p:cNvSpPr/>
          <p:nvPr/>
        </p:nvSpPr>
        <p:spPr>
          <a:xfrm>
            <a:off x="45569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+ 8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="" xmlns:a16="http://schemas.microsoft.com/office/drawing/2014/main" id="{F033F698-53B7-35BF-BDEE-C3D6A45098A3}"/>
              </a:ext>
            </a:extLst>
          </p:cNvPr>
          <p:cNvSpPr/>
          <p:nvPr/>
        </p:nvSpPr>
        <p:spPr>
          <a:xfrm>
            <a:off x="8138318" y="28422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+ 5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6">
            <a:extLst>
              <a:ext uri="{FF2B5EF4-FFF2-40B4-BE49-F238E27FC236}">
                <a16:creationId xmlns="" xmlns:a16="http://schemas.microsoft.com/office/drawing/2014/main" id="{542C0246-D1A6-1BE3-1343-9FAE778BAE5F}"/>
              </a:ext>
            </a:extLst>
          </p:cNvPr>
          <p:cNvSpPr/>
          <p:nvPr/>
        </p:nvSpPr>
        <p:spPr>
          <a:xfrm>
            <a:off x="8138318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="" xmlns:a16="http://schemas.microsoft.com/office/drawing/2014/main" id="{C5CFB8D1-3D93-43CD-D998-E8C6FE7B5B9C}"/>
              </a:ext>
            </a:extLst>
          </p:cNvPr>
          <p:cNvSpPr/>
          <p:nvPr/>
        </p:nvSpPr>
        <p:spPr>
          <a:xfrm>
            <a:off x="4533899" y="3756660"/>
            <a:ext cx="2743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+ 7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="" xmlns:a16="http://schemas.microsoft.com/office/drawing/2014/main" id="{250C8738-8A70-01C3-1DCD-55CA0406CFB5}"/>
              </a:ext>
            </a:extLst>
          </p:cNvPr>
          <p:cNvSpPr/>
          <p:nvPr/>
        </p:nvSpPr>
        <p:spPr>
          <a:xfrm>
            <a:off x="2964959" y="285386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6" name="Rounded Rectangle 58">
            <a:extLst>
              <a:ext uri="{FF2B5EF4-FFF2-40B4-BE49-F238E27FC236}">
                <a16:creationId xmlns="" xmlns:a16="http://schemas.microsoft.com/office/drawing/2014/main" id="{35C9527C-D989-8FDA-9DC1-33D4C6DD934E}"/>
              </a:ext>
            </a:extLst>
          </p:cNvPr>
          <p:cNvSpPr/>
          <p:nvPr/>
        </p:nvSpPr>
        <p:spPr>
          <a:xfrm>
            <a:off x="2965739" y="379476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7" name="Rounded Rectangle 59">
            <a:extLst>
              <a:ext uri="{FF2B5EF4-FFF2-40B4-BE49-F238E27FC236}">
                <a16:creationId xmlns="" xmlns:a16="http://schemas.microsoft.com/office/drawing/2014/main" id="{3741718C-7A0D-7695-3E1F-2A43DF5F779B}"/>
              </a:ext>
            </a:extLst>
          </p:cNvPr>
          <p:cNvSpPr/>
          <p:nvPr/>
        </p:nvSpPr>
        <p:spPr>
          <a:xfrm>
            <a:off x="6490099" y="2869109"/>
            <a:ext cx="97780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8" name="Rounded Rectangle 60">
            <a:extLst>
              <a:ext uri="{FF2B5EF4-FFF2-40B4-BE49-F238E27FC236}">
                <a16:creationId xmlns="" xmlns:a16="http://schemas.microsoft.com/office/drawing/2014/main" id="{9636AA90-A55F-2C68-4484-A48434E93246}"/>
              </a:ext>
            </a:extLst>
          </p:cNvPr>
          <p:cNvSpPr/>
          <p:nvPr/>
        </p:nvSpPr>
        <p:spPr>
          <a:xfrm>
            <a:off x="6490879" y="3810000"/>
            <a:ext cx="9770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9" name="Rounded Rectangle 61">
            <a:extLst>
              <a:ext uri="{FF2B5EF4-FFF2-40B4-BE49-F238E27FC236}">
                <a16:creationId xmlns="" xmlns:a16="http://schemas.microsoft.com/office/drawing/2014/main" id="{0D71E07C-77AD-229A-90D6-313024B53E08}"/>
              </a:ext>
            </a:extLst>
          </p:cNvPr>
          <p:cNvSpPr/>
          <p:nvPr/>
        </p:nvSpPr>
        <p:spPr>
          <a:xfrm>
            <a:off x="10188098" y="2884349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0" name="Rounded Rectangle 62">
            <a:extLst>
              <a:ext uri="{FF2B5EF4-FFF2-40B4-BE49-F238E27FC236}">
                <a16:creationId xmlns="" xmlns:a16="http://schemas.microsoft.com/office/drawing/2014/main" id="{7FD53721-4B76-0AAC-0804-4139C33E691B}"/>
              </a:ext>
            </a:extLst>
          </p:cNvPr>
          <p:cNvSpPr/>
          <p:nvPr/>
        </p:nvSpPr>
        <p:spPr>
          <a:xfrm>
            <a:off x="10188878" y="3825240"/>
            <a:ext cx="731520" cy="731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4340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7">
            <a:extLst>
              <a:ext uri="{FF2B5EF4-FFF2-40B4-BE49-F238E27FC236}">
                <a16:creationId xmlns="" xmlns:a16="http://schemas.microsoft.com/office/drawing/2014/main" id="{D0F62337-B783-92D8-BCC8-0E00A6CB49FA}"/>
              </a:ext>
            </a:extLst>
          </p:cNvPr>
          <p:cNvSpPr/>
          <p:nvPr/>
        </p:nvSpPr>
        <p:spPr>
          <a:xfrm>
            <a:off x="687861" y="2438400"/>
            <a:ext cx="11023477" cy="2392501"/>
          </a:xfrm>
          <a:prstGeom prst="roundRect">
            <a:avLst/>
          </a:prstGeom>
          <a:solidFill>
            <a:srgbClr val="CA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FFAA47B-8ED6-E70B-DBDA-70253D3F1F3A}"/>
              </a:ext>
            </a:extLst>
          </p:cNvPr>
          <p:cNvSpPr/>
          <p:nvPr/>
        </p:nvSpPr>
        <p:spPr>
          <a:xfrm>
            <a:off x="391442" y="344507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073864-05B7-1888-C8C5-71823F6686F3}"/>
              </a:ext>
            </a:extLst>
          </p:cNvPr>
          <p:cNvSpPr txBox="1"/>
          <p:nvPr/>
        </p:nvSpPr>
        <p:spPr>
          <a:xfrm>
            <a:off x="1324290" y="155822"/>
            <a:ext cx="10387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Số?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DC6B081F-8FE6-1344-2246-3356CAE502E6}"/>
              </a:ext>
            </a:extLst>
          </p:cNvPr>
          <p:cNvSpPr/>
          <p:nvPr/>
        </p:nvSpPr>
        <p:spPr>
          <a:xfrm>
            <a:off x="162336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6" name="Rounded Rectangle 23">
            <a:extLst>
              <a:ext uri="{FF2B5EF4-FFF2-40B4-BE49-F238E27FC236}">
                <a16:creationId xmlns="" xmlns:a16="http://schemas.microsoft.com/office/drawing/2014/main" id="{6E6A9C76-861D-32DD-D1CA-877D192B8225}"/>
              </a:ext>
            </a:extLst>
          </p:cNvPr>
          <p:cNvSpPr/>
          <p:nvPr/>
        </p:nvSpPr>
        <p:spPr>
          <a:xfrm>
            <a:off x="33302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7" name="Rounded Rectangle 24">
            <a:extLst>
              <a:ext uri="{FF2B5EF4-FFF2-40B4-BE49-F238E27FC236}">
                <a16:creationId xmlns="" xmlns:a16="http://schemas.microsoft.com/office/drawing/2014/main" id="{C1884C44-69F5-E4A6-E64F-45849F25703E}"/>
              </a:ext>
            </a:extLst>
          </p:cNvPr>
          <p:cNvSpPr/>
          <p:nvPr/>
        </p:nvSpPr>
        <p:spPr>
          <a:xfrm>
            <a:off x="244094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5">
            <a:extLst>
              <a:ext uri="{FF2B5EF4-FFF2-40B4-BE49-F238E27FC236}">
                <a16:creationId xmlns="" xmlns:a16="http://schemas.microsoft.com/office/drawing/2014/main" id="{9E0F6646-F351-46F3-FA6E-B38DE0F64DBC}"/>
              </a:ext>
            </a:extLst>
          </p:cNvPr>
          <p:cNvSpPr/>
          <p:nvPr/>
        </p:nvSpPr>
        <p:spPr>
          <a:xfrm>
            <a:off x="2446800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="" xmlns:a16="http://schemas.microsoft.com/office/drawing/2014/main" id="{239EE03C-1E32-3D14-BA92-A9BD1290839F}"/>
              </a:ext>
            </a:extLst>
          </p:cNvPr>
          <p:cNvSpPr/>
          <p:nvPr/>
        </p:nvSpPr>
        <p:spPr>
          <a:xfrm>
            <a:off x="8859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="" xmlns:a16="http://schemas.microsoft.com/office/drawing/2014/main" id="{4A455275-6A38-3BFA-934D-81A86A9855E5}"/>
              </a:ext>
            </a:extLst>
          </p:cNvPr>
          <p:cNvSpPr/>
          <p:nvPr/>
        </p:nvSpPr>
        <p:spPr>
          <a:xfrm>
            <a:off x="4086239" y="270891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1" name="Rounded Rectangle 30">
            <a:extLst>
              <a:ext uri="{FF2B5EF4-FFF2-40B4-BE49-F238E27FC236}">
                <a16:creationId xmlns="" xmlns:a16="http://schemas.microsoft.com/office/drawing/2014/main" id="{E3530FDE-2314-0E6C-CA0E-8F802CAE7DB7}"/>
              </a:ext>
            </a:extLst>
          </p:cNvPr>
          <p:cNvSpPr/>
          <p:nvPr/>
        </p:nvSpPr>
        <p:spPr>
          <a:xfrm>
            <a:off x="162336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="" xmlns:a16="http://schemas.microsoft.com/office/drawing/2014/main" id="{D09FC8A1-84D7-5C50-637F-8354835943CC}"/>
              </a:ext>
            </a:extLst>
          </p:cNvPr>
          <p:cNvSpPr/>
          <p:nvPr/>
        </p:nvSpPr>
        <p:spPr>
          <a:xfrm>
            <a:off x="33302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Rounded Rectangle 33">
            <a:extLst>
              <a:ext uri="{FF2B5EF4-FFF2-40B4-BE49-F238E27FC236}">
                <a16:creationId xmlns="" xmlns:a16="http://schemas.microsoft.com/office/drawing/2014/main" id="{9462DB5E-93E1-95C2-44A8-4DC4F73A0F41}"/>
              </a:ext>
            </a:extLst>
          </p:cNvPr>
          <p:cNvSpPr/>
          <p:nvPr/>
        </p:nvSpPr>
        <p:spPr>
          <a:xfrm>
            <a:off x="2440940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Rounded Rectangle 35">
            <a:extLst>
              <a:ext uri="{FF2B5EF4-FFF2-40B4-BE49-F238E27FC236}">
                <a16:creationId xmlns="" xmlns:a16="http://schemas.microsoft.com/office/drawing/2014/main" id="{D30A82CB-71B3-2D5C-7F35-0F13726C3BEF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="" xmlns:a16="http://schemas.microsoft.com/office/drawing/2014/main" id="{0EC8B34A-1485-7E04-9AAB-7A3688233181}"/>
              </a:ext>
            </a:extLst>
          </p:cNvPr>
          <p:cNvSpPr/>
          <p:nvPr/>
        </p:nvSpPr>
        <p:spPr>
          <a:xfrm>
            <a:off x="4086239" y="387078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6" name="Rounded Rectangle 39">
            <a:extLst>
              <a:ext uri="{FF2B5EF4-FFF2-40B4-BE49-F238E27FC236}">
                <a16:creationId xmlns="" xmlns:a16="http://schemas.microsoft.com/office/drawing/2014/main" id="{3CF6A0EE-9584-D6DD-713E-6FA36E5F6293}"/>
              </a:ext>
            </a:extLst>
          </p:cNvPr>
          <p:cNvSpPr/>
          <p:nvPr/>
        </p:nvSpPr>
        <p:spPr>
          <a:xfrm>
            <a:off x="783366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7" name="Rounded Rectangle 40">
            <a:extLst>
              <a:ext uri="{FF2B5EF4-FFF2-40B4-BE49-F238E27FC236}">
                <a16:creationId xmlns="" xmlns:a16="http://schemas.microsoft.com/office/drawing/2014/main" id="{759E6893-6EEA-2881-16ED-9300E56CEB1B}"/>
              </a:ext>
            </a:extLst>
          </p:cNvPr>
          <p:cNvSpPr/>
          <p:nvPr/>
        </p:nvSpPr>
        <p:spPr>
          <a:xfrm>
            <a:off x="95405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8" name="Rounded Rectangle 41">
            <a:extLst>
              <a:ext uri="{FF2B5EF4-FFF2-40B4-BE49-F238E27FC236}">
                <a16:creationId xmlns="" xmlns:a16="http://schemas.microsoft.com/office/drawing/2014/main" id="{BF710F7F-6530-157C-AADD-1C56ADC67916}"/>
              </a:ext>
            </a:extLst>
          </p:cNvPr>
          <p:cNvSpPr/>
          <p:nvPr/>
        </p:nvSpPr>
        <p:spPr>
          <a:xfrm>
            <a:off x="865124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9" name="Rounded Rectangle 45">
            <a:extLst>
              <a:ext uri="{FF2B5EF4-FFF2-40B4-BE49-F238E27FC236}">
                <a16:creationId xmlns="" xmlns:a16="http://schemas.microsoft.com/office/drawing/2014/main" id="{F50C05DC-1F6F-7D41-70F3-4483203A0C59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47">
            <a:extLst>
              <a:ext uri="{FF2B5EF4-FFF2-40B4-BE49-F238E27FC236}">
                <a16:creationId xmlns="" xmlns:a16="http://schemas.microsoft.com/office/drawing/2014/main" id="{7406682A-51F1-5AE4-6D11-87C6048F812D}"/>
              </a:ext>
            </a:extLst>
          </p:cNvPr>
          <p:cNvSpPr/>
          <p:nvPr/>
        </p:nvSpPr>
        <p:spPr>
          <a:xfrm>
            <a:off x="10296539" y="2697481"/>
            <a:ext cx="111838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1" name="Rounded Rectangle 49">
            <a:extLst>
              <a:ext uri="{FF2B5EF4-FFF2-40B4-BE49-F238E27FC236}">
                <a16:creationId xmlns="" xmlns:a16="http://schemas.microsoft.com/office/drawing/2014/main" id="{BE157D1F-E0D6-EA12-DC0D-E89E3B9A6993}"/>
              </a:ext>
            </a:extLst>
          </p:cNvPr>
          <p:cNvSpPr/>
          <p:nvPr/>
        </p:nvSpPr>
        <p:spPr>
          <a:xfrm>
            <a:off x="783366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Rounded Rectangle 50">
            <a:extLst>
              <a:ext uri="{FF2B5EF4-FFF2-40B4-BE49-F238E27FC236}">
                <a16:creationId xmlns="" xmlns:a16="http://schemas.microsoft.com/office/drawing/2014/main" id="{C73B2BD9-D085-B8A9-4C44-972598EA7854}"/>
              </a:ext>
            </a:extLst>
          </p:cNvPr>
          <p:cNvSpPr/>
          <p:nvPr/>
        </p:nvSpPr>
        <p:spPr>
          <a:xfrm>
            <a:off x="95405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51">
            <a:extLst>
              <a:ext uri="{FF2B5EF4-FFF2-40B4-BE49-F238E27FC236}">
                <a16:creationId xmlns="" xmlns:a16="http://schemas.microsoft.com/office/drawing/2014/main" id="{A17ACD0D-3F9F-C1AF-7029-8C8289957FDD}"/>
              </a:ext>
            </a:extLst>
          </p:cNvPr>
          <p:cNvSpPr/>
          <p:nvPr/>
        </p:nvSpPr>
        <p:spPr>
          <a:xfrm>
            <a:off x="865124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52">
            <a:extLst>
              <a:ext uri="{FF2B5EF4-FFF2-40B4-BE49-F238E27FC236}">
                <a16:creationId xmlns="" xmlns:a16="http://schemas.microsoft.com/office/drawing/2014/main" id="{D6E5971B-0AC2-5B71-8345-EBB0B55787AA}"/>
              </a:ext>
            </a:extLst>
          </p:cNvPr>
          <p:cNvSpPr/>
          <p:nvPr/>
        </p:nvSpPr>
        <p:spPr>
          <a:xfrm>
            <a:off x="8657100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25" name="Rounded Rectangle 53">
            <a:extLst>
              <a:ext uri="{FF2B5EF4-FFF2-40B4-BE49-F238E27FC236}">
                <a16:creationId xmlns="" xmlns:a16="http://schemas.microsoft.com/office/drawing/2014/main" id="{060F151B-94B4-CD48-84BF-6A9ED3AFAB26}"/>
              </a:ext>
            </a:extLst>
          </p:cNvPr>
          <p:cNvSpPr/>
          <p:nvPr/>
        </p:nvSpPr>
        <p:spPr>
          <a:xfrm>
            <a:off x="7096280" y="384792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Rounded Rectangle 55">
            <a:extLst>
              <a:ext uri="{FF2B5EF4-FFF2-40B4-BE49-F238E27FC236}">
                <a16:creationId xmlns="" xmlns:a16="http://schemas.microsoft.com/office/drawing/2014/main" id="{319EC4F8-3D3E-2621-D7C2-910C4B6E660D}"/>
              </a:ext>
            </a:extLst>
          </p:cNvPr>
          <p:cNvSpPr/>
          <p:nvPr/>
        </p:nvSpPr>
        <p:spPr>
          <a:xfrm>
            <a:off x="10296539" y="3859352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Rounded Rectangle 63">
            <a:extLst>
              <a:ext uri="{FF2B5EF4-FFF2-40B4-BE49-F238E27FC236}">
                <a16:creationId xmlns="" xmlns:a16="http://schemas.microsoft.com/office/drawing/2014/main" id="{EA39C3DC-2F65-C294-AE1E-085F97C8CA50}"/>
              </a:ext>
            </a:extLst>
          </p:cNvPr>
          <p:cNvSpPr/>
          <p:nvPr/>
        </p:nvSpPr>
        <p:spPr>
          <a:xfrm>
            <a:off x="885980" y="3853637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66">
            <a:extLst>
              <a:ext uri="{FF2B5EF4-FFF2-40B4-BE49-F238E27FC236}">
                <a16:creationId xmlns="" xmlns:a16="http://schemas.microsoft.com/office/drawing/2014/main" id="{7AF4DD44-5ACE-463D-90FE-78ED3F60E7BC}"/>
              </a:ext>
            </a:extLst>
          </p:cNvPr>
          <p:cNvSpPr/>
          <p:nvPr/>
        </p:nvSpPr>
        <p:spPr>
          <a:xfrm>
            <a:off x="7096280" y="2697481"/>
            <a:ext cx="731520" cy="731520"/>
          </a:xfrm>
          <a:prstGeom prst="roundRect">
            <a:avLst/>
          </a:prstGeom>
          <a:solidFill>
            <a:srgbClr val="CAF1F2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8312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5">
            <a:extLst>
              <a:ext uri="{FF2B5EF4-FFF2-40B4-BE49-F238E27FC236}">
                <a16:creationId xmlns="" xmlns:a16="http://schemas.microsoft.com/office/drawing/2014/main" id="{DAF236E8-3381-2279-38CC-56DD0A983D17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92CD3AD1-B949-14CF-6EC8-62973897FFE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F:\AAA-LÀM ẢNH SLIDE\Bai10-LT3-3.png">
              <a:extLst>
                <a:ext uri="{FF2B5EF4-FFF2-40B4-BE49-F238E27FC236}">
                  <a16:creationId xmlns="" xmlns:a16="http://schemas.microsoft.com/office/drawing/2014/main" id="{3FDC3AA3-B0D5-6DBE-F093-D74C1F6F8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9" name="Group 189">
            <a:extLst>
              <a:ext uri="{FF2B5EF4-FFF2-40B4-BE49-F238E27FC236}">
                <a16:creationId xmlns="" xmlns:a16="http://schemas.microsoft.com/office/drawing/2014/main" id="{A21786A2-2200-829C-4D7D-AC5A46A5A97C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265A076E-04C3-F6EB-6767-1D8F6F09F1A1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0-LT3-3.png">
              <a:extLst>
                <a:ext uri="{FF2B5EF4-FFF2-40B4-BE49-F238E27FC236}">
                  <a16:creationId xmlns="" xmlns:a16="http://schemas.microsoft.com/office/drawing/2014/main" id="{8E7F96B7-B80E-6FAF-D187-B7B5D7A1C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804D4AE-37D6-A2BE-D872-B17A675595F5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6D99B6-318A-2074-FA59-82D9834D27A0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097E1E5-7F5C-8CEA-040C-026A34B01D9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="" xmlns:a16="http://schemas.microsoft.com/office/drawing/2014/main" id="{FBA0DF86-80EF-48A1-BDF7-9D6D082E5DBD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20">
            <a:extLst>
              <a:ext uri="{FF2B5EF4-FFF2-40B4-BE49-F238E27FC236}">
                <a16:creationId xmlns="" xmlns:a16="http://schemas.microsoft.com/office/drawing/2014/main" id="{07B1FB61-B8EC-B00E-12DF-843929E73F31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ounded Rectangle 2">
            <a:extLst>
              <a:ext uri="{FF2B5EF4-FFF2-40B4-BE49-F238E27FC236}">
                <a16:creationId xmlns="" xmlns:a16="http://schemas.microsoft.com/office/drawing/2014/main" id="{508469CA-52F8-CA04-AD8B-979C671E4CBA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="" xmlns:a16="http://schemas.microsoft.com/office/drawing/2014/main" id="{D755A65B-C0E0-4419-93C9-3A2C7A19DE7C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D930C07-14B3-0773-7EBE-DEBC18C07FD6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="" xmlns:a16="http://schemas.microsoft.com/office/drawing/2014/main" id="{E99B0F7E-A29E-25CC-200B-FC01F71F85EA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?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="" xmlns:a16="http://schemas.microsoft.com/office/drawing/2014/main" id="{6CC3C483-CB0C-BEBD-D25A-B83209C939FA}"/>
              </a:ext>
            </a:extLst>
          </p:cNvPr>
          <p:cNvSpPr/>
          <p:nvPr/>
        </p:nvSpPr>
        <p:spPr>
          <a:xfrm>
            <a:off x="43419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="" xmlns:a16="http://schemas.microsoft.com/office/drawing/2014/main" id="{F08FF325-4767-E958-552C-68E6D9C55B77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?</a:t>
            </a:r>
          </a:p>
        </p:txBody>
      </p:sp>
      <p:grpSp>
        <p:nvGrpSpPr>
          <p:cNvPr id="23" name="Group 185">
            <a:extLst>
              <a:ext uri="{FF2B5EF4-FFF2-40B4-BE49-F238E27FC236}">
                <a16:creationId xmlns="" xmlns:a16="http://schemas.microsoft.com/office/drawing/2014/main" id="{650C5D12-0917-2CE4-28D3-AB105ADA3476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41EE559-0E09-F91E-0889-DBA7615E0BD1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F:\AAA-LÀM ẢNH SLIDE\Bai10-LT3-3.png">
              <a:extLst>
                <a:ext uri="{FF2B5EF4-FFF2-40B4-BE49-F238E27FC236}">
                  <a16:creationId xmlns="" xmlns:a16="http://schemas.microsoft.com/office/drawing/2014/main" id="{585DA5B7-6C11-50B7-AB2C-1156181F3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8">
            <a:extLst>
              <a:ext uri="{FF2B5EF4-FFF2-40B4-BE49-F238E27FC236}">
                <a16:creationId xmlns="" xmlns:a16="http://schemas.microsoft.com/office/drawing/2014/main" id="{9DE8ADBE-2835-979A-B3CF-BA434D9FBB32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ADAC93D6-3DA2-1DF2-C6DD-5A7068FEF382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 descr="F:\AAA-LÀM ẢNH SLIDE\Bai10-LT3-3.png">
              <a:extLst>
                <a:ext uri="{FF2B5EF4-FFF2-40B4-BE49-F238E27FC236}">
                  <a16:creationId xmlns="" xmlns:a16="http://schemas.microsoft.com/office/drawing/2014/main" id="{495967D0-CA08-34BD-390C-3CFB56812D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>
            <a:extLst>
              <a:ext uri="{FF2B5EF4-FFF2-40B4-BE49-F238E27FC236}">
                <a16:creationId xmlns="" xmlns:a16="http://schemas.microsoft.com/office/drawing/2014/main" id="{EE6ED8EC-69BE-94BB-3866-B55D5ADD7187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C8B45B6F-13B9-0583-7518-887BD5BAB3B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F:\AAA-LÀM ẢNH SLIDE\Bai10-LT3-3.png">
              <a:extLst>
                <a:ext uri="{FF2B5EF4-FFF2-40B4-BE49-F238E27FC236}">
                  <a16:creationId xmlns="" xmlns:a16="http://schemas.microsoft.com/office/drawing/2014/main" id="{38176F91-24F4-4909-96D3-4CF8800A1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2" name="Group 185">
            <a:extLst>
              <a:ext uri="{FF2B5EF4-FFF2-40B4-BE49-F238E27FC236}">
                <a16:creationId xmlns="" xmlns:a16="http://schemas.microsoft.com/office/drawing/2014/main" id="{C9B12633-FDE5-0A91-8B5D-FC8B658A0244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2B151A1D-312F-E915-B8BE-0D6DD759365D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 descr="F:\AAA-LÀM ẢNH SLIDE\Bai10-LT3-3.png">
              <a:extLst>
                <a:ext uri="{FF2B5EF4-FFF2-40B4-BE49-F238E27FC236}">
                  <a16:creationId xmlns="" xmlns:a16="http://schemas.microsoft.com/office/drawing/2014/main" id="{F75D68BA-C5C3-3D20-1675-8ADD4FDED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5" name="Rounded Rectangle 131">
            <a:extLst>
              <a:ext uri="{FF2B5EF4-FFF2-40B4-BE49-F238E27FC236}">
                <a16:creationId xmlns="" xmlns:a16="http://schemas.microsoft.com/office/drawing/2014/main" id="{6B86AB26-C32D-5CAE-0EC5-E6E0ABFF340F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132">
            <a:extLst>
              <a:ext uri="{FF2B5EF4-FFF2-40B4-BE49-F238E27FC236}">
                <a16:creationId xmlns="" xmlns:a16="http://schemas.microsoft.com/office/drawing/2014/main" id="{689F9CB8-728F-744A-2174-5814B7CB029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3532487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9" grpId="0"/>
      <p:bldP spid="20" grpId="0" animBg="1"/>
      <p:bldP spid="21" grpId="0" animBg="1"/>
      <p:bldP spid="22" grpId="0" animBg="1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42736" y="4683433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41324" y="4683434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292010" y="4683427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36487" y="4678472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33802" y="4683435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49726" y="4683435"/>
            <a:ext cx="665250" cy="678504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299352" y="4683435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28966" y="4678481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5998305" y="4100182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9515" y="4391129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8103" y="4391130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3809" y="4391130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582" y="4391130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6505" y="4391130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1150" y="4391130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4681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5822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4788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37807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06409" y="4293404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4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4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4562" y="5144194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3150" y="5144195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08856" y="5144195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629" y="5144195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81552" y="5144195"/>
            <a:ext cx="555890" cy="555891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6197" y="5144195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99728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0869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195304" y="1877941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31927" y="1877941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593995" y="1877941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4410" y="1877941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6478" y="1877941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988827" y="1513999"/>
            <a:ext cx="10111563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27353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767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22516" y="4713892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pic>
        <p:nvPicPr>
          <p:cNvPr id="9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29" y="77798"/>
            <a:ext cx="2372104" cy="1054402"/>
          </a:xfrm>
          <a:prstGeom prst="rect">
            <a:avLst/>
          </a:prstGeom>
          <a:noFill/>
        </p:spPr>
      </p:pic>
      <p:sp>
        <p:nvSpPr>
          <p:cNvPr id="100" name="Action Button: Home 99">
            <a:hlinkClick r:id="rId5" action="ppaction://hlinksldjump" highlightClick="1"/>
          </p:cNvPr>
          <p:cNvSpPr/>
          <p:nvPr/>
        </p:nvSpPr>
        <p:spPr>
          <a:xfrm>
            <a:off x="11691425" y="6396180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30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33256" y="4715320"/>
            <a:ext cx="921515" cy="708245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46586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23097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4"/>
            <a:ext cx="713431" cy="555891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63540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9227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21294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93135" y="1545898"/>
            <a:ext cx="10549957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91967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87654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49721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81411" y="1914796"/>
            <a:ext cx="1061681" cy="1875438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39165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pic>
        <p:nvPicPr>
          <p:cNvPr id="10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239" y="47044"/>
            <a:ext cx="2788513" cy="1239496"/>
          </a:xfrm>
          <a:prstGeom prst="rect">
            <a:avLst/>
          </a:prstGeom>
          <a:noFill/>
        </p:spPr>
      </p:pic>
      <p:sp>
        <p:nvSpPr>
          <p:cNvPr id="27" name="Action Button: Home 26">
            <a:hlinkClick r:id="rId5" action="ppaction://hlinksldjump" highlightClick="1"/>
          </p:cNvPr>
          <p:cNvSpPr/>
          <p:nvPr/>
        </p:nvSpPr>
        <p:spPr>
          <a:xfrm>
            <a:off x="11638264" y="6085311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589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8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62981" y="4715323"/>
            <a:ext cx="921515" cy="678516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64" y="40145"/>
            <a:ext cx="2694437" cy="1197679"/>
          </a:xfrm>
          <a:prstGeom prst="rect">
            <a:avLst/>
          </a:prstGeom>
          <a:noFill/>
        </p:spPr>
      </p:pic>
      <p:sp>
        <p:nvSpPr>
          <p:cNvPr id="147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69679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800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2800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8"/>
            <a:ext cx="713431" cy="555891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=""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401496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7182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9249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82502" y="1545899"/>
            <a:ext cx="10331532" cy="4539412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815060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110746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72813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62257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50242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790489" y="6456489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56671" y="2531320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310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5">
            <a:extLst>
              <a:ext uri="{FF2B5EF4-FFF2-40B4-BE49-F238E27FC236}">
                <a16:creationId xmlns="" xmlns:a16="http://schemas.microsoft.com/office/drawing/2014/main" id="{87898C69-E5CF-306C-31F3-AB24BEFEE936}"/>
              </a:ext>
            </a:extLst>
          </p:cNvPr>
          <p:cNvGrpSpPr/>
          <p:nvPr/>
        </p:nvGrpSpPr>
        <p:grpSpPr>
          <a:xfrm>
            <a:off x="8557838" y="480707"/>
            <a:ext cx="1059054" cy="1875510"/>
            <a:chOff x="1707608" y="1365872"/>
            <a:chExt cx="796537" cy="140706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5F125F5-D5CB-14EC-5E70-9181114B90CB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F:\AAA-LÀM ẢNH SLIDE\Bai10-LT3-3.png">
              <a:extLst>
                <a:ext uri="{FF2B5EF4-FFF2-40B4-BE49-F238E27FC236}">
                  <a16:creationId xmlns="" xmlns:a16="http://schemas.microsoft.com/office/drawing/2014/main" id="{03085D2A-F7A6-C71D-ECAA-C20BDF34B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5" name="Group 189">
            <a:extLst>
              <a:ext uri="{FF2B5EF4-FFF2-40B4-BE49-F238E27FC236}">
                <a16:creationId xmlns="" xmlns:a16="http://schemas.microsoft.com/office/drawing/2014/main" id="{A66FF4F7-884D-314C-D877-0CF89BF9D52A}"/>
              </a:ext>
            </a:extLst>
          </p:cNvPr>
          <p:cNvGrpSpPr/>
          <p:nvPr/>
        </p:nvGrpSpPr>
        <p:grpSpPr>
          <a:xfrm>
            <a:off x="7717675" y="480707"/>
            <a:ext cx="1059054" cy="1875510"/>
            <a:chOff x="6907793" y="1365872"/>
            <a:chExt cx="796537" cy="140706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90262415-3DB9-F1F6-707F-867955E1722D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0-LT3-3.png">
              <a:extLst>
                <a:ext uri="{FF2B5EF4-FFF2-40B4-BE49-F238E27FC236}">
                  <a16:creationId xmlns="" xmlns:a16="http://schemas.microsoft.com/office/drawing/2014/main" id="{C398BFD2-2E58-04C4-6FDC-FF0261648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8" name="Oval 7">
            <a:extLst>
              <a:ext uri="{FF2B5EF4-FFF2-40B4-BE49-F238E27FC236}">
                <a16:creationId xmlns="" xmlns:a16="http://schemas.microsoft.com/office/drawing/2014/main" id="{55C52AC5-B3C1-2CAF-BCB4-E440F7575757}"/>
              </a:ext>
            </a:extLst>
          </p:cNvPr>
          <p:cNvSpPr/>
          <p:nvPr/>
        </p:nvSpPr>
        <p:spPr>
          <a:xfrm>
            <a:off x="437826" y="224307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C1E7A2A-0F46-3CB1-E424-F6C0F3AF6958}"/>
              </a:ext>
            </a:extLst>
          </p:cNvPr>
          <p:cNvSpPr txBox="1"/>
          <p:nvPr/>
        </p:nvSpPr>
        <p:spPr>
          <a:xfrm>
            <a:off x="4851300" y="927207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9041C1-410C-B61E-EAB6-310240C09CC2}"/>
              </a:ext>
            </a:extLst>
          </p:cNvPr>
          <p:cNvSpPr txBox="1"/>
          <p:nvPr/>
        </p:nvSpPr>
        <p:spPr>
          <a:xfrm>
            <a:off x="6676005" y="927206"/>
            <a:ext cx="1296229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="" xmlns:a16="http://schemas.microsoft.com/office/drawing/2014/main" id="{24722631-C8F0-DDE8-6029-8C985ABBD0B9}"/>
              </a:ext>
            </a:extLst>
          </p:cNvPr>
          <p:cNvSpPr/>
          <p:nvPr/>
        </p:nvSpPr>
        <p:spPr>
          <a:xfrm>
            <a:off x="1966119" y="2536371"/>
            <a:ext cx="45975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+ 2 =  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="" xmlns:a16="http://schemas.microsoft.com/office/drawing/2014/main" id="{C0105662-0C04-C8A7-72CA-EBD57D1D0806}"/>
              </a:ext>
            </a:extLst>
          </p:cNvPr>
          <p:cNvSpPr/>
          <p:nvPr/>
        </p:nvSpPr>
        <p:spPr>
          <a:xfrm>
            <a:off x="5349346" y="2589711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="" xmlns:a16="http://schemas.microsoft.com/office/drawing/2014/main" id="{59F7436F-A017-E306-D066-4F29132698B7}"/>
              </a:ext>
            </a:extLst>
          </p:cNvPr>
          <p:cNvSpPr/>
          <p:nvPr/>
        </p:nvSpPr>
        <p:spPr>
          <a:xfrm>
            <a:off x="6766719" y="2199246"/>
            <a:ext cx="4419600" cy="1447800"/>
          </a:xfrm>
          <a:prstGeom prst="roundRect">
            <a:avLst/>
          </a:prstGeom>
          <a:solidFill>
            <a:srgbClr val="FFF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="" xmlns:a16="http://schemas.microsoft.com/office/drawing/2014/main" id="{B749F692-3836-88CC-A56F-1330965C2083}"/>
              </a:ext>
            </a:extLst>
          </p:cNvPr>
          <p:cNvSpPr/>
          <p:nvPr/>
        </p:nvSpPr>
        <p:spPr>
          <a:xfrm>
            <a:off x="1813719" y="152400"/>
            <a:ext cx="9906000" cy="388620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0A8CD67-1450-4D44-67A9-799CD3449D90}"/>
              </a:ext>
            </a:extLst>
          </p:cNvPr>
          <p:cNvSpPr txBox="1"/>
          <p:nvPr/>
        </p:nvSpPr>
        <p:spPr>
          <a:xfrm>
            <a:off x="590655" y="4038600"/>
            <a:ext cx="2220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Tính: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="" xmlns:a16="http://schemas.microsoft.com/office/drawing/2014/main" id="{C317900B-09FC-EFB6-F0B0-9586FABB043D}"/>
              </a:ext>
            </a:extLst>
          </p:cNvPr>
          <p:cNvSpPr/>
          <p:nvPr/>
        </p:nvSpPr>
        <p:spPr>
          <a:xfrm>
            <a:off x="431700" y="5334000"/>
            <a:ext cx="32108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 + 2 + 2 = 5</a:t>
            </a:r>
          </a:p>
        </p:txBody>
      </p:sp>
      <p:sp>
        <p:nvSpPr>
          <p:cNvPr id="17" name="Rounded Rectangle 24">
            <a:extLst>
              <a:ext uri="{FF2B5EF4-FFF2-40B4-BE49-F238E27FC236}">
                <a16:creationId xmlns="" xmlns:a16="http://schemas.microsoft.com/office/drawing/2014/main" id="{49A325E4-E62B-CC66-6C6A-79325195B099}"/>
              </a:ext>
            </a:extLst>
          </p:cNvPr>
          <p:cNvSpPr/>
          <p:nvPr/>
        </p:nvSpPr>
        <p:spPr>
          <a:xfrm>
            <a:off x="4243700" y="5334000"/>
            <a:ext cx="3546546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+ 3 + 5 = 10</a:t>
            </a:r>
          </a:p>
        </p:txBody>
      </p:sp>
      <p:sp>
        <p:nvSpPr>
          <p:cNvPr id="18" name="Rounded Rectangle 26">
            <a:extLst>
              <a:ext uri="{FF2B5EF4-FFF2-40B4-BE49-F238E27FC236}">
                <a16:creationId xmlns="" xmlns:a16="http://schemas.microsoft.com/office/drawing/2014/main" id="{083CF9B9-F632-0DEE-2904-F5258AF88890}"/>
              </a:ext>
            </a:extLst>
          </p:cNvPr>
          <p:cNvSpPr/>
          <p:nvPr/>
        </p:nvSpPr>
        <p:spPr>
          <a:xfrm>
            <a:off x="8380500" y="5334000"/>
            <a:ext cx="3415419" cy="914400"/>
          </a:xfrm>
          <a:prstGeom prst="roundRect">
            <a:avLst/>
          </a:pr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+ 4 + 0 = 9</a:t>
            </a:r>
          </a:p>
        </p:txBody>
      </p:sp>
      <p:grpSp>
        <p:nvGrpSpPr>
          <p:cNvPr id="19" name="Group 185">
            <a:extLst>
              <a:ext uri="{FF2B5EF4-FFF2-40B4-BE49-F238E27FC236}">
                <a16:creationId xmlns="" xmlns:a16="http://schemas.microsoft.com/office/drawing/2014/main" id="{640AFC9E-F7B9-8D40-73FA-F876D1DEDC9C}"/>
              </a:ext>
            </a:extLst>
          </p:cNvPr>
          <p:cNvGrpSpPr/>
          <p:nvPr/>
        </p:nvGrpSpPr>
        <p:grpSpPr>
          <a:xfrm>
            <a:off x="4086008" y="410591"/>
            <a:ext cx="1059054" cy="1875510"/>
            <a:chOff x="1707608" y="1365872"/>
            <a:chExt cx="796537" cy="1407067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EEB34596-8507-027B-C4AF-F1BC075AF236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" descr="F:\AAA-LÀM ẢNH SLIDE\Bai10-LT3-3.png">
              <a:extLst>
                <a:ext uri="{FF2B5EF4-FFF2-40B4-BE49-F238E27FC236}">
                  <a16:creationId xmlns="" xmlns:a16="http://schemas.microsoft.com/office/drawing/2014/main" id="{D8C9C5BC-4380-8C2D-8833-8C77F907E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2" name="Group 188">
            <a:extLst>
              <a:ext uri="{FF2B5EF4-FFF2-40B4-BE49-F238E27FC236}">
                <a16:creationId xmlns="" xmlns:a16="http://schemas.microsoft.com/office/drawing/2014/main" id="{3427F4C9-E993-5AFA-523C-EA6D78ECE64F}"/>
              </a:ext>
            </a:extLst>
          </p:cNvPr>
          <p:cNvGrpSpPr/>
          <p:nvPr/>
        </p:nvGrpSpPr>
        <p:grpSpPr>
          <a:xfrm>
            <a:off x="2385910" y="410591"/>
            <a:ext cx="1059054" cy="1875510"/>
            <a:chOff x="6261018" y="1365872"/>
            <a:chExt cx="796537" cy="1407067"/>
          </a:xfrm>
        </p:grpSpPr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7C82B1A-D5AD-0743-78AB-C742BE381624}"/>
                </a:ext>
              </a:extLst>
            </p:cNvPr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F:\AAA-LÀM ẢNH SLIDE\Bai10-LT3-3.png">
              <a:extLst>
                <a:ext uri="{FF2B5EF4-FFF2-40B4-BE49-F238E27FC236}">
                  <a16:creationId xmlns="" xmlns:a16="http://schemas.microsoft.com/office/drawing/2014/main" id="{74A375BE-A22F-2DB3-530F-4F42E4CFC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9">
            <a:extLst>
              <a:ext uri="{FF2B5EF4-FFF2-40B4-BE49-F238E27FC236}">
                <a16:creationId xmlns="" xmlns:a16="http://schemas.microsoft.com/office/drawing/2014/main" id="{B79199FA-E2EE-DE38-B476-F01A207A8B91}"/>
              </a:ext>
            </a:extLst>
          </p:cNvPr>
          <p:cNvGrpSpPr/>
          <p:nvPr/>
        </p:nvGrpSpPr>
        <p:grpSpPr>
          <a:xfrm>
            <a:off x="3245845" y="410591"/>
            <a:ext cx="1059054" cy="1875510"/>
            <a:chOff x="6907793" y="1365872"/>
            <a:chExt cx="796537" cy="1407067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5F9D1D01-3820-F4B4-27AD-7D4C35BC42D2}"/>
                </a:ext>
              </a:extLst>
            </p:cNvPr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4" descr="F:\AAA-LÀM ẢNH SLIDE\Bai10-LT3-3.png">
              <a:extLst>
                <a:ext uri="{FF2B5EF4-FFF2-40B4-BE49-F238E27FC236}">
                  <a16:creationId xmlns="" xmlns:a16="http://schemas.microsoft.com/office/drawing/2014/main" id="{F78A79D0-3F41-6709-BAA3-81EC3C58F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5">
            <a:extLst>
              <a:ext uri="{FF2B5EF4-FFF2-40B4-BE49-F238E27FC236}">
                <a16:creationId xmlns="" xmlns:a16="http://schemas.microsoft.com/office/drawing/2014/main" id="{E1D9B6DA-6661-1288-5101-CA5F137CC5DA}"/>
              </a:ext>
            </a:extLst>
          </p:cNvPr>
          <p:cNvGrpSpPr/>
          <p:nvPr/>
        </p:nvGrpSpPr>
        <p:grpSpPr>
          <a:xfrm>
            <a:off x="5852319" y="480708"/>
            <a:ext cx="1059054" cy="1875510"/>
            <a:chOff x="1707608" y="1365872"/>
            <a:chExt cx="796537" cy="1407067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C4D98C8A-8EF5-64AE-C756-0D43ACC513D4}"/>
                </a:ext>
              </a:extLst>
            </p:cNvPr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4" descr="F:\AAA-LÀM ẢNH SLIDE\Bai10-LT3-3.png">
              <a:extLst>
                <a:ext uri="{FF2B5EF4-FFF2-40B4-BE49-F238E27FC236}">
                  <a16:creationId xmlns="" xmlns:a16="http://schemas.microsoft.com/office/drawing/2014/main" id="{FB6DA99B-E90B-ADED-9640-57C92BFB8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31" name="Rounded Rectangle 131">
            <a:extLst>
              <a:ext uri="{FF2B5EF4-FFF2-40B4-BE49-F238E27FC236}">
                <a16:creationId xmlns="" xmlns:a16="http://schemas.microsoft.com/office/drawing/2014/main" id="{7CD31052-2C63-B6E8-6C59-3BE2EDB458E2}"/>
              </a:ext>
            </a:extLst>
          </p:cNvPr>
          <p:cNvSpPr/>
          <p:nvPr/>
        </p:nvSpPr>
        <p:spPr>
          <a:xfrm>
            <a:off x="6766719" y="2191988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Nhẩm: 	</a:t>
            </a:r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4</a:t>
            </a:r>
          </a:p>
          <a:p>
            <a:pPr algn="just"/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132">
            <a:extLst>
              <a:ext uri="{FF2B5EF4-FFF2-40B4-BE49-F238E27FC236}">
                <a16:creationId xmlns="" xmlns:a16="http://schemas.microsoft.com/office/drawing/2014/main" id="{707AB8F0-D103-DEDF-F490-137096E6B8F9}"/>
              </a:ext>
            </a:extLst>
          </p:cNvPr>
          <p:cNvSpPr/>
          <p:nvPr/>
        </p:nvSpPr>
        <p:spPr>
          <a:xfrm>
            <a:off x="6738980" y="2514600"/>
            <a:ext cx="4419600" cy="1447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	4 + 2 = 6</a:t>
            </a:r>
          </a:p>
        </p:txBody>
      </p:sp>
    </p:spTree>
    <p:extLst>
      <p:ext uri="{BB962C8B-B14F-4D97-AF65-F5344CB8AC3E}">
        <p14:creationId xmlns:p14="http://schemas.microsoft.com/office/powerpoint/2010/main" val="26047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FC1C680-5B1B-ABBD-DB2E-9F89A355E6EA}"/>
              </a:ext>
            </a:extLst>
          </p:cNvPr>
          <p:cNvGrpSpPr/>
          <p:nvPr/>
        </p:nvGrpSpPr>
        <p:grpSpPr>
          <a:xfrm>
            <a:off x="533400" y="478974"/>
            <a:ext cx="11658600" cy="715401"/>
            <a:chOff x="597668" y="449759"/>
            <a:chExt cx="11658600" cy="715401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0B979C7-99E1-3A78-95BE-40C3BC18DA2B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C6CF7FA-0F23-9B31-27C9-99C5A1A97F8A}"/>
                </a:ext>
              </a:extLst>
            </p:cNvPr>
            <p:cNvSpPr txBox="1"/>
            <p:nvPr/>
          </p:nvSpPr>
          <p:spPr>
            <a:xfrm>
              <a:off x="1335820" y="580385"/>
              <a:ext cx="109204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bóng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phép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kết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bằng</a:t>
              </a:r>
              <a:r>
                <a: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10</a:t>
              </a:r>
            </a:p>
          </p:txBody>
        </p:sp>
      </p:grpSp>
      <p:sp>
        <p:nvSpPr>
          <p:cNvPr id="11" name="Right Arrow 3">
            <a:extLst>
              <a:ext uri="{FF2B5EF4-FFF2-40B4-BE49-F238E27FC236}">
                <a16:creationId xmlns="" xmlns:a16="http://schemas.microsoft.com/office/drawing/2014/main" id="{09582DC4-8AE6-00F2-57BA-5CA2A241934C}"/>
              </a:ext>
            </a:extLst>
          </p:cNvPr>
          <p:cNvSpPr/>
          <p:nvPr/>
        </p:nvSpPr>
        <p:spPr>
          <a:xfrm rot="2769166">
            <a:off x="3914259" y="1679491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23">
            <a:extLst>
              <a:ext uri="{FF2B5EF4-FFF2-40B4-BE49-F238E27FC236}">
                <a16:creationId xmlns="" xmlns:a16="http://schemas.microsoft.com/office/drawing/2014/main" id="{81DAEB69-4546-CC49-463A-117474A550F5}"/>
              </a:ext>
            </a:extLst>
          </p:cNvPr>
          <p:cNvSpPr/>
          <p:nvPr/>
        </p:nvSpPr>
        <p:spPr>
          <a:xfrm rot="2769166">
            <a:off x="7388209" y="328875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24">
            <a:extLst>
              <a:ext uri="{FF2B5EF4-FFF2-40B4-BE49-F238E27FC236}">
                <a16:creationId xmlns="" xmlns:a16="http://schemas.microsoft.com/office/drawing/2014/main" id="{078FB6D1-8879-2CD5-1367-B680234F709B}"/>
              </a:ext>
            </a:extLst>
          </p:cNvPr>
          <p:cNvSpPr/>
          <p:nvPr/>
        </p:nvSpPr>
        <p:spPr>
          <a:xfrm rot="15077451">
            <a:off x="5266670" y="5372336"/>
            <a:ext cx="978408" cy="3711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DF23BEC-B6E7-8587-86A3-3720FAC2CD8A}"/>
              </a:ext>
            </a:extLst>
          </p:cNvPr>
          <p:cNvGrpSpPr/>
          <p:nvPr/>
        </p:nvGrpSpPr>
        <p:grpSpPr>
          <a:xfrm>
            <a:off x="2885738" y="2595919"/>
            <a:ext cx="1517725" cy="3225422"/>
            <a:chOff x="2010725" y="1692619"/>
            <a:chExt cx="1141513" cy="2419813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1C5352F-C7B2-671A-9F8E-59668798C7D7}"/>
                </a:ext>
              </a:extLst>
            </p:cNvPr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2" descr="F:\AAA-LÀM ẢNH SLIDE\Bai10-LT3-4(1).png">
              <a:extLst>
                <a:ext uri="{FF2B5EF4-FFF2-40B4-BE49-F238E27FC236}">
                  <a16:creationId xmlns="" xmlns:a16="http://schemas.microsoft.com/office/drawing/2014/main" id="{64CE5E40-2116-E0D4-DC43-4D6FCD6FC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2DB78DF-10FF-565E-B235-6252C993B84C}"/>
              </a:ext>
            </a:extLst>
          </p:cNvPr>
          <p:cNvGrpSpPr/>
          <p:nvPr/>
        </p:nvGrpSpPr>
        <p:grpSpPr>
          <a:xfrm>
            <a:off x="4097869" y="2224328"/>
            <a:ext cx="2204040" cy="3225422"/>
            <a:chOff x="2922394" y="1413840"/>
            <a:chExt cx="1657705" cy="2419813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5D9582B4-0100-DF5D-827A-5944E86D36F7}"/>
                </a:ext>
              </a:extLst>
            </p:cNvPr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F:\AAA-LÀM ẢNH SLIDE\Bai10-LT3-4(2).png">
              <a:extLst>
                <a:ext uri="{FF2B5EF4-FFF2-40B4-BE49-F238E27FC236}">
                  <a16:creationId xmlns="" xmlns:a16="http://schemas.microsoft.com/office/drawing/2014/main" id="{86042331-4BA1-BF88-9CA3-3D7D63FB5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79D5CBF1-C9A1-D005-4ABD-F13FB3371605}"/>
              </a:ext>
            </a:extLst>
          </p:cNvPr>
          <p:cNvGrpSpPr/>
          <p:nvPr/>
        </p:nvGrpSpPr>
        <p:grpSpPr>
          <a:xfrm>
            <a:off x="4251805" y="3717818"/>
            <a:ext cx="2465574" cy="2176796"/>
            <a:chOff x="3038173" y="2534303"/>
            <a:chExt cx="1854410" cy="1633101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A020D542-C267-37D3-2F7E-28EF59086591}"/>
                </a:ext>
              </a:extLst>
            </p:cNvPr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4" descr="F:\AAA-LÀM ẢNH SLIDE\Bai10-LT3-4(3).png">
              <a:extLst>
                <a:ext uri="{FF2B5EF4-FFF2-40B4-BE49-F238E27FC236}">
                  <a16:creationId xmlns="" xmlns:a16="http://schemas.microsoft.com/office/drawing/2014/main" id="{70A37FFC-D393-EB0A-F311-968D3CD03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130517C-6BC6-D1AA-13F4-3F72E9AA2FE6}"/>
              </a:ext>
            </a:extLst>
          </p:cNvPr>
          <p:cNvGrpSpPr/>
          <p:nvPr/>
        </p:nvGrpSpPr>
        <p:grpSpPr>
          <a:xfrm>
            <a:off x="8388356" y="1956776"/>
            <a:ext cx="2432919" cy="3225422"/>
            <a:chOff x="6327776" y="1213114"/>
            <a:chExt cx="1829850" cy="2419813"/>
          </a:xfrm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8E384268-E363-5697-2599-C6326A69F8D2}"/>
                </a:ext>
              </a:extLst>
            </p:cNvPr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15" descr="F:\AAA-LÀM ẢNH SLIDE\Bai10-LT3-4(4).png">
              <a:extLst>
                <a:ext uri="{FF2B5EF4-FFF2-40B4-BE49-F238E27FC236}">
                  <a16:creationId xmlns="" xmlns:a16="http://schemas.microsoft.com/office/drawing/2014/main" id="{9A7BA899-5936-6536-C604-08AFC584E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88788883-F728-ACAD-7D55-D299B3A78ABD}"/>
              </a:ext>
            </a:extLst>
          </p:cNvPr>
          <p:cNvGrpSpPr/>
          <p:nvPr/>
        </p:nvGrpSpPr>
        <p:grpSpPr>
          <a:xfrm>
            <a:off x="9713180" y="3336371"/>
            <a:ext cx="1452339" cy="2963342"/>
            <a:chOff x="7324204" y="2248129"/>
            <a:chExt cx="1092335" cy="2223193"/>
          </a:xfrm>
        </p:grpSpPr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23D8A960-0A12-A103-0E95-1FFF7E4E3E59}"/>
                </a:ext>
              </a:extLst>
            </p:cNvPr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6" descr="F:\AAA-LÀM ẢNH SLIDE\Bai10-LT3-4(5).png">
              <a:extLst>
                <a:ext uri="{FF2B5EF4-FFF2-40B4-BE49-F238E27FC236}">
                  <a16:creationId xmlns="" xmlns:a16="http://schemas.microsoft.com/office/drawing/2014/main" id="{639EEF4D-FE2D-0747-1B46-595671B58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92D54C6-E1A8-25B5-A3CE-89CD01ACEE1B}"/>
              </a:ext>
            </a:extLst>
          </p:cNvPr>
          <p:cNvGrpSpPr/>
          <p:nvPr/>
        </p:nvGrpSpPr>
        <p:grpSpPr>
          <a:xfrm>
            <a:off x="7877414" y="3672834"/>
            <a:ext cx="1713798" cy="2471797"/>
            <a:chOff x="5943486" y="2500555"/>
            <a:chExt cx="1288984" cy="1854420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8ADFCC6D-114F-5CCB-CCCF-A6C2C61E614B}"/>
                </a:ext>
              </a:extLst>
            </p:cNvPr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17" descr="F:\AAA-LÀM ẢNH SLIDE\Bai10-LT3-4(6).png">
              <a:extLst>
                <a:ext uri="{FF2B5EF4-FFF2-40B4-BE49-F238E27FC236}">
                  <a16:creationId xmlns="" xmlns:a16="http://schemas.microsoft.com/office/drawing/2014/main" id="{3883F847-1BAC-F23E-1DD9-A1F974884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A992D99-2C96-9E67-D04B-42303170CA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13" y="4389415"/>
            <a:ext cx="2143147" cy="2148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484900E-1169-BF55-4ECB-AA1FB0785BF0}"/>
              </a:ext>
            </a:extLst>
          </p:cNvPr>
          <p:cNvSpPr txBox="1"/>
          <p:nvPr/>
        </p:nvSpPr>
        <p:spPr>
          <a:xfrm>
            <a:off x="5239987" y="6311137"/>
            <a:ext cx="6133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</p:spTree>
    <p:extLst>
      <p:ext uri="{BB962C8B-B14F-4D97-AF65-F5344CB8AC3E}">
        <p14:creationId xmlns:p14="http://schemas.microsoft.com/office/powerpoint/2010/main" val="1950058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1058167" y="2714941"/>
            <a:ext cx="6222234" cy="3061601"/>
          </a:xfrm>
          <a:prstGeom prst="rect">
            <a:avLst/>
          </a:prstGeom>
          <a:noFill/>
        </p:spPr>
      </p:pic>
      <p:pic>
        <p:nvPicPr>
          <p:cNvPr id="7171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0775" y="1897335"/>
            <a:ext cx="5530581" cy="3807386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282219" y="2992971"/>
            <a:ext cx="1322817" cy="830677"/>
            <a:chOff x="2018371" y="2053692"/>
            <a:chExt cx="992457" cy="62322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60960" y="3641985"/>
            <a:ext cx="1322817" cy="830677"/>
            <a:chOff x="2018371" y="2053692"/>
            <a:chExt cx="992457" cy="623224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TextBox 59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4026" y="4304855"/>
            <a:ext cx="1322817" cy="830677"/>
            <a:chOff x="2018371" y="2053692"/>
            <a:chExt cx="992457" cy="623224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92129" y="3077195"/>
            <a:ext cx="1322817" cy="666657"/>
            <a:chOff x="2018371" y="2109447"/>
            <a:chExt cx="992457" cy="500166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>
            <a:xfrm>
              <a:off x="2207011" y="2109447"/>
              <a:ext cx="501754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70869" y="3711345"/>
            <a:ext cx="1322817" cy="673334"/>
            <a:chOff x="2018371" y="2098296"/>
            <a:chExt cx="992457" cy="50517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23936" y="4374215"/>
            <a:ext cx="1322817" cy="673334"/>
            <a:chOff x="2018371" y="2098296"/>
            <a:chExt cx="992457" cy="5051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" name="TextBox 83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B22EED6-E6AA-79DB-0BDB-3CDEBA77D069}"/>
              </a:ext>
            </a:extLst>
          </p:cNvPr>
          <p:cNvGrpSpPr/>
          <p:nvPr/>
        </p:nvGrpSpPr>
        <p:grpSpPr>
          <a:xfrm>
            <a:off x="973540" y="464130"/>
            <a:ext cx="11658600" cy="740226"/>
            <a:chOff x="597668" y="449759"/>
            <a:chExt cx="11658600" cy="740226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D3D55701-4D0B-FB08-2FF8-23F623D67D57}"/>
                </a:ext>
              </a:extLst>
            </p:cNvPr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7C92C2F-A4F6-B57E-47A5-58C8A5B61492}"/>
                </a:ext>
              </a:extLst>
            </p:cNvPr>
            <p:cNvSpPr txBox="1"/>
            <p:nvPr/>
          </p:nvSpPr>
          <p:spPr>
            <a:xfrm>
              <a:off x="1335820" y="482099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3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yellow logo&#10;&#10;AI-generated content may be incorrect.">
            <a:extLst>
              <a:ext uri="{FF2B5EF4-FFF2-40B4-BE49-F238E27FC236}">
                <a16:creationId xmlns="" xmlns:a16="http://schemas.microsoft.com/office/drawing/2014/main" id="{242C1C85-82AD-90F4-3985-D7F7CF88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7" y="2660989"/>
            <a:ext cx="6228226" cy="1709100"/>
          </a:xfrm>
          <a:prstGeom prst="rect">
            <a:avLst/>
          </a:prstGeom>
        </p:spPr>
      </p:pic>
      <p:sp>
        <p:nvSpPr>
          <p:cNvPr id="3" name="Freeform 12"/>
          <p:cNvSpPr/>
          <p:nvPr/>
        </p:nvSpPr>
        <p:spPr>
          <a:xfrm>
            <a:off x="6373700" y="2094903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230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0" y="559425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CKEY TOP Picture 13">
            <a:extLst>
              <a:ext uri="{FF2B5EF4-FFF2-40B4-BE49-F238E27FC236}">
                <a16:creationId xmlns=""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448240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6" name="M3 Group 17">
            <a:extLst>
              <a:ext uri="{FF2B5EF4-FFF2-40B4-BE49-F238E27FC236}">
                <a16:creationId xmlns=""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7" name="Freeform: Shape 18">
              <a:extLst>
                <a:ext uri="{FF2B5EF4-FFF2-40B4-BE49-F238E27FC236}">
                  <a16:creationId xmlns=""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=""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M5 Group 20">
            <a:extLst>
              <a:ext uri="{FF2B5EF4-FFF2-40B4-BE49-F238E27FC236}">
                <a16:creationId xmlns=""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0" name="Freeform: Shape 21">
              <a:extLst>
                <a:ext uri="{FF2B5EF4-FFF2-40B4-BE49-F238E27FC236}">
                  <a16:creationId xmlns=""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: Shape 22">
              <a:extLst>
                <a:ext uri="{FF2B5EF4-FFF2-40B4-BE49-F238E27FC236}">
                  <a16:creationId xmlns=""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M1 Group 23">
            <a:extLst>
              <a:ext uri="{FF2B5EF4-FFF2-40B4-BE49-F238E27FC236}">
                <a16:creationId xmlns=""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3" name="Freeform: Shape 24">
              <a:extLst>
                <a:ext uri="{FF2B5EF4-FFF2-40B4-BE49-F238E27FC236}">
                  <a16:creationId xmlns=""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25">
              <a:extLst>
                <a:ext uri="{FF2B5EF4-FFF2-40B4-BE49-F238E27FC236}">
                  <a16:creationId xmlns=""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M1 Group 26">
            <a:extLst>
              <a:ext uri="{FF2B5EF4-FFF2-40B4-BE49-F238E27FC236}">
                <a16:creationId xmlns=""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6" name="Freeform: Shape 27">
              <a:extLst>
                <a:ext uri="{FF2B5EF4-FFF2-40B4-BE49-F238E27FC236}">
                  <a16:creationId xmlns=""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=""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M1 Group 29">
            <a:extLst>
              <a:ext uri="{FF2B5EF4-FFF2-40B4-BE49-F238E27FC236}">
                <a16:creationId xmlns=""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30">
              <a:extLst>
                <a:ext uri="{FF2B5EF4-FFF2-40B4-BE49-F238E27FC236}">
                  <a16:creationId xmlns=""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31">
              <a:extLst>
                <a:ext uri="{FF2B5EF4-FFF2-40B4-BE49-F238E27FC236}">
                  <a16:creationId xmlns=""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 10 Group 32">
            <a:extLst>
              <a:ext uri="{FF2B5EF4-FFF2-40B4-BE49-F238E27FC236}">
                <a16:creationId xmlns=""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33">
              <a:extLst>
                <a:ext uri="{FF2B5EF4-FFF2-40B4-BE49-F238E27FC236}">
                  <a16:creationId xmlns=""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34">
              <a:extLst>
                <a:ext uri="{FF2B5EF4-FFF2-40B4-BE49-F238E27FC236}">
                  <a16:creationId xmlns=""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3 Group 35">
            <a:extLst>
              <a:ext uri="{FF2B5EF4-FFF2-40B4-BE49-F238E27FC236}">
                <a16:creationId xmlns=""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36">
              <a:extLst>
                <a:ext uri="{FF2B5EF4-FFF2-40B4-BE49-F238E27FC236}">
                  <a16:creationId xmlns=""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37">
              <a:extLst>
                <a:ext uri="{FF2B5EF4-FFF2-40B4-BE49-F238E27FC236}">
                  <a16:creationId xmlns=""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5 Group 38">
            <a:extLst>
              <a:ext uri="{FF2B5EF4-FFF2-40B4-BE49-F238E27FC236}">
                <a16:creationId xmlns=""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39">
              <a:extLst>
                <a:ext uri="{FF2B5EF4-FFF2-40B4-BE49-F238E27FC236}">
                  <a16:creationId xmlns=""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40">
              <a:extLst>
                <a:ext uri="{FF2B5EF4-FFF2-40B4-BE49-F238E27FC236}">
                  <a16:creationId xmlns=""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3 Group 41">
            <a:extLst>
              <a:ext uri="{FF2B5EF4-FFF2-40B4-BE49-F238E27FC236}">
                <a16:creationId xmlns=""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42">
              <a:extLst>
                <a:ext uri="{FF2B5EF4-FFF2-40B4-BE49-F238E27FC236}">
                  <a16:creationId xmlns=""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43">
              <a:extLst>
                <a:ext uri="{FF2B5EF4-FFF2-40B4-BE49-F238E27FC236}">
                  <a16:creationId xmlns=""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1 Group 44">
            <a:extLst>
              <a:ext uri="{FF2B5EF4-FFF2-40B4-BE49-F238E27FC236}">
                <a16:creationId xmlns=""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479000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45">
              <a:extLst>
                <a:ext uri="{FF2B5EF4-FFF2-40B4-BE49-F238E27FC236}">
                  <a16:creationId xmlns=""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46">
              <a:extLst>
                <a:ext uri="{FF2B5EF4-FFF2-40B4-BE49-F238E27FC236}">
                  <a16:creationId xmlns=""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439949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Cloud Callout 37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Mickey</a:t>
            </a:r>
            <a:b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ở đâu?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71931"/>
            <a:ext cx="2222138" cy="4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839194" y="2057973"/>
            <a:ext cx="7919954" cy="3970314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 ở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Khi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mickey,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click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MICKEY 3 Picture 11">
            <a:extLst>
              <a:ext uri="{FF2B5EF4-FFF2-40B4-BE49-F238E27FC236}">
                <a16:creationId xmlns=""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=""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9</a:t>
            </a:r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88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Cube 26">
            <a:extLst>
              <a:ext uri="{FF2B5EF4-FFF2-40B4-BE49-F238E27FC236}">
                <a16:creationId xmlns=""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8" name="MICKEY TOP Picture 13">
            <a:extLst>
              <a:ext uri="{FF2B5EF4-FFF2-40B4-BE49-F238E27FC236}">
                <a16:creationId xmlns=""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=""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=""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=""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=""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=""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=""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=""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=""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=""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=""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=""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=""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=""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=""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=""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=""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=""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=""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=""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=""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=""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=""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=""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=""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=""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=""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=""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=""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=""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=""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013" y="5181285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1828800"/>
          </a:xfrm>
          <a:prstGeom prst="cloudCallout">
            <a:avLst>
              <a:gd name="adj1" fmla="val -58796"/>
              <a:gd name="adj2" fmla="val 3229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72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+ 1 = ?</a:t>
            </a:r>
          </a:p>
        </p:txBody>
      </p:sp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42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MICKEY 10 Picture 10">
            <a:extLst>
              <a:ext uri="{FF2B5EF4-FFF2-40B4-BE49-F238E27FC236}">
                <a16:creationId xmlns="" xmlns:a16="http://schemas.microsoft.com/office/drawing/2014/main" id="{E1CE9E58-98A9-467D-9F37-57C970A6C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69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24" name="Cube 23">
            <a:extLst>
              <a:ext uri="{FF2B5EF4-FFF2-40B4-BE49-F238E27FC236}">
                <a16:creationId xmlns=""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5" name="Cube 24">
            <a:extLst>
              <a:ext uri="{FF2B5EF4-FFF2-40B4-BE49-F238E27FC236}">
                <a16:creationId xmlns=""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6" name="Cube 25">
            <a:extLst>
              <a:ext uri="{FF2B5EF4-FFF2-40B4-BE49-F238E27FC236}">
                <a16:creationId xmlns=""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=""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115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GB" sz="115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MICKEY TOP Picture 13">
            <a:extLst>
              <a:ext uri="{FF2B5EF4-FFF2-40B4-BE49-F238E27FC236}">
                <a16:creationId xmlns=""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30" name="M3 Group 17">
            <a:extLst>
              <a:ext uri="{FF2B5EF4-FFF2-40B4-BE49-F238E27FC236}">
                <a16:creationId xmlns=""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18">
              <a:extLst>
                <a:ext uri="{FF2B5EF4-FFF2-40B4-BE49-F238E27FC236}">
                  <a16:creationId xmlns=""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: Shape 19">
              <a:extLst>
                <a:ext uri="{FF2B5EF4-FFF2-40B4-BE49-F238E27FC236}">
                  <a16:creationId xmlns=""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M5 Group 20">
            <a:extLst>
              <a:ext uri="{FF2B5EF4-FFF2-40B4-BE49-F238E27FC236}">
                <a16:creationId xmlns=""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21">
              <a:extLst>
                <a:ext uri="{FF2B5EF4-FFF2-40B4-BE49-F238E27FC236}">
                  <a16:creationId xmlns=""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: Shape 22">
              <a:extLst>
                <a:ext uri="{FF2B5EF4-FFF2-40B4-BE49-F238E27FC236}">
                  <a16:creationId xmlns=""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M1 Group 23">
            <a:extLst>
              <a:ext uri="{FF2B5EF4-FFF2-40B4-BE49-F238E27FC236}">
                <a16:creationId xmlns=""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24">
              <a:extLst>
                <a:ext uri="{FF2B5EF4-FFF2-40B4-BE49-F238E27FC236}">
                  <a16:creationId xmlns=""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: Shape 25">
              <a:extLst>
                <a:ext uri="{FF2B5EF4-FFF2-40B4-BE49-F238E27FC236}">
                  <a16:creationId xmlns=""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M1 Group 26">
            <a:extLst>
              <a:ext uri="{FF2B5EF4-FFF2-40B4-BE49-F238E27FC236}">
                <a16:creationId xmlns=""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27">
              <a:extLst>
                <a:ext uri="{FF2B5EF4-FFF2-40B4-BE49-F238E27FC236}">
                  <a16:creationId xmlns=""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: Shape 28">
              <a:extLst>
                <a:ext uri="{FF2B5EF4-FFF2-40B4-BE49-F238E27FC236}">
                  <a16:creationId xmlns=""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M1 Group 29">
            <a:extLst>
              <a:ext uri="{FF2B5EF4-FFF2-40B4-BE49-F238E27FC236}">
                <a16:creationId xmlns=""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30">
              <a:extLst>
                <a:ext uri="{FF2B5EF4-FFF2-40B4-BE49-F238E27FC236}">
                  <a16:creationId xmlns=""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: Shape 31">
              <a:extLst>
                <a:ext uri="{FF2B5EF4-FFF2-40B4-BE49-F238E27FC236}">
                  <a16:creationId xmlns=""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M 10 Group 32">
            <a:extLst>
              <a:ext uri="{FF2B5EF4-FFF2-40B4-BE49-F238E27FC236}">
                <a16:creationId xmlns=""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33">
              <a:extLst>
                <a:ext uri="{FF2B5EF4-FFF2-40B4-BE49-F238E27FC236}">
                  <a16:creationId xmlns=""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: Shape 34">
              <a:extLst>
                <a:ext uri="{FF2B5EF4-FFF2-40B4-BE49-F238E27FC236}">
                  <a16:creationId xmlns=""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M3 Group 35">
            <a:extLst>
              <a:ext uri="{FF2B5EF4-FFF2-40B4-BE49-F238E27FC236}">
                <a16:creationId xmlns=""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9" name="Freeform: Shape 36">
              <a:extLst>
                <a:ext uri="{FF2B5EF4-FFF2-40B4-BE49-F238E27FC236}">
                  <a16:creationId xmlns=""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: Shape 37">
              <a:extLst>
                <a:ext uri="{FF2B5EF4-FFF2-40B4-BE49-F238E27FC236}">
                  <a16:creationId xmlns=""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M5 Group 38">
            <a:extLst>
              <a:ext uri="{FF2B5EF4-FFF2-40B4-BE49-F238E27FC236}">
                <a16:creationId xmlns=""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2" name="Freeform: Shape 39">
              <a:extLst>
                <a:ext uri="{FF2B5EF4-FFF2-40B4-BE49-F238E27FC236}">
                  <a16:creationId xmlns=""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: Shape 40">
              <a:extLst>
                <a:ext uri="{FF2B5EF4-FFF2-40B4-BE49-F238E27FC236}">
                  <a16:creationId xmlns=""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M3 Group 41">
            <a:extLst>
              <a:ext uri="{FF2B5EF4-FFF2-40B4-BE49-F238E27FC236}">
                <a16:creationId xmlns=""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5" name="Freeform: Shape 42">
              <a:extLst>
                <a:ext uri="{FF2B5EF4-FFF2-40B4-BE49-F238E27FC236}">
                  <a16:creationId xmlns=""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=""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M1 Group 44">
            <a:extLst>
              <a:ext uri="{FF2B5EF4-FFF2-40B4-BE49-F238E27FC236}">
                <a16:creationId xmlns=""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58" name="Freeform: Shape 45">
              <a:extLst>
                <a:ext uri="{FF2B5EF4-FFF2-40B4-BE49-F238E27FC236}">
                  <a16:creationId xmlns=""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: Shape 46">
              <a:extLst>
                <a:ext uri="{FF2B5EF4-FFF2-40B4-BE49-F238E27FC236}">
                  <a16:creationId xmlns=""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+ 1 = ?</a:t>
            </a:r>
          </a:p>
        </p:txBody>
      </p:sp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5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60" grpId="0" animBg="1"/>
      <p:bldP spid="60" grpId="1" animBg="1"/>
      <p:bldP spid="6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MICKEY 3 Picture 11">
            <a:extLst>
              <a:ext uri="{FF2B5EF4-FFF2-40B4-BE49-F238E27FC236}">
                <a16:creationId xmlns="" xmlns:a16="http://schemas.microsoft.com/office/drawing/2014/main" id="{1BD95B99-7AEC-4AF9-A903-41318C1ED0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865" y="4655854"/>
            <a:ext cx="1831064" cy="1703941"/>
          </a:xfrm>
          <a:prstGeom prst="rect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sp>
        <p:nvSpPr>
          <p:cNvPr id="10" name="Cube 9">
            <a:extLst>
              <a:ext uri="{FF2B5EF4-FFF2-40B4-BE49-F238E27FC236}">
                <a16:creationId xmlns="" xmlns:a16="http://schemas.microsoft.com/office/drawing/2014/main" id="{2AAF3DC2-7B4B-4F56-850F-5A4A56CE0186}"/>
              </a:ext>
            </a:extLst>
          </p:cNvPr>
          <p:cNvSpPr>
            <a:spLocks noChangeAspect="1"/>
          </p:cNvSpPr>
          <p:nvPr/>
        </p:nvSpPr>
        <p:spPr>
          <a:xfrm>
            <a:off x="631790" y="3784135"/>
            <a:ext cx="2862333" cy="2678410"/>
          </a:xfrm>
          <a:prstGeom prst="cub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="" xmlns:a16="http://schemas.microsoft.com/office/drawing/2014/main" id="{66665046-C4D2-4000-9CAC-EDB94B7453EE}"/>
              </a:ext>
            </a:extLst>
          </p:cNvPr>
          <p:cNvSpPr>
            <a:spLocks noChangeAspect="1"/>
          </p:cNvSpPr>
          <p:nvPr/>
        </p:nvSpPr>
        <p:spPr>
          <a:xfrm>
            <a:off x="3121447" y="3784135"/>
            <a:ext cx="2862333" cy="2678410"/>
          </a:xfrm>
          <a:prstGeom prst="cube">
            <a:avLst/>
          </a:prstGeom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Cube 14">
            <a:extLst>
              <a:ext uri="{FF2B5EF4-FFF2-40B4-BE49-F238E27FC236}">
                <a16:creationId xmlns="" xmlns:a16="http://schemas.microsoft.com/office/drawing/2014/main" id="{0C247FC9-1394-4FBF-908E-76F184A9CE54}"/>
              </a:ext>
            </a:extLst>
          </p:cNvPr>
          <p:cNvSpPr>
            <a:spLocks noChangeAspect="1"/>
          </p:cNvSpPr>
          <p:nvPr/>
        </p:nvSpPr>
        <p:spPr>
          <a:xfrm>
            <a:off x="5611103" y="3784135"/>
            <a:ext cx="2862333" cy="2678410"/>
          </a:xfrm>
          <a:prstGeom prst="cub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="" xmlns:a16="http://schemas.microsoft.com/office/drawing/2014/main" id="{3CAD96EF-6013-430D-98E6-FC7B3B7B4639}"/>
              </a:ext>
            </a:extLst>
          </p:cNvPr>
          <p:cNvSpPr>
            <a:spLocks noChangeAspect="1"/>
          </p:cNvSpPr>
          <p:nvPr/>
        </p:nvSpPr>
        <p:spPr>
          <a:xfrm>
            <a:off x="8100761" y="3784135"/>
            <a:ext cx="2862333" cy="2678410"/>
          </a:xfrm>
          <a:prstGeom prst="cub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GB" sz="96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endParaRPr lang="en-GB" sz="9600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MICKEY TOP Picture 13">
            <a:extLst>
              <a:ext uri="{FF2B5EF4-FFF2-40B4-BE49-F238E27FC236}">
                <a16:creationId xmlns="" xmlns:a16="http://schemas.microsoft.com/office/drawing/2014/main" id="{9F44AD9D-ECF8-45CA-BF48-BCE0FEA7B7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140" y="2280256"/>
            <a:ext cx="2084455" cy="1939739"/>
          </a:xfrm>
          <a:prstGeom prst="rect">
            <a:avLst/>
          </a:prstGeom>
          <a:ln>
            <a:noFill/>
          </a:ln>
          <a:effectLst>
            <a:outerShdw blurRad="177800" dist="101600" dir="5400000" algn="t" rotWithShape="0">
              <a:prstClr val="black">
                <a:alpha val="52000"/>
              </a:prstClr>
            </a:outerShdw>
          </a:effectLst>
        </p:spPr>
      </p:pic>
      <p:grpSp>
        <p:nvGrpSpPr>
          <p:cNvPr id="18" name="M3 Group 17">
            <a:extLst>
              <a:ext uri="{FF2B5EF4-FFF2-40B4-BE49-F238E27FC236}">
                <a16:creationId xmlns="" xmlns:a16="http://schemas.microsoft.com/office/drawing/2014/main" id="{102943B0-63C4-4A1F-89FB-ECEFE8042416}"/>
              </a:ext>
            </a:extLst>
          </p:cNvPr>
          <p:cNvGrpSpPr>
            <a:grpSpLocks noChangeAspect="1"/>
          </p:cNvGrpSpPr>
          <p:nvPr/>
        </p:nvGrpSpPr>
        <p:grpSpPr>
          <a:xfrm rot="21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315250D-24E2-44CF-86DC-32CD6F7A27AB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B3B98325-09E4-4A8C-AFAE-2FA670D92D8D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M5 Group 20">
            <a:extLst>
              <a:ext uri="{FF2B5EF4-FFF2-40B4-BE49-F238E27FC236}">
                <a16:creationId xmlns="" xmlns:a16="http://schemas.microsoft.com/office/drawing/2014/main" id="{103D01CE-9144-4234-B378-C750D8B29FA2}"/>
              </a:ext>
            </a:extLst>
          </p:cNvPr>
          <p:cNvGrpSpPr>
            <a:grpSpLocks noChangeAspect="1"/>
          </p:cNvGrpSpPr>
          <p:nvPr/>
        </p:nvGrpSpPr>
        <p:grpSpPr>
          <a:xfrm rot="64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9817228-39AC-41F2-ADF9-E1353A9E6948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C4AF967F-2872-4287-ABBA-F7742B3D5D5F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FAAD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M1 Group 23">
            <a:extLst>
              <a:ext uri="{FF2B5EF4-FFF2-40B4-BE49-F238E27FC236}">
                <a16:creationId xmlns="" xmlns:a16="http://schemas.microsoft.com/office/drawing/2014/main" id="{7E5BF2B6-9ED6-45D3-980F-94B588183613}"/>
              </a:ext>
            </a:extLst>
          </p:cNvPr>
          <p:cNvGrpSpPr>
            <a:grpSpLocks noChangeAspect="1"/>
          </p:cNvGrpSpPr>
          <p:nvPr/>
        </p:nvGrpSpPr>
        <p:grpSpPr>
          <a:xfrm rot="43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1BCDD82D-1DB2-48EB-B4B6-F06B13A6A6F9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A8D4AFE2-DC8C-4872-A574-CB27553A40C6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8CBA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M1 Group 26">
            <a:extLst>
              <a:ext uri="{FF2B5EF4-FFF2-40B4-BE49-F238E27FC236}">
                <a16:creationId xmlns="" xmlns:a16="http://schemas.microsoft.com/office/drawing/2014/main" id="{1602D833-E42B-42E0-BCF7-42A3FDDA288E}"/>
              </a:ext>
            </a:extLst>
          </p:cNvPr>
          <p:cNvGrpSpPr>
            <a:grpSpLocks noChangeAspect="1"/>
          </p:cNvGrpSpPr>
          <p:nvPr/>
        </p:nvGrpSpPr>
        <p:grpSpPr>
          <a:xfrm rot="86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5A8EC4FE-40F3-49FC-A7A3-09032C76BEA0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9F8D4294-1392-40F3-AFA7-5F502E18D233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99CC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M1 Group 29">
            <a:extLst>
              <a:ext uri="{FF2B5EF4-FFF2-40B4-BE49-F238E27FC236}">
                <a16:creationId xmlns="" xmlns:a16="http://schemas.microsoft.com/office/drawing/2014/main" id="{A137A359-F30D-495D-833B-D4943B38BBF5}"/>
              </a:ext>
            </a:extLst>
          </p:cNvPr>
          <p:cNvGrpSpPr>
            <a:grpSpLocks noChangeAspect="1"/>
          </p:cNvGrpSpPr>
          <p:nvPr/>
        </p:nvGrpSpPr>
        <p:grpSpPr>
          <a:xfrm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A75369C-F088-4B79-8708-5BFF6257140F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812729BC-AD52-46AC-B4E3-0A2CBFD21FDA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CCCC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" name="M 10 Group 32">
            <a:extLst>
              <a:ext uri="{FF2B5EF4-FFF2-40B4-BE49-F238E27FC236}">
                <a16:creationId xmlns="" xmlns:a16="http://schemas.microsoft.com/office/drawing/2014/main" id="{807F6A65-4B82-4A16-9059-374D3FF0D6C5}"/>
              </a:ext>
            </a:extLst>
          </p:cNvPr>
          <p:cNvGrpSpPr>
            <a:grpSpLocks noChangeAspect="1"/>
          </p:cNvGrpSpPr>
          <p:nvPr/>
        </p:nvGrpSpPr>
        <p:grpSpPr>
          <a:xfrm rot="1296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E393ECD8-6C97-40E2-955B-5C6B6F129D01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627D025-3563-42EA-9B9C-4FC21B2632D0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CC99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M3 Group 35">
            <a:extLst>
              <a:ext uri="{FF2B5EF4-FFF2-40B4-BE49-F238E27FC236}">
                <a16:creationId xmlns="" xmlns:a16="http://schemas.microsoft.com/office/drawing/2014/main" id="{31878D42-2F8C-4EB7-B838-33F4EA12379A}"/>
              </a:ext>
            </a:extLst>
          </p:cNvPr>
          <p:cNvGrpSpPr>
            <a:grpSpLocks noChangeAspect="1"/>
          </p:cNvGrpSpPr>
          <p:nvPr/>
        </p:nvGrpSpPr>
        <p:grpSpPr>
          <a:xfrm rot="1512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AA3B2FE-7444-422D-82F0-DCB62039B037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8930792E-BC05-46E0-AE46-450757956BC8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505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9" name="M5 Group 38">
            <a:extLst>
              <a:ext uri="{FF2B5EF4-FFF2-40B4-BE49-F238E27FC236}">
                <a16:creationId xmlns="" xmlns:a16="http://schemas.microsoft.com/office/drawing/2014/main" id="{15DE8010-75A1-4A3D-96E5-87D7D295F71E}"/>
              </a:ext>
            </a:extLst>
          </p:cNvPr>
          <p:cNvGrpSpPr>
            <a:grpSpLocks noChangeAspect="1"/>
          </p:cNvGrpSpPr>
          <p:nvPr/>
        </p:nvGrpSpPr>
        <p:grpSpPr>
          <a:xfrm rot="1728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5D15F76-8D52-4CC5-8306-BC488831A35A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3B5E025D-4F56-4072-85A8-88E22DAF8B12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AFABAB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2" name="M3 Group 41">
            <a:extLst>
              <a:ext uri="{FF2B5EF4-FFF2-40B4-BE49-F238E27FC236}">
                <a16:creationId xmlns="" xmlns:a16="http://schemas.microsoft.com/office/drawing/2014/main" id="{9C07D273-BDE3-42A4-8468-0843E799F678}"/>
              </a:ext>
            </a:extLst>
          </p:cNvPr>
          <p:cNvGrpSpPr>
            <a:grpSpLocks noChangeAspect="1"/>
          </p:cNvGrpSpPr>
          <p:nvPr/>
        </p:nvGrpSpPr>
        <p:grpSpPr>
          <a:xfrm rot="19440000">
            <a:off x="5114308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D8922CC-BB8D-430C-A3DE-8375108433FE}"/>
                </a:ext>
              </a:extLst>
            </p:cNvPr>
            <p:cNvSpPr/>
            <p:nvPr/>
          </p:nvSpPr>
          <p:spPr>
            <a:xfrm>
              <a:off x="6213249" y="132321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6E739947-6892-4DBA-B17D-551735DE90FB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8497B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M1 Group 44">
            <a:extLst>
              <a:ext uri="{FF2B5EF4-FFF2-40B4-BE49-F238E27FC236}">
                <a16:creationId xmlns="" xmlns:a16="http://schemas.microsoft.com/office/drawing/2014/main" id="{68CDD0F5-9D08-4E6C-9F1E-831DC6B18B90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114309" y="2587853"/>
            <a:ext cx="1049890" cy="1800000"/>
            <a:chOff x="4320049" y="132321"/>
            <a:chExt cx="3786400" cy="6491678"/>
          </a:xfrm>
          <a:solidFill>
            <a:srgbClr val="000000">
              <a:alpha val="0"/>
            </a:srgbClr>
          </a:solidFill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2718D8C4-B0BF-4A7D-9780-AB09CD495884}"/>
                </a:ext>
              </a:extLst>
            </p:cNvPr>
            <p:cNvSpPr/>
            <p:nvPr/>
          </p:nvSpPr>
          <p:spPr>
            <a:xfrm>
              <a:off x="6213249" y="132321"/>
              <a:ext cx="1893200" cy="3239999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F977258-CBF1-411C-8893-50B7D62B2CB7}"/>
                </a:ext>
              </a:extLst>
            </p:cNvPr>
            <p:cNvSpPr/>
            <p:nvPr/>
          </p:nvSpPr>
          <p:spPr>
            <a:xfrm rot="10800000">
              <a:off x="4320049" y="3383999"/>
              <a:ext cx="1893200" cy="3240000"/>
            </a:xfrm>
            <a:custGeom>
              <a:avLst/>
              <a:gdLst>
                <a:gd name="connsiteX0" fmla="*/ 6119 w 1893200"/>
                <a:gd name="connsiteY0" fmla="*/ 0 h 3240000"/>
                <a:gd name="connsiteX1" fmla="*/ 1817634 w 1893200"/>
                <a:gd name="connsiteY1" fmla="*/ 553341 h 3240000"/>
                <a:gd name="connsiteX2" fmla="*/ 1893200 w 1893200"/>
                <a:gd name="connsiteY2" fmla="*/ 609848 h 3240000"/>
                <a:gd name="connsiteX3" fmla="*/ 6119 w 1893200"/>
                <a:gd name="connsiteY3" fmla="*/ 3240000 h 3240000"/>
                <a:gd name="connsiteX4" fmla="*/ 0 w 1893200"/>
                <a:gd name="connsiteY4" fmla="*/ 155 h 32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3200" h="3240000">
                  <a:moveTo>
                    <a:pt x="6119" y="0"/>
                  </a:moveTo>
                  <a:cubicBezTo>
                    <a:pt x="677145" y="0"/>
                    <a:pt x="1300527" y="203990"/>
                    <a:pt x="1817634" y="553341"/>
                  </a:cubicBezTo>
                  <a:lnTo>
                    <a:pt x="1893200" y="609848"/>
                  </a:lnTo>
                  <a:lnTo>
                    <a:pt x="6119" y="324000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CC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E21AF284-0A83-4F1D-9F69-47E1A58BBE09}"/>
              </a:ext>
            </a:extLst>
          </p:cNvPr>
          <p:cNvSpPr/>
          <p:nvPr/>
        </p:nvSpPr>
        <p:spPr>
          <a:xfrm>
            <a:off x="4354723" y="2197347"/>
            <a:ext cx="2552173" cy="2458505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0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453" y="5123341"/>
            <a:ext cx="1279525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loud Callout 50"/>
          <p:cNvSpPr/>
          <p:nvPr/>
        </p:nvSpPr>
        <p:spPr>
          <a:xfrm>
            <a:off x="2907938" y="228600"/>
            <a:ext cx="8334730" cy="2222582"/>
          </a:xfrm>
          <a:prstGeom prst="cloudCallout">
            <a:avLst>
              <a:gd name="adj1" fmla="val -58796"/>
              <a:gd name="adj2" fmla="val 458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= 3 + ?</a:t>
            </a:r>
          </a:p>
        </p:txBody>
      </p:sp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0" y="861114"/>
            <a:ext cx="1358947" cy="273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7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-0.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2.08333E-6 -0.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ale descend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  <p:bldP spid="48" grpId="0" animBg="1"/>
      <p:bldP spid="48" grpId="1" animBg="1"/>
      <p:bldP spid="48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>
              <a:extLst>
                <a:ext uri="{FF2B5EF4-FFF2-40B4-BE49-F238E27FC236}">
                  <a16:creationId xmlns=""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=""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=""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>
            <a:extLst>
              <a:ext uri="{FF2B5EF4-FFF2-40B4-BE49-F238E27FC236}">
                <a16:creationId xmlns=""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>
            <a:extLst>
              <a:ext uri="{FF2B5EF4-FFF2-40B4-BE49-F238E27FC236}">
                <a16:creationId xmlns=""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>
            <a:extLst>
              <a:ext uri="{FF2B5EF4-FFF2-40B4-BE49-F238E27FC236}">
                <a16:creationId xmlns=""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任意多边形: 形状 3">
            <a:extLst>
              <a:ext uri="{FF2B5EF4-FFF2-40B4-BE49-F238E27FC236}">
                <a16:creationId xmlns=""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任意多边形: 形状 4">
            <a:extLst>
              <a:ext uri="{FF2B5EF4-FFF2-40B4-BE49-F238E27FC236}">
                <a16:creationId xmlns=""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任意多边形: 形状 5">
            <a:extLst>
              <a:ext uri="{FF2B5EF4-FFF2-40B4-BE49-F238E27FC236}">
                <a16:creationId xmlns=""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="" xmlns:a16="http://schemas.microsoft.com/office/drawing/2014/main" id="{02E70026-18CE-7DAE-DD05-69D4C7E70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7148376" y="2912141"/>
              <a:ext cx="7148528" cy="2764905"/>
              <a:chOff x="-7148376" y="2912141"/>
              <a:chExt cx="7148528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3413209" y="58366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7849002" y="5880169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566174" y="58447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74" name="Group 73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Flowchart: Process 76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8" name="Flowchart: Process 77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>
                <a:off x="4898174" y="2300378"/>
                <a:ext cx="1059652" cy="96040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630531" y="581318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7921458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3406209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3005753"/>
            <a:ext cx="8469116" cy="2807435"/>
            <a:chOff x="-8468964" y="2869611"/>
            <a:chExt cx="8469116" cy="2807435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7148376" y="2869611"/>
              <a:ext cx="7148528" cy="2807435"/>
              <a:chOff x="678079" y="2249400"/>
              <a:chExt cx="7649287" cy="3365098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4865000" y="2289890"/>
                <a:ext cx="1059652" cy="101484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6545635" y="2249400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4.07407E-6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2973855"/>
            <a:ext cx="8469116" cy="2839333"/>
            <a:chOff x="-8468964" y="2837713"/>
            <a:chExt cx="8469116" cy="2839333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8004657" y="2837713"/>
              <a:ext cx="8004809" cy="2839333"/>
              <a:chOff x="678079" y="2211166"/>
              <a:chExt cx="8565551" cy="3403332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4906047" y="2211166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8183978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110134" y="81280"/>
            <a:ext cx="12081866" cy="6776719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7" name="Picture 2" descr="Và trừ dấu hiệu + Ngoài Toán học nghệ thuật Clip - hơn png tải về - Miễn  phí trong suốt Biểu Tượng png Tải về.">
            <a:extLst>
              <a:ext uri="{FF2B5EF4-FFF2-40B4-BE49-F238E27FC236}">
                <a16:creationId xmlns="" xmlns:a16="http://schemas.microsoft.com/office/drawing/2014/main" id="{67FAC529-AA1F-9191-535C-183CF677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1163530" y="1169691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398873" y="483488"/>
            <a:ext cx="678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49" y="1001766"/>
            <a:ext cx="3697337" cy="1582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203596-BC20-C94C-8EF8-65E2E7C85F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0134" y="2617470"/>
            <a:ext cx="10176486" cy="2540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6B620C-EB7B-E10E-9EDD-36EFE08F4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ED954E3-94A2-0EDE-46E9-B3A8DAD79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3172" y="5066486"/>
            <a:ext cx="678543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reeform 12"/>
          <p:cNvSpPr/>
          <p:nvPr/>
        </p:nvSpPr>
        <p:spPr>
          <a:xfrm>
            <a:off x="6769940" y="1708823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 descr="A pink and purple text&#10;&#10;AI-generated content may be incorrect.">
            <a:extLst>
              <a:ext uri="{FF2B5EF4-FFF2-40B4-BE49-F238E27FC236}">
                <a16:creationId xmlns="" xmlns:a16="http://schemas.microsoft.com/office/drawing/2014/main" id="{F06201B9-1BA7-94A3-BC0E-62A7CC35F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6" y="1169850"/>
            <a:ext cx="5641324" cy="3858666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1" y="5367921"/>
            <a:ext cx="12192000" cy="1550333"/>
            <a:chOff x="0" y="0"/>
            <a:chExt cx="4909567" cy="612477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15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9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657" y="0"/>
            <a:ext cx="2230362" cy="991397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22B27EE-0F8D-8390-A28C-47EB19D5A3B3}"/>
              </a:ext>
            </a:extLst>
          </p:cNvPr>
          <p:cNvGrpSpPr/>
          <p:nvPr/>
        </p:nvGrpSpPr>
        <p:grpSpPr>
          <a:xfrm>
            <a:off x="440536" y="942800"/>
            <a:ext cx="11374185" cy="846415"/>
            <a:chOff x="559883" y="346364"/>
            <a:chExt cx="11374185" cy="846415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302517C7-690C-2A36-7352-CA4FD23B9396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79BCED2-5F07-D12E-9513-621599C3C9AA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B815E97D-F79C-CE53-3E82-0F79D4AA6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723041"/>
              </p:ext>
            </p:extLst>
          </p:nvPr>
        </p:nvGraphicFramePr>
        <p:xfrm>
          <a:off x="384721" y="2703615"/>
          <a:ext cx="111252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4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4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4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54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990600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EC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endParaRPr lang="en-US" sz="4800" b="1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D395F94-130C-450F-79D6-D2AA10572605}"/>
              </a:ext>
            </a:extLst>
          </p:cNvPr>
          <p:cNvSpPr txBox="1"/>
          <p:nvPr/>
        </p:nvSpPr>
        <p:spPr>
          <a:xfrm>
            <a:off x="2728030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E329B3-83BC-B5A8-C9AF-7945C72248A1}"/>
              </a:ext>
            </a:extLst>
          </p:cNvPr>
          <p:cNvSpPr txBox="1"/>
          <p:nvPr/>
        </p:nvSpPr>
        <p:spPr>
          <a:xfrm>
            <a:off x="45757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3F9E839-CDF3-99AA-4CD4-368C016D4BB7}"/>
              </a:ext>
            </a:extLst>
          </p:cNvPr>
          <p:cNvSpPr txBox="1"/>
          <p:nvPr/>
        </p:nvSpPr>
        <p:spPr>
          <a:xfrm>
            <a:off x="64045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5EE9FCF-A38F-8F82-2107-4FF2F2F5C9D9}"/>
              </a:ext>
            </a:extLst>
          </p:cNvPr>
          <p:cNvSpPr txBox="1"/>
          <p:nvPr/>
        </p:nvSpPr>
        <p:spPr>
          <a:xfrm>
            <a:off x="8233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2E09E74-8AE9-1D7D-26CF-645473BA5D9F}"/>
              </a:ext>
            </a:extLst>
          </p:cNvPr>
          <p:cNvSpPr txBox="1"/>
          <p:nvPr/>
        </p:nvSpPr>
        <p:spPr>
          <a:xfrm>
            <a:off x="10138321" y="4818165"/>
            <a:ext cx="9258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ê">
            <a:extLst>
              <a:ext uri="{FF2B5EF4-FFF2-40B4-BE49-F238E27FC236}">
                <a16:creationId xmlns="" xmlns:a16="http://schemas.microsoft.com/office/drawing/2014/main" id="{E20B7181-32C6-6F39-A69F-01BB60272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98" y="4726236"/>
            <a:ext cx="999790" cy="893898"/>
          </a:xfrm>
          <a:prstGeom prst="rect">
            <a:avLst/>
          </a:prstGeom>
        </p:spPr>
      </p:pic>
      <p:pic>
        <p:nvPicPr>
          <p:cNvPr id="15" name="o">
            <a:extLst>
              <a:ext uri="{FF2B5EF4-FFF2-40B4-BE49-F238E27FC236}">
                <a16:creationId xmlns="" xmlns:a16="http://schemas.microsoft.com/office/drawing/2014/main" id="{FB9D1ACC-2562-370D-098E-CAB8A84413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16826"/>
          <a:stretch/>
        </p:blipFill>
        <p:spPr>
          <a:xfrm>
            <a:off x="4624419" y="4732265"/>
            <a:ext cx="902234" cy="881837"/>
          </a:xfrm>
          <a:prstGeom prst="rect">
            <a:avLst/>
          </a:prstGeom>
        </p:spPr>
      </p:pic>
      <p:pic>
        <p:nvPicPr>
          <p:cNvPr id="18" name="nh">
            <a:extLst>
              <a:ext uri="{FF2B5EF4-FFF2-40B4-BE49-F238E27FC236}">
                <a16:creationId xmlns="" xmlns:a16="http://schemas.microsoft.com/office/drawing/2014/main" id="{14AAE3F4-1406-889A-565D-C1584CFE5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7" b="9404"/>
          <a:stretch/>
        </p:blipFill>
        <p:spPr bwMode="auto">
          <a:xfrm>
            <a:off x="6305399" y="4755874"/>
            <a:ext cx="1153102" cy="8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v">
            <a:extLst>
              <a:ext uri="{FF2B5EF4-FFF2-40B4-BE49-F238E27FC236}">
                <a16:creationId xmlns="" xmlns:a16="http://schemas.microsoft.com/office/drawing/2014/main" id="{D6A582AD-C03D-3A66-6F2E-2209F2D13D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8236383" y="4760632"/>
            <a:ext cx="927637" cy="844988"/>
          </a:xfrm>
          <a:prstGeom prst="rect">
            <a:avLst/>
          </a:prstGeom>
        </p:spPr>
      </p:pic>
      <p:pic>
        <p:nvPicPr>
          <p:cNvPr id="20" name="r">
            <a:extLst>
              <a:ext uri="{FF2B5EF4-FFF2-40B4-BE49-F238E27FC236}">
                <a16:creationId xmlns="" xmlns:a16="http://schemas.microsoft.com/office/drawing/2014/main" id="{03225FAA-635D-626A-0BCE-90B64C7175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21" y="454692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500</Words>
  <Application>Microsoft Office PowerPoint</Application>
  <PresentationFormat>Widescreen</PresentationFormat>
  <Paragraphs>249</Paragraphs>
  <Slides>24</Slides>
  <Notes>9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微软雅黑</vt:lpstr>
      <vt:lpstr>Arial</vt:lpstr>
      <vt:lpstr>Arial-Rounded</vt:lpstr>
      <vt:lpstr>Calibri</vt:lpstr>
      <vt:lpstr>Cambria</vt:lpstr>
      <vt:lpstr>Lato</vt:lpstr>
      <vt:lpstr>Lato Black</vt:lpstr>
      <vt:lpstr>Times New Roman</vt:lpstr>
      <vt:lpstr>等线</vt:lpstr>
      <vt:lpstr>自定义设计方案</vt:lpstr>
      <vt:lpstr>1_Office Theme</vt:lpstr>
      <vt:lpstr>2_Office Theme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64</cp:revision>
  <dcterms:created xsi:type="dcterms:W3CDTF">2021-07-24T01:07:49Z</dcterms:created>
  <dcterms:modified xsi:type="dcterms:W3CDTF">2025-11-14T02:38:25Z</dcterms:modified>
</cp:coreProperties>
</file>