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780" r:id="rId3"/>
  </p:sldMasterIdLst>
  <p:notesMasterIdLst>
    <p:notesMasterId r:id="rId13"/>
  </p:notesMasterIdLst>
  <p:sldIdLst>
    <p:sldId id="256" r:id="rId4"/>
    <p:sldId id="297" r:id="rId5"/>
    <p:sldId id="298" r:id="rId6"/>
    <p:sldId id="300" r:id="rId7"/>
    <p:sldId id="299" r:id="rId8"/>
    <p:sldId id="3854" r:id="rId9"/>
    <p:sldId id="3851" r:id="rId10"/>
    <p:sldId id="2007577488" r:id="rId11"/>
    <p:sldId id="4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1773-DEA5-461C-99B0-13A4383FFAE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199A-1DA4-4F34-972E-E87FD3BF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8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9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67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8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8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8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4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2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4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1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5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4" y="5847949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4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6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2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430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22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62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22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352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33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842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8DE77A3B-4B8F-46CB-A763-579BF8E56D5E}" type="datetimeFigureOut">
              <a:rPr lang="zh-CN" altLang="en-US"/>
              <a:pPr>
                <a:defRPr/>
              </a:pPr>
              <a:t>2025/11/12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C0D3ED5F-8E40-4FCB-97A2-141D2BA6E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33384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91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299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587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0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081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516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068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59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8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8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98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00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5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5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7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87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023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4" r:id="rId3"/>
    <p:sldLayoutId id="2147483785" r:id="rId4"/>
    <p:sldLayoutId id="2147483786" r:id="rId5"/>
    <p:sldLayoutId id="21474837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003-95ED-45FA-AA97-534447F9C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88E5C-213C-C544-D98F-C90F27E4F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E0A032-7029-33B4-6F9E-EBB75906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40"/>
            <a:ext cx="12192000" cy="68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C02F04-BD04-5441-369E-43BA6AD64D2D}"/>
              </a:ext>
            </a:extLst>
          </p:cNvPr>
          <p:cNvSpPr txBox="1"/>
          <p:nvPr/>
        </p:nvSpPr>
        <p:spPr>
          <a:xfrm>
            <a:off x="1452081" y="76986"/>
            <a:ext cx="9452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ỦY BAN NHÂN DÂN PHƯỜNG </a:t>
            </a:r>
            <a:r>
              <a:rPr kumimoji="0" lang="vi-VN" sz="2400" i="0" u="none" strike="noStrike" kern="1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VIỆT YÊN</a:t>
            </a:r>
            <a:endParaRPr kumimoji="0" lang="en-US" sz="2400" i="0" u="none" strike="noStrike" kern="10" cap="none" spc="0" normalizeH="0" baseline="0" noProof="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TRƯỜNG </a:t>
            </a:r>
            <a:r>
              <a:rPr lang="vi-VN" sz="2400" b="1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TIỂU HỌC BÍCH SƠN</a:t>
            </a:r>
            <a:endParaRPr kumimoji="0" lang="en-US" sz="2400" b="1" i="0" u="none" strike="noStrike" kern="10" cap="none" spc="0" normalizeH="0" baseline="0" noProof="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08350-E069-7C38-4394-5CA3045353CA}"/>
              </a:ext>
            </a:extLst>
          </p:cNvPr>
          <p:cNvSpPr txBox="1"/>
          <p:nvPr/>
        </p:nvSpPr>
        <p:spPr>
          <a:xfrm>
            <a:off x="1524000" y="2217062"/>
            <a:ext cx="9669694" cy="2077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1" u="none" strike="noStrike" kern="1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CHÀO MỪNG QUÝ THẦY CÔ VỀ DỰ GIỜ</a:t>
            </a:r>
            <a:endParaRPr kumimoji="0" lang="en-US" sz="11500" b="1" i="1" u="none" strike="noStrike" kern="10" cap="none" spc="0" normalizeH="0" baseline="0" noProof="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690CF-6ADE-1CCD-F34E-47B41D55DEE7}"/>
              </a:ext>
            </a:extLst>
          </p:cNvPr>
          <p:cNvSpPr txBox="1"/>
          <p:nvPr/>
        </p:nvSpPr>
        <p:spPr>
          <a:xfrm>
            <a:off x="2124610" y="2499064"/>
            <a:ext cx="8271553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Lớp</a:t>
            </a:r>
            <a:r>
              <a:rPr lang="en-US" sz="4400" b="1" i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: </a:t>
            </a:r>
            <a:r>
              <a:rPr lang="vi-VN" sz="4400" b="1" i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3D</a:t>
            </a:r>
          </a:p>
          <a:p>
            <a:pPr algn="ctr"/>
            <a:endParaRPr lang="en-US" sz="4000" b="1" i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MÔN: TOÁN</a:t>
            </a:r>
            <a:endParaRPr lang="en-US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GV: </a:t>
            </a:r>
            <a:r>
              <a:rPr lang="vi-VN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Nguyễn Thị Hòa</a:t>
            </a:r>
            <a:endParaRPr lang="en-US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Times New Roman" pitchFamily="18" charset="0"/>
              <a:ea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7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9"/>
            <a:ext cx="12176542" cy="684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70" y="3891694"/>
            <a:ext cx="1241962" cy="26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86737" y="4660714"/>
            <a:ext cx="1877865" cy="268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742" y="4666095"/>
            <a:ext cx="1910771" cy="254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6729" y="4788111"/>
            <a:ext cx="2120929" cy="24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4764" y="4955357"/>
            <a:ext cx="1829652" cy="24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14" y="5230113"/>
            <a:ext cx="2209648" cy="2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14546" y="4576112"/>
            <a:ext cx="1654866" cy="26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550" y="4362211"/>
            <a:ext cx="2108688" cy="28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48" y="-148407"/>
            <a:ext cx="7415125" cy="73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924" y="-186425"/>
            <a:ext cx="6364739" cy="74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34" y="-59071"/>
            <a:ext cx="9176267" cy="38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60628" y="2688430"/>
            <a:ext cx="750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- AI ĐÚNG</a:t>
            </a:r>
          </a:p>
        </p:txBody>
      </p:sp>
      <p:pic>
        <p:nvPicPr>
          <p:cNvPr id="15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46" y="5855630"/>
            <a:ext cx="1424389" cy="7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4043" y="232658"/>
            <a:ext cx="456620" cy="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0.00325 -0.09282 " pathEditMode="relative" rAng="0" ptsTypes="AA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653"/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75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75761" y="478722"/>
            <a:ext cx="7189171" cy="93687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22256" y="4348"/>
            <a:ext cx="321325" cy="6849305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280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vi-VN" altLang="en-US" sz="280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280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707686" y="2458680"/>
            <a:ext cx="2359205" cy="822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3869" y="2728045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6592" y="2558926"/>
            <a:ext cx="1598171" cy="672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42696" y="2622345"/>
            <a:ext cx="83713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28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4394903" y="2698448"/>
            <a:ext cx="460848" cy="3868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614672" y="3609576"/>
            <a:ext cx="2433194" cy="8223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8 500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3869" y="3869595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6593" y="3647628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42697" y="3763896"/>
            <a:ext cx="81599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28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4468893" y="3833659"/>
            <a:ext cx="458733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631583" y="4789179"/>
            <a:ext cx="2435308" cy="820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23 000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3869" y="5011146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6593" y="4789179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42697" y="4829343"/>
            <a:ext cx="815997" cy="61305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28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4394903" y="4975209"/>
            <a:ext cx="460848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669002" y="115123"/>
            <a:ext cx="1669103" cy="154500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71348" y="1222003"/>
            <a:ext cx="532724" cy="1323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7" name="Group 33"/>
          <p:cNvGrpSpPr/>
          <p:nvPr/>
        </p:nvGrpSpPr>
        <p:grpSpPr bwMode="auto">
          <a:xfrm>
            <a:off x="7971761" y="5146440"/>
            <a:ext cx="1369861" cy="1369861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324" tIns="45662" rIns="91324" bIns="45662" anchor="ctr"/>
            <a:lstStyle/>
            <a:p>
              <a:pPr algn="ctr" defTabSz="684868"/>
              <a:endParaRPr lang="vi-VN" altLang="en-US" sz="72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8276176" y="5450855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8295203" y="5450855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8295203" y="5469882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8295203" y="5450855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295203" y="5450855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8276176" y="5450855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8295203" y="5450855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8295203" y="5450855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8352280" y="5450855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8371306" y="5469882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8295203" y="5469882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5761" y="464186"/>
            <a:ext cx="695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68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 x 2 + 1500 =?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0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60692" y="537071"/>
            <a:ext cx="7001511" cy="9865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sz="4400" b="1" dirty="0">
                <a:solidFill>
                  <a:schemeClr val="bg1"/>
                </a:solidFill>
                <a:latin typeface="+mj-lt"/>
              </a:rPr>
              <a:t>10 000 + 5 000 x 4 = ? </a:t>
            </a:r>
            <a:endParaRPr lang="vi-VN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22256" y="4348"/>
            <a:ext cx="321325" cy="6849305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1998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vi-VN" altLang="en-US" sz="1998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1998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6422105" y="2258484"/>
            <a:ext cx="2355932" cy="822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3417" y="2516390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6140" y="2347271"/>
            <a:ext cx="1598171" cy="672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52244" y="2410691"/>
            <a:ext cx="83713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5204451" y="2486794"/>
            <a:ext cx="460848" cy="3868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6385110" y="3473659"/>
            <a:ext cx="2392926" cy="8223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3417" y="3657941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6141" y="3435974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52245" y="3552242"/>
            <a:ext cx="81599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278441" y="3622004"/>
            <a:ext cx="458733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6434893" y="4514103"/>
            <a:ext cx="2343143" cy="820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45 000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3417" y="4799492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4046" y="4512089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52245" y="4617689"/>
            <a:ext cx="815997" cy="61305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204451" y="4763555"/>
            <a:ext cx="460848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445479" y="345439"/>
            <a:ext cx="1293758" cy="136986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3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5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71348" y="1222003"/>
            <a:ext cx="532724" cy="1323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7" name="Group 33"/>
          <p:cNvGrpSpPr/>
          <p:nvPr/>
        </p:nvGrpSpPr>
        <p:grpSpPr bwMode="auto">
          <a:xfrm>
            <a:off x="9773927" y="4951067"/>
            <a:ext cx="1369861" cy="1369861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324" tIns="45662" rIns="91324" bIns="45662" anchor="ctr"/>
            <a:lstStyle/>
            <a:p>
              <a:pPr algn="ctr" defTabSz="684868"/>
              <a:endParaRPr lang="vi-VN" altLang="en-US" sz="5992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078342" y="5255482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097369" y="5255482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097369" y="5274509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097369" y="5255482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097369" y="5255482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078342" y="5255482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097369" y="5255482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097369" y="5255482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154446" y="5255482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173472" y="5274509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097369" y="5274509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1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68682" y="403028"/>
            <a:ext cx="6667744" cy="105857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sz="4800" b="1" dirty="0">
                <a:solidFill>
                  <a:schemeClr val="bg1"/>
                </a:solidFill>
                <a:latin typeface="+mj-lt"/>
              </a:rPr>
              <a:t>2463 x 2 = ?</a:t>
            </a:r>
            <a:endParaRPr lang="vi-VN" sz="4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21613" y="4348"/>
            <a:ext cx="319211" cy="6849305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1998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vi-VN" altLang="en-US" sz="1998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324" tIns="45662" rIns="91324" bIns="45662"/>
            <a:lstStyle/>
            <a:p>
              <a:pPr defTabSz="684868"/>
              <a:endParaRPr lang="en-US" sz="1998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6207361" y="2349283"/>
            <a:ext cx="2511412" cy="822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4 826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8673" y="2607191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1396" y="2438071"/>
            <a:ext cx="1598171" cy="6722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913603" y="2501490"/>
            <a:ext cx="83713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4989707" y="2577594"/>
            <a:ext cx="460848" cy="3868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6207362" y="3492949"/>
            <a:ext cx="2509297" cy="820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4 926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8673" y="3748741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1397" y="3526773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837501" y="3643041"/>
            <a:ext cx="815997" cy="60882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063697" y="3712805"/>
            <a:ext cx="458733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6207361" y="4649298"/>
            <a:ext cx="2587515" cy="820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5 026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8673" y="4890292"/>
            <a:ext cx="594030" cy="3509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1397" y="4668324"/>
            <a:ext cx="1498814" cy="8011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837501" y="4708489"/>
            <a:ext cx="815997" cy="61305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324" tIns="45662" rIns="91324" bIns="45662" anchor="ctr"/>
          <a:lstStyle/>
          <a:p>
            <a:pPr defTabSz="684868"/>
            <a:endParaRPr lang="vi-VN" altLang="en-US" sz="1998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4989707" y="4854356"/>
            <a:ext cx="460848" cy="38685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94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14727" y="72717"/>
            <a:ext cx="1293758" cy="136986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324" tIns="45662" rIns="91324" bIns="45662" anchor="ctr"/>
          <a:lstStyle/>
          <a:p>
            <a:pPr algn="ctr" defTabSz="684868"/>
            <a:r>
              <a:rPr lang="en-US" altLang="en-US" sz="31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31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5244" y="1298105"/>
            <a:ext cx="532724" cy="3805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794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Group 33"/>
          <p:cNvGrpSpPr/>
          <p:nvPr/>
        </p:nvGrpSpPr>
        <p:grpSpPr bwMode="auto">
          <a:xfrm>
            <a:off x="8566565" y="5469522"/>
            <a:ext cx="1369861" cy="1369861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324" tIns="45662" rIns="91324" bIns="45662" anchor="ctr"/>
            <a:lstStyle/>
            <a:p>
              <a:pPr algn="ctr" defTabSz="684868"/>
              <a:endParaRPr lang="vi-VN" altLang="en-US" sz="5992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8870980" y="5773937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8890007" y="5773937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8890007" y="5792964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8890007" y="5773937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890007" y="5773937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8870980" y="5773937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8890007" y="5773937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8890007" y="5773937"/>
            <a:ext cx="665904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8947084" y="5773937"/>
            <a:ext cx="665905" cy="742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8966110" y="5792964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8890007" y="5792964"/>
            <a:ext cx="665904" cy="742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4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4989706" y="5697833"/>
            <a:ext cx="989344" cy="3788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324" tIns="45662" rIns="91324" bIns="45662">
            <a:spAutoFit/>
          </a:bodyPr>
          <a:lstStyle/>
          <a:p>
            <a:pPr defTabSz="684868">
              <a:spcBef>
                <a:spcPct val="50000"/>
              </a:spcBef>
            </a:pPr>
            <a:endParaRPr lang="vi-VN" altLang="en-US" sz="186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6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u troi lớp học tuyệt đẹp">
            <a:extLst>
              <a:ext uri="{FF2B5EF4-FFF2-40B4-BE49-F238E27FC236}">
                <a16:creationId xmlns:a16="http://schemas.microsoft.com/office/drawing/2014/main" id="{C3802BAA-7C90-47E0-9565-3FD3508C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6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uffles (2)">
            <a:hlinkClick r:id="" action="ppaction://media"/>
            <a:extLst>
              <a:ext uri="{FF2B5EF4-FFF2-40B4-BE49-F238E27FC236}">
                <a16:creationId xmlns:a16="http://schemas.microsoft.com/office/drawing/2014/main" id="{517FE0CF-BB64-43B9-B0D4-1543FF0E4F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1442" y="4902"/>
            <a:ext cx="4660776" cy="6853098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DCDFFBC-99DA-4BB6-AC57-C9B63B39BC64}"/>
              </a:ext>
            </a:extLst>
          </p:cNvPr>
          <p:cNvSpPr/>
          <p:nvPr/>
        </p:nvSpPr>
        <p:spPr>
          <a:xfrm>
            <a:off x="-2" y="-27592"/>
            <a:ext cx="8691240" cy="393201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11 624 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63384-3E6F-44C6-AA12-365257048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064" y="3748996"/>
            <a:ext cx="8904302" cy="313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484712"/>
      </p:ext>
    </p:extLst>
  </p:cSld>
  <p:clrMapOvr>
    <a:masterClrMapping/>
  </p:clrMapOvr>
  <p:transition spd="slow" advClick="0" advTm="3148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976" objId="3"/>
        <p14:triggerEvt type="onClick" time="976" objId="3"/>
        <p14:stopEvt time="2880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7491-2D16-71A1-40BB-CCB0C870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AFE76-4DDF-2EC7-0472-9E962EC0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303687" y="160527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F9DF6-32C4-3205-108E-B9BF33FF211C}"/>
              </a:ext>
            </a:extLst>
          </p:cNvPr>
          <p:cNvGrpSpPr/>
          <p:nvPr/>
        </p:nvGrpSpPr>
        <p:grpSpPr>
          <a:xfrm>
            <a:off x="1031186" y="1546069"/>
            <a:ext cx="753525" cy="784830"/>
            <a:chOff x="759165" y="714633"/>
            <a:chExt cx="620550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55932" y="714633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646995" y="1470927"/>
            <a:ext cx="9485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11 208m.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51BD-D3E7-4928-B460-34E886B6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11111111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EBD63-0DE4-4928-B0EB-8BE1D7580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2CB1D-2E6B-42F0-A500-201A0AAB8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15219-FEE3-4E06-B071-EBBF21ABA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9446-658B-42B7-9655-2E314E36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D32CC-2B86-480F-A291-202D24AEEFA8}"/>
              </a:ext>
            </a:extLst>
          </p:cNvPr>
          <p:cNvSpPr/>
          <p:nvPr/>
        </p:nvSpPr>
        <p:spPr>
          <a:xfrm>
            <a:off x="62144" y="187160"/>
            <a:ext cx="11839821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9FD797-862B-4314-B456-E67B37523E69}"/>
              </a:ext>
            </a:extLst>
          </p:cNvPr>
          <p:cNvGrpSpPr/>
          <p:nvPr/>
        </p:nvGrpSpPr>
        <p:grpSpPr>
          <a:xfrm>
            <a:off x="461639" y="1147762"/>
            <a:ext cx="703255" cy="710367"/>
            <a:chOff x="759165" y="668022"/>
            <a:chExt cx="593718" cy="59972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54B56E-BBB1-4FCB-AB18-3221D85F99C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0BF7D2-0E99-4160-83EA-D01F0E2B838C}"/>
                </a:ext>
              </a:extLst>
            </p:cNvPr>
            <p:cNvSpPr txBox="1"/>
            <p:nvPr/>
          </p:nvSpPr>
          <p:spPr>
            <a:xfrm>
              <a:off x="829100" y="668022"/>
              <a:ext cx="523783" cy="5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0FB747-0391-4396-B776-7BC2E9590440}"/>
              </a:ext>
            </a:extLst>
          </p:cNvPr>
          <p:cNvSpPr txBox="1"/>
          <p:nvPr/>
        </p:nvSpPr>
        <p:spPr>
          <a:xfrm>
            <a:off x="1375779" y="1000208"/>
            <a:ext cx="10580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D40CEE4-E59E-4900-1E95-662D732E0F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2B76E-B552-12BD-D8DF-79FB29ED2DA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252D25-0E33-E4BC-E404-58E776B1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F0123-FA7D-3DCF-86F8-FAAAA3672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47" y="0"/>
            <a:ext cx="12252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49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215</Words>
  <Application>Microsoft Office PowerPoint</Application>
  <PresentationFormat>Widescreen</PresentationFormat>
  <Paragraphs>74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.VnHelvetInsH</vt:lpstr>
      <vt:lpstr>.VnTime</vt:lpstr>
      <vt:lpstr>Arial</vt:lpstr>
      <vt:lpstr>Calibri</vt:lpstr>
      <vt:lpstr>Comfortaa</vt:lpstr>
      <vt:lpstr>Luckiest Guy</vt:lpstr>
      <vt:lpstr>Montserrat</vt:lpstr>
      <vt:lpstr>Montserrat Medium</vt:lpstr>
      <vt:lpstr>Permanent Marker</vt:lpstr>
      <vt:lpstr>Times New Roman</vt:lpstr>
      <vt:lpstr>1_Office Theme</vt:lpstr>
      <vt:lpstr>SKETCH LESSON</vt:lpstr>
      <vt:lpstr>Craft With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11111111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 Nguyễn</cp:lastModifiedBy>
  <cp:revision>36</cp:revision>
  <dcterms:created xsi:type="dcterms:W3CDTF">2023-02-05T12:11:11Z</dcterms:created>
  <dcterms:modified xsi:type="dcterms:W3CDTF">2025-11-12T02:41:04Z</dcterms:modified>
</cp:coreProperties>
</file>