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40" r:id="rId3"/>
    <p:sldId id="257" r:id="rId4"/>
    <p:sldId id="337" r:id="rId5"/>
    <p:sldId id="256" r:id="rId6"/>
    <p:sldId id="320" r:id="rId7"/>
    <p:sldId id="258" r:id="rId8"/>
    <p:sldId id="335" r:id="rId9"/>
    <p:sldId id="336" r:id="rId10"/>
    <p:sldId id="339" r:id="rId11"/>
    <p:sldId id="322" r:id="rId12"/>
    <p:sldId id="338" r:id="rId13"/>
    <p:sldId id="323" r:id="rId14"/>
    <p:sldId id="324" r:id="rId15"/>
    <p:sldId id="325" r:id="rId16"/>
    <p:sldId id="328" r:id="rId17"/>
    <p:sldId id="330" r:id="rId18"/>
    <p:sldId id="297" r:id="rId19"/>
    <p:sldId id="298" r:id="rId20"/>
    <p:sldId id="300" r:id="rId21"/>
    <p:sldId id="299" r:id="rId22"/>
    <p:sldId id="334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010" autoAdjust="0"/>
  </p:normalViewPr>
  <p:slideViewPr>
    <p:cSldViewPr>
      <p:cViewPr varScale="1">
        <p:scale>
          <a:sx n="38" d="100"/>
          <a:sy n="38" d="100"/>
        </p:scale>
        <p:origin x="1020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 Nguyễn" userId="1cd9bb6f88ed7c7a" providerId="LiveId" clId="{FEB1C5BB-E6B9-481F-94C4-D80D15D8A48B}"/>
    <pc:docChg chg="undo custSel addSld delSld modSld sldOrd">
      <pc:chgData name="Hoà Nguyễn" userId="1cd9bb6f88ed7c7a" providerId="LiveId" clId="{FEB1C5BB-E6B9-481F-94C4-D80D15D8A48B}" dt="2025-11-12T02:44:25.876" v="249" actId="47"/>
      <pc:docMkLst>
        <pc:docMk/>
      </pc:docMkLst>
      <pc:sldChg chg="delSp modSp mod">
        <pc:chgData name="Hoà Nguyễn" userId="1cd9bb6f88ed7c7a" providerId="LiveId" clId="{FEB1C5BB-E6B9-481F-94C4-D80D15D8A48B}" dt="2025-11-12T02:43:51.300" v="246" actId="478"/>
        <pc:sldMkLst>
          <pc:docMk/>
          <pc:sldMk cId="0" sldId="256"/>
        </pc:sldMkLst>
        <pc:spChg chg="del mod">
          <ac:chgData name="Hoà Nguyễn" userId="1cd9bb6f88ed7c7a" providerId="LiveId" clId="{FEB1C5BB-E6B9-481F-94C4-D80D15D8A48B}" dt="2025-11-12T02:43:48.956" v="245" actId="478"/>
          <ac:spMkLst>
            <pc:docMk/>
            <pc:sldMk cId="0" sldId="256"/>
            <ac:spMk id="2" creationId="{00000000-0000-0000-0000-000000000000}"/>
          </ac:spMkLst>
        </pc:spChg>
        <pc:picChg chg="del">
          <ac:chgData name="Hoà Nguyễn" userId="1cd9bb6f88ed7c7a" providerId="LiveId" clId="{FEB1C5BB-E6B9-481F-94C4-D80D15D8A48B}" dt="2025-11-12T02:43:51.300" v="246" actId="478"/>
          <ac:picMkLst>
            <pc:docMk/>
            <pc:sldMk cId="0" sldId="256"/>
            <ac:picMk id="22" creationId="{B9C8F517-B3BD-0610-0B6E-389E58938DDA}"/>
          </ac:picMkLst>
        </pc:picChg>
      </pc:sldChg>
      <pc:sldChg chg="del">
        <pc:chgData name="Hoà Nguyễn" userId="1cd9bb6f88ed7c7a" providerId="LiveId" clId="{FEB1C5BB-E6B9-481F-94C4-D80D15D8A48B}" dt="2025-11-12T02:44:08.784" v="247" actId="47"/>
        <pc:sldMkLst>
          <pc:docMk/>
          <pc:sldMk cId="0" sldId="259"/>
        </pc:sldMkLst>
      </pc:sldChg>
      <pc:sldChg chg="add">
        <pc:chgData name="Hoà Nguyễn" userId="1cd9bb6f88ed7c7a" providerId="LiveId" clId="{FEB1C5BB-E6B9-481F-94C4-D80D15D8A48B}" dt="2025-10-08T13:59:50.998" v="41"/>
        <pc:sldMkLst>
          <pc:docMk/>
          <pc:sldMk cId="1727260327" sldId="297"/>
        </pc:sldMkLst>
      </pc:sldChg>
      <pc:sldChg chg="modSp add mod">
        <pc:chgData name="Hoà Nguyễn" userId="1cd9bb6f88ed7c7a" providerId="LiveId" clId="{FEB1C5BB-E6B9-481F-94C4-D80D15D8A48B}" dt="2025-10-08T14:03:23.624" v="100" actId="14100"/>
        <pc:sldMkLst>
          <pc:docMk/>
          <pc:sldMk cId="2931044383" sldId="298"/>
        </pc:sldMkLst>
      </pc:sldChg>
      <pc:sldChg chg="modSp add mod modAnim">
        <pc:chgData name="Hoà Nguyễn" userId="1cd9bb6f88ed7c7a" providerId="LiveId" clId="{FEB1C5BB-E6B9-481F-94C4-D80D15D8A48B}" dt="2025-10-08T14:11:10.615" v="201" actId="14100"/>
        <pc:sldMkLst>
          <pc:docMk/>
          <pc:sldMk cId="1675620463" sldId="299"/>
        </pc:sldMkLst>
      </pc:sldChg>
      <pc:sldChg chg="modSp add mod">
        <pc:chgData name="Hoà Nguyễn" userId="1cd9bb6f88ed7c7a" providerId="LiveId" clId="{FEB1C5BB-E6B9-481F-94C4-D80D15D8A48B}" dt="2025-10-08T14:06:11.211" v="165" actId="20577"/>
        <pc:sldMkLst>
          <pc:docMk/>
          <pc:sldMk cId="3614194288" sldId="300"/>
        </pc:sldMkLst>
      </pc:sldChg>
      <pc:sldChg chg="del">
        <pc:chgData name="Hoà Nguyễn" userId="1cd9bb6f88ed7c7a" providerId="LiveId" clId="{FEB1C5BB-E6B9-481F-94C4-D80D15D8A48B}" dt="2025-10-08T13:59:48.036" v="40" actId="47"/>
        <pc:sldMkLst>
          <pc:docMk/>
          <pc:sldMk cId="0" sldId="305"/>
        </pc:sldMkLst>
      </pc:sldChg>
      <pc:sldChg chg="del">
        <pc:chgData name="Hoà Nguyễn" userId="1cd9bb6f88ed7c7a" providerId="LiveId" clId="{FEB1C5BB-E6B9-481F-94C4-D80D15D8A48B}" dt="2025-11-12T02:44:10.192" v="248" actId="47"/>
        <pc:sldMkLst>
          <pc:docMk/>
          <pc:sldMk cId="2141131115" sldId="321"/>
        </pc:sldMkLst>
      </pc:sldChg>
      <pc:sldChg chg="add del">
        <pc:chgData name="Hoà Nguyễn" userId="1cd9bb6f88ed7c7a" providerId="LiveId" clId="{FEB1C5BB-E6B9-481F-94C4-D80D15D8A48B}" dt="2025-10-08T13:13:30.064" v="24" actId="47"/>
        <pc:sldMkLst>
          <pc:docMk/>
          <pc:sldMk cId="3365272052" sldId="326"/>
        </pc:sldMkLst>
      </pc:sldChg>
      <pc:sldChg chg="del">
        <pc:chgData name="Hoà Nguyễn" userId="1cd9bb6f88ed7c7a" providerId="LiveId" clId="{FEB1C5BB-E6B9-481F-94C4-D80D15D8A48B}" dt="2025-11-12T02:44:25.876" v="249" actId="47"/>
        <pc:sldMkLst>
          <pc:docMk/>
          <pc:sldMk cId="1244811353" sldId="327"/>
        </pc:sldMkLst>
      </pc:sldChg>
      <pc:sldChg chg="del">
        <pc:chgData name="Hoà Nguyễn" userId="1cd9bb6f88ed7c7a" providerId="LiveId" clId="{FEB1C5BB-E6B9-481F-94C4-D80D15D8A48B}" dt="2025-10-08T13:14:02.871" v="25" actId="47"/>
        <pc:sldMkLst>
          <pc:docMk/>
          <pc:sldMk cId="1822560076" sldId="329"/>
        </pc:sldMkLst>
      </pc:sldChg>
      <pc:sldChg chg="modSp del mod">
        <pc:chgData name="Hoà Nguyễn" userId="1cd9bb6f88ed7c7a" providerId="LiveId" clId="{FEB1C5BB-E6B9-481F-94C4-D80D15D8A48B}" dt="2025-10-08T13:59:37.526" v="35" actId="47"/>
        <pc:sldMkLst>
          <pc:docMk/>
          <pc:sldMk cId="1272966305" sldId="331"/>
        </pc:sldMkLst>
      </pc:sldChg>
      <pc:sldChg chg="del">
        <pc:chgData name="Hoà Nguyễn" userId="1cd9bb6f88ed7c7a" providerId="LiveId" clId="{FEB1C5BB-E6B9-481F-94C4-D80D15D8A48B}" dt="2025-10-08T13:59:40.742" v="37" actId="47"/>
        <pc:sldMkLst>
          <pc:docMk/>
          <pc:sldMk cId="4092323598" sldId="332"/>
        </pc:sldMkLst>
      </pc:sldChg>
      <pc:sldChg chg="del">
        <pc:chgData name="Hoà Nguyễn" userId="1cd9bb6f88ed7c7a" providerId="LiveId" clId="{FEB1C5BB-E6B9-481F-94C4-D80D15D8A48B}" dt="2025-10-08T13:59:38.747" v="36" actId="47"/>
        <pc:sldMkLst>
          <pc:docMk/>
          <pc:sldMk cId="94684303" sldId="333"/>
        </pc:sldMkLst>
      </pc:sldChg>
      <pc:sldChg chg="add del">
        <pc:chgData name="Hoà Nguyễn" userId="1cd9bb6f88ed7c7a" providerId="LiveId" clId="{FEB1C5BB-E6B9-481F-94C4-D80D15D8A48B}" dt="2025-10-08T13:59:45.496" v="39" actId="47"/>
        <pc:sldMkLst>
          <pc:docMk/>
          <pc:sldMk cId="1732035562" sldId="334"/>
        </pc:sldMkLst>
      </pc:sldChg>
      <pc:sldChg chg="addSp modSp mod modAnim">
        <pc:chgData name="Hoà Nguyễn" userId="1cd9bb6f88ed7c7a" providerId="LiveId" clId="{FEB1C5BB-E6B9-481F-94C4-D80D15D8A48B}" dt="2025-10-08T13:13:05.933" v="23" actId="1076"/>
        <pc:sldMkLst>
          <pc:docMk/>
          <pc:sldMk cId="2672945372" sldId="335"/>
        </pc:sldMkLst>
      </pc:sldChg>
      <pc:sldChg chg="addSp modSp mod modAnim">
        <pc:chgData name="Hoà Nguyễn" userId="1cd9bb6f88ed7c7a" providerId="LiveId" clId="{FEB1C5BB-E6B9-481F-94C4-D80D15D8A48B}" dt="2025-10-08T12:58:37.624" v="18" actId="14100"/>
        <pc:sldMkLst>
          <pc:docMk/>
          <pc:sldMk cId="694564063" sldId="336"/>
        </pc:sldMkLst>
      </pc:sldChg>
      <pc:sldChg chg="addSp modSp new mod modAnim">
        <pc:chgData name="Hoà Nguyễn" userId="1cd9bb6f88ed7c7a" providerId="LiveId" clId="{FEB1C5BB-E6B9-481F-94C4-D80D15D8A48B}" dt="2025-10-08T11:01:50.182" v="8" actId="14100"/>
        <pc:sldMkLst>
          <pc:docMk/>
          <pc:sldMk cId="3596877944" sldId="337"/>
        </pc:sldMkLst>
      </pc:sldChg>
      <pc:sldChg chg="delSp modSp add mod ord setBg delAnim modAnim">
        <pc:chgData name="Hoà Nguyễn" userId="1cd9bb6f88ed7c7a" providerId="LiveId" clId="{FEB1C5BB-E6B9-481F-94C4-D80D15D8A48B}" dt="2025-10-08T14:20:05.127" v="214" actId="478"/>
        <pc:sldMkLst>
          <pc:docMk/>
          <pc:sldMk cId="298054124" sldId="338"/>
        </pc:sldMkLst>
      </pc:sldChg>
      <pc:sldChg chg="add del setBg">
        <pc:chgData name="Hoà Nguyễn" userId="1cd9bb6f88ed7c7a" providerId="LiveId" clId="{FEB1C5BB-E6B9-481F-94C4-D80D15D8A48B}" dt="2025-10-08T13:12:55.413" v="22"/>
        <pc:sldMkLst>
          <pc:docMk/>
          <pc:sldMk cId="1972468915" sldId="338"/>
        </pc:sldMkLst>
      </pc:sldChg>
      <pc:sldChg chg="modSp add mod ord">
        <pc:chgData name="Hoà Nguyễn" userId="1cd9bb6f88ed7c7a" providerId="LiveId" clId="{FEB1C5BB-E6B9-481F-94C4-D80D15D8A48B}" dt="2025-11-12T02:43:38.982" v="243" actId="20577"/>
        <pc:sldMkLst>
          <pc:docMk/>
          <pc:sldMk cId="3738971846" sldId="340"/>
        </pc:sldMkLst>
        <pc:spChg chg="mod">
          <ac:chgData name="Hoà Nguyễn" userId="1cd9bb6f88ed7c7a" providerId="LiveId" clId="{FEB1C5BB-E6B9-481F-94C4-D80D15D8A48B}" dt="2025-11-12T02:43:38.982" v="243" actId="20577"/>
          <ac:spMkLst>
            <pc:docMk/>
            <pc:sldMk cId="3738971846" sldId="340"/>
            <ac:spMk id="8" creationId="{13D690CF-6ADE-1CCD-F34E-47B41D55DEE7}"/>
          </ac:spMkLst>
        </pc:spChg>
      </pc:sldChg>
      <pc:sldMasterChg chg="delSldLayout">
        <pc:chgData name="Hoà Nguyễn" userId="1cd9bb6f88ed7c7a" providerId="LiveId" clId="{FEB1C5BB-E6B9-481F-94C4-D80D15D8A48B}" dt="2025-10-08T13:59:48.036" v="40" actId="47"/>
        <pc:sldMasterMkLst>
          <pc:docMk/>
          <pc:sldMasterMk cId="993693668" sldId="2147483672"/>
        </pc:sldMasterMkLst>
        <pc:sldLayoutChg chg="del">
          <pc:chgData name="Hoà Nguyễn" userId="1cd9bb6f88ed7c7a" providerId="LiveId" clId="{FEB1C5BB-E6B9-481F-94C4-D80D15D8A48B}" dt="2025-10-08T13:59:48.036" v="40" actId="47"/>
          <pc:sldLayoutMkLst>
            <pc:docMk/>
            <pc:sldMasterMk cId="993693668" sldId="2147483672"/>
            <pc:sldLayoutMk cId="2442700935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62F0BFB-B451-B385-152E-0B9112FACAB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102CB2C-1333-794E-8769-FF1708F1356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8.sv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microsoft.com/office/2007/relationships/hdphoto" Target="../media/hdphoto6.wdp"/><Relationship Id="rId2" Type="http://schemas.openxmlformats.org/officeDocument/2006/relationships/audio" Target="../media/media4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36.png"/><Relationship Id="rId15" Type="http://schemas.microsoft.com/office/2007/relationships/hdphoto" Target="../media/hdphoto5.wdp"/><Relationship Id="rId23" Type="http://schemas.openxmlformats.org/officeDocument/2006/relationships/image" Target="../media/image47.png"/><Relationship Id="rId10" Type="http://schemas.openxmlformats.org/officeDocument/2006/relationships/image" Target="../media/image39.png"/><Relationship Id="rId19" Type="http://schemas.microsoft.com/office/2007/relationships/hdphoto" Target="../media/hdphoto7.wdp"/><Relationship Id="rId4" Type="http://schemas.openxmlformats.org/officeDocument/2006/relationships/image" Target="../media/image35.jpeg"/><Relationship Id="rId9" Type="http://schemas.microsoft.com/office/2007/relationships/hdphoto" Target="../media/hdphoto2.wdp"/><Relationship Id="rId14" Type="http://schemas.openxmlformats.org/officeDocument/2006/relationships/image" Target="../media/image41.png"/><Relationship Id="rId2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sv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D1003-95ED-45FA-AA97-534447F9C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88E5C-213C-C544-D98F-C90F27E4F0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E0A032-7029-33B4-6F9E-EBB759062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210"/>
            <a:ext cx="18288000" cy="1034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C02F04-BD04-5441-369E-43BA6AD64D2D}"/>
              </a:ext>
            </a:extLst>
          </p:cNvPr>
          <p:cNvSpPr txBox="1"/>
          <p:nvPr/>
        </p:nvSpPr>
        <p:spPr>
          <a:xfrm>
            <a:off x="2178122" y="115480"/>
            <a:ext cx="1417833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kern="1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ỦY BAN NHÂN DÂN PHƯỜNG </a:t>
            </a:r>
            <a:r>
              <a:rPr lang="vi-VN" sz="3600" kern="1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VIỆT YÊN</a:t>
            </a:r>
            <a:endParaRPr lang="en-US" sz="3600" kern="10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defTabSz="1371600">
              <a:defRPr/>
            </a:pPr>
            <a:r>
              <a:rPr lang="en-US" sz="3600" b="1" kern="1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TRƯỜNG </a:t>
            </a:r>
            <a:r>
              <a:rPr lang="vi-VN" sz="3600" b="1" kern="1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TIỂU HỌC BÍCH SƠN</a:t>
            </a:r>
            <a:endParaRPr lang="en-US" sz="3600" b="1" kern="10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08350-E069-7C38-4394-5CA3045353CA}"/>
              </a:ext>
            </a:extLst>
          </p:cNvPr>
          <p:cNvSpPr txBox="1"/>
          <p:nvPr/>
        </p:nvSpPr>
        <p:spPr>
          <a:xfrm>
            <a:off x="2286000" y="3325593"/>
            <a:ext cx="14504541" cy="31167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371600">
              <a:defRPr/>
            </a:pPr>
            <a:r>
              <a:rPr lang="vi-VN" sz="17250" b="1" i="1" kern="1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CHÀO MỪNG QUÝ THẦY CÔ VỀ DỰ GIỜ</a:t>
            </a:r>
            <a:endParaRPr lang="en-US" sz="17250" b="1" i="1" kern="10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2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690CF-6ADE-1CCD-F34E-47B41D55DEE7}"/>
              </a:ext>
            </a:extLst>
          </p:cNvPr>
          <p:cNvSpPr txBox="1"/>
          <p:nvPr/>
        </p:nvSpPr>
        <p:spPr>
          <a:xfrm>
            <a:off x="3186916" y="3748596"/>
            <a:ext cx="12407330" cy="43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1" kern="1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Lớp</a:t>
            </a:r>
            <a:r>
              <a:rPr lang="en-US" sz="6600" b="1" i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: </a:t>
            </a:r>
            <a:r>
              <a:rPr lang="vi-VN" sz="6600" b="1" i="1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5B</a:t>
            </a:r>
          </a:p>
          <a:p>
            <a:pPr algn="ctr"/>
            <a:endParaRPr lang="en-US" sz="6000" b="1" i="1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CC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ea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54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ea typeface="+mj-lt"/>
                <a:cs typeface="Times New Roman" pitchFamily="18" charset="0"/>
              </a:rPr>
              <a:t>MÔN: TIẾNG VIỆT</a:t>
            </a:r>
            <a:endParaRPr lang="en-US" sz="54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Times New Roman" pitchFamily="18" charset="0"/>
              <a:ea typeface="+mj-lt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ea typeface="+mj-lt"/>
                <a:cs typeface="Times New Roman" pitchFamily="18" charset="0"/>
              </a:rPr>
              <a:t>GV: </a:t>
            </a:r>
            <a:r>
              <a:rPr lang="vi-VN" sz="5400" kern="1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ea typeface="+mj-lt"/>
                <a:cs typeface="Times New Roman" pitchFamily="18" charset="0"/>
              </a:rPr>
              <a:t>Nguyễn Thị Hòa</a:t>
            </a:r>
            <a:endParaRPr lang="en-US" sz="5400" kern="1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Times New Roman" pitchFamily="18" charset="0"/>
              <a:ea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71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F5AF4-07DF-EE2E-D499-73A154323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1EAA1C-97A1-DAD9-A712-69EC647BE619}"/>
              </a:ext>
            </a:extLst>
          </p:cNvPr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C2EB31A-D76A-19F8-B5CE-06FEB68ED788}"/>
              </a:ext>
            </a:extLst>
          </p:cNvPr>
          <p:cNvGraphicFramePr>
            <a:graphicFrameLocks noGrp="1"/>
          </p:cNvGraphicFramePr>
          <p:nvPr/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54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" y="6524"/>
            <a:ext cx="18264813" cy="1027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05" y="5837542"/>
            <a:ext cx="1862943" cy="401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5880106" y="6991072"/>
            <a:ext cx="2816798" cy="402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0114" y="6999143"/>
            <a:ext cx="2866157" cy="38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25094" y="7182167"/>
            <a:ext cx="3181394" cy="361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11602146" y="7433036"/>
            <a:ext cx="2744478" cy="3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21" y="7845170"/>
            <a:ext cx="3314472" cy="30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121819" y="6864169"/>
            <a:ext cx="2482299" cy="39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25" y="6543317"/>
            <a:ext cx="3163032" cy="434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073" y="-222610"/>
            <a:ext cx="11122688" cy="1102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886" y="-279638"/>
            <a:ext cx="9547109" cy="1117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02" y="-88607"/>
            <a:ext cx="13764401" cy="58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90942" y="4032646"/>
            <a:ext cx="1125901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1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- AI ĐÚNG</a:t>
            </a:r>
          </a:p>
        </p:txBody>
      </p:sp>
      <p:pic>
        <p:nvPicPr>
          <p:cNvPr id="15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70" y="8783445"/>
            <a:ext cx="2136584" cy="11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6065" y="348987"/>
            <a:ext cx="684930" cy="68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40741E-7 L -0.00325 -0.09282 " pathEditMode="relative" rAng="0" ptsTypes="AA">
                                      <p:cBhvr>
                                        <p:cTn id="11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653"/>
                                    </p:animMotion>
                                    <p:animRot by="1500000">
                                      <p:cBhvr>
                                        <p:cTn id="12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75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75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463642" y="718084"/>
            <a:ext cx="10783757" cy="140531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endParaRPr lang="en-US" altLang="en-US" sz="5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1083385" y="6523"/>
            <a:ext cx="481988" cy="10273958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en-US" sz="4200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vi-VN" altLang="en-US" sz="4200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en-US" sz="4200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8345780" y="3543300"/>
            <a:ext cx="4760620" cy="16576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0804" y="4092068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9889" y="3838390"/>
            <a:ext cx="2397257" cy="10083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364045" y="3933518"/>
            <a:ext cx="1255706" cy="91324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42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592355" y="4047672"/>
            <a:ext cx="691272" cy="58029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8422008" y="5414365"/>
            <a:ext cx="4760620" cy="15559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altLang="en-US" sz="7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0804" y="5804393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9890" y="5471443"/>
            <a:ext cx="2248221" cy="1201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364046" y="5645845"/>
            <a:ext cx="1223996" cy="91324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42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703340" y="5750489"/>
            <a:ext cx="688100" cy="58028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8447374" y="7183770"/>
            <a:ext cx="4659025" cy="155598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7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endParaRPr lang="en-US" altLang="en-US" sz="7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0804" y="7516720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9890" y="7183769"/>
            <a:ext cx="2248221" cy="1201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395755" y="7293165"/>
            <a:ext cx="1223996" cy="91958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42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592355" y="7462814"/>
            <a:ext cx="691272" cy="58028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503504" y="172685"/>
            <a:ext cx="2503655" cy="231750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4007022" y="1833005"/>
            <a:ext cx="799086" cy="19850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639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639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7" name="Group 33"/>
          <p:cNvGrpSpPr/>
          <p:nvPr/>
        </p:nvGrpSpPr>
        <p:grpSpPr bwMode="auto">
          <a:xfrm>
            <a:off x="14276487" y="7825893"/>
            <a:ext cx="2054792" cy="2054792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136986" tIns="68493" rIns="136986" bIns="68493" anchor="ctr"/>
            <a:lstStyle/>
            <a:p>
              <a:pPr algn="ctr" defTabSz="1027302"/>
              <a:endParaRPr lang="vi-VN" altLang="en-US" sz="10800" dirty="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595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</a:t>
              </a:r>
              <a:r>
                <a:rPr lang="en-US" sz="5595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 </a:t>
              </a:r>
              <a:r>
                <a:rPr lang="en-US" sz="5595" kern="10" dirty="0" err="1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giờ</a:t>
              </a:r>
              <a:endParaRPr lang="en-US" sz="5595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/>
                <a:cs typeface="Times New Roman" panose="02020603050405020304"/>
              </a:endParaRP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4775915" y="8268243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4804455" y="826824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4804455" y="829678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4804455" y="826824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4804455" y="826824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4775915" y="8268243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4804455" y="826824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4804455" y="826824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4890071" y="8268243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4918609" y="829678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4804455" y="829678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63642" y="696279"/>
            <a:ext cx="10432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7302"/>
            <a:r>
              <a:rPr lang="vi-VN" sz="4800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Từ ngữ nào dưới đây đồng nghĩa với từ “trẻ em”?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10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5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25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75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5491039" y="805607"/>
            <a:ext cx="10502267" cy="147989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Đâu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là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từ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đồng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nghĩa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với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từ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 “con </a:t>
            </a:r>
            <a:r>
              <a:rPr lang="en-US" sz="4400" dirty="0" err="1">
                <a:solidFill>
                  <a:srgbClr val="212529"/>
                </a:solidFill>
                <a:latin typeface="Open Sans" panose="020B0606030504020204" pitchFamily="34" charset="0"/>
              </a:rPr>
              <a:t>hổ</a:t>
            </a:r>
            <a:r>
              <a:rPr lang="en-US" sz="4400" dirty="0">
                <a:solidFill>
                  <a:srgbClr val="212529"/>
                </a:solidFill>
                <a:latin typeface="Open Sans" panose="020B0606030504020204" pitchFamily="34" charset="0"/>
              </a:rPr>
              <a:t>”?</a:t>
            </a:r>
            <a:endParaRPr lang="vi-VN" sz="4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9939" name="Group 51"/>
          <p:cNvGrpSpPr/>
          <p:nvPr/>
        </p:nvGrpSpPr>
        <p:grpSpPr bwMode="auto">
          <a:xfrm>
            <a:off x="1083385" y="6523"/>
            <a:ext cx="481988" cy="10273958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en-US" sz="2997">
                <a:latin typeface=".VnTime" pitchFamily="34" charset="0"/>
              </a:endParaRPr>
            </a:p>
          </p:txBody>
        </p:sp>
        <p:sp>
          <p:nvSpPr>
            <p:cNvPr id="3994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vi-VN" altLang="en-US" sz="2997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en-US" sz="2997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9381322" y="3289974"/>
            <a:ext cx="4647820" cy="145161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6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endParaRPr lang="en-US" altLang="en-US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5126" y="3774586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4211" y="3520907"/>
            <a:ext cx="2397257" cy="10083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78367" y="3616037"/>
            <a:ext cx="1255706" cy="91324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2997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7806677" y="3730191"/>
            <a:ext cx="691272" cy="58029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9577665" y="5210489"/>
            <a:ext cx="4451477" cy="13043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6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5126" y="5486912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4212" y="5153962"/>
            <a:ext cx="2248221" cy="1201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78368" y="5328364"/>
            <a:ext cx="1223996" cy="91324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2997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7917662" y="5433006"/>
            <a:ext cx="688100" cy="58028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9485638" y="6771155"/>
            <a:ext cx="4647820" cy="13043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0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60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altLang="en-US" sz="6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5126" y="7199239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6069" y="6768134"/>
            <a:ext cx="2248221" cy="1201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578368" y="6926534"/>
            <a:ext cx="1223996" cy="91958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2997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7806677" y="7145333"/>
            <a:ext cx="691272" cy="58028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668219" y="518159"/>
            <a:ext cx="1940637" cy="205479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53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539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4007022" y="1833005"/>
            <a:ext cx="799086" cy="19850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639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sz="6390" kern="10" dirty="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7" name="Group 33"/>
          <p:cNvGrpSpPr/>
          <p:nvPr/>
        </p:nvGrpSpPr>
        <p:grpSpPr bwMode="auto">
          <a:xfrm>
            <a:off x="14660891" y="7426601"/>
            <a:ext cx="2054792" cy="2054792"/>
            <a:chOff x="4320" y="2928"/>
            <a:chExt cx="1104" cy="1104"/>
          </a:xfrm>
        </p:grpSpPr>
        <p:sp>
          <p:nvSpPr>
            <p:cNvPr id="3996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136986" tIns="68493" rIns="136986" bIns="68493" anchor="ctr"/>
            <a:lstStyle/>
            <a:p>
              <a:pPr algn="ctr" defTabSz="1027302"/>
              <a:endParaRPr lang="vi-VN" altLang="en-US" sz="8988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996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59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5117514" y="7883224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5146054" y="7883224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5146054" y="791176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5146054" y="7883224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5146054" y="7883224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5117514" y="7883224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5146054" y="7883224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5146054" y="7883224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5231670" y="7883224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5260208" y="791176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5146054" y="791176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19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5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25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75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7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43" grpId="0" bldLvl="0" animBg="1"/>
      <p:bldP spid="1044" grpId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4843428" y="427074"/>
            <a:ext cx="12699177" cy="165445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57150">
            <a:solidFill>
              <a:srgbClr val="0000FF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Cặp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từ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nào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sau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đây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đồng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nghĩa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với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 </a:t>
            </a:r>
            <a:r>
              <a:rPr lang="en-US" sz="4000" dirty="0" err="1">
                <a:solidFill>
                  <a:srgbClr val="212529"/>
                </a:solidFill>
                <a:latin typeface="Open Sans" panose="020B0606030504020204" pitchFamily="34" charset="0"/>
              </a:rPr>
              <a:t>nhau</a:t>
            </a:r>
            <a:r>
              <a:rPr lang="en-US" sz="4000" dirty="0">
                <a:solidFill>
                  <a:srgbClr val="212529"/>
                </a:solidFill>
                <a:latin typeface="Open Sans" panose="020B0606030504020204" pitchFamily="34" charset="0"/>
              </a:rPr>
              <a:t>?</a:t>
            </a:r>
            <a:endParaRPr lang="vi-VN" sz="4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987" name="Group 51"/>
          <p:cNvGrpSpPr/>
          <p:nvPr/>
        </p:nvGrpSpPr>
        <p:grpSpPr bwMode="auto">
          <a:xfrm>
            <a:off x="1232420" y="6523"/>
            <a:ext cx="478817" cy="10273958"/>
            <a:chOff x="202295" y="-322943"/>
            <a:chExt cx="319314" cy="7180943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rgbClr val="5A5A4E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en-US" sz="2997">
                <a:latin typeface=".VnTime" pitchFamily="34" charset="0"/>
              </a:endParaRPr>
            </a:p>
          </p:txBody>
        </p:sp>
        <p:sp>
          <p:nvSpPr>
            <p:cNvPr id="41989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vi-VN" altLang="en-US" sz="2997">
                <a:latin typeface=".VnTime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algn="ctr">
              <a:noFill/>
              <a:round/>
            </a:ln>
          </p:spPr>
          <p:txBody>
            <a:bodyPr lIns="136986" tIns="68493" rIns="136986" bIns="68493"/>
            <a:lstStyle/>
            <a:p>
              <a:pPr defTabSz="1027302"/>
              <a:endParaRPr lang="en-US" sz="2997"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7315200" y="3315432"/>
            <a:ext cx="7986358" cy="137303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altLang="en-US" sz="6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7168" y="3702294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6253" y="3448614"/>
            <a:ext cx="2397257" cy="100837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74563" y="3543743"/>
            <a:ext cx="1255706" cy="91324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2997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5488719" y="3657898"/>
            <a:ext cx="691272" cy="58029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7315202" y="5030931"/>
            <a:ext cx="8077198" cy="146360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altLang="en-US" sz="6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7168" y="5414619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6254" y="5081667"/>
            <a:ext cx="2248221" cy="1201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60410" y="5256069"/>
            <a:ext cx="1223996" cy="91324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2997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5599704" y="5360715"/>
            <a:ext cx="688100" cy="58028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7315200" y="6765454"/>
            <a:ext cx="7986358" cy="12588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76200">
            <a:solidFill>
              <a:srgbClr val="FFFF00"/>
            </a:solidFill>
            <a:round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66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can </a:t>
            </a:r>
            <a:r>
              <a:rPr lang="en-US" altLang="en-US" sz="6600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endParaRPr lang="en-US" altLang="en-US" sz="6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7168" y="7126946"/>
            <a:ext cx="891045" cy="5263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6254" y="6793994"/>
            <a:ext cx="2248221" cy="1201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260410" y="6854241"/>
            <a:ext cx="1223996" cy="91958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</a:ln>
        </p:spPr>
        <p:txBody>
          <a:bodyPr wrap="none" lIns="136986" tIns="68493" rIns="136986" bIns="68493" anchor="ctr"/>
          <a:lstStyle/>
          <a:p>
            <a:pPr defTabSz="1027302"/>
            <a:endParaRPr lang="vi-VN" altLang="en-US" sz="2997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5488719" y="7073041"/>
            <a:ext cx="691272" cy="58028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7191" kern="1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  <a:ea typeface="+mn-lt"/>
                <a:cs typeface="+mn-lt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322091" y="109076"/>
            <a:ext cx="1940637" cy="205479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800000"/>
            </a:solidFill>
            <a:miter lim="800000"/>
          </a:ln>
        </p:spPr>
        <p:txBody>
          <a:bodyPr wrap="none" lIns="136986" tIns="68493" rIns="136986" bIns="68493" anchor="ctr"/>
          <a:lstStyle/>
          <a:p>
            <a:pPr algn="ctr" defTabSz="1027302"/>
            <a:r>
              <a:rPr lang="en-US" altLang="en-US" sz="479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794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3892866" y="1947158"/>
            <a:ext cx="799086" cy="5707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7191" kern="10">
              <a:ln w="19050">
                <a:solidFill>
                  <a:srgbClr val="00FF00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Group 33"/>
          <p:cNvGrpSpPr/>
          <p:nvPr/>
        </p:nvGrpSpPr>
        <p:grpSpPr bwMode="auto">
          <a:xfrm>
            <a:off x="10854006" y="7995791"/>
            <a:ext cx="2054792" cy="2054792"/>
            <a:chOff x="4320" y="2928"/>
            <a:chExt cx="1104" cy="1104"/>
          </a:xfrm>
        </p:grpSpPr>
        <p:sp>
          <p:nvSpPr>
            <p:cNvPr id="42010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lIns="136986" tIns="68493" rIns="136986" bIns="68493" anchor="ctr"/>
            <a:lstStyle/>
            <a:p>
              <a:pPr algn="ctr" defTabSz="1027302"/>
              <a:endParaRPr lang="vi-VN" altLang="en-US" sz="8988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2011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595" kern="1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/>
                  <a:cs typeface="Times New Roman" panose="02020603050405020304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1310629" y="8452413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1339169" y="845241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1339169" y="848095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1339169" y="845241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1339169" y="845241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1310629" y="8452413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1339169" y="845241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1339169" y="8452413"/>
            <a:ext cx="998856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1424785" y="8452413"/>
            <a:ext cx="998858" cy="1113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1453323" y="848095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1339169" y="8480954"/>
            <a:ext cx="998856" cy="1113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191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lt"/>
                <a:cs typeface="+mn-lt"/>
              </a:rPr>
              <a:t>10</a:t>
            </a:r>
          </a:p>
        </p:txBody>
      </p:sp>
      <p:sp>
        <p:nvSpPr>
          <p:cNvPr id="42023" name="Text Box 42"/>
          <p:cNvSpPr txBox="1">
            <a:spLocks noChangeArrowheads="1"/>
          </p:cNvSpPr>
          <p:nvPr/>
        </p:nvSpPr>
        <p:spPr bwMode="auto">
          <a:xfrm>
            <a:off x="5488717" y="8338257"/>
            <a:ext cx="1484016" cy="5684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36986" tIns="68493" rIns="136986" bIns="68493">
            <a:spAutoFit/>
          </a:bodyPr>
          <a:lstStyle/>
          <a:p>
            <a:pPr defTabSz="1027302">
              <a:spcBef>
                <a:spcPct val="50000"/>
              </a:spcBef>
            </a:pPr>
            <a:endParaRPr lang="vi-VN" altLang="en-US" sz="2795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6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75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250"/>
                            </p:stCondLst>
                            <p:childTnLst>
                              <p:par>
                                <p:cTn id="10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75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75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250"/>
                            </p:stCondLst>
                            <p:childTnLst>
                              <p:par>
                                <p:cTn id="12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75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9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750"/>
                            </p:stCondLst>
                            <p:childTnLst>
                              <p:par>
                                <p:cTn id="13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5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5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5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4250"/>
                            </p:stCondLst>
                            <p:childTnLst>
                              <p:par>
                                <p:cTn id="16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75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75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8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4" grpId="0" bldLvl="0" animBg="1"/>
      <p:bldP spid="4" grpId="1" bldLvl="0" animBg="1"/>
      <p:bldP spid="7" grpId="0" bldLvl="0" animBg="1"/>
      <p:bldP spid="8" grpId="0" animBg="1"/>
      <p:bldP spid="15" grpId="0" animBg="1"/>
      <p:bldP spid="6171" grpId="0" bldLvl="0" animBg="1"/>
      <p:bldP spid="6171" grpId="1" bldLvl="0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 Í Ò Í O #conheodat #nhacthieunhi #kenhthieunhi.publer.com">
            <a:hlinkClick r:id="" action="ppaction://media"/>
            <a:extLst>
              <a:ext uri="{FF2B5EF4-FFF2-40B4-BE49-F238E27FC236}">
                <a16:creationId xmlns:a16="http://schemas.microsoft.com/office/drawing/2014/main" id="{D3CA077E-2F91-7C49-EF67-344F3A7C8C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-1638300"/>
            <a:ext cx="9753600" cy="1192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258961" y="10936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4047698" y="108743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886" y="1628605"/>
            <a:ext cx="13660114" cy="3066399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180" y="4782262"/>
            <a:ext cx="13769639" cy="2614283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511591443304600403">
            <a:hlinkClick r:id="" action="ppaction://media"/>
            <a:extLst>
              <a:ext uri="{FF2B5EF4-FFF2-40B4-BE49-F238E27FC236}">
                <a16:creationId xmlns:a16="http://schemas.microsoft.com/office/drawing/2014/main" id="{1C3186E3-ADA0-7645-6A49-EED0CF2B3C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28700"/>
            <a:ext cx="182880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88787344513632517">
            <a:hlinkClick r:id="" action="ppaction://media"/>
            <a:extLst>
              <a:ext uri="{FF2B5EF4-FFF2-40B4-BE49-F238E27FC236}">
                <a16:creationId xmlns:a16="http://schemas.microsoft.com/office/drawing/2014/main" id="{F943516A-639F-B3ED-ECF4-58F9833AF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0"/>
            <a:ext cx="18288000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E2566-BE8E-E527-385D-4B791F4C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84758E0-716B-82C9-EA57-693736F2DFEA}"/>
              </a:ext>
            </a:extLst>
          </p:cNvPr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>
            <a:extLst>
              <a:ext uri="{FF2B5EF4-FFF2-40B4-BE49-F238E27FC236}">
                <a16:creationId xmlns:a16="http://schemas.microsoft.com/office/drawing/2014/main" id="{2B622B5C-A3A6-1C6B-3FE8-6D6C5F27197A}"/>
              </a:ext>
            </a:extLst>
          </p:cNvPr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>
            <a:extLst>
              <a:ext uri="{FF2B5EF4-FFF2-40B4-BE49-F238E27FC236}">
                <a16:creationId xmlns:a16="http://schemas.microsoft.com/office/drawing/2014/main" id="{380D6644-B4A3-9BEC-2161-6FC1A448A2A3}"/>
              </a:ext>
            </a:extLst>
          </p:cNvPr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5189313-7501-63CE-6A04-88A000CD13B5}"/>
              </a:ext>
            </a:extLst>
          </p:cNvPr>
          <p:cNvGrpSpPr/>
          <p:nvPr/>
        </p:nvGrpSpPr>
        <p:grpSpPr>
          <a:xfrm>
            <a:off x="1258961" y="10936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C11AD234-61C1-75B7-47B3-B67B3B2FFDDC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14CCA4B1-4F22-5505-EED3-13CBFECF0520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AFA8A7E2-8D7B-B1A3-A4C9-0F9265DD16E2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C5AC7E85-F5EF-9383-A3DD-D383AEC70044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66994AC7-C18A-FFDF-2F76-3BCC08B0C51B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159F248-C1B2-9680-B06B-D2DA76F568B8}"/>
              </a:ext>
            </a:extLst>
          </p:cNvPr>
          <p:cNvSpPr txBox="1"/>
          <p:nvPr/>
        </p:nvSpPr>
        <p:spPr>
          <a:xfrm>
            <a:off x="4047698" y="108743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DE7D8A72-A0E1-E3EB-BD21-1F02E6F63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886" y="1628605"/>
            <a:ext cx="13660114" cy="3066399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4954D9AC-D904-97A6-687C-5275047949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9180" y="4782262"/>
            <a:ext cx="13769639" cy="2614283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5D4820E4-3DFD-5A08-732B-21E2AD35CF8A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945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687</TotalTime>
  <Words>623</Words>
  <Application>Microsoft Office PowerPoint</Application>
  <PresentationFormat>Custom</PresentationFormat>
  <Paragraphs>116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.VnHelvetInsH</vt:lpstr>
      <vt:lpstr>.VnTime</vt:lpstr>
      <vt:lpstr>Arial</vt:lpstr>
      <vt:lpstr>Calibri</vt:lpstr>
      <vt:lpstr>Cambria</vt:lpstr>
      <vt:lpstr>Open Sans</vt:lpstr>
      <vt:lpstr>Times New Roman</vt:lpstr>
      <vt:lpstr>1_Chủ đề Office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Hoà Nguyễn</cp:lastModifiedBy>
  <cp:revision>36</cp:revision>
  <dcterms:created xsi:type="dcterms:W3CDTF">2006-08-16T00:00:00Z</dcterms:created>
  <dcterms:modified xsi:type="dcterms:W3CDTF">2025-11-12T02:44:32Z</dcterms:modified>
  <cp:category>9Slide.vn</cp:category>
  <dc:identifier>DAGFWQ5R7NY</dc:identifier>
</cp:coreProperties>
</file>