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6" r:id="rId3"/>
    <p:sldId id="268" r:id="rId4"/>
    <p:sldId id="259" r:id="rId5"/>
    <p:sldId id="262" r:id="rId6"/>
    <p:sldId id="257" r:id="rId7"/>
    <p:sldId id="267" r:id="rId8"/>
    <p:sldId id="264" r:id="rId9"/>
    <p:sldId id="265" r:id="rId10"/>
  </p:sldIdLst>
  <p:sldSz cx="18288000" cy="10287000"/>
  <p:notesSz cx="6858000" cy="9144000"/>
  <p:embeddedFontLst>
    <p:embeddedFont>
      <p:font typeface="Arial Bold" panose="020B0704020202020204" pitchFamily="34" charset="0"/>
      <p:bold r:id="rId11"/>
    </p:embeddedFont>
    <p:embeddedFont>
      <p:font typeface="Tahoma" panose="020B0604030504040204" pitchFamily="34" charset="0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E636B"/>
    <a:srgbClr val="0000FF"/>
    <a:srgbClr val="FF2929"/>
    <a:srgbClr val="FDD07E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19842602">
            <a:off x="-327447" y="467688"/>
            <a:ext cx="4344456" cy="173293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87B8DD-E334-7865-A31F-EFD2FAA4BBE8}"/>
              </a:ext>
            </a:extLst>
          </p:cNvPr>
          <p:cNvGrpSpPr/>
          <p:nvPr/>
        </p:nvGrpSpPr>
        <p:grpSpPr>
          <a:xfrm>
            <a:off x="3607561" y="1547741"/>
            <a:ext cx="10615045" cy="1858889"/>
            <a:chOff x="2079565" y="1834678"/>
            <a:chExt cx="9749442" cy="1858889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45C39FD7-3781-BAD2-5B0B-677C7945D8DB}"/>
                </a:ext>
              </a:extLst>
            </p:cNvPr>
            <p:cNvSpPr/>
            <p:nvPr/>
          </p:nvSpPr>
          <p:spPr>
            <a:xfrm>
              <a:off x="2079565" y="1834678"/>
              <a:ext cx="9749442" cy="1858889"/>
            </a:xfrm>
            <a:custGeom>
              <a:avLst/>
              <a:gdLst/>
              <a:ahLst/>
              <a:cxnLst/>
              <a:rect l="l" t="t" r="r" b="b"/>
              <a:pathLst>
                <a:path w="7315200" h="1688592">
                  <a:moveTo>
                    <a:pt x="0" y="0"/>
                  </a:moveTo>
                  <a:lnTo>
                    <a:pt x="7315200" y="0"/>
                  </a:lnTo>
                  <a:lnTo>
                    <a:pt x="7315200" y="1688592"/>
                  </a:lnTo>
                  <a:lnTo>
                    <a:pt x="0" y="16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276422" y="2260818"/>
              <a:ext cx="9280988" cy="771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BE40BA4C-5A43-3B37-3216-591CEB5A470F}"/>
              </a:ext>
            </a:extLst>
          </p:cNvPr>
          <p:cNvSpPr/>
          <p:nvPr/>
        </p:nvSpPr>
        <p:spPr>
          <a:xfrm>
            <a:off x="15245529" y="6296000"/>
            <a:ext cx="2981734" cy="3649466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B10436-846A-B85D-314C-31A0752383EE}"/>
              </a:ext>
            </a:extLst>
          </p:cNvPr>
          <p:cNvGrpSpPr/>
          <p:nvPr/>
        </p:nvGrpSpPr>
        <p:grpSpPr>
          <a:xfrm>
            <a:off x="2313603" y="3551618"/>
            <a:ext cx="13459797" cy="5859082"/>
            <a:chOff x="1964429" y="3578704"/>
            <a:chExt cx="13459797" cy="5859082"/>
          </a:xfrm>
        </p:grpSpPr>
        <p:grpSp>
          <p:nvGrpSpPr>
            <p:cNvPr id="11" name="Group 11"/>
            <p:cNvGrpSpPr/>
            <p:nvPr/>
          </p:nvGrpSpPr>
          <p:grpSpPr>
            <a:xfrm>
              <a:off x="2484609" y="3578704"/>
              <a:ext cx="12939617" cy="5350949"/>
              <a:chOff x="0" y="-76200"/>
              <a:chExt cx="2244717" cy="12621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49181" cy="1185950"/>
              </a:xfrm>
              <a:custGeom>
                <a:avLst/>
                <a:gdLst/>
                <a:ahLst/>
                <a:cxnLst/>
                <a:rect l="l" t="t" r="r" b="b"/>
                <a:pathLst>
                  <a:path w="2244717" h="1012125">
                    <a:moveTo>
                      <a:pt x="46327" y="0"/>
                    </a:moveTo>
                    <a:lnTo>
                      <a:pt x="2198390" y="0"/>
                    </a:lnTo>
                    <a:cubicBezTo>
                      <a:pt x="2223976" y="0"/>
                      <a:pt x="2244717" y="20741"/>
                      <a:pt x="2244717" y="46327"/>
                    </a:cubicBezTo>
                    <a:lnTo>
                      <a:pt x="2244717" y="965798"/>
                    </a:lnTo>
                    <a:cubicBezTo>
                      <a:pt x="2244717" y="978085"/>
                      <a:pt x="2239836" y="989868"/>
                      <a:pt x="2231148" y="998556"/>
                    </a:cubicBezTo>
                    <a:cubicBezTo>
                      <a:pt x="2222460" y="1007244"/>
                      <a:pt x="2210677" y="1012125"/>
                      <a:pt x="2198390" y="1012125"/>
                    </a:cubicBezTo>
                    <a:lnTo>
                      <a:pt x="46327" y="1012125"/>
                    </a:lnTo>
                    <a:cubicBezTo>
                      <a:pt x="20741" y="1012125"/>
                      <a:pt x="0" y="991384"/>
                      <a:pt x="0" y="965798"/>
                    </a:cubicBezTo>
                    <a:lnTo>
                      <a:pt x="0" y="46327"/>
                    </a:lnTo>
                    <a:cubicBezTo>
                      <a:pt x="0" y="20741"/>
                      <a:pt x="20741" y="0"/>
                      <a:pt x="46327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2244717" cy="1088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9A3F17A-0D1E-B5EC-F4F5-65163A0D3A16}"/>
                </a:ext>
              </a:extLst>
            </p:cNvPr>
            <p:cNvSpPr/>
            <p:nvPr/>
          </p:nvSpPr>
          <p:spPr>
            <a:xfrm>
              <a:off x="2863775" y="4267077"/>
              <a:ext cx="11712676" cy="43517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3658687" y="3683334"/>
              <a:ext cx="1400365" cy="1452323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24727" b="-10930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964429" y="7985463"/>
              <a:ext cx="1400365" cy="1452323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24727" b="-109305"/>
              </a:stretch>
            </a:blipFill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484249-3D6F-E05C-7B53-D9E41A033FF1}"/>
              </a:ext>
            </a:extLst>
          </p:cNvPr>
          <p:cNvGrpSpPr/>
          <p:nvPr/>
        </p:nvGrpSpPr>
        <p:grpSpPr>
          <a:xfrm>
            <a:off x="3879807" y="4636745"/>
            <a:ext cx="9684788" cy="825231"/>
            <a:chOff x="3879807" y="4636745"/>
            <a:chExt cx="9684788" cy="8252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3C2B66-EE66-8D56-F2B5-981F3285967C}"/>
                </a:ext>
              </a:extLst>
            </p:cNvPr>
            <p:cNvSpPr txBox="1"/>
            <p:nvPr/>
          </p:nvSpPr>
          <p:spPr>
            <a:xfrm>
              <a:off x="4177247" y="4636745"/>
              <a:ext cx="9387348" cy="763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623888">
                <a:lnSpc>
                  <a:spcPct val="120000"/>
                </a:lnSpc>
                <a:spcAft>
                  <a:spcPts val="600"/>
                </a:spcAf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Chèn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27" name="Group 20">
              <a:extLst>
                <a:ext uri="{FF2B5EF4-FFF2-40B4-BE49-F238E27FC236}">
                  <a16:creationId xmlns:a16="http://schemas.microsoft.com/office/drawing/2014/main" id="{9528FD48-CE9E-E42E-ABD1-80FF47239006}"/>
                </a:ext>
              </a:extLst>
            </p:cNvPr>
            <p:cNvGrpSpPr/>
            <p:nvPr/>
          </p:nvGrpSpPr>
          <p:grpSpPr>
            <a:xfrm>
              <a:off x="3879807" y="4677745"/>
              <a:ext cx="836480" cy="784231"/>
              <a:chOff x="0" y="0"/>
              <a:chExt cx="1115306" cy="1045642"/>
            </a:xfrm>
          </p:grpSpPr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EFA7EFD9-A7AB-2702-0983-4DF9E480AF0A}"/>
                  </a:ext>
                </a:extLst>
              </p:cNvPr>
              <p:cNvSpPr/>
              <p:nvPr/>
            </p:nvSpPr>
            <p:spPr>
              <a:xfrm>
                <a:off x="0" y="0"/>
                <a:ext cx="1115306" cy="1045642"/>
              </a:xfrm>
              <a:custGeom>
                <a:avLst/>
                <a:gdLst/>
                <a:ahLst/>
                <a:cxnLst/>
                <a:rect l="l" t="t" r="r" b="b"/>
                <a:pathLst>
                  <a:path w="1115306" h="1045642">
                    <a:moveTo>
                      <a:pt x="0" y="0"/>
                    </a:moveTo>
                    <a:lnTo>
                      <a:pt x="1115306" y="0"/>
                    </a:lnTo>
                    <a:lnTo>
                      <a:pt x="1115306" y="1045642"/>
                    </a:lnTo>
                    <a:lnTo>
                      <a:pt x="0" y="1045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 t="-907" b="-907"/>
                </a:stretch>
              </a:blipFill>
            </p:spPr>
          </p:sp>
          <p:sp>
            <p:nvSpPr>
              <p:cNvPr id="29" name="TextBox 22">
                <a:extLst>
                  <a:ext uri="{FF2B5EF4-FFF2-40B4-BE49-F238E27FC236}">
                    <a16:creationId xmlns:a16="http://schemas.microsoft.com/office/drawing/2014/main" id="{AC25223A-B5F3-09DD-21D2-AC24AEE0B7DA}"/>
                  </a:ext>
                </a:extLst>
              </p:cNvPr>
              <p:cNvSpPr txBox="1"/>
              <p:nvPr/>
            </p:nvSpPr>
            <p:spPr>
              <a:xfrm>
                <a:off x="316858" y="150484"/>
                <a:ext cx="481589" cy="6839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l">
                  <a:lnSpc>
                    <a:spcPts val="3989"/>
                  </a:lnSpc>
                  <a:spcBef>
                    <a:spcPct val="0"/>
                  </a:spcBef>
                </a:pPr>
                <a:r>
                  <a:rPr lang="en-US" sz="3799" b="1" spc="-1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3799" b="1" u="none" strike="noStrike" spc="-113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104D6F-8FF8-9DC1-4ACA-4967BD8070DB}"/>
              </a:ext>
            </a:extLst>
          </p:cNvPr>
          <p:cNvGrpSpPr/>
          <p:nvPr/>
        </p:nvGrpSpPr>
        <p:grpSpPr>
          <a:xfrm>
            <a:off x="3894829" y="5980888"/>
            <a:ext cx="10275247" cy="796344"/>
            <a:chOff x="3894829" y="5980888"/>
            <a:chExt cx="10275247" cy="7963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607F14-88B7-AB84-B4A0-10218DAF0B59}"/>
                </a:ext>
              </a:extLst>
            </p:cNvPr>
            <p:cNvSpPr txBox="1"/>
            <p:nvPr/>
          </p:nvSpPr>
          <p:spPr>
            <a:xfrm>
              <a:off x="4782728" y="6069346"/>
              <a:ext cx="93873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000" dirty="0"/>
            </a:p>
          </p:txBody>
        </p:sp>
        <p:grpSp>
          <p:nvGrpSpPr>
            <p:cNvPr id="30" name="Group 23">
              <a:extLst>
                <a:ext uri="{FF2B5EF4-FFF2-40B4-BE49-F238E27FC236}">
                  <a16:creationId xmlns:a16="http://schemas.microsoft.com/office/drawing/2014/main" id="{15C774DC-F258-6F51-A71E-6E3410B22344}"/>
                </a:ext>
              </a:extLst>
            </p:cNvPr>
            <p:cNvGrpSpPr/>
            <p:nvPr/>
          </p:nvGrpSpPr>
          <p:grpSpPr>
            <a:xfrm>
              <a:off x="3894829" y="5980888"/>
              <a:ext cx="836480" cy="784231"/>
              <a:chOff x="0" y="0"/>
              <a:chExt cx="1115306" cy="1045642"/>
            </a:xfrm>
          </p:grpSpPr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665B76AB-06DE-9A6B-1A55-4D40F83AE819}"/>
                  </a:ext>
                </a:extLst>
              </p:cNvPr>
              <p:cNvSpPr/>
              <p:nvPr/>
            </p:nvSpPr>
            <p:spPr>
              <a:xfrm>
                <a:off x="0" y="0"/>
                <a:ext cx="1115306" cy="1045642"/>
              </a:xfrm>
              <a:custGeom>
                <a:avLst/>
                <a:gdLst/>
                <a:ahLst/>
                <a:cxnLst/>
                <a:rect l="l" t="t" r="r" b="b"/>
                <a:pathLst>
                  <a:path w="1115306" h="1045642">
                    <a:moveTo>
                      <a:pt x="0" y="0"/>
                    </a:moveTo>
                    <a:lnTo>
                      <a:pt x="1115306" y="0"/>
                    </a:lnTo>
                    <a:lnTo>
                      <a:pt x="1115306" y="1045642"/>
                    </a:lnTo>
                    <a:lnTo>
                      <a:pt x="0" y="1045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 t="-907" b="-907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" name="TextBox 25">
                <a:extLst>
                  <a:ext uri="{FF2B5EF4-FFF2-40B4-BE49-F238E27FC236}">
                    <a16:creationId xmlns:a16="http://schemas.microsoft.com/office/drawing/2014/main" id="{6EB78D9D-C42E-A892-3F71-B73E80F10601}"/>
                  </a:ext>
                </a:extLst>
              </p:cNvPr>
              <p:cNvSpPr txBox="1"/>
              <p:nvPr/>
            </p:nvSpPr>
            <p:spPr>
              <a:xfrm>
                <a:off x="316858" y="150484"/>
                <a:ext cx="481589" cy="6839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l">
                  <a:lnSpc>
                    <a:spcPts val="3989"/>
                  </a:lnSpc>
                  <a:spcBef>
                    <a:spcPct val="0"/>
                  </a:spcBef>
                </a:pPr>
                <a:r>
                  <a:rPr lang="en-US" sz="3799" b="1" u="none" strike="noStrike" spc="-1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6591F9C-7DA8-54B9-3FFE-6ABF150912B3}"/>
              </a:ext>
            </a:extLst>
          </p:cNvPr>
          <p:cNvGrpSpPr/>
          <p:nvPr/>
        </p:nvGrpSpPr>
        <p:grpSpPr>
          <a:xfrm>
            <a:off x="3894829" y="7288401"/>
            <a:ext cx="10327777" cy="784379"/>
            <a:chOff x="3894829" y="7288401"/>
            <a:chExt cx="10327777" cy="78437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67E54-76C9-9B45-C5D9-D04A12A292B1}"/>
                </a:ext>
              </a:extLst>
            </p:cNvPr>
            <p:cNvSpPr txBox="1"/>
            <p:nvPr/>
          </p:nvSpPr>
          <p:spPr>
            <a:xfrm>
              <a:off x="4835258" y="7364894"/>
              <a:ext cx="93873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khung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000" dirty="0"/>
            </a:p>
          </p:txBody>
        </p:sp>
        <p:grpSp>
          <p:nvGrpSpPr>
            <p:cNvPr id="33" name="Group 26">
              <a:extLst>
                <a:ext uri="{FF2B5EF4-FFF2-40B4-BE49-F238E27FC236}">
                  <a16:creationId xmlns:a16="http://schemas.microsoft.com/office/drawing/2014/main" id="{05C37B74-22CB-A64B-9140-E336AF79575A}"/>
                </a:ext>
              </a:extLst>
            </p:cNvPr>
            <p:cNvGrpSpPr/>
            <p:nvPr/>
          </p:nvGrpSpPr>
          <p:grpSpPr>
            <a:xfrm>
              <a:off x="3894829" y="7288401"/>
              <a:ext cx="836480" cy="784231"/>
              <a:chOff x="0" y="0"/>
              <a:chExt cx="1115306" cy="1045642"/>
            </a:xfrm>
          </p:grpSpPr>
          <p:sp>
            <p:nvSpPr>
              <p:cNvPr id="34" name="Freeform 27">
                <a:extLst>
                  <a:ext uri="{FF2B5EF4-FFF2-40B4-BE49-F238E27FC236}">
                    <a16:creationId xmlns:a16="http://schemas.microsoft.com/office/drawing/2014/main" id="{CF1DAA71-22E7-3639-AA13-A68ABC56742F}"/>
                  </a:ext>
                </a:extLst>
              </p:cNvPr>
              <p:cNvSpPr/>
              <p:nvPr/>
            </p:nvSpPr>
            <p:spPr>
              <a:xfrm>
                <a:off x="0" y="0"/>
                <a:ext cx="1115306" cy="1045642"/>
              </a:xfrm>
              <a:custGeom>
                <a:avLst/>
                <a:gdLst/>
                <a:ahLst/>
                <a:cxnLst/>
                <a:rect l="l" t="t" r="r" b="b"/>
                <a:pathLst>
                  <a:path w="1115306" h="1045642">
                    <a:moveTo>
                      <a:pt x="0" y="0"/>
                    </a:moveTo>
                    <a:lnTo>
                      <a:pt x="1115306" y="0"/>
                    </a:lnTo>
                    <a:lnTo>
                      <a:pt x="1115306" y="1045642"/>
                    </a:lnTo>
                    <a:lnTo>
                      <a:pt x="0" y="1045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 t="-907" b="-907"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35" name="TextBox 28">
                <a:extLst>
                  <a:ext uri="{FF2B5EF4-FFF2-40B4-BE49-F238E27FC236}">
                    <a16:creationId xmlns:a16="http://schemas.microsoft.com/office/drawing/2014/main" id="{A8CA6CBC-B0D7-ABA7-DC26-019D87A68448}"/>
                  </a:ext>
                </a:extLst>
              </p:cNvPr>
              <p:cNvSpPr txBox="1"/>
              <p:nvPr/>
            </p:nvSpPr>
            <p:spPr>
              <a:xfrm>
                <a:off x="316858" y="150484"/>
                <a:ext cx="481589" cy="6839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l">
                  <a:lnSpc>
                    <a:spcPts val="3989"/>
                  </a:lnSpc>
                  <a:spcBef>
                    <a:spcPct val="0"/>
                  </a:spcBef>
                </a:pPr>
                <a:r>
                  <a:rPr lang="en-US" sz="3799" b="1" u="none" strike="noStrike" spc="-1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2972855" y="2552700"/>
            <a:ext cx="11717548" cy="349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48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15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48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THỰC HÀNH CHÈN ẢNH VÀO VĂN BẢN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6E198-F6F2-1F1B-5D0C-71B5F7E01709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59DDCD-D1F4-0DB7-022F-536ECA6A12BA}"/>
              </a:ext>
            </a:extLst>
          </p:cNvPr>
          <p:cNvGrpSpPr/>
          <p:nvPr/>
        </p:nvGrpSpPr>
        <p:grpSpPr>
          <a:xfrm>
            <a:off x="381000" y="1859372"/>
            <a:ext cx="11003278" cy="7908716"/>
            <a:chOff x="6079892" y="2048847"/>
            <a:chExt cx="10721010" cy="7908716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FA75549-AF7E-7C60-3B3F-533DCA528ABF}"/>
                </a:ext>
              </a:extLst>
            </p:cNvPr>
            <p:cNvSpPr/>
            <p:nvPr/>
          </p:nvSpPr>
          <p:spPr>
            <a:xfrm>
              <a:off x="6079892" y="2048847"/>
              <a:ext cx="10721010" cy="7908716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2760FCC-953A-F6FC-6DA8-627AC65B562C}"/>
                </a:ext>
              </a:extLst>
            </p:cNvPr>
            <p:cNvSpPr txBox="1"/>
            <p:nvPr/>
          </p:nvSpPr>
          <p:spPr>
            <a:xfrm>
              <a:off x="6302628" y="2437375"/>
              <a:ext cx="9894390" cy="7009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</a:pPr>
              <a:r>
                <a:rPr lang="en-US" sz="4000" b="1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</a:t>
              </a:r>
              <a:r>
                <a:rPr lang="en-US" sz="4000" b="1" dirty="0" err="1">
                  <a:solidFill>
                    <a:srgbClr val="FFFF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4000" b="1" dirty="0">
                  <a:solidFill>
                    <a:srgbClr val="FFFF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rgbClr val="FFFF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93738" indent="-295275" algn="just">
                <a:lnSpc>
                  <a:spcPct val="120000"/>
                </a:lnSpc>
                <a:spcAft>
                  <a:spcPts val="400"/>
                </a:spcAft>
              </a:pP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Kích hoạt phần mềm </a:t>
              </a:r>
              <a:r>
                <a:rPr lang="vi-VN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Word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soạn thảo và trình bày bài </a:t>
              </a:r>
              <a:r>
                <a:rPr lang="vi-VN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36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dao</a:t>
              </a:r>
              <a:r>
                <a:rPr lang="en-US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Hà </a:t>
              </a:r>
              <a:r>
                <a:rPr lang="en-US" sz="36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</a:t>
              </a:r>
              <a:r>
                <a:rPr lang="en-US" sz="36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vi-VN" sz="3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hình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93738" indent="-295275" algn="just">
                <a:lnSpc>
                  <a:spcPct val="120000"/>
                </a:lnSpc>
                <a:spcAft>
                  <a:spcPts val="400"/>
                </a:spcAft>
              </a:pP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Định dạng kiểu chữ, phông chữ, cỡ chữ, màu chữ theo ý thích của em một cách hợp lí.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93738" indent="-295275" algn="just">
                <a:lnSpc>
                  <a:spcPct val="120000"/>
                </a:lnSpc>
                <a:spcAft>
                  <a:spcPts val="400"/>
                </a:spcAft>
              </a:pP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Lưu tệp với tên </a:t>
              </a:r>
              <a:r>
                <a:rPr lang="en-US" sz="36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CaDaoVeHaNoi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vào thư mục của em.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93738" indent="-295275" algn="just">
                <a:lnSpc>
                  <a:spcPct val="120000"/>
                </a:lnSpc>
                <a:spcAft>
                  <a:spcPts val="400"/>
                </a:spcAft>
              </a:pP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Thoát khỏi phần mềm </a:t>
              </a:r>
              <a:r>
                <a:rPr lang="vi-VN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Word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39725" indent="58738" algn="just">
                <a:lnSpc>
                  <a:spcPct val="120000"/>
                </a:lnSpc>
                <a:spcAft>
                  <a:spcPts val="400"/>
                </a:spcAft>
              </a:pP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rằng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chemeClr val="bg1"/>
                  </a:solidFill>
                </a:rPr>
                <a:t>hình ảnh </a:t>
              </a:r>
              <a:r>
                <a:rPr lang="vi-VN" sz="3600" dirty="0">
                  <a:solidFill>
                    <a:srgbClr val="FFFF00"/>
                  </a:solidFill>
                </a:rPr>
                <a:t>Anh-CauTheHuc</a:t>
              </a:r>
              <a:r>
                <a:rPr lang="vi-VN" sz="3600" dirty="0">
                  <a:solidFill>
                    <a:schemeClr val="bg1"/>
                  </a:solidFill>
                </a:rPr>
                <a:t> được lưu trong thư mục: </a:t>
              </a:r>
              <a:r>
                <a:rPr lang="vi-VN" sz="3600" dirty="0">
                  <a:solidFill>
                    <a:srgbClr val="FFFF00"/>
                  </a:solidFill>
                </a:rPr>
                <a:t>D:\Lop 5A\Anh.</a:t>
              </a:r>
              <a:endPara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5F0F21-6A1A-085A-C0B3-A3D207363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8286" y="2372185"/>
            <a:ext cx="6704164" cy="68861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7E27DD0-EDF6-9F94-3F78-1F2341ABED6E}"/>
              </a:ext>
            </a:extLst>
          </p:cNvPr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2EB3FE04-D8C1-D4A7-C79F-B2154E8BAF2B}"/>
                </a:ext>
              </a:extLst>
            </p:cNvPr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C152D393-61E7-F624-2314-D18A10376AC0}"/>
                </a:ext>
              </a:extLst>
            </p:cNvPr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016543-508F-B6FD-0B1D-D7FEBC692D4C}"/>
              </a:ext>
            </a:extLst>
          </p:cNvPr>
          <p:cNvSpPr/>
          <p:nvPr/>
        </p:nvSpPr>
        <p:spPr>
          <a:xfrm>
            <a:off x="6282918" y="389134"/>
            <a:ext cx="5722163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7B96A0-594E-002D-AB64-72683D4C2220}"/>
              </a:ext>
            </a:extLst>
          </p:cNvPr>
          <p:cNvGrpSpPr/>
          <p:nvPr/>
        </p:nvGrpSpPr>
        <p:grpSpPr>
          <a:xfrm>
            <a:off x="962055" y="1551674"/>
            <a:ext cx="15801945" cy="7554226"/>
            <a:chOff x="962055" y="1551674"/>
            <a:chExt cx="15801945" cy="75542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B625A1-73A3-8D1E-2511-D1931009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55" y="1607865"/>
              <a:ext cx="11102263" cy="72834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28ED0DA-4D63-C311-5D9A-A66610F8B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65591" y="1551674"/>
              <a:ext cx="6298409" cy="7554226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345485">
            <a:off x="16057631" y="6804999"/>
            <a:ext cx="2086105" cy="2980755"/>
          </a:xfrm>
          <a:custGeom>
            <a:avLst/>
            <a:gdLst/>
            <a:ahLst/>
            <a:cxnLst/>
            <a:rect l="l" t="t" r="r" b="b"/>
            <a:pathLst>
              <a:path w="2086105" h="2980755">
                <a:moveTo>
                  <a:pt x="0" y="0"/>
                </a:moveTo>
                <a:lnTo>
                  <a:pt x="2086105" y="0"/>
                </a:lnTo>
                <a:lnTo>
                  <a:pt x="2086105" y="2980755"/>
                </a:lnTo>
                <a:lnTo>
                  <a:pt x="0" y="2980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518912"/>
            <a:ext cx="16593015" cy="9164844"/>
            <a:chOff x="0" y="-76200"/>
            <a:chExt cx="4370177" cy="2413786"/>
          </a:xfrm>
        </p:grpSpPr>
        <p:sp>
          <p:nvSpPr>
            <p:cNvPr id="4" name="Freeform 4"/>
            <p:cNvSpPr/>
            <p:nvPr/>
          </p:nvSpPr>
          <p:spPr>
            <a:xfrm>
              <a:off x="0" y="-22211"/>
              <a:ext cx="4370177" cy="23597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CD6123-97D3-5CF7-7D11-13CB029B5BD2}"/>
              </a:ext>
            </a:extLst>
          </p:cNvPr>
          <p:cNvSpPr/>
          <p:nvPr/>
        </p:nvSpPr>
        <p:spPr>
          <a:xfrm>
            <a:off x="6282918" y="266700"/>
            <a:ext cx="5722163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FB2652-0258-6188-8774-351D7FAA0D47}"/>
              </a:ext>
            </a:extLst>
          </p:cNvPr>
          <p:cNvGrpSpPr/>
          <p:nvPr/>
        </p:nvGrpSpPr>
        <p:grpSpPr>
          <a:xfrm>
            <a:off x="1298675" y="1430556"/>
            <a:ext cx="15160525" cy="8284944"/>
            <a:chOff x="1155548" y="1430556"/>
            <a:chExt cx="15160525" cy="82849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35B3B1-09A0-511C-EE40-B172E730F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522"/>
            <a:stretch/>
          </p:blipFill>
          <p:spPr>
            <a:xfrm>
              <a:off x="1155548" y="1714500"/>
              <a:ext cx="10503052" cy="710228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3CADDD-04B0-6AAE-87A9-C28DF3699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6273" y="1430556"/>
              <a:ext cx="6019800" cy="8284944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16404069" y="8080777"/>
            <a:ext cx="1791474" cy="1854688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36636" y="146249"/>
            <a:ext cx="2002509" cy="1776842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26243F-B86C-F190-1FCE-76E946F57153}"/>
              </a:ext>
            </a:extLst>
          </p:cNvPr>
          <p:cNvSpPr/>
          <p:nvPr/>
        </p:nvSpPr>
        <p:spPr>
          <a:xfrm>
            <a:off x="6282918" y="266700"/>
            <a:ext cx="5722163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22E03E-5963-1B3A-E551-3EFBBB1E0D81}"/>
              </a:ext>
            </a:extLst>
          </p:cNvPr>
          <p:cNvGrpSpPr/>
          <p:nvPr/>
        </p:nvGrpSpPr>
        <p:grpSpPr>
          <a:xfrm>
            <a:off x="1270652" y="1943100"/>
            <a:ext cx="15645748" cy="7117661"/>
            <a:chOff x="1143000" y="2033738"/>
            <a:chExt cx="15645748" cy="71176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9AD533-A440-69F6-F400-74EF44409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2475" t="7084" r="2975" b="8305"/>
            <a:stretch/>
          </p:blipFill>
          <p:spPr>
            <a:xfrm>
              <a:off x="1143000" y="2033738"/>
              <a:ext cx="10785882" cy="388146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75092B-1AF8-85AD-F6AF-A1C2C6316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97752" y="2033738"/>
              <a:ext cx="5990996" cy="71176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522000" y="-104387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52400" y="81915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D4E54B-8EED-FCB0-B61B-34C80776CC83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F89553-33BB-94E4-7D67-E1714CFC3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41" y="1211894"/>
            <a:ext cx="8562804" cy="8940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Freeform 5">
            <a:extLst>
              <a:ext uri="{FF2B5EF4-FFF2-40B4-BE49-F238E27FC236}">
                <a16:creationId xmlns:a16="http://schemas.microsoft.com/office/drawing/2014/main" id="{3EE85C2C-8059-C13F-CF91-0B624586939C}"/>
              </a:ext>
            </a:extLst>
          </p:cNvPr>
          <p:cNvSpPr/>
          <p:nvPr/>
        </p:nvSpPr>
        <p:spPr>
          <a:xfrm>
            <a:off x="9236543" y="2171700"/>
            <a:ext cx="8670457" cy="6538035"/>
          </a:xfrm>
          <a:custGeom>
            <a:avLst/>
            <a:gdLst/>
            <a:ahLst/>
            <a:cxnLst/>
            <a:rect l="l" t="t" r="r" b="b"/>
            <a:pathLst>
              <a:path w="7192658" h="4114800">
                <a:moveTo>
                  <a:pt x="0" y="0"/>
                </a:moveTo>
                <a:lnTo>
                  <a:pt x="7192658" y="0"/>
                </a:lnTo>
                <a:lnTo>
                  <a:pt x="71926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4157F9-A304-EB72-E9D2-17E9E8B728DC}"/>
              </a:ext>
            </a:extLst>
          </p:cNvPr>
          <p:cNvSpPr txBox="1"/>
          <p:nvPr/>
        </p:nvSpPr>
        <p:spPr>
          <a:xfrm>
            <a:off x="9618003" y="3238500"/>
            <a:ext cx="7755597" cy="516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280988" algn="just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3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thảo và trình bày bài </a:t>
            </a:r>
            <a:r>
              <a:rPr lang="vi-VN" sz="3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3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</a:t>
            </a:r>
            <a:r>
              <a:rPr lang="en-US" sz="3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indent="-280988" algn="just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dạng kiểu chữ, phông chữ, cỡ chữ, màu chữ theo ý thích của em một cách hợp lí.</a:t>
            </a:r>
            <a:endParaRPr lang="en-US" sz="3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indent="-280988" algn="just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tệp với tên </a:t>
            </a:r>
            <a:r>
              <a:rPr lang="en-US" sz="3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Cadaovesen</a:t>
            </a: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thư mục của em.</a:t>
            </a:r>
            <a:endParaRPr lang="en-US" sz="3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algn="ctr">
              <a:lnSpc>
                <a:spcPct val="110000"/>
              </a:lnSpc>
              <a:spcAft>
                <a:spcPts val="300"/>
              </a:spcAft>
            </a:pP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38196" y="948845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1675958"/>
            <a:ext cx="14242724" cy="7277542"/>
            <a:chOff x="0" y="-76200"/>
            <a:chExt cx="3653261" cy="1369100"/>
          </a:xfrm>
        </p:grpSpPr>
        <p:sp>
          <p:nvSpPr>
            <p:cNvPr id="8" name="Freeform 8"/>
            <p:cNvSpPr/>
            <p:nvPr/>
          </p:nvSpPr>
          <p:spPr>
            <a:xfrm>
              <a:off x="0" y="98512"/>
              <a:ext cx="3653261" cy="1173546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232367"/>
            <a:ext cx="13563599" cy="6348849"/>
            <a:chOff x="0" y="-76200"/>
            <a:chExt cx="3447428" cy="1220031"/>
          </a:xfrm>
        </p:grpSpPr>
        <p:sp>
          <p:nvSpPr>
            <p:cNvPr id="11" name="Freeform 11"/>
            <p:cNvSpPr/>
            <p:nvPr/>
          </p:nvSpPr>
          <p:spPr>
            <a:xfrm>
              <a:off x="0" y="73215"/>
              <a:ext cx="3447428" cy="1041330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519B52-0D11-2641-0A98-80F91E76550B}"/>
              </a:ext>
            </a:extLst>
          </p:cNvPr>
          <p:cNvSpPr txBox="1"/>
          <p:nvPr/>
        </p:nvSpPr>
        <p:spPr>
          <a:xfrm>
            <a:off x="2120693" y="3467143"/>
            <a:ext cx="13881307" cy="4571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0" indent="-5715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1204913" algn="l"/>
              </a:tabLst>
            </a:pPr>
            <a:r>
              <a:rPr lang="vi-VN" sz="4400" dirty="0">
                <a:solidFill>
                  <a:schemeClr val="tx1"/>
                </a:solidFill>
              </a:rPr>
              <a:t>Khi soạn thảo văn bản có hình ảnh, nên:</a:t>
            </a:r>
            <a:endParaRPr lang="en-US" sz="4400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600"/>
              </a:spcAft>
              <a:tabLst>
                <a:tab pos="1204913" algn="l"/>
              </a:tabLst>
            </a:pPr>
            <a:r>
              <a:rPr lang="vi-VN" sz="4400" dirty="0">
                <a:solidFill>
                  <a:schemeClr val="tx1"/>
                </a:solidFill>
              </a:rPr>
              <a:t>– Soạn thảo nội dung trước, chèn hình ảnh sau.</a:t>
            </a:r>
            <a:endParaRPr lang="en-US" sz="4400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600"/>
              </a:spcAft>
              <a:tabLst>
                <a:tab pos="1204913" algn="l"/>
              </a:tabLst>
            </a:pPr>
            <a:r>
              <a:rPr lang="vi-VN" sz="4400" dirty="0">
                <a:solidFill>
                  <a:schemeClr val="tx1"/>
                </a:solidFill>
              </a:rPr>
              <a:t>– Khi chèn hình ảnh cần chọn </a:t>
            </a:r>
            <a:r>
              <a:rPr lang="vi-VN" sz="4400" b="1" dirty="0">
                <a:solidFill>
                  <a:schemeClr val="tx1"/>
                </a:solidFill>
              </a:rPr>
              <a:t>Position, Wrap Text, Picture Styles</a:t>
            </a:r>
            <a:r>
              <a:rPr lang="vi-VN" sz="4400" dirty="0">
                <a:solidFill>
                  <a:schemeClr val="tx1"/>
                </a:solidFill>
              </a:rPr>
              <a:t> phù hợp với vị trí, </a:t>
            </a:r>
            <a:r>
              <a:rPr lang="en-US" sz="4400" dirty="0" err="1">
                <a:solidFill>
                  <a:schemeClr val="tx1"/>
                </a:solidFill>
              </a:rPr>
              <a:t>văn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bản</a:t>
            </a:r>
            <a:r>
              <a:rPr lang="en-US" sz="4400" dirty="0">
                <a:solidFill>
                  <a:schemeClr val="tx1"/>
                </a:solidFill>
              </a:rPr>
              <a:t> bao </a:t>
            </a:r>
            <a:r>
              <a:rPr lang="en-US" sz="4400" dirty="0" err="1">
                <a:solidFill>
                  <a:schemeClr val="tx1"/>
                </a:solidFill>
              </a:rPr>
              <a:t>quanh</a:t>
            </a:r>
            <a:r>
              <a:rPr lang="en-US" sz="4400" dirty="0">
                <a:solidFill>
                  <a:schemeClr val="tx1"/>
                </a:solidFill>
              </a:rPr>
              <a:t>, </a:t>
            </a:r>
            <a:r>
              <a:rPr lang="vi-VN" sz="4400" dirty="0">
                <a:solidFill>
                  <a:schemeClr val="tx1"/>
                </a:solidFill>
              </a:rPr>
              <a:t>kiểu hình ảnh trong văn bản.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278</Words>
  <Application>Microsoft Office PowerPoint</Application>
  <PresentationFormat>Custom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 Bold</vt:lpstr>
      <vt:lpstr>Wingdings</vt:lpstr>
      <vt:lpstr>Calibri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32</cp:revision>
  <dcterms:created xsi:type="dcterms:W3CDTF">2006-08-16T00:00:00Z</dcterms:created>
  <dcterms:modified xsi:type="dcterms:W3CDTF">2024-06-04T06:00:17Z</dcterms:modified>
  <dc:identifier>DAGEvgh5pV8</dc:identifier>
</cp:coreProperties>
</file>