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2" r:id="rId2"/>
    <p:sldId id="510" r:id="rId3"/>
    <p:sldId id="511" r:id="rId4"/>
    <p:sldId id="446" r:id="rId5"/>
    <p:sldId id="450" r:id="rId6"/>
    <p:sldId id="451" r:id="rId7"/>
    <p:sldId id="452" r:id="rId8"/>
    <p:sldId id="471" r:id="rId9"/>
    <p:sldId id="456" r:id="rId10"/>
    <p:sldId id="454" r:id="rId11"/>
    <p:sldId id="512" r:id="rId12"/>
    <p:sldId id="513" r:id="rId13"/>
    <p:sldId id="470" r:id="rId14"/>
    <p:sldId id="514" r:id="rId15"/>
    <p:sldId id="475" r:id="rId16"/>
    <p:sldId id="515" r:id="rId17"/>
    <p:sldId id="485" r:id="rId18"/>
    <p:sldId id="481" r:id="rId19"/>
    <p:sldId id="506" r:id="rId20"/>
    <p:sldId id="508" r:id="rId21"/>
    <p:sldId id="487" r:id="rId22"/>
    <p:sldId id="488" r:id="rId23"/>
    <p:sldId id="416" r:id="rId24"/>
    <p:sldId id="495" r:id="rId25"/>
    <p:sldId id="340" r:id="rId26"/>
    <p:sldId id="499" r:id="rId27"/>
    <p:sldId id="502" r:id="rId28"/>
    <p:sldId id="504" r:id="rId29"/>
    <p:sldId id="497" r:id="rId30"/>
    <p:sldId id="500" r:id="rId31"/>
    <p:sldId id="34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FF1"/>
    <a:srgbClr val="A254A0"/>
    <a:srgbClr val="00FF00"/>
    <a:srgbClr val="FF99FF"/>
    <a:srgbClr val="CCFF99"/>
    <a:srgbClr val="002060"/>
    <a:srgbClr val="EA4B62"/>
    <a:srgbClr val="EFB880"/>
    <a:srgbClr val="FBA51A"/>
    <a:srgbClr val="F9A6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8" d="100"/>
          <a:sy n="88" d="100"/>
        </p:scale>
        <p:origin x="-234" y="-5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5870F2-6423-4DE1-A27F-CA44862A711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4961AB7-052B-4135-B63E-D3999495DFA0}">
      <dgm:prSet phldrT="[Text]" custT="1"/>
      <dgm:spPr/>
      <dgm:t>
        <a:bodyPr/>
        <a:lstStyle/>
        <a:p>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dgm:t>
    </dgm:pt>
    <dgm:pt modelId="{C8F5064F-1D6D-4AB5-A6CD-70B7F62565A5}" type="parTrans" cxnId="{2FB735D3-B552-45F7-829B-D7D691075FAC}">
      <dgm:prSet/>
      <dgm:spPr/>
      <dgm:t>
        <a:bodyPr/>
        <a:lstStyle/>
        <a:p>
          <a:endParaRPr lang="en-US" sz="2400">
            <a:latin typeface="Times New Roman" panose="02020603050405020304" pitchFamily="18" charset="0"/>
            <a:cs typeface="Times New Roman" panose="02020603050405020304" pitchFamily="18" charset="0"/>
          </a:endParaRPr>
        </a:p>
      </dgm:t>
    </dgm:pt>
    <dgm:pt modelId="{2BEF4B8E-16C8-492B-8D37-A0CB1461E6AA}" type="sibTrans" cxnId="{2FB735D3-B552-45F7-829B-D7D691075FAC}">
      <dgm:prSet/>
      <dgm:spPr/>
      <dgm:t>
        <a:bodyPr/>
        <a:lstStyle/>
        <a:p>
          <a:endParaRPr lang="en-US" sz="2400">
            <a:latin typeface="Times New Roman" panose="02020603050405020304" pitchFamily="18" charset="0"/>
            <a:cs typeface="Times New Roman" panose="02020603050405020304" pitchFamily="18" charset="0"/>
          </a:endParaRPr>
        </a:p>
      </dgm:t>
    </dgm:pt>
    <dgm:pt modelId="{52DBCE3E-F494-411B-A380-A252F67A0B93}">
      <dgm:prSet phldrT="[Text]" custT="1"/>
      <dgm:spPr/>
      <dgm:t>
        <a:bodyPr/>
        <a:lstStyle/>
        <a:p>
          <a:pPr algn="l"/>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IP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dirty="0">
            <a:latin typeface="Times New Roman" panose="02020603050405020304" pitchFamily="18" charset="0"/>
            <a:cs typeface="Times New Roman" panose="02020603050405020304" pitchFamily="18" charset="0"/>
          </a:endParaRPr>
        </a:p>
      </dgm:t>
    </dgm:pt>
    <dgm:pt modelId="{ABEAA5F7-94F0-4245-944B-96D1F6091179}" type="parTrans" cxnId="{FAF2A234-5B8B-4E18-B41B-7C4C70E9FA03}">
      <dgm:prSet/>
      <dgm:spPr/>
      <dgm:t>
        <a:bodyPr/>
        <a:lstStyle/>
        <a:p>
          <a:endParaRPr lang="en-US" sz="2400">
            <a:latin typeface="Times New Roman" panose="02020603050405020304" pitchFamily="18" charset="0"/>
            <a:cs typeface="Times New Roman" panose="02020603050405020304" pitchFamily="18" charset="0"/>
          </a:endParaRPr>
        </a:p>
      </dgm:t>
    </dgm:pt>
    <dgm:pt modelId="{746E83E0-2BEF-409F-BBB6-EF30F2EE1EFC}" type="sibTrans" cxnId="{FAF2A234-5B8B-4E18-B41B-7C4C70E9FA03}">
      <dgm:prSet/>
      <dgm:spPr/>
      <dgm:t>
        <a:bodyPr/>
        <a:lstStyle/>
        <a:p>
          <a:endParaRPr lang="en-US" sz="2400">
            <a:latin typeface="Times New Roman" panose="02020603050405020304" pitchFamily="18" charset="0"/>
            <a:cs typeface="Times New Roman" panose="02020603050405020304" pitchFamily="18" charset="0"/>
          </a:endParaRPr>
        </a:p>
      </dgm:t>
    </dgm:pt>
    <dgm:pt modelId="{13AA323C-0AE8-4A88-AF88-959774BCC96E}">
      <dgm:prSet phldrT="[Text]" custT="1"/>
      <dgm:spPr/>
      <dgm:t>
        <a:bodyPr/>
        <a:lstStyle/>
        <a:p>
          <a:pPr algn="l"/>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endParaRPr lang="en-US" sz="2400" dirty="0">
            <a:latin typeface="Times New Roman" panose="02020603050405020304" pitchFamily="18" charset="0"/>
            <a:cs typeface="Times New Roman" panose="02020603050405020304" pitchFamily="18" charset="0"/>
          </a:endParaRPr>
        </a:p>
      </dgm:t>
    </dgm:pt>
    <dgm:pt modelId="{36E9ED3F-39D3-4848-866F-5898036EAE2E}" type="parTrans" cxnId="{A4113D7A-2A01-441D-A193-4AAE24D0D443}">
      <dgm:prSet/>
      <dgm:spPr/>
      <dgm:t>
        <a:bodyPr/>
        <a:lstStyle/>
        <a:p>
          <a:endParaRPr lang="en-US" sz="2400">
            <a:latin typeface="Times New Roman" panose="02020603050405020304" pitchFamily="18" charset="0"/>
            <a:cs typeface="Times New Roman" panose="02020603050405020304" pitchFamily="18" charset="0"/>
          </a:endParaRPr>
        </a:p>
      </dgm:t>
    </dgm:pt>
    <dgm:pt modelId="{E2A337CE-8D90-4CEC-968D-6F0548317201}" type="sibTrans" cxnId="{A4113D7A-2A01-441D-A193-4AAE24D0D443}">
      <dgm:prSet/>
      <dgm:spPr/>
      <dgm:t>
        <a:bodyPr/>
        <a:lstStyle/>
        <a:p>
          <a:endParaRPr lang="en-US" sz="2400">
            <a:latin typeface="Times New Roman" panose="02020603050405020304" pitchFamily="18" charset="0"/>
            <a:cs typeface="Times New Roman" panose="02020603050405020304" pitchFamily="18" charset="0"/>
          </a:endParaRPr>
        </a:p>
      </dgm:t>
    </dgm:pt>
    <dgm:pt modelId="{3C8B670D-9E5E-47E4-9866-8A5D840CD5B2}" type="pres">
      <dgm:prSet presAssocID="{AF5870F2-6423-4DE1-A27F-CA44862A7116}" presName="diagram" presStyleCnt="0">
        <dgm:presLayoutVars>
          <dgm:chPref val="1"/>
          <dgm:dir/>
          <dgm:animOne val="branch"/>
          <dgm:animLvl val="lvl"/>
          <dgm:resizeHandles/>
        </dgm:presLayoutVars>
      </dgm:prSet>
      <dgm:spPr/>
      <dgm:t>
        <a:bodyPr/>
        <a:lstStyle/>
        <a:p>
          <a:endParaRPr lang="en-US"/>
        </a:p>
      </dgm:t>
    </dgm:pt>
    <dgm:pt modelId="{101F6750-8BCA-4D6E-ABF1-475BE6A7D684}" type="pres">
      <dgm:prSet presAssocID="{14961AB7-052B-4135-B63E-D3999495DFA0}" presName="root" presStyleCnt="0"/>
      <dgm:spPr/>
    </dgm:pt>
    <dgm:pt modelId="{4DC9159D-9CDD-41CE-9CB3-1FC3A5457E86}" type="pres">
      <dgm:prSet presAssocID="{14961AB7-052B-4135-B63E-D3999495DFA0}" presName="rootComposite" presStyleCnt="0"/>
      <dgm:spPr/>
    </dgm:pt>
    <dgm:pt modelId="{B68C850B-7B89-45D6-AE5B-0F2754CA039A}" type="pres">
      <dgm:prSet presAssocID="{14961AB7-052B-4135-B63E-D3999495DFA0}" presName="rootText" presStyleLbl="node1" presStyleIdx="0" presStyleCnt="1" custScaleX="126027" custScaleY="94637"/>
      <dgm:spPr/>
      <dgm:t>
        <a:bodyPr/>
        <a:lstStyle/>
        <a:p>
          <a:endParaRPr lang="en-US"/>
        </a:p>
      </dgm:t>
    </dgm:pt>
    <dgm:pt modelId="{02E8BA68-B44C-4D8B-882F-A2EEAA124D1F}" type="pres">
      <dgm:prSet presAssocID="{14961AB7-052B-4135-B63E-D3999495DFA0}" presName="rootConnector" presStyleLbl="node1" presStyleIdx="0" presStyleCnt="1"/>
      <dgm:spPr/>
      <dgm:t>
        <a:bodyPr/>
        <a:lstStyle/>
        <a:p>
          <a:endParaRPr lang="en-US"/>
        </a:p>
      </dgm:t>
    </dgm:pt>
    <dgm:pt modelId="{95BA7A73-AF9B-4035-8421-D482A5187AAA}" type="pres">
      <dgm:prSet presAssocID="{14961AB7-052B-4135-B63E-D3999495DFA0}" presName="childShape" presStyleCnt="0"/>
      <dgm:spPr/>
    </dgm:pt>
    <dgm:pt modelId="{A0919954-EB63-4FEE-A06F-4C32305D55CA}" type="pres">
      <dgm:prSet presAssocID="{ABEAA5F7-94F0-4245-944B-96D1F6091179}" presName="Name13" presStyleLbl="parChTrans1D2" presStyleIdx="0" presStyleCnt="2"/>
      <dgm:spPr/>
      <dgm:t>
        <a:bodyPr/>
        <a:lstStyle/>
        <a:p>
          <a:endParaRPr lang="en-US"/>
        </a:p>
      </dgm:t>
    </dgm:pt>
    <dgm:pt modelId="{27E7E710-F030-4A79-B4D5-0C2CB289BD54}" type="pres">
      <dgm:prSet presAssocID="{52DBCE3E-F494-411B-A380-A252F67A0B93}" presName="childText" presStyleLbl="bgAcc1" presStyleIdx="0" presStyleCnt="2" custScaleX="405912" custScaleY="111162">
        <dgm:presLayoutVars>
          <dgm:bulletEnabled val="1"/>
        </dgm:presLayoutVars>
      </dgm:prSet>
      <dgm:spPr/>
      <dgm:t>
        <a:bodyPr/>
        <a:lstStyle/>
        <a:p>
          <a:endParaRPr lang="en-US"/>
        </a:p>
      </dgm:t>
    </dgm:pt>
    <dgm:pt modelId="{D0FF0DC2-A014-4A26-BD0E-2D8CF00F5233}" type="pres">
      <dgm:prSet presAssocID="{36E9ED3F-39D3-4848-866F-5898036EAE2E}" presName="Name13" presStyleLbl="parChTrans1D2" presStyleIdx="1" presStyleCnt="2"/>
      <dgm:spPr/>
      <dgm:t>
        <a:bodyPr/>
        <a:lstStyle/>
        <a:p>
          <a:endParaRPr lang="en-US"/>
        </a:p>
      </dgm:t>
    </dgm:pt>
    <dgm:pt modelId="{B77AE121-432F-477E-A2A3-17AFE058AD83}" type="pres">
      <dgm:prSet presAssocID="{13AA323C-0AE8-4A88-AF88-959774BCC96E}" presName="childText" presStyleLbl="bgAcc1" presStyleIdx="1" presStyleCnt="2" custScaleX="405912" custScaleY="111162">
        <dgm:presLayoutVars>
          <dgm:bulletEnabled val="1"/>
        </dgm:presLayoutVars>
      </dgm:prSet>
      <dgm:spPr/>
      <dgm:t>
        <a:bodyPr/>
        <a:lstStyle/>
        <a:p>
          <a:endParaRPr lang="en-US"/>
        </a:p>
      </dgm:t>
    </dgm:pt>
  </dgm:ptLst>
  <dgm:cxnLst>
    <dgm:cxn modelId="{D8F466F5-F90C-4E4E-8B9D-899B083B14CD}" type="presOf" srcId="{13AA323C-0AE8-4A88-AF88-959774BCC96E}" destId="{B77AE121-432F-477E-A2A3-17AFE058AD83}" srcOrd="0" destOrd="0" presId="urn:microsoft.com/office/officeart/2005/8/layout/hierarchy3"/>
    <dgm:cxn modelId="{85D4ED4D-4BE0-4147-88BC-51D0A4F156A4}" type="presOf" srcId="{52DBCE3E-F494-411B-A380-A252F67A0B93}" destId="{27E7E710-F030-4A79-B4D5-0C2CB289BD54}" srcOrd="0" destOrd="0" presId="urn:microsoft.com/office/officeart/2005/8/layout/hierarchy3"/>
    <dgm:cxn modelId="{2FB735D3-B552-45F7-829B-D7D691075FAC}" srcId="{AF5870F2-6423-4DE1-A27F-CA44862A7116}" destId="{14961AB7-052B-4135-B63E-D3999495DFA0}" srcOrd="0" destOrd="0" parTransId="{C8F5064F-1D6D-4AB5-A6CD-70B7F62565A5}" sibTransId="{2BEF4B8E-16C8-492B-8D37-A0CB1461E6AA}"/>
    <dgm:cxn modelId="{33D771B7-CA0A-44E8-9051-105A5070C63C}" type="presOf" srcId="{36E9ED3F-39D3-4848-866F-5898036EAE2E}" destId="{D0FF0DC2-A014-4A26-BD0E-2D8CF00F5233}" srcOrd="0" destOrd="0" presId="urn:microsoft.com/office/officeart/2005/8/layout/hierarchy3"/>
    <dgm:cxn modelId="{9F39FB1A-AFF6-451F-97B1-E154B62B01C4}" type="presOf" srcId="{14961AB7-052B-4135-B63E-D3999495DFA0}" destId="{02E8BA68-B44C-4D8B-882F-A2EEAA124D1F}" srcOrd="1" destOrd="0" presId="urn:microsoft.com/office/officeart/2005/8/layout/hierarchy3"/>
    <dgm:cxn modelId="{A4113D7A-2A01-441D-A193-4AAE24D0D443}" srcId="{14961AB7-052B-4135-B63E-D3999495DFA0}" destId="{13AA323C-0AE8-4A88-AF88-959774BCC96E}" srcOrd="1" destOrd="0" parTransId="{36E9ED3F-39D3-4848-866F-5898036EAE2E}" sibTransId="{E2A337CE-8D90-4CEC-968D-6F0548317201}"/>
    <dgm:cxn modelId="{224FE031-DFC6-449F-B09F-FA60C110A67D}" type="presOf" srcId="{AF5870F2-6423-4DE1-A27F-CA44862A7116}" destId="{3C8B670D-9E5E-47E4-9866-8A5D840CD5B2}" srcOrd="0" destOrd="0" presId="urn:microsoft.com/office/officeart/2005/8/layout/hierarchy3"/>
    <dgm:cxn modelId="{4A919C65-EA16-4870-8BBF-168FD9960D18}" type="presOf" srcId="{14961AB7-052B-4135-B63E-D3999495DFA0}" destId="{B68C850B-7B89-45D6-AE5B-0F2754CA039A}" srcOrd="0" destOrd="0" presId="urn:microsoft.com/office/officeart/2005/8/layout/hierarchy3"/>
    <dgm:cxn modelId="{3798C946-2D38-470C-8AFC-49D24FCB8DDE}" type="presOf" srcId="{ABEAA5F7-94F0-4245-944B-96D1F6091179}" destId="{A0919954-EB63-4FEE-A06F-4C32305D55CA}" srcOrd="0" destOrd="0" presId="urn:microsoft.com/office/officeart/2005/8/layout/hierarchy3"/>
    <dgm:cxn modelId="{FAF2A234-5B8B-4E18-B41B-7C4C70E9FA03}" srcId="{14961AB7-052B-4135-B63E-D3999495DFA0}" destId="{52DBCE3E-F494-411B-A380-A252F67A0B93}" srcOrd="0" destOrd="0" parTransId="{ABEAA5F7-94F0-4245-944B-96D1F6091179}" sibTransId="{746E83E0-2BEF-409F-BBB6-EF30F2EE1EFC}"/>
    <dgm:cxn modelId="{951E1045-94D5-4883-8662-7614F85018CE}" type="presParOf" srcId="{3C8B670D-9E5E-47E4-9866-8A5D840CD5B2}" destId="{101F6750-8BCA-4D6E-ABF1-475BE6A7D684}" srcOrd="0" destOrd="0" presId="urn:microsoft.com/office/officeart/2005/8/layout/hierarchy3"/>
    <dgm:cxn modelId="{CEA470E5-CC77-4060-98D6-57AB94519B04}" type="presParOf" srcId="{101F6750-8BCA-4D6E-ABF1-475BE6A7D684}" destId="{4DC9159D-9CDD-41CE-9CB3-1FC3A5457E86}" srcOrd="0" destOrd="0" presId="urn:microsoft.com/office/officeart/2005/8/layout/hierarchy3"/>
    <dgm:cxn modelId="{3CEDC153-3785-4103-BD67-85C83734F17C}" type="presParOf" srcId="{4DC9159D-9CDD-41CE-9CB3-1FC3A5457E86}" destId="{B68C850B-7B89-45D6-AE5B-0F2754CA039A}" srcOrd="0" destOrd="0" presId="urn:microsoft.com/office/officeart/2005/8/layout/hierarchy3"/>
    <dgm:cxn modelId="{876DA008-7DE6-4839-9F04-60D51DDE2594}" type="presParOf" srcId="{4DC9159D-9CDD-41CE-9CB3-1FC3A5457E86}" destId="{02E8BA68-B44C-4D8B-882F-A2EEAA124D1F}" srcOrd="1" destOrd="0" presId="urn:microsoft.com/office/officeart/2005/8/layout/hierarchy3"/>
    <dgm:cxn modelId="{ACF58B30-75C7-4003-996C-4FFC13C5BA5F}" type="presParOf" srcId="{101F6750-8BCA-4D6E-ABF1-475BE6A7D684}" destId="{95BA7A73-AF9B-4035-8421-D482A5187AAA}" srcOrd="1" destOrd="0" presId="urn:microsoft.com/office/officeart/2005/8/layout/hierarchy3"/>
    <dgm:cxn modelId="{C2D255A9-E4CA-4718-A1C8-9EE25F237969}" type="presParOf" srcId="{95BA7A73-AF9B-4035-8421-D482A5187AAA}" destId="{A0919954-EB63-4FEE-A06F-4C32305D55CA}" srcOrd="0" destOrd="0" presId="urn:microsoft.com/office/officeart/2005/8/layout/hierarchy3"/>
    <dgm:cxn modelId="{E0619EEF-1315-48EC-B6CE-C178847BCC0B}" type="presParOf" srcId="{95BA7A73-AF9B-4035-8421-D482A5187AAA}" destId="{27E7E710-F030-4A79-B4D5-0C2CB289BD54}" srcOrd="1" destOrd="0" presId="urn:microsoft.com/office/officeart/2005/8/layout/hierarchy3"/>
    <dgm:cxn modelId="{E4C46CB5-DA9E-4909-A33A-3A4ABD3B637D}" type="presParOf" srcId="{95BA7A73-AF9B-4035-8421-D482A5187AAA}" destId="{D0FF0DC2-A014-4A26-BD0E-2D8CF00F5233}" srcOrd="2" destOrd="0" presId="urn:microsoft.com/office/officeart/2005/8/layout/hierarchy3"/>
    <dgm:cxn modelId="{F1A43F84-68EA-4192-A632-9F9096360F8E}" type="presParOf" srcId="{95BA7A73-AF9B-4035-8421-D482A5187AAA}" destId="{B77AE121-432F-477E-A2A3-17AFE058AD83}"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EF0D4B-469B-4A98-91C1-5F01A56D8D11}" type="doc">
      <dgm:prSet loTypeId="urn:microsoft.com/office/officeart/2005/8/layout/list1" loCatId="list" qsTypeId="urn:microsoft.com/office/officeart/2005/8/quickstyle/simple3" qsCatId="simple" csTypeId="urn:microsoft.com/office/officeart/2005/8/colors/accent2_5" csCatId="accent2" phldr="1"/>
      <dgm:spPr/>
      <dgm:t>
        <a:bodyPr/>
        <a:lstStyle/>
        <a:p>
          <a:endParaRPr lang="en-US"/>
        </a:p>
      </dgm:t>
    </dgm:pt>
    <dgm:pt modelId="{43BF177F-76F9-4290-B019-1D0312CC5150}">
      <dgm:prSet phldrT="[Text]" custT="1"/>
      <dgm:spPr/>
      <dgm:t>
        <a:bodyPr/>
        <a:lstStyle/>
        <a:p>
          <a:pPr algn="just"/>
          <a:r>
            <a:rPr lang="en-US" sz="2400" b="0" i="0" dirty="0">
              <a:latin typeface="Times New Roman" panose="02020603050405020304" pitchFamily="18" charset="0"/>
              <a:cs typeface="Times New Roman" panose="02020603050405020304" pitchFamily="18" charset="0"/>
            </a:rPr>
            <a:t>2. </a:t>
          </a:r>
          <a:r>
            <a:rPr lang="vi-VN" sz="2400" b="0" i="0" dirty="0">
              <a:latin typeface="Times New Roman" panose="02020603050405020304" pitchFamily="18" charset="0"/>
              <a:cs typeface="Times New Roman" panose="02020603050405020304" pitchFamily="18" charset="0"/>
            </a:rPr>
            <a:t>Xác định địa chỉ IP tương ứng ở dạng thập phân và nhị phân.</a:t>
          </a:r>
          <a:endParaRPr lang="en-US" sz="2400" b="0" i="0" dirty="0">
            <a:latin typeface="Times New Roman" panose="02020603050405020304" pitchFamily="18" charset="0"/>
            <a:cs typeface="Times New Roman" panose="02020603050405020304" pitchFamily="18" charset="0"/>
          </a:endParaRPr>
        </a:p>
      </dgm:t>
    </dgm:pt>
    <dgm:pt modelId="{9E193707-DC43-4638-9AF3-B8D78D287848}" type="parTrans" cxnId="{647A3C3A-111D-47D6-B8B3-E55E7575D57C}">
      <dgm:prSet/>
      <dgm:spPr/>
      <dgm:t>
        <a:bodyPr/>
        <a:lstStyle/>
        <a:p>
          <a:endParaRPr lang="en-US" sz="2400">
            <a:latin typeface="Times New Roman" panose="02020603050405020304" pitchFamily="18" charset="0"/>
            <a:cs typeface="Times New Roman" panose="02020603050405020304" pitchFamily="18" charset="0"/>
          </a:endParaRPr>
        </a:p>
      </dgm:t>
    </dgm:pt>
    <dgm:pt modelId="{DF2656DA-0442-4702-80B6-9A46AF4B9BFA}" type="sibTrans" cxnId="{647A3C3A-111D-47D6-B8B3-E55E7575D57C}">
      <dgm:prSet/>
      <dgm:spPr/>
      <dgm:t>
        <a:bodyPr/>
        <a:lstStyle/>
        <a:p>
          <a:endParaRPr lang="en-US" sz="2400">
            <a:latin typeface="Times New Roman" panose="02020603050405020304" pitchFamily="18" charset="0"/>
            <a:cs typeface="Times New Roman" panose="02020603050405020304" pitchFamily="18" charset="0"/>
          </a:endParaRPr>
        </a:p>
      </dgm:t>
    </dgm:pt>
    <dgm:pt modelId="{CA6F4B7A-A852-4569-B142-4FA3DB3AC5A5}">
      <dgm:prSet custT="1"/>
      <dgm:spPr/>
      <dgm:t>
        <a:bodyPr/>
        <a:lstStyle/>
        <a:p>
          <a:pPr algn="just">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dgm:t>
    </dgm:pt>
    <dgm:pt modelId="{78EA87C3-CC8B-4944-BDE6-ECCDFCEFF5CE}" type="sibTrans" cxnId="{039D945A-D12A-4994-9555-7B65DAEDD0C1}">
      <dgm:prSet/>
      <dgm:spPr/>
      <dgm:t>
        <a:bodyPr/>
        <a:lstStyle/>
        <a:p>
          <a:endParaRPr lang="en-US"/>
        </a:p>
      </dgm:t>
    </dgm:pt>
    <dgm:pt modelId="{9F4CFC03-59BA-445F-894C-EDF02DF7ABF6}" type="parTrans" cxnId="{039D945A-D12A-4994-9555-7B65DAEDD0C1}">
      <dgm:prSet/>
      <dgm:spPr/>
      <dgm:t>
        <a:bodyPr/>
        <a:lstStyle/>
        <a:p>
          <a:endParaRPr lang="en-US"/>
        </a:p>
      </dgm:t>
    </dgm:pt>
    <dgm:pt modelId="{C08F4206-7BA5-4A8D-91FC-E2A0756F10FC}">
      <dgm:prSet custT="1"/>
      <dgm:spPr/>
      <dgm:t>
        <a:bodyPr/>
        <a:lstStyle/>
        <a:p>
          <a:pPr algn="just">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dgm:t>
    </dgm:pt>
    <dgm:pt modelId="{014C65D1-6D68-4750-9CD3-5C9B59D1299E}" type="sibTrans" cxnId="{5BCA3562-7A9A-4225-9D63-D8D53126D6EC}">
      <dgm:prSet/>
      <dgm:spPr/>
      <dgm:t>
        <a:bodyPr/>
        <a:lstStyle/>
        <a:p>
          <a:endParaRPr lang="en-US"/>
        </a:p>
      </dgm:t>
    </dgm:pt>
    <dgm:pt modelId="{CC7DFB47-CF52-464F-BDFD-71F1728D14B4}" type="parTrans" cxnId="{5BCA3562-7A9A-4225-9D63-D8D53126D6EC}">
      <dgm:prSet/>
      <dgm:spPr/>
      <dgm:t>
        <a:bodyPr/>
        <a:lstStyle/>
        <a:p>
          <a:endParaRPr lang="en-US"/>
        </a:p>
      </dgm:t>
    </dgm:pt>
    <dgm:pt modelId="{59D933B8-270F-4B6E-A09F-8CAB0CFC98C2}">
      <dgm:prSet custT="1"/>
      <dgm:spPr/>
      <dgm:t>
        <a:bodyPr/>
        <a:lstStyle/>
        <a:p>
          <a:pPr algn="just">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dgm:t>
    </dgm:pt>
    <dgm:pt modelId="{D987F410-64BB-4721-8132-1D2B264B9D5C}" type="sibTrans" cxnId="{6E02C1B1-1094-43F2-AD11-9969D078FBF5}">
      <dgm:prSet/>
      <dgm:spPr/>
      <dgm:t>
        <a:bodyPr/>
        <a:lstStyle/>
        <a:p>
          <a:endParaRPr lang="en-US"/>
        </a:p>
      </dgm:t>
    </dgm:pt>
    <dgm:pt modelId="{9BF171A4-9930-4EB5-826A-ADE9E5799956}" type="parTrans" cxnId="{6E02C1B1-1094-43F2-AD11-9969D078FBF5}">
      <dgm:prSet/>
      <dgm:spPr/>
      <dgm:t>
        <a:bodyPr/>
        <a:lstStyle/>
        <a:p>
          <a:endParaRPr lang="en-US"/>
        </a:p>
      </dgm:t>
    </dgm:pt>
    <dgm:pt modelId="{924A23FB-1B12-4BD1-973F-F461F2B0CF4E}">
      <dgm:prSet custT="1"/>
      <dgm:spPr/>
      <dgm:t>
        <a:bodyPr/>
        <a:lstStyle/>
        <a:p>
          <a:pPr algn="just">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dgm:t>
    </dgm:pt>
    <dgm:pt modelId="{C463ADE8-3EA4-4F48-9466-C8E7ABF2E985}" type="sibTrans" cxnId="{C6D54D3C-7405-44D5-BC20-28D998FAB639}">
      <dgm:prSet/>
      <dgm:spPr/>
      <dgm:t>
        <a:bodyPr/>
        <a:lstStyle/>
        <a:p>
          <a:endParaRPr lang="en-US"/>
        </a:p>
      </dgm:t>
    </dgm:pt>
    <dgm:pt modelId="{F62DD350-91E9-4982-B19A-EA9183AD9AD2}" type="parTrans" cxnId="{C6D54D3C-7405-44D5-BC20-28D998FAB639}">
      <dgm:prSet/>
      <dgm:spPr/>
      <dgm:t>
        <a:bodyPr/>
        <a:lstStyle/>
        <a:p>
          <a:endParaRPr lang="en-US"/>
        </a:p>
      </dgm:t>
    </dgm:pt>
    <dgm:pt modelId="{FF98E514-CC5B-4448-AEC9-948602076DB6}">
      <dgm:prSet custT="1"/>
      <dgm:spPr/>
      <dgm:t>
        <a:bodyPr/>
        <a:lstStyle/>
        <a:p>
          <a:pPr algn="just">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dgm:t>
    </dgm:pt>
    <dgm:pt modelId="{DD49E623-1A7D-4BCF-93F1-E66AC80D5590}" type="sibTrans" cxnId="{BDB4C15B-2A82-42B6-A4A8-F126633CD9F3}">
      <dgm:prSet/>
      <dgm:spPr/>
      <dgm:t>
        <a:bodyPr/>
        <a:lstStyle/>
        <a:p>
          <a:endParaRPr lang="en-US"/>
        </a:p>
      </dgm:t>
    </dgm:pt>
    <dgm:pt modelId="{9A0FA8A9-00A6-4359-9196-1CF1D24A6050}" type="parTrans" cxnId="{BDB4C15B-2A82-42B6-A4A8-F126633CD9F3}">
      <dgm:prSet/>
      <dgm:spPr/>
      <dgm:t>
        <a:bodyPr/>
        <a:lstStyle/>
        <a:p>
          <a:endParaRPr lang="en-US"/>
        </a:p>
      </dgm:t>
    </dgm:pt>
    <dgm:pt modelId="{5DAF58F9-996A-47C0-B412-B80069A47D57}">
      <dgm:prSet custT="1"/>
      <dgm:spPr/>
      <dgm:t>
        <a:bodyPr/>
        <a:lstStyle/>
        <a:p>
          <a:pPr algn="just">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dgm:t>
    </dgm:pt>
    <dgm:pt modelId="{518CF393-FC94-4E18-B4B1-CB1D5A28EE8A}" type="sibTrans" cxnId="{9FD2CF9D-E8F9-437E-9F0C-8E2A5C157D3F}">
      <dgm:prSet/>
      <dgm:spPr/>
      <dgm:t>
        <a:bodyPr/>
        <a:lstStyle/>
        <a:p>
          <a:endParaRPr lang="en-US"/>
        </a:p>
      </dgm:t>
    </dgm:pt>
    <dgm:pt modelId="{AB4DBBDB-F386-4971-9DF2-ED0FBD81D9F9}" type="parTrans" cxnId="{9FD2CF9D-E8F9-437E-9F0C-8E2A5C157D3F}">
      <dgm:prSet/>
      <dgm:spPr/>
      <dgm:t>
        <a:bodyPr/>
        <a:lstStyle/>
        <a:p>
          <a:endParaRPr lang="en-US"/>
        </a:p>
      </dgm:t>
    </dgm:pt>
    <dgm:pt modelId="{D225FAC3-EB41-40C4-8C04-44C2D13A2BC2}">
      <dgm:prSet custT="1"/>
      <dgm:spPr/>
      <dgm:t>
        <a:bodyPr/>
        <a:lstStyle/>
        <a:p>
          <a:pPr algn="just">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dgm:t>
    </dgm:pt>
    <dgm:pt modelId="{DC03A382-856D-4E74-B00C-F4646D0D1F8E}" type="sibTrans" cxnId="{76D585E4-9EFA-4060-84AE-F4BB8593786A}">
      <dgm:prSet/>
      <dgm:spPr/>
      <dgm:t>
        <a:bodyPr/>
        <a:lstStyle/>
        <a:p>
          <a:endParaRPr lang="en-US" sz="2400">
            <a:latin typeface="Times New Roman" panose="02020603050405020304" pitchFamily="18" charset="0"/>
            <a:cs typeface="Times New Roman" panose="02020603050405020304" pitchFamily="18" charset="0"/>
          </a:endParaRPr>
        </a:p>
      </dgm:t>
    </dgm:pt>
    <dgm:pt modelId="{DABB853D-562E-4D6A-99BA-8E0935B41DAB}" type="parTrans" cxnId="{76D585E4-9EFA-4060-84AE-F4BB8593786A}">
      <dgm:prSet/>
      <dgm:spPr/>
      <dgm:t>
        <a:bodyPr/>
        <a:lstStyle/>
        <a:p>
          <a:endParaRPr lang="en-US" sz="2400">
            <a:latin typeface="Times New Roman" panose="02020603050405020304" pitchFamily="18" charset="0"/>
            <a:cs typeface="Times New Roman" panose="02020603050405020304" pitchFamily="18" charset="0"/>
          </a:endParaRPr>
        </a:p>
      </dgm:t>
    </dgm:pt>
    <dgm:pt modelId="{F85643C1-40DB-4425-A676-F16C6274B398}" type="pres">
      <dgm:prSet presAssocID="{F4EF0D4B-469B-4A98-91C1-5F01A56D8D11}" presName="linear" presStyleCnt="0">
        <dgm:presLayoutVars>
          <dgm:dir/>
          <dgm:animLvl val="lvl"/>
          <dgm:resizeHandles val="exact"/>
        </dgm:presLayoutVars>
      </dgm:prSet>
      <dgm:spPr/>
      <dgm:t>
        <a:bodyPr/>
        <a:lstStyle/>
        <a:p>
          <a:endParaRPr lang="en-US"/>
        </a:p>
      </dgm:t>
    </dgm:pt>
    <dgm:pt modelId="{80EFFD03-4D92-4F84-B207-C83762A86DEE}" type="pres">
      <dgm:prSet presAssocID="{43BF177F-76F9-4290-B019-1D0312CC5150}" presName="parentLin" presStyleCnt="0"/>
      <dgm:spPr/>
    </dgm:pt>
    <dgm:pt modelId="{518FB56E-AB1F-4DB1-A9E5-7C2E4EAF520C}" type="pres">
      <dgm:prSet presAssocID="{43BF177F-76F9-4290-B019-1D0312CC5150}" presName="parentLeftMargin" presStyleLbl="node1" presStyleIdx="0" presStyleCnt="1"/>
      <dgm:spPr/>
      <dgm:t>
        <a:bodyPr/>
        <a:lstStyle/>
        <a:p>
          <a:endParaRPr lang="en-US"/>
        </a:p>
      </dgm:t>
    </dgm:pt>
    <dgm:pt modelId="{260871CB-8A76-470A-8488-12B3E72AE0DA}" type="pres">
      <dgm:prSet presAssocID="{43BF177F-76F9-4290-B019-1D0312CC5150}" presName="parentText" presStyleLbl="node1" presStyleIdx="0" presStyleCnt="1" custScaleX="116532">
        <dgm:presLayoutVars>
          <dgm:chMax val="0"/>
          <dgm:bulletEnabled val="1"/>
        </dgm:presLayoutVars>
      </dgm:prSet>
      <dgm:spPr/>
      <dgm:t>
        <a:bodyPr/>
        <a:lstStyle/>
        <a:p>
          <a:endParaRPr lang="en-US"/>
        </a:p>
      </dgm:t>
    </dgm:pt>
    <dgm:pt modelId="{953D9E36-C09A-4709-ACC9-D540B0DACEA9}" type="pres">
      <dgm:prSet presAssocID="{43BF177F-76F9-4290-B019-1D0312CC5150}" presName="negativeSpace" presStyleCnt="0"/>
      <dgm:spPr/>
    </dgm:pt>
    <dgm:pt modelId="{1B91D7B6-552D-4ACE-A29E-C55D05DC06D1}" type="pres">
      <dgm:prSet presAssocID="{43BF177F-76F9-4290-B019-1D0312CC5150}" presName="childText" presStyleLbl="conFgAcc1" presStyleIdx="0" presStyleCnt="1" custScaleY="93211">
        <dgm:presLayoutVars>
          <dgm:bulletEnabled val="1"/>
        </dgm:presLayoutVars>
      </dgm:prSet>
      <dgm:spPr/>
      <dgm:t>
        <a:bodyPr/>
        <a:lstStyle/>
        <a:p>
          <a:endParaRPr lang="en-US"/>
        </a:p>
      </dgm:t>
    </dgm:pt>
  </dgm:ptLst>
  <dgm:cxnLst>
    <dgm:cxn modelId="{CB3FA34A-8C2E-43E2-B609-402B16A7526F}" type="presOf" srcId="{924A23FB-1B12-4BD1-973F-F461F2B0CF4E}" destId="{1B91D7B6-552D-4ACE-A29E-C55D05DC06D1}" srcOrd="0" destOrd="3" presId="urn:microsoft.com/office/officeart/2005/8/layout/list1"/>
    <dgm:cxn modelId="{039D945A-D12A-4994-9555-7B65DAEDD0C1}" srcId="{43BF177F-76F9-4290-B019-1D0312CC5150}" destId="{CA6F4B7A-A852-4569-B142-4FA3DB3AC5A5}" srcOrd="0" destOrd="0" parTransId="{9F4CFC03-59BA-445F-894C-EDF02DF7ABF6}" sibTransId="{78EA87C3-CC8B-4944-BDE6-ECCDFCEFF5CE}"/>
    <dgm:cxn modelId="{647A3C3A-111D-47D6-B8B3-E55E7575D57C}" srcId="{F4EF0D4B-469B-4A98-91C1-5F01A56D8D11}" destId="{43BF177F-76F9-4290-B019-1D0312CC5150}" srcOrd="0" destOrd="0" parTransId="{9E193707-DC43-4638-9AF3-B8D78D287848}" sibTransId="{DF2656DA-0442-4702-80B6-9A46AF4B9BFA}"/>
    <dgm:cxn modelId="{CEED90BB-3140-4B6D-953E-611E8A465CB9}" type="presOf" srcId="{C08F4206-7BA5-4A8D-91FC-E2A0756F10FC}" destId="{1B91D7B6-552D-4ACE-A29E-C55D05DC06D1}" srcOrd="0" destOrd="1" presId="urn:microsoft.com/office/officeart/2005/8/layout/list1"/>
    <dgm:cxn modelId="{468A9BA4-4A52-43C2-AAF3-1464DC85C89E}" type="presOf" srcId="{CA6F4B7A-A852-4569-B142-4FA3DB3AC5A5}" destId="{1B91D7B6-552D-4ACE-A29E-C55D05DC06D1}" srcOrd="0" destOrd="0" presId="urn:microsoft.com/office/officeart/2005/8/layout/list1"/>
    <dgm:cxn modelId="{66D0A6F9-E2BE-43C4-B836-D618BE27FDDA}" type="presOf" srcId="{43BF177F-76F9-4290-B019-1D0312CC5150}" destId="{518FB56E-AB1F-4DB1-A9E5-7C2E4EAF520C}" srcOrd="0" destOrd="0" presId="urn:microsoft.com/office/officeart/2005/8/layout/list1"/>
    <dgm:cxn modelId="{6D89D8B5-D32A-4D33-9180-52391D87CB97}" type="presOf" srcId="{F4EF0D4B-469B-4A98-91C1-5F01A56D8D11}" destId="{F85643C1-40DB-4425-A676-F16C6274B398}" srcOrd="0" destOrd="0" presId="urn:microsoft.com/office/officeart/2005/8/layout/list1"/>
    <dgm:cxn modelId="{D56A4169-8800-4B81-AA4E-60711057C147}" type="presOf" srcId="{D225FAC3-EB41-40C4-8C04-44C2D13A2BC2}" destId="{1B91D7B6-552D-4ACE-A29E-C55D05DC06D1}" srcOrd="0" destOrd="6" presId="urn:microsoft.com/office/officeart/2005/8/layout/list1"/>
    <dgm:cxn modelId="{13F32792-56D2-47D4-8BB8-4BF0020092D6}" type="presOf" srcId="{43BF177F-76F9-4290-B019-1D0312CC5150}" destId="{260871CB-8A76-470A-8488-12B3E72AE0DA}" srcOrd="1" destOrd="0" presId="urn:microsoft.com/office/officeart/2005/8/layout/list1"/>
    <dgm:cxn modelId="{5BCA3562-7A9A-4225-9D63-D8D53126D6EC}" srcId="{43BF177F-76F9-4290-B019-1D0312CC5150}" destId="{C08F4206-7BA5-4A8D-91FC-E2A0756F10FC}" srcOrd="1" destOrd="0" parTransId="{CC7DFB47-CF52-464F-BDFD-71F1728D14B4}" sibTransId="{014C65D1-6D68-4750-9CD3-5C9B59D1299E}"/>
    <dgm:cxn modelId="{38824305-A8EE-4780-AE94-7BED4D2BB9C1}" type="presOf" srcId="{5DAF58F9-996A-47C0-B412-B80069A47D57}" destId="{1B91D7B6-552D-4ACE-A29E-C55D05DC06D1}" srcOrd="0" destOrd="5" presId="urn:microsoft.com/office/officeart/2005/8/layout/list1"/>
    <dgm:cxn modelId="{BDB4C15B-2A82-42B6-A4A8-F126633CD9F3}" srcId="{43BF177F-76F9-4290-B019-1D0312CC5150}" destId="{FF98E514-CC5B-4448-AEC9-948602076DB6}" srcOrd="4" destOrd="0" parTransId="{9A0FA8A9-00A6-4359-9196-1CF1D24A6050}" sibTransId="{DD49E623-1A7D-4BCF-93F1-E66AC80D5590}"/>
    <dgm:cxn modelId="{3C278AF7-B58C-4F88-8E6B-55A1CC5C5A27}" type="presOf" srcId="{FF98E514-CC5B-4448-AEC9-948602076DB6}" destId="{1B91D7B6-552D-4ACE-A29E-C55D05DC06D1}" srcOrd="0" destOrd="4" presId="urn:microsoft.com/office/officeart/2005/8/layout/list1"/>
    <dgm:cxn modelId="{C6D54D3C-7405-44D5-BC20-28D998FAB639}" srcId="{43BF177F-76F9-4290-B019-1D0312CC5150}" destId="{924A23FB-1B12-4BD1-973F-F461F2B0CF4E}" srcOrd="3" destOrd="0" parTransId="{F62DD350-91E9-4982-B19A-EA9183AD9AD2}" sibTransId="{C463ADE8-3EA4-4F48-9466-C8E7ABF2E985}"/>
    <dgm:cxn modelId="{6E02C1B1-1094-43F2-AD11-9969D078FBF5}" srcId="{43BF177F-76F9-4290-B019-1D0312CC5150}" destId="{59D933B8-270F-4B6E-A09F-8CAB0CFC98C2}" srcOrd="2" destOrd="0" parTransId="{9BF171A4-9930-4EB5-826A-ADE9E5799956}" sibTransId="{D987F410-64BB-4721-8132-1D2B264B9D5C}"/>
    <dgm:cxn modelId="{3F6915D2-012C-400F-BF81-96BDBEAA7599}" type="presOf" srcId="{59D933B8-270F-4B6E-A09F-8CAB0CFC98C2}" destId="{1B91D7B6-552D-4ACE-A29E-C55D05DC06D1}" srcOrd="0" destOrd="2" presId="urn:microsoft.com/office/officeart/2005/8/layout/list1"/>
    <dgm:cxn modelId="{9FD2CF9D-E8F9-437E-9F0C-8E2A5C157D3F}" srcId="{43BF177F-76F9-4290-B019-1D0312CC5150}" destId="{5DAF58F9-996A-47C0-B412-B80069A47D57}" srcOrd="5" destOrd="0" parTransId="{AB4DBBDB-F386-4971-9DF2-ED0FBD81D9F9}" sibTransId="{518CF393-FC94-4E18-B4B1-CB1D5A28EE8A}"/>
    <dgm:cxn modelId="{76D585E4-9EFA-4060-84AE-F4BB8593786A}" srcId="{43BF177F-76F9-4290-B019-1D0312CC5150}" destId="{D225FAC3-EB41-40C4-8C04-44C2D13A2BC2}" srcOrd="6" destOrd="0" parTransId="{DABB853D-562E-4D6A-99BA-8E0935B41DAB}" sibTransId="{DC03A382-856D-4E74-B00C-F4646D0D1F8E}"/>
    <dgm:cxn modelId="{60B4A9E9-F973-4B3E-A619-774C83F454F2}" type="presParOf" srcId="{F85643C1-40DB-4425-A676-F16C6274B398}" destId="{80EFFD03-4D92-4F84-B207-C83762A86DEE}" srcOrd="0" destOrd="0" presId="urn:microsoft.com/office/officeart/2005/8/layout/list1"/>
    <dgm:cxn modelId="{0321341C-8321-489B-810D-EC16D42525A4}" type="presParOf" srcId="{80EFFD03-4D92-4F84-B207-C83762A86DEE}" destId="{518FB56E-AB1F-4DB1-A9E5-7C2E4EAF520C}" srcOrd="0" destOrd="0" presId="urn:microsoft.com/office/officeart/2005/8/layout/list1"/>
    <dgm:cxn modelId="{C1B43ADC-C8AC-4FD8-84D8-DA8BFFBD0646}" type="presParOf" srcId="{80EFFD03-4D92-4F84-B207-C83762A86DEE}" destId="{260871CB-8A76-470A-8488-12B3E72AE0DA}" srcOrd="1" destOrd="0" presId="urn:microsoft.com/office/officeart/2005/8/layout/list1"/>
    <dgm:cxn modelId="{593C4E3E-16EE-4772-AD6C-A85B5F365978}" type="presParOf" srcId="{F85643C1-40DB-4425-A676-F16C6274B398}" destId="{953D9E36-C09A-4709-ACC9-D540B0DACEA9}" srcOrd="1" destOrd="0" presId="urn:microsoft.com/office/officeart/2005/8/layout/list1"/>
    <dgm:cxn modelId="{6D466BBC-E061-4BDC-9FCE-C2CB6B5F33B4}" type="presParOf" srcId="{F85643C1-40DB-4425-A676-F16C6274B398}" destId="{1B91D7B6-552D-4ACE-A29E-C55D05DC06D1}"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5870F2-6423-4DE1-A27F-CA44862A711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4961AB7-052B-4135-B63E-D3999495DFA0}">
      <dgm:prSet phldrT="[Text]" custT="1"/>
      <dgm:spPr/>
      <dgm:t>
        <a:bodyPr/>
        <a:lstStyle/>
        <a:p>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dgm:t>
    </dgm:pt>
    <dgm:pt modelId="{C8F5064F-1D6D-4AB5-A6CD-70B7F62565A5}" type="parTrans" cxnId="{2FB735D3-B552-45F7-829B-D7D691075FAC}">
      <dgm:prSet/>
      <dgm:spPr/>
      <dgm:t>
        <a:bodyPr/>
        <a:lstStyle/>
        <a:p>
          <a:endParaRPr lang="en-US" sz="2400">
            <a:latin typeface="Times New Roman" panose="02020603050405020304" pitchFamily="18" charset="0"/>
            <a:cs typeface="Times New Roman" panose="02020603050405020304" pitchFamily="18" charset="0"/>
          </a:endParaRPr>
        </a:p>
      </dgm:t>
    </dgm:pt>
    <dgm:pt modelId="{2BEF4B8E-16C8-492B-8D37-A0CB1461E6AA}" type="sibTrans" cxnId="{2FB735D3-B552-45F7-829B-D7D691075FAC}">
      <dgm:prSet/>
      <dgm:spPr/>
      <dgm:t>
        <a:bodyPr/>
        <a:lstStyle/>
        <a:p>
          <a:endParaRPr lang="en-US" sz="2400">
            <a:latin typeface="Times New Roman" panose="02020603050405020304" pitchFamily="18" charset="0"/>
            <a:cs typeface="Times New Roman" panose="02020603050405020304" pitchFamily="18" charset="0"/>
          </a:endParaRPr>
        </a:p>
      </dgm:t>
    </dgm:pt>
    <dgm:pt modelId="{52DBCE3E-F494-411B-A380-A252F67A0B93}">
      <dgm:prSet phldrT="[Text]" custT="1"/>
      <dgm:spPr/>
      <dgm:t>
        <a:bodyPr/>
        <a:lstStyle/>
        <a:p>
          <a:pPr algn="l"/>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IP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dirty="0">
            <a:latin typeface="Times New Roman" panose="02020603050405020304" pitchFamily="18" charset="0"/>
            <a:cs typeface="Times New Roman" panose="02020603050405020304" pitchFamily="18" charset="0"/>
          </a:endParaRPr>
        </a:p>
      </dgm:t>
    </dgm:pt>
    <dgm:pt modelId="{ABEAA5F7-94F0-4245-944B-96D1F6091179}" type="parTrans" cxnId="{FAF2A234-5B8B-4E18-B41B-7C4C70E9FA03}">
      <dgm:prSet/>
      <dgm:spPr/>
      <dgm:t>
        <a:bodyPr/>
        <a:lstStyle/>
        <a:p>
          <a:endParaRPr lang="en-US" sz="2400">
            <a:latin typeface="Times New Roman" panose="02020603050405020304" pitchFamily="18" charset="0"/>
            <a:cs typeface="Times New Roman" panose="02020603050405020304" pitchFamily="18" charset="0"/>
          </a:endParaRPr>
        </a:p>
      </dgm:t>
    </dgm:pt>
    <dgm:pt modelId="{746E83E0-2BEF-409F-BBB6-EF30F2EE1EFC}" type="sibTrans" cxnId="{FAF2A234-5B8B-4E18-B41B-7C4C70E9FA03}">
      <dgm:prSet/>
      <dgm:spPr/>
      <dgm:t>
        <a:bodyPr/>
        <a:lstStyle/>
        <a:p>
          <a:endParaRPr lang="en-US" sz="2400">
            <a:latin typeface="Times New Roman" panose="02020603050405020304" pitchFamily="18" charset="0"/>
            <a:cs typeface="Times New Roman" panose="02020603050405020304" pitchFamily="18" charset="0"/>
          </a:endParaRPr>
        </a:p>
      </dgm:t>
    </dgm:pt>
    <dgm:pt modelId="{13AA323C-0AE8-4A88-AF88-959774BCC96E}">
      <dgm:prSet phldrT="[Text]" custT="1"/>
      <dgm:spPr/>
      <dgm:t>
        <a:bodyPr/>
        <a:lstStyle/>
        <a:p>
          <a:pPr algn="l"/>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endParaRPr lang="en-US" sz="2400" dirty="0">
            <a:latin typeface="Times New Roman" panose="02020603050405020304" pitchFamily="18" charset="0"/>
            <a:cs typeface="Times New Roman" panose="02020603050405020304" pitchFamily="18" charset="0"/>
          </a:endParaRPr>
        </a:p>
      </dgm:t>
    </dgm:pt>
    <dgm:pt modelId="{36E9ED3F-39D3-4848-866F-5898036EAE2E}" type="parTrans" cxnId="{A4113D7A-2A01-441D-A193-4AAE24D0D443}">
      <dgm:prSet/>
      <dgm:spPr/>
      <dgm:t>
        <a:bodyPr/>
        <a:lstStyle/>
        <a:p>
          <a:endParaRPr lang="en-US" sz="2400">
            <a:latin typeface="Times New Roman" panose="02020603050405020304" pitchFamily="18" charset="0"/>
            <a:cs typeface="Times New Roman" panose="02020603050405020304" pitchFamily="18" charset="0"/>
          </a:endParaRPr>
        </a:p>
      </dgm:t>
    </dgm:pt>
    <dgm:pt modelId="{E2A337CE-8D90-4CEC-968D-6F0548317201}" type="sibTrans" cxnId="{A4113D7A-2A01-441D-A193-4AAE24D0D443}">
      <dgm:prSet/>
      <dgm:spPr/>
      <dgm:t>
        <a:bodyPr/>
        <a:lstStyle/>
        <a:p>
          <a:endParaRPr lang="en-US" sz="2400">
            <a:latin typeface="Times New Roman" panose="02020603050405020304" pitchFamily="18" charset="0"/>
            <a:cs typeface="Times New Roman" panose="02020603050405020304" pitchFamily="18" charset="0"/>
          </a:endParaRPr>
        </a:p>
      </dgm:t>
    </dgm:pt>
    <dgm:pt modelId="{3C8B670D-9E5E-47E4-9866-8A5D840CD5B2}" type="pres">
      <dgm:prSet presAssocID="{AF5870F2-6423-4DE1-A27F-CA44862A7116}" presName="diagram" presStyleCnt="0">
        <dgm:presLayoutVars>
          <dgm:chPref val="1"/>
          <dgm:dir/>
          <dgm:animOne val="branch"/>
          <dgm:animLvl val="lvl"/>
          <dgm:resizeHandles/>
        </dgm:presLayoutVars>
      </dgm:prSet>
      <dgm:spPr/>
      <dgm:t>
        <a:bodyPr/>
        <a:lstStyle/>
        <a:p>
          <a:endParaRPr lang="en-US"/>
        </a:p>
      </dgm:t>
    </dgm:pt>
    <dgm:pt modelId="{101F6750-8BCA-4D6E-ABF1-475BE6A7D684}" type="pres">
      <dgm:prSet presAssocID="{14961AB7-052B-4135-B63E-D3999495DFA0}" presName="root" presStyleCnt="0"/>
      <dgm:spPr/>
    </dgm:pt>
    <dgm:pt modelId="{4DC9159D-9CDD-41CE-9CB3-1FC3A5457E86}" type="pres">
      <dgm:prSet presAssocID="{14961AB7-052B-4135-B63E-D3999495DFA0}" presName="rootComposite" presStyleCnt="0"/>
      <dgm:spPr/>
    </dgm:pt>
    <dgm:pt modelId="{B68C850B-7B89-45D6-AE5B-0F2754CA039A}" type="pres">
      <dgm:prSet presAssocID="{14961AB7-052B-4135-B63E-D3999495DFA0}" presName="rootText" presStyleLbl="node1" presStyleIdx="0" presStyleCnt="1" custScaleX="126027" custScaleY="94637"/>
      <dgm:spPr/>
      <dgm:t>
        <a:bodyPr/>
        <a:lstStyle/>
        <a:p>
          <a:endParaRPr lang="en-US"/>
        </a:p>
      </dgm:t>
    </dgm:pt>
    <dgm:pt modelId="{02E8BA68-B44C-4D8B-882F-A2EEAA124D1F}" type="pres">
      <dgm:prSet presAssocID="{14961AB7-052B-4135-B63E-D3999495DFA0}" presName="rootConnector" presStyleLbl="node1" presStyleIdx="0" presStyleCnt="1"/>
      <dgm:spPr/>
      <dgm:t>
        <a:bodyPr/>
        <a:lstStyle/>
        <a:p>
          <a:endParaRPr lang="en-US"/>
        </a:p>
      </dgm:t>
    </dgm:pt>
    <dgm:pt modelId="{95BA7A73-AF9B-4035-8421-D482A5187AAA}" type="pres">
      <dgm:prSet presAssocID="{14961AB7-052B-4135-B63E-D3999495DFA0}" presName="childShape" presStyleCnt="0"/>
      <dgm:spPr/>
    </dgm:pt>
    <dgm:pt modelId="{A0919954-EB63-4FEE-A06F-4C32305D55CA}" type="pres">
      <dgm:prSet presAssocID="{ABEAA5F7-94F0-4245-944B-96D1F6091179}" presName="Name13" presStyleLbl="parChTrans1D2" presStyleIdx="0" presStyleCnt="2"/>
      <dgm:spPr/>
      <dgm:t>
        <a:bodyPr/>
        <a:lstStyle/>
        <a:p>
          <a:endParaRPr lang="en-US"/>
        </a:p>
      </dgm:t>
    </dgm:pt>
    <dgm:pt modelId="{27E7E710-F030-4A79-B4D5-0C2CB289BD54}" type="pres">
      <dgm:prSet presAssocID="{52DBCE3E-F494-411B-A380-A252F67A0B93}" presName="childText" presStyleLbl="bgAcc1" presStyleIdx="0" presStyleCnt="2" custScaleX="405912" custScaleY="111162">
        <dgm:presLayoutVars>
          <dgm:bulletEnabled val="1"/>
        </dgm:presLayoutVars>
      </dgm:prSet>
      <dgm:spPr/>
      <dgm:t>
        <a:bodyPr/>
        <a:lstStyle/>
        <a:p>
          <a:endParaRPr lang="en-US"/>
        </a:p>
      </dgm:t>
    </dgm:pt>
    <dgm:pt modelId="{D0FF0DC2-A014-4A26-BD0E-2D8CF00F5233}" type="pres">
      <dgm:prSet presAssocID="{36E9ED3F-39D3-4848-866F-5898036EAE2E}" presName="Name13" presStyleLbl="parChTrans1D2" presStyleIdx="1" presStyleCnt="2"/>
      <dgm:spPr/>
      <dgm:t>
        <a:bodyPr/>
        <a:lstStyle/>
        <a:p>
          <a:endParaRPr lang="en-US"/>
        </a:p>
      </dgm:t>
    </dgm:pt>
    <dgm:pt modelId="{B77AE121-432F-477E-A2A3-17AFE058AD83}" type="pres">
      <dgm:prSet presAssocID="{13AA323C-0AE8-4A88-AF88-959774BCC96E}" presName="childText" presStyleLbl="bgAcc1" presStyleIdx="1" presStyleCnt="2" custScaleX="405912" custScaleY="111162">
        <dgm:presLayoutVars>
          <dgm:bulletEnabled val="1"/>
        </dgm:presLayoutVars>
      </dgm:prSet>
      <dgm:spPr/>
      <dgm:t>
        <a:bodyPr/>
        <a:lstStyle/>
        <a:p>
          <a:endParaRPr lang="en-US"/>
        </a:p>
      </dgm:t>
    </dgm:pt>
  </dgm:ptLst>
  <dgm:cxnLst>
    <dgm:cxn modelId="{D8F466F5-F90C-4E4E-8B9D-899B083B14CD}" type="presOf" srcId="{13AA323C-0AE8-4A88-AF88-959774BCC96E}" destId="{B77AE121-432F-477E-A2A3-17AFE058AD83}" srcOrd="0" destOrd="0" presId="urn:microsoft.com/office/officeart/2005/8/layout/hierarchy3"/>
    <dgm:cxn modelId="{85D4ED4D-4BE0-4147-88BC-51D0A4F156A4}" type="presOf" srcId="{52DBCE3E-F494-411B-A380-A252F67A0B93}" destId="{27E7E710-F030-4A79-B4D5-0C2CB289BD54}" srcOrd="0" destOrd="0" presId="urn:microsoft.com/office/officeart/2005/8/layout/hierarchy3"/>
    <dgm:cxn modelId="{2FB735D3-B552-45F7-829B-D7D691075FAC}" srcId="{AF5870F2-6423-4DE1-A27F-CA44862A7116}" destId="{14961AB7-052B-4135-B63E-D3999495DFA0}" srcOrd="0" destOrd="0" parTransId="{C8F5064F-1D6D-4AB5-A6CD-70B7F62565A5}" sibTransId="{2BEF4B8E-16C8-492B-8D37-A0CB1461E6AA}"/>
    <dgm:cxn modelId="{33D771B7-CA0A-44E8-9051-105A5070C63C}" type="presOf" srcId="{36E9ED3F-39D3-4848-866F-5898036EAE2E}" destId="{D0FF0DC2-A014-4A26-BD0E-2D8CF00F5233}" srcOrd="0" destOrd="0" presId="urn:microsoft.com/office/officeart/2005/8/layout/hierarchy3"/>
    <dgm:cxn modelId="{9F39FB1A-AFF6-451F-97B1-E154B62B01C4}" type="presOf" srcId="{14961AB7-052B-4135-B63E-D3999495DFA0}" destId="{02E8BA68-B44C-4D8B-882F-A2EEAA124D1F}" srcOrd="1" destOrd="0" presId="urn:microsoft.com/office/officeart/2005/8/layout/hierarchy3"/>
    <dgm:cxn modelId="{A4113D7A-2A01-441D-A193-4AAE24D0D443}" srcId="{14961AB7-052B-4135-B63E-D3999495DFA0}" destId="{13AA323C-0AE8-4A88-AF88-959774BCC96E}" srcOrd="1" destOrd="0" parTransId="{36E9ED3F-39D3-4848-866F-5898036EAE2E}" sibTransId="{E2A337CE-8D90-4CEC-968D-6F0548317201}"/>
    <dgm:cxn modelId="{224FE031-DFC6-449F-B09F-FA60C110A67D}" type="presOf" srcId="{AF5870F2-6423-4DE1-A27F-CA44862A7116}" destId="{3C8B670D-9E5E-47E4-9866-8A5D840CD5B2}" srcOrd="0" destOrd="0" presId="urn:microsoft.com/office/officeart/2005/8/layout/hierarchy3"/>
    <dgm:cxn modelId="{4A919C65-EA16-4870-8BBF-168FD9960D18}" type="presOf" srcId="{14961AB7-052B-4135-B63E-D3999495DFA0}" destId="{B68C850B-7B89-45D6-AE5B-0F2754CA039A}" srcOrd="0" destOrd="0" presId="urn:microsoft.com/office/officeart/2005/8/layout/hierarchy3"/>
    <dgm:cxn modelId="{3798C946-2D38-470C-8AFC-49D24FCB8DDE}" type="presOf" srcId="{ABEAA5F7-94F0-4245-944B-96D1F6091179}" destId="{A0919954-EB63-4FEE-A06F-4C32305D55CA}" srcOrd="0" destOrd="0" presId="urn:microsoft.com/office/officeart/2005/8/layout/hierarchy3"/>
    <dgm:cxn modelId="{FAF2A234-5B8B-4E18-B41B-7C4C70E9FA03}" srcId="{14961AB7-052B-4135-B63E-D3999495DFA0}" destId="{52DBCE3E-F494-411B-A380-A252F67A0B93}" srcOrd="0" destOrd="0" parTransId="{ABEAA5F7-94F0-4245-944B-96D1F6091179}" sibTransId="{746E83E0-2BEF-409F-BBB6-EF30F2EE1EFC}"/>
    <dgm:cxn modelId="{951E1045-94D5-4883-8662-7614F85018CE}" type="presParOf" srcId="{3C8B670D-9E5E-47E4-9866-8A5D840CD5B2}" destId="{101F6750-8BCA-4D6E-ABF1-475BE6A7D684}" srcOrd="0" destOrd="0" presId="urn:microsoft.com/office/officeart/2005/8/layout/hierarchy3"/>
    <dgm:cxn modelId="{CEA470E5-CC77-4060-98D6-57AB94519B04}" type="presParOf" srcId="{101F6750-8BCA-4D6E-ABF1-475BE6A7D684}" destId="{4DC9159D-9CDD-41CE-9CB3-1FC3A5457E86}" srcOrd="0" destOrd="0" presId="urn:microsoft.com/office/officeart/2005/8/layout/hierarchy3"/>
    <dgm:cxn modelId="{3CEDC153-3785-4103-BD67-85C83734F17C}" type="presParOf" srcId="{4DC9159D-9CDD-41CE-9CB3-1FC3A5457E86}" destId="{B68C850B-7B89-45D6-AE5B-0F2754CA039A}" srcOrd="0" destOrd="0" presId="urn:microsoft.com/office/officeart/2005/8/layout/hierarchy3"/>
    <dgm:cxn modelId="{876DA008-7DE6-4839-9F04-60D51DDE2594}" type="presParOf" srcId="{4DC9159D-9CDD-41CE-9CB3-1FC3A5457E86}" destId="{02E8BA68-B44C-4D8B-882F-A2EEAA124D1F}" srcOrd="1" destOrd="0" presId="urn:microsoft.com/office/officeart/2005/8/layout/hierarchy3"/>
    <dgm:cxn modelId="{ACF58B30-75C7-4003-996C-4FFC13C5BA5F}" type="presParOf" srcId="{101F6750-8BCA-4D6E-ABF1-475BE6A7D684}" destId="{95BA7A73-AF9B-4035-8421-D482A5187AAA}" srcOrd="1" destOrd="0" presId="urn:microsoft.com/office/officeart/2005/8/layout/hierarchy3"/>
    <dgm:cxn modelId="{C2D255A9-E4CA-4718-A1C8-9EE25F237969}" type="presParOf" srcId="{95BA7A73-AF9B-4035-8421-D482A5187AAA}" destId="{A0919954-EB63-4FEE-A06F-4C32305D55CA}" srcOrd="0" destOrd="0" presId="urn:microsoft.com/office/officeart/2005/8/layout/hierarchy3"/>
    <dgm:cxn modelId="{E0619EEF-1315-48EC-B6CE-C178847BCC0B}" type="presParOf" srcId="{95BA7A73-AF9B-4035-8421-D482A5187AAA}" destId="{27E7E710-F030-4A79-B4D5-0C2CB289BD54}" srcOrd="1" destOrd="0" presId="urn:microsoft.com/office/officeart/2005/8/layout/hierarchy3"/>
    <dgm:cxn modelId="{E4C46CB5-DA9E-4909-A33A-3A4ABD3B637D}" type="presParOf" srcId="{95BA7A73-AF9B-4035-8421-D482A5187AAA}" destId="{D0FF0DC2-A014-4A26-BD0E-2D8CF00F5233}" srcOrd="2" destOrd="0" presId="urn:microsoft.com/office/officeart/2005/8/layout/hierarchy3"/>
    <dgm:cxn modelId="{F1A43F84-68EA-4192-A632-9F9096360F8E}" type="presParOf" srcId="{95BA7A73-AF9B-4035-8421-D482A5187AAA}" destId="{B77AE121-432F-477E-A2A3-17AFE058AD83}"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5870F2-6423-4DE1-A27F-CA44862A711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4961AB7-052B-4135-B63E-D3999495DFA0}">
      <dgm:prSet phldrT="[Text]" custT="1"/>
      <dgm:spPr/>
      <dgm:t>
        <a:bodyPr/>
        <a:lstStyle/>
        <a:p>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dgm:t>
    </dgm:pt>
    <dgm:pt modelId="{C8F5064F-1D6D-4AB5-A6CD-70B7F62565A5}" type="parTrans" cxnId="{2FB735D3-B552-45F7-829B-D7D691075FAC}">
      <dgm:prSet/>
      <dgm:spPr/>
      <dgm:t>
        <a:bodyPr/>
        <a:lstStyle/>
        <a:p>
          <a:endParaRPr lang="en-US" sz="2400">
            <a:latin typeface="Times New Roman" panose="02020603050405020304" pitchFamily="18" charset="0"/>
            <a:cs typeface="Times New Roman" panose="02020603050405020304" pitchFamily="18" charset="0"/>
          </a:endParaRPr>
        </a:p>
      </dgm:t>
    </dgm:pt>
    <dgm:pt modelId="{2BEF4B8E-16C8-492B-8D37-A0CB1461E6AA}" type="sibTrans" cxnId="{2FB735D3-B552-45F7-829B-D7D691075FAC}">
      <dgm:prSet/>
      <dgm:spPr/>
      <dgm:t>
        <a:bodyPr/>
        <a:lstStyle/>
        <a:p>
          <a:endParaRPr lang="en-US" sz="2400">
            <a:latin typeface="Times New Roman" panose="02020603050405020304" pitchFamily="18" charset="0"/>
            <a:cs typeface="Times New Roman" panose="02020603050405020304" pitchFamily="18" charset="0"/>
          </a:endParaRPr>
        </a:p>
      </dgm:t>
    </dgm:pt>
    <dgm:pt modelId="{52DBCE3E-F494-411B-A380-A252F67A0B93}">
      <dgm:prSet phldrT="[Text]" custT="1"/>
      <dgm:spPr/>
      <dgm:t>
        <a:bodyPr/>
        <a:lstStyle/>
        <a:p>
          <a:pPr algn="l"/>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IP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dirty="0">
            <a:latin typeface="Times New Roman" panose="02020603050405020304" pitchFamily="18" charset="0"/>
            <a:cs typeface="Times New Roman" panose="02020603050405020304" pitchFamily="18" charset="0"/>
          </a:endParaRPr>
        </a:p>
      </dgm:t>
    </dgm:pt>
    <dgm:pt modelId="{ABEAA5F7-94F0-4245-944B-96D1F6091179}" type="parTrans" cxnId="{FAF2A234-5B8B-4E18-B41B-7C4C70E9FA03}">
      <dgm:prSet/>
      <dgm:spPr/>
      <dgm:t>
        <a:bodyPr/>
        <a:lstStyle/>
        <a:p>
          <a:endParaRPr lang="en-US" sz="2400">
            <a:latin typeface="Times New Roman" panose="02020603050405020304" pitchFamily="18" charset="0"/>
            <a:cs typeface="Times New Roman" panose="02020603050405020304" pitchFamily="18" charset="0"/>
          </a:endParaRPr>
        </a:p>
      </dgm:t>
    </dgm:pt>
    <dgm:pt modelId="{746E83E0-2BEF-409F-BBB6-EF30F2EE1EFC}" type="sibTrans" cxnId="{FAF2A234-5B8B-4E18-B41B-7C4C70E9FA03}">
      <dgm:prSet/>
      <dgm:spPr/>
      <dgm:t>
        <a:bodyPr/>
        <a:lstStyle/>
        <a:p>
          <a:endParaRPr lang="en-US" sz="2400">
            <a:latin typeface="Times New Roman" panose="02020603050405020304" pitchFamily="18" charset="0"/>
            <a:cs typeface="Times New Roman" panose="02020603050405020304" pitchFamily="18" charset="0"/>
          </a:endParaRPr>
        </a:p>
      </dgm:t>
    </dgm:pt>
    <dgm:pt modelId="{13AA323C-0AE8-4A88-AF88-959774BCC96E}">
      <dgm:prSet phldrT="[Text]" custT="1"/>
      <dgm:spPr/>
      <dgm:t>
        <a:bodyPr/>
        <a:lstStyle/>
        <a:p>
          <a:pPr algn="l"/>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endParaRPr lang="en-US" sz="2400" dirty="0">
            <a:latin typeface="Times New Roman" panose="02020603050405020304" pitchFamily="18" charset="0"/>
            <a:cs typeface="Times New Roman" panose="02020603050405020304" pitchFamily="18" charset="0"/>
          </a:endParaRPr>
        </a:p>
      </dgm:t>
    </dgm:pt>
    <dgm:pt modelId="{36E9ED3F-39D3-4848-866F-5898036EAE2E}" type="parTrans" cxnId="{A4113D7A-2A01-441D-A193-4AAE24D0D443}">
      <dgm:prSet/>
      <dgm:spPr/>
      <dgm:t>
        <a:bodyPr/>
        <a:lstStyle/>
        <a:p>
          <a:endParaRPr lang="en-US" sz="2400">
            <a:latin typeface="Times New Roman" panose="02020603050405020304" pitchFamily="18" charset="0"/>
            <a:cs typeface="Times New Roman" panose="02020603050405020304" pitchFamily="18" charset="0"/>
          </a:endParaRPr>
        </a:p>
      </dgm:t>
    </dgm:pt>
    <dgm:pt modelId="{E2A337CE-8D90-4CEC-968D-6F0548317201}" type="sibTrans" cxnId="{A4113D7A-2A01-441D-A193-4AAE24D0D443}">
      <dgm:prSet/>
      <dgm:spPr/>
      <dgm:t>
        <a:bodyPr/>
        <a:lstStyle/>
        <a:p>
          <a:endParaRPr lang="en-US" sz="2400">
            <a:latin typeface="Times New Roman" panose="02020603050405020304" pitchFamily="18" charset="0"/>
            <a:cs typeface="Times New Roman" panose="02020603050405020304" pitchFamily="18" charset="0"/>
          </a:endParaRPr>
        </a:p>
      </dgm:t>
    </dgm:pt>
    <dgm:pt modelId="{3C8B670D-9E5E-47E4-9866-8A5D840CD5B2}" type="pres">
      <dgm:prSet presAssocID="{AF5870F2-6423-4DE1-A27F-CA44862A7116}" presName="diagram" presStyleCnt="0">
        <dgm:presLayoutVars>
          <dgm:chPref val="1"/>
          <dgm:dir/>
          <dgm:animOne val="branch"/>
          <dgm:animLvl val="lvl"/>
          <dgm:resizeHandles/>
        </dgm:presLayoutVars>
      </dgm:prSet>
      <dgm:spPr/>
      <dgm:t>
        <a:bodyPr/>
        <a:lstStyle/>
        <a:p>
          <a:endParaRPr lang="en-US"/>
        </a:p>
      </dgm:t>
    </dgm:pt>
    <dgm:pt modelId="{101F6750-8BCA-4D6E-ABF1-475BE6A7D684}" type="pres">
      <dgm:prSet presAssocID="{14961AB7-052B-4135-B63E-D3999495DFA0}" presName="root" presStyleCnt="0"/>
      <dgm:spPr/>
    </dgm:pt>
    <dgm:pt modelId="{4DC9159D-9CDD-41CE-9CB3-1FC3A5457E86}" type="pres">
      <dgm:prSet presAssocID="{14961AB7-052B-4135-B63E-D3999495DFA0}" presName="rootComposite" presStyleCnt="0"/>
      <dgm:spPr/>
    </dgm:pt>
    <dgm:pt modelId="{B68C850B-7B89-45D6-AE5B-0F2754CA039A}" type="pres">
      <dgm:prSet presAssocID="{14961AB7-052B-4135-B63E-D3999495DFA0}" presName="rootText" presStyleLbl="node1" presStyleIdx="0" presStyleCnt="1" custScaleX="126027" custScaleY="94637"/>
      <dgm:spPr/>
      <dgm:t>
        <a:bodyPr/>
        <a:lstStyle/>
        <a:p>
          <a:endParaRPr lang="en-US"/>
        </a:p>
      </dgm:t>
    </dgm:pt>
    <dgm:pt modelId="{02E8BA68-B44C-4D8B-882F-A2EEAA124D1F}" type="pres">
      <dgm:prSet presAssocID="{14961AB7-052B-4135-B63E-D3999495DFA0}" presName="rootConnector" presStyleLbl="node1" presStyleIdx="0" presStyleCnt="1"/>
      <dgm:spPr/>
      <dgm:t>
        <a:bodyPr/>
        <a:lstStyle/>
        <a:p>
          <a:endParaRPr lang="en-US"/>
        </a:p>
      </dgm:t>
    </dgm:pt>
    <dgm:pt modelId="{95BA7A73-AF9B-4035-8421-D482A5187AAA}" type="pres">
      <dgm:prSet presAssocID="{14961AB7-052B-4135-B63E-D3999495DFA0}" presName="childShape" presStyleCnt="0"/>
      <dgm:spPr/>
    </dgm:pt>
    <dgm:pt modelId="{A0919954-EB63-4FEE-A06F-4C32305D55CA}" type="pres">
      <dgm:prSet presAssocID="{ABEAA5F7-94F0-4245-944B-96D1F6091179}" presName="Name13" presStyleLbl="parChTrans1D2" presStyleIdx="0" presStyleCnt="2"/>
      <dgm:spPr/>
      <dgm:t>
        <a:bodyPr/>
        <a:lstStyle/>
        <a:p>
          <a:endParaRPr lang="en-US"/>
        </a:p>
      </dgm:t>
    </dgm:pt>
    <dgm:pt modelId="{27E7E710-F030-4A79-B4D5-0C2CB289BD54}" type="pres">
      <dgm:prSet presAssocID="{52DBCE3E-F494-411B-A380-A252F67A0B93}" presName="childText" presStyleLbl="bgAcc1" presStyleIdx="0" presStyleCnt="2" custScaleX="405912" custScaleY="111162">
        <dgm:presLayoutVars>
          <dgm:bulletEnabled val="1"/>
        </dgm:presLayoutVars>
      </dgm:prSet>
      <dgm:spPr/>
      <dgm:t>
        <a:bodyPr/>
        <a:lstStyle/>
        <a:p>
          <a:endParaRPr lang="en-US"/>
        </a:p>
      </dgm:t>
    </dgm:pt>
    <dgm:pt modelId="{D0FF0DC2-A014-4A26-BD0E-2D8CF00F5233}" type="pres">
      <dgm:prSet presAssocID="{36E9ED3F-39D3-4848-866F-5898036EAE2E}" presName="Name13" presStyleLbl="parChTrans1D2" presStyleIdx="1" presStyleCnt="2"/>
      <dgm:spPr/>
      <dgm:t>
        <a:bodyPr/>
        <a:lstStyle/>
        <a:p>
          <a:endParaRPr lang="en-US"/>
        </a:p>
      </dgm:t>
    </dgm:pt>
    <dgm:pt modelId="{B77AE121-432F-477E-A2A3-17AFE058AD83}" type="pres">
      <dgm:prSet presAssocID="{13AA323C-0AE8-4A88-AF88-959774BCC96E}" presName="childText" presStyleLbl="bgAcc1" presStyleIdx="1" presStyleCnt="2" custScaleX="405912" custScaleY="111162">
        <dgm:presLayoutVars>
          <dgm:bulletEnabled val="1"/>
        </dgm:presLayoutVars>
      </dgm:prSet>
      <dgm:spPr/>
      <dgm:t>
        <a:bodyPr/>
        <a:lstStyle/>
        <a:p>
          <a:endParaRPr lang="en-US"/>
        </a:p>
      </dgm:t>
    </dgm:pt>
  </dgm:ptLst>
  <dgm:cxnLst>
    <dgm:cxn modelId="{D8F466F5-F90C-4E4E-8B9D-899B083B14CD}" type="presOf" srcId="{13AA323C-0AE8-4A88-AF88-959774BCC96E}" destId="{B77AE121-432F-477E-A2A3-17AFE058AD83}" srcOrd="0" destOrd="0" presId="urn:microsoft.com/office/officeart/2005/8/layout/hierarchy3"/>
    <dgm:cxn modelId="{85D4ED4D-4BE0-4147-88BC-51D0A4F156A4}" type="presOf" srcId="{52DBCE3E-F494-411B-A380-A252F67A0B93}" destId="{27E7E710-F030-4A79-B4D5-0C2CB289BD54}" srcOrd="0" destOrd="0" presId="urn:microsoft.com/office/officeart/2005/8/layout/hierarchy3"/>
    <dgm:cxn modelId="{2FB735D3-B552-45F7-829B-D7D691075FAC}" srcId="{AF5870F2-6423-4DE1-A27F-CA44862A7116}" destId="{14961AB7-052B-4135-B63E-D3999495DFA0}" srcOrd="0" destOrd="0" parTransId="{C8F5064F-1D6D-4AB5-A6CD-70B7F62565A5}" sibTransId="{2BEF4B8E-16C8-492B-8D37-A0CB1461E6AA}"/>
    <dgm:cxn modelId="{33D771B7-CA0A-44E8-9051-105A5070C63C}" type="presOf" srcId="{36E9ED3F-39D3-4848-866F-5898036EAE2E}" destId="{D0FF0DC2-A014-4A26-BD0E-2D8CF00F5233}" srcOrd="0" destOrd="0" presId="urn:microsoft.com/office/officeart/2005/8/layout/hierarchy3"/>
    <dgm:cxn modelId="{9F39FB1A-AFF6-451F-97B1-E154B62B01C4}" type="presOf" srcId="{14961AB7-052B-4135-B63E-D3999495DFA0}" destId="{02E8BA68-B44C-4D8B-882F-A2EEAA124D1F}" srcOrd="1" destOrd="0" presId="urn:microsoft.com/office/officeart/2005/8/layout/hierarchy3"/>
    <dgm:cxn modelId="{A4113D7A-2A01-441D-A193-4AAE24D0D443}" srcId="{14961AB7-052B-4135-B63E-D3999495DFA0}" destId="{13AA323C-0AE8-4A88-AF88-959774BCC96E}" srcOrd="1" destOrd="0" parTransId="{36E9ED3F-39D3-4848-866F-5898036EAE2E}" sibTransId="{E2A337CE-8D90-4CEC-968D-6F0548317201}"/>
    <dgm:cxn modelId="{224FE031-DFC6-449F-B09F-FA60C110A67D}" type="presOf" srcId="{AF5870F2-6423-4DE1-A27F-CA44862A7116}" destId="{3C8B670D-9E5E-47E4-9866-8A5D840CD5B2}" srcOrd="0" destOrd="0" presId="urn:microsoft.com/office/officeart/2005/8/layout/hierarchy3"/>
    <dgm:cxn modelId="{4A919C65-EA16-4870-8BBF-168FD9960D18}" type="presOf" srcId="{14961AB7-052B-4135-B63E-D3999495DFA0}" destId="{B68C850B-7B89-45D6-AE5B-0F2754CA039A}" srcOrd="0" destOrd="0" presId="urn:microsoft.com/office/officeart/2005/8/layout/hierarchy3"/>
    <dgm:cxn modelId="{3798C946-2D38-470C-8AFC-49D24FCB8DDE}" type="presOf" srcId="{ABEAA5F7-94F0-4245-944B-96D1F6091179}" destId="{A0919954-EB63-4FEE-A06F-4C32305D55CA}" srcOrd="0" destOrd="0" presId="urn:microsoft.com/office/officeart/2005/8/layout/hierarchy3"/>
    <dgm:cxn modelId="{FAF2A234-5B8B-4E18-B41B-7C4C70E9FA03}" srcId="{14961AB7-052B-4135-B63E-D3999495DFA0}" destId="{52DBCE3E-F494-411B-A380-A252F67A0B93}" srcOrd="0" destOrd="0" parTransId="{ABEAA5F7-94F0-4245-944B-96D1F6091179}" sibTransId="{746E83E0-2BEF-409F-BBB6-EF30F2EE1EFC}"/>
    <dgm:cxn modelId="{951E1045-94D5-4883-8662-7614F85018CE}" type="presParOf" srcId="{3C8B670D-9E5E-47E4-9866-8A5D840CD5B2}" destId="{101F6750-8BCA-4D6E-ABF1-475BE6A7D684}" srcOrd="0" destOrd="0" presId="urn:microsoft.com/office/officeart/2005/8/layout/hierarchy3"/>
    <dgm:cxn modelId="{CEA470E5-CC77-4060-98D6-57AB94519B04}" type="presParOf" srcId="{101F6750-8BCA-4D6E-ABF1-475BE6A7D684}" destId="{4DC9159D-9CDD-41CE-9CB3-1FC3A5457E86}" srcOrd="0" destOrd="0" presId="urn:microsoft.com/office/officeart/2005/8/layout/hierarchy3"/>
    <dgm:cxn modelId="{3CEDC153-3785-4103-BD67-85C83734F17C}" type="presParOf" srcId="{4DC9159D-9CDD-41CE-9CB3-1FC3A5457E86}" destId="{B68C850B-7B89-45D6-AE5B-0F2754CA039A}" srcOrd="0" destOrd="0" presId="urn:microsoft.com/office/officeart/2005/8/layout/hierarchy3"/>
    <dgm:cxn modelId="{876DA008-7DE6-4839-9F04-60D51DDE2594}" type="presParOf" srcId="{4DC9159D-9CDD-41CE-9CB3-1FC3A5457E86}" destId="{02E8BA68-B44C-4D8B-882F-A2EEAA124D1F}" srcOrd="1" destOrd="0" presId="urn:microsoft.com/office/officeart/2005/8/layout/hierarchy3"/>
    <dgm:cxn modelId="{ACF58B30-75C7-4003-996C-4FFC13C5BA5F}" type="presParOf" srcId="{101F6750-8BCA-4D6E-ABF1-475BE6A7D684}" destId="{95BA7A73-AF9B-4035-8421-D482A5187AAA}" srcOrd="1" destOrd="0" presId="urn:microsoft.com/office/officeart/2005/8/layout/hierarchy3"/>
    <dgm:cxn modelId="{C2D255A9-E4CA-4718-A1C8-9EE25F237969}" type="presParOf" srcId="{95BA7A73-AF9B-4035-8421-D482A5187AAA}" destId="{A0919954-EB63-4FEE-A06F-4C32305D55CA}" srcOrd="0" destOrd="0" presId="urn:microsoft.com/office/officeart/2005/8/layout/hierarchy3"/>
    <dgm:cxn modelId="{E0619EEF-1315-48EC-B6CE-C178847BCC0B}" type="presParOf" srcId="{95BA7A73-AF9B-4035-8421-D482A5187AAA}" destId="{27E7E710-F030-4A79-B4D5-0C2CB289BD54}" srcOrd="1" destOrd="0" presId="urn:microsoft.com/office/officeart/2005/8/layout/hierarchy3"/>
    <dgm:cxn modelId="{E4C46CB5-DA9E-4909-A33A-3A4ABD3B637D}" type="presParOf" srcId="{95BA7A73-AF9B-4035-8421-D482A5187AAA}" destId="{D0FF0DC2-A014-4A26-BD0E-2D8CF00F5233}" srcOrd="2" destOrd="0" presId="urn:microsoft.com/office/officeart/2005/8/layout/hierarchy3"/>
    <dgm:cxn modelId="{F1A43F84-68EA-4192-A632-9F9096360F8E}" type="presParOf" srcId="{95BA7A73-AF9B-4035-8421-D482A5187AAA}" destId="{B77AE121-432F-477E-A2A3-17AFE058AD83}"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5870F2-6423-4DE1-A27F-CA44862A711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4961AB7-052B-4135-B63E-D3999495DFA0}">
      <dgm:prSet phldrT="[Text]" custT="1"/>
      <dgm:spPr/>
      <dgm:t>
        <a:bodyPr/>
        <a:lstStyle/>
        <a:p>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dgm:t>
    </dgm:pt>
    <dgm:pt modelId="{C8F5064F-1D6D-4AB5-A6CD-70B7F62565A5}" type="parTrans" cxnId="{2FB735D3-B552-45F7-829B-D7D691075FAC}">
      <dgm:prSet/>
      <dgm:spPr/>
      <dgm:t>
        <a:bodyPr/>
        <a:lstStyle/>
        <a:p>
          <a:endParaRPr lang="en-US" sz="2400">
            <a:latin typeface="Times New Roman" panose="02020603050405020304" pitchFamily="18" charset="0"/>
            <a:cs typeface="Times New Roman" panose="02020603050405020304" pitchFamily="18" charset="0"/>
          </a:endParaRPr>
        </a:p>
      </dgm:t>
    </dgm:pt>
    <dgm:pt modelId="{2BEF4B8E-16C8-492B-8D37-A0CB1461E6AA}" type="sibTrans" cxnId="{2FB735D3-B552-45F7-829B-D7D691075FAC}">
      <dgm:prSet/>
      <dgm:spPr/>
      <dgm:t>
        <a:bodyPr/>
        <a:lstStyle/>
        <a:p>
          <a:endParaRPr lang="en-US" sz="2400">
            <a:latin typeface="Times New Roman" panose="02020603050405020304" pitchFamily="18" charset="0"/>
            <a:cs typeface="Times New Roman" panose="02020603050405020304" pitchFamily="18" charset="0"/>
          </a:endParaRPr>
        </a:p>
      </dgm:t>
    </dgm:pt>
    <dgm:pt modelId="{52DBCE3E-F494-411B-A380-A252F67A0B93}">
      <dgm:prSet phldrT="[Text]" custT="1"/>
      <dgm:spPr/>
      <dgm:t>
        <a:bodyPr/>
        <a:lstStyle/>
        <a:p>
          <a:pPr algn="l"/>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IP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dirty="0">
            <a:latin typeface="Times New Roman" panose="02020603050405020304" pitchFamily="18" charset="0"/>
            <a:cs typeface="Times New Roman" panose="02020603050405020304" pitchFamily="18" charset="0"/>
          </a:endParaRPr>
        </a:p>
      </dgm:t>
    </dgm:pt>
    <dgm:pt modelId="{ABEAA5F7-94F0-4245-944B-96D1F6091179}" type="parTrans" cxnId="{FAF2A234-5B8B-4E18-B41B-7C4C70E9FA03}">
      <dgm:prSet/>
      <dgm:spPr/>
      <dgm:t>
        <a:bodyPr/>
        <a:lstStyle/>
        <a:p>
          <a:endParaRPr lang="en-US" sz="2400">
            <a:latin typeface="Times New Roman" panose="02020603050405020304" pitchFamily="18" charset="0"/>
            <a:cs typeface="Times New Roman" panose="02020603050405020304" pitchFamily="18" charset="0"/>
          </a:endParaRPr>
        </a:p>
      </dgm:t>
    </dgm:pt>
    <dgm:pt modelId="{746E83E0-2BEF-409F-BBB6-EF30F2EE1EFC}" type="sibTrans" cxnId="{FAF2A234-5B8B-4E18-B41B-7C4C70E9FA03}">
      <dgm:prSet/>
      <dgm:spPr/>
      <dgm:t>
        <a:bodyPr/>
        <a:lstStyle/>
        <a:p>
          <a:endParaRPr lang="en-US" sz="2400">
            <a:latin typeface="Times New Roman" panose="02020603050405020304" pitchFamily="18" charset="0"/>
            <a:cs typeface="Times New Roman" panose="02020603050405020304" pitchFamily="18" charset="0"/>
          </a:endParaRPr>
        </a:p>
      </dgm:t>
    </dgm:pt>
    <dgm:pt modelId="{13AA323C-0AE8-4A88-AF88-959774BCC96E}">
      <dgm:prSet phldrT="[Text]" custT="1"/>
      <dgm:spPr/>
      <dgm:t>
        <a:bodyPr/>
        <a:lstStyle/>
        <a:p>
          <a:pPr algn="l"/>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endParaRPr lang="en-US" sz="2400" dirty="0">
            <a:latin typeface="Times New Roman" panose="02020603050405020304" pitchFamily="18" charset="0"/>
            <a:cs typeface="Times New Roman" panose="02020603050405020304" pitchFamily="18" charset="0"/>
          </a:endParaRPr>
        </a:p>
      </dgm:t>
    </dgm:pt>
    <dgm:pt modelId="{36E9ED3F-39D3-4848-866F-5898036EAE2E}" type="parTrans" cxnId="{A4113D7A-2A01-441D-A193-4AAE24D0D443}">
      <dgm:prSet/>
      <dgm:spPr/>
      <dgm:t>
        <a:bodyPr/>
        <a:lstStyle/>
        <a:p>
          <a:endParaRPr lang="en-US" sz="2400">
            <a:latin typeface="Times New Roman" panose="02020603050405020304" pitchFamily="18" charset="0"/>
            <a:cs typeface="Times New Roman" panose="02020603050405020304" pitchFamily="18" charset="0"/>
          </a:endParaRPr>
        </a:p>
      </dgm:t>
    </dgm:pt>
    <dgm:pt modelId="{E2A337CE-8D90-4CEC-968D-6F0548317201}" type="sibTrans" cxnId="{A4113D7A-2A01-441D-A193-4AAE24D0D443}">
      <dgm:prSet/>
      <dgm:spPr/>
      <dgm:t>
        <a:bodyPr/>
        <a:lstStyle/>
        <a:p>
          <a:endParaRPr lang="en-US" sz="2400">
            <a:latin typeface="Times New Roman" panose="02020603050405020304" pitchFamily="18" charset="0"/>
            <a:cs typeface="Times New Roman" panose="02020603050405020304" pitchFamily="18" charset="0"/>
          </a:endParaRPr>
        </a:p>
      </dgm:t>
    </dgm:pt>
    <dgm:pt modelId="{3C8B670D-9E5E-47E4-9866-8A5D840CD5B2}" type="pres">
      <dgm:prSet presAssocID="{AF5870F2-6423-4DE1-A27F-CA44862A7116}" presName="diagram" presStyleCnt="0">
        <dgm:presLayoutVars>
          <dgm:chPref val="1"/>
          <dgm:dir/>
          <dgm:animOne val="branch"/>
          <dgm:animLvl val="lvl"/>
          <dgm:resizeHandles/>
        </dgm:presLayoutVars>
      </dgm:prSet>
      <dgm:spPr/>
      <dgm:t>
        <a:bodyPr/>
        <a:lstStyle/>
        <a:p>
          <a:endParaRPr lang="en-US"/>
        </a:p>
      </dgm:t>
    </dgm:pt>
    <dgm:pt modelId="{101F6750-8BCA-4D6E-ABF1-475BE6A7D684}" type="pres">
      <dgm:prSet presAssocID="{14961AB7-052B-4135-B63E-D3999495DFA0}" presName="root" presStyleCnt="0"/>
      <dgm:spPr/>
    </dgm:pt>
    <dgm:pt modelId="{4DC9159D-9CDD-41CE-9CB3-1FC3A5457E86}" type="pres">
      <dgm:prSet presAssocID="{14961AB7-052B-4135-B63E-D3999495DFA0}" presName="rootComposite" presStyleCnt="0"/>
      <dgm:spPr/>
    </dgm:pt>
    <dgm:pt modelId="{B68C850B-7B89-45D6-AE5B-0F2754CA039A}" type="pres">
      <dgm:prSet presAssocID="{14961AB7-052B-4135-B63E-D3999495DFA0}" presName="rootText" presStyleLbl="node1" presStyleIdx="0" presStyleCnt="1" custScaleX="126027" custScaleY="94637"/>
      <dgm:spPr/>
      <dgm:t>
        <a:bodyPr/>
        <a:lstStyle/>
        <a:p>
          <a:endParaRPr lang="en-US"/>
        </a:p>
      </dgm:t>
    </dgm:pt>
    <dgm:pt modelId="{02E8BA68-B44C-4D8B-882F-A2EEAA124D1F}" type="pres">
      <dgm:prSet presAssocID="{14961AB7-052B-4135-B63E-D3999495DFA0}" presName="rootConnector" presStyleLbl="node1" presStyleIdx="0" presStyleCnt="1"/>
      <dgm:spPr/>
      <dgm:t>
        <a:bodyPr/>
        <a:lstStyle/>
        <a:p>
          <a:endParaRPr lang="en-US"/>
        </a:p>
      </dgm:t>
    </dgm:pt>
    <dgm:pt modelId="{95BA7A73-AF9B-4035-8421-D482A5187AAA}" type="pres">
      <dgm:prSet presAssocID="{14961AB7-052B-4135-B63E-D3999495DFA0}" presName="childShape" presStyleCnt="0"/>
      <dgm:spPr/>
    </dgm:pt>
    <dgm:pt modelId="{A0919954-EB63-4FEE-A06F-4C32305D55CA}" type="pres">
      <dgm:prSet presAssocID="{ABEAA5F7-94F0-4245-944B-96D1F6091179}" presName="Name13" presStyleLbl="parChTrans1D2" presStyleIdx="0" presStyleCnt="2"/>
      <dgm:spPr/>
      <dgm:t>
        <a:bodyPr/>
        <a:lstStyle/>
        <a:p>
          <a:endParaRPr lang="en-US"/>
        </a:p>
      </dgm:t>
    </dgm:pt>
    <dgm:pt modelId="{27E7E710-F030-4A79-B4D5-0C2CB289BD54}" type="pres">
      <dgm:prSet presAssocID="{52DBCE3E-F494-411B-A380-A252F67A0B93}" presName="childText" presStyleLbl="bgAcc1" presStyleIdx="0" presStyleCnt="2" custScaleX="405912" custScaleY="111162">
        <dgm:presLayoutVars>
          <dgm:bulletEnabled val="1"/>
        </dgm:presLayoutVars>
      </dgm:prSet>
      <dgm:spPr/>
      <dgm:t>
        <a:bodyPr/>
        <a:lstStyle/>
        <a:p>
          <a:endParaRPr lang="en-US"/>
        </a:p>
      </dgm:t>
    </dgm:pt>
    <dgm:pt modelId="{D0FF0DC2-A014-4A26-BD0E-2D8CF00F5233}" type="pres">
      <dgm:prSet presAssocID="{36E9ED3F-39D3-4848-866F-5898036EAE2E}" presName="Name13" presStyleLbl="parChTrans1D2" presStyleIdx="1" presStyleCnt="2"/>
      <dgm:spPr/>
      <dgm:t>
        <a:bodyPr/>
        <a:lstStyle/>
        <a:p>
          <a:endParaRPr lang="en-US"/>
        </a:p>
      </dgm:t>
    </dgm:pt>
    <dgm:pt modelId="{B77AE121-432F-477E-A2A3-17AFE058AD83}" type="pres">
      <dgm:prSet presAssocID="{13AA323C-0AE8-4A88-AF88-959774BCC96E}" presName="childText" presStyleLbl="bgAcc1" presStyleIdx="1" presStyleCnt="2" custScaleX="405912" custScaleY="111162">
        <dgm:presLayoutVars>
          <dgm:bulletEnabled val="1"/>
        </dgm:presLayoutVars>
      </dgm:prSet>
      <dgm:spPr/>
      <dgm:t>
        <a:bodyPr/>
        <a:lstStyle/>
        <a:p>
          <a:endParaRPr lang="en-US"/>
        </a:p>
      </dgm:t>
    </dgm:pt>
  </dgm:ptLst>
  <dgm:cxnLst>
    <dgm:cxn modelId="{D8F466F5-F90C-4E4E-8B9D-899B083B14CD}" type="presOf" srcId="{13AA323C-0AE8-4A88-AF88-959774BCC96E}" destId="{B77AE121-432F-477E-A2A3-17AFE058AD83}" srcOrd="0" destOrd="0" presId="urn:microsoft.com/office/officeart/2005/8/layout/hierarchy3"/>
    <dgm:cxn modelId="{85D4ED4D-4BE0-4147-88BC-51D0A4F156A4}" type="presOf" srcId="{52DBCE3E-F494-411B-A380-A252F67A0B93}" destId="{27E7E710-F030-4A79-B4D5-0C2CB289BD54}" srcOrd="0" destOrd="0" presId="urn:microsoft.com/office/officeart/2005/8/layout/hierarchy3"/>
    <dgm:cxn modelId="{2FB735D3-B552-45F7-829B-D7D691075FAC}" srcId="{AF5870F2-6423-4DE1-A27F-CA44862A7116}" destId="{14961AB7-052B-4135-B63E-D3999495DFA0}" srcOrd="0" destOrd="0" parTransId="{C8F5064F-1D6D-4AB5-A6CD-70B7F62565A5}" sibTransId="{2BEF4B8E-16C8-492B-8D37-A0CB1461E6AA}"/>
    <dgm:cxn modelId="{33D771B7-CA0A-44E8-9051-105A5070C63C}" type="presOf" srcId="{36E9ED3F-39D3-4848-866F-5898036EAE2E}" destId="{D0FF0DC2-A014-4A26-BD0E-2D8CF00F5233}" srcOrd="0" destOrd="0" presId="urn:microsoft.com/office/officeart/2005/8/layout/hierarchy3"/>
    <dgm:cxn modelId="{9F39FB1A-AFF6-451F-97B1-E154B62B01C4}" type="presOf" srcId="{14961AB7-052B-4135-B63E-D3999495DFA0}" destId="{02E8BA68-B44C-4D8B-882F-A2EEAA124D1F}" srcOrd="1" destOrd="0" presId="urn:microsoft.com/office/officeart/2005/8/layout/hierarchy3"/>
    <dgm:cxn modelId="{A4113D7A-2A01-441D-A193-4AAE24D0D443}" srcId="{14961AB7-052B-4135-B63E-D3999495DFA0}" destId="{13AA323C-0AE8-4A88-AF88-959774BCC96E}" srcOrd="1" destOrd="0" parTransId="{36E9ED3F-39D3-4848-866F-5898036EAE2E}" sibTransId="{E2A337CE-8D90-4CEC-968D-6F0548317201}"/>
    <dgm:cxn modelId="{224FE031-DFC6-449F-B09F-FA60C110A67D}" type="presOf" srcId="{AF5870F2-6423-4DE1-A27F-CA44862A7116}" destId="{3C8B670D-9E5E-47E4-9866-8A5D840CD5B2}" srcOrd="0" destOrd="0" presId="urn:microsoft.com/office/officeart/2005/8/layout/hierarchy3"/>
    <dgm:cxn modelId="{4A919C65-EA16-4870-8BBF-168FD9960D18}" type="presOf" srcId="{14961AB7-052B-4135-B63E-D3999495DFA0}" destId="{B68C850B-7B89-45D6-AE5B-0F2754CA039A}" srcOrd="0" destOrd="0" presId="urn:microsoft.com/office/officeart/2005/8/layout/hierarchy3"/>
    <dgm:cxn modelId="{3798C946-2D38-470C-8AFC-49D24FCB8DDE}" type="presOf" srcId="{ABEAA5F7-94F0-4245-944B-96D1F6091179}" destId="{A0919954-EB63-4FEE-A06F-4C32305D55CA}" srcOrd="0" destOrd="0" presId="urn:microsoft.com/office/officeart/2005/8/layout/hierarchy3"/>
    <dgm:cxn modelId="{FAF2A234-5B8B-4E18-B41B-7C4C70E9FA03}" srcId="{14961AB7-052B-4135-B63E-D3999495DFA0}" destId="{52DBCE3E-F494-411B-A380-A252F67A0B93}" srcOrd="0" destOrd="0" parTransId="{ABEAA5F7-94F0-4245-944B-96D1F6091179}" sibTransId="{746E83E0-2BEF-409F-BBB6-EF30F2EE1EFC}"/>
    <dgm:cxn modelId="{951E1045-94D5-4883-8662-7614F85018CE}" type="presParOf" srcId="{3C8B670D-9E5E-47E4-9866-8A5D840CD5B2}" destId="{101F6750-8BCA-4D6E-ABF1-475BE6A7D684}" srcOrd="0" destOrd="0" presId="urn:microsoft.com/office/officeart/2005/8/layout/hierarchy3"/>
    <dgm:cxn modelId="{CEA470E5-CC77-4060-98D6-57AB94519B04}" type="presParOf" srcId="{101F6750-8BCA-4D6E-ABF1-475BE6A7D684}" destId="{4DC9159D-9CDD-41CE-9CB3-1FC3A5457E86}" srcOrd="0" destOrd="0" presId="urn:microsoft.com/office/officeart/2005/8/layout/hierarchy3"/>
    <dgm:cxn modelId="{3CEDC153-3785-4103-BD67-85C83734F17C}" type="presParOf" srcId="{4DC9159D-9CDD-41CE-9CB3-1FC3A5457E86}" destId="{B68C850B-7B89-45D6-AE5B-0F2754CA039A}" srcOrd="0" destOrd="0" presId="urn:microsoft.com/office/officeart/2005/8/layout/hierarchy3"/>
    <dgm:cxn modelId="{876DA008-7DE6-4839-9F04-60D51DDE2594}" type="presParOf" srcId="{4DC9159D-9CDD-41CE-9CB3-1FC3A5457E86}" destId="{02E8BA68-B44C-4D8B-882F-A2EEAA124D1F}" srcOrd="1" destOrd="0" presId="urn:microsoft.com/office/officeart/2005/8/layout/hierarchy3"/>
    <dgm:cxn modelId="{ACF58B30-75C7-4003-996C-4FFC13C5BA5F}" type="presParOf" srcId="{101F6750-8BCA-4D6E-ABF1-475BE6A7D684}" destId="{95BA7A73-AF9B-4035-8421-D482A5187AAA}" srcOrd="1" destOrd="0" presId="urn:microsoft.com/office/officeart/2005/8/layout/hierarchy3"/>
    <dgm:cxn modelId="{C2D255A9-E4CA-4718-A1C8-9EE25F237969}" type="presParOf" srcId="{95BA7A73-AF9B-4035-8421-D482A5187AAA}" destId="{A0919954-EB63-4FEE-A06F-4C32305D55CA}" srcOrd="0" destOrd="0" presId="urn:microsoft.com/office/officeart/2005/8/layout/hierarchy3"/>
    <dgm:cxn modelId="{E0619EEF-1315-48EC-B6CE-C178847BCC0B}" type="presParOf" srcId="{95BA7A73-AF9B-4035-8421-D482A5187AAA}" destId="{27E7E710-F030-4A79-B4D5-0C2CB289BD54}" srcOrd="1" destOrd="0" presId="urn:microsoft.com/office/officeart/2005/8/layout/hierarchy3"/>
    <dgm:cxn modelId="{E4C46CB5-DA9E-4909-A33A-3A4ABD3B637D}" type="presParOf" srcId="{95BA7A73-AF9B-4035-8421-D482A5187AAA}" destId="{D0FF0DC2-A014-4A26-BD0E-2D8CF00F5233}" srcOrd="2" destOrd="0" presId="urn:microsoft.com/office/officeart/2005/8/layout/hierarchy3"/>
    <dgm:cxn modelId="{F1A43F84-68EA-4192-A632-9F9096360F8E}" type="presParOf" srcId="{95BA7A73-AF9B-4035-8421-D482A5187AAA}" destId="{B77AE121-432F-477E-A2A3-17AFE058AD83}"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5870F2-6423-4DE1-A27F-CA44862A711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4961AB7-052B-4135-B63E-D3999495DFA0}">
      <dgm:prSet phldrT="[Text]" custT="1"/>
      <dgm:spPr/>
      <dgm:t>
        <a:bodyPr/>
        <a:lstStyle/>
        <a:p>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dgm:t>
    </dgm:pt>
    <dgm:pt modelId="{C8F5064F-1D6D-4AB5-A6CD-70B7F62565A5}" type="parTrans" cxnId="{2FB735D3-B552-45F7-829B-D7D691075FAC}">
      <dgm:prSet/>
      <dgm:spPr/>
      <dgm:t>
        <a:bodyPr/>
        <a:lstStyle/>
        <a:p>
          <a:endParaRPr lang="en-US" sz="2400">
            <a:latin typeface="Times New Roman" panose="02020603050405020304" pitchFamily="18" charset="0"/>
            <a:cs typeface="Times New Roman" panose="02020603050405020304" pitchFamily="18" charset="0"/>
          </a:endParaRPr>
        </a:p>
      </dgm:t>
    </dgm:pt>
    <dgm:pt modelId="{2BEF4B8E-16C8-492B-8D37-A0CB1461E6AA}" type="sibTrans" cxnId="{2FB735D3-B552-45F7-829B-D7D691075FAC}">
      <dgm:prSet/>
      <dgm:spPr/>
      <dgm:t>
        <a:bodyPr/>
        <a:lstStyle/>
        <a:p>
          <a:endParaRPr lang="en-US" sz="2400">
            <a:latin typeface="Times New Roman" panose="02020603050405020304" pitchFamily="18" charset="0"/>
            <a:cs typeface="Times New Roman" panose="02020603050405020304" pitchFamily="18" charset="0"/>
          </a:endParaRPr>
        </a:p>
      </dgm:t>
    </dgm:pt>
    <dgm:pt modelId="{52DBCE3E-F494-411B-A380-A252F67A0B93}">
      <dgm:prSet phldrT="[Text]" custT="1"/>
      <dgm:spPr/>
      <dgm:t>
        <a:bodyPr/>
        <a:lstStyle/>
        <a:p>
          <a:pPr algn="l"/>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IP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dirty="0">
            <a:latin typeface="Times New Roman" panose="02020603050405020304" pitchFamily="18" charset="0"/>
            <a:cs typeface="Times New Roman" panose="02020603050405020304" pitchFamily="18" charset="0"/>
          </a:endParaRPr>
        </a:p>
      </dgm:t>
    </dgm:pt>
    <dgm:pt modelId="{ABEAA5F7-94F0-4245-944B-96D1F6091179}" type="parTrans" cxnId="{FAF2A234-5B8B-4E18-B41B-7C4C70E9FA03}">
      <dgm:prSet/>
      <dgm:spPr/>
      <dgm:t>
        <a:bodyPr/>
        <a:lstStyle/>
        <a:p>
          <a:endParaRPr lang="en-US" sz="2400">
            <a:latin typeface="Times New Roman" panose="02020603050405020304" pitchFamily="18" charset="0"/>
            <a:cs typeface="Times New Roman" panose="02020603050405020304" pitchFamily="18" charset="0"/>
          </a:endParaRPr>
        </a:p>
      </dgm:t>
    </dgm:pt>
    <dgm:pt modelId="{746E83E0-2BEF-409F-BBB6-EF30F2EE1EFC}" type="sibTrans" cxnId="{FAF2A234-5B8B-4E18-B41B-7C4C70E9FA03}">
      <dgm:prSet/>
      <dgm:spPr/>
      <dgm:t>
        <a:bodyPr/>
        <a:lstStyle/>
        <a:p>
          <a:endParaRPr lang="en-US" sz="2400">
            <a:latin typeface="Times New Roman" panose="02020603050405020304" pitchFamily="18" charset="0"/>
            <a:cs typeface="Times New Roman" panose="02020603050405020304" pitchFamily="18" charset="0"/>
          </a:endParaRPr>
        </a:p>
      </dgm:t>
    </dgm:pt>
    <dgm:pt modelId="{13AA323C-0AE8-4A88-AF88-959774BCC96E}">
      <dgm:prSet phldrT="[Text]" custT="1"/>
      <dgm:spPr/>
      <dgm:t>
        <a:bodyPr/>
        <a:lstStyle/>
        <a:p>
          <a:pPr algn="l"/>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endParaRPr lang="en-US" sz="2400" dirty="0">
            <a:latin typeface="Times New Roman" panose="02020603050405020304" pitchFamily="18" charset="0"/>
            <a:cs typeface="Times New Roman" panose="02020603050405020304" pitchFamily="18" charset="0"/>
          </a:endParaRPr>
        </a:p>
      </dgm:t>
    </dgm:pt>
    <dgm:pt modelId="{36E9ED3F-39D3-4848-866F-5898036EAE2E}" type="parTrans" cxnId="{A4113D7A-2A01-441D-A193-4AAE24D0D443}">
      <dgm:prSet/>
      <dgm:spPr/>
      <dgm:t>
        <a:bodyPr/>
        <a:lstStyle/>
        <a:p>
          <a:endParaRPr lang="en-US" sz="2400">
            <a:latin typeface="Times New Roman" panose="02020603050405020304" pitchFamily="18" charset="0"/>
            <a:cs typeface="Times New Roman" panose="02020603050405020304" pitchFamily="18" charset="0"/>
          </a:endParaRPr>
        </a:p>
      </dgm:t>
    </dgm:pt>
    <dgm:pt modelId="{E2A337CE-8D90-4CEC-968D-6F0548317201}" type="sibTrans" cxnId="{A4113D7A-2A01-441D-A193-4AAE24D0D443}">
      <dgm:prSet/>
      <dgm:spPr/>
      <dgm:t>
        <a:bodyPr/>
        <a:lstStyle/>
        <a:p>
          <a:endParaRPr lang="en-US" sz="2400">
            <a:latin typeface="Times New Roman" panose="02020603050405020304" pitchFamily="18" charset="0"/>
            <a:cs typeface="Times New Roman" panose="02020603050405020304" pitchFamily="18" charset="0"/>
          </a:endParaRPr>
        </a:p>
      </dgm:t>
    </dgm:pt>
    <dgm:pt modelId="{3C8B670D-9E5E-47E4-9866-8A5D840CD5B2}" type="pres">
      <dgm:prSet presAssocID="{AF5870F2-6423-4DE1-A27F-CA44862A7116}" presName="diagram" presStyleCnt="0">
        <dgm:presLayoutVars>
          <dgm:chPref val="1"/>
          <dgm:dir/>
          <dgm:animOne val="branch"/>
          <dgm:animLvl val="lvl"/>
          <dgm:resizeHandles/>
        </dgm:presLayoutVars>
      </dgm:prSet>
      <dgm:spPr/>
      <dgm:t>
        <a:bodyPr/>
        <a:lstStyle/>
        <a:p>
          <a:endParaRPr lang="en-US"/>
        </a:p>
      </dgm:t>
    </dgm:pt>
    <dgm:pt modelId="{101F6750-8BCA-4D6E-ABF1-475BE6A7D684}" type="pres">
      <dgm:prSet presAssocID="{14961AB7-052B-4135-B63E-D3999495DFA0}" presName="root" presStyleCnt="0"/>
      <dgm:spPr/>
    </dgm:pt>
    <dgm:pt modelId="{4DC9159D-9CDD-41CE-9CB3-1FC3A5457E86}" type="pres">
      <dgm:prSet presAssocID="{14961AB7-052B-4135-B63E-D3999495DFA0}" presName="rootComposite" presStyleCnt="0"/>
      <dgm:spPr/>
    </dgm:pt>
    <dgm:pt modelId="{B68C850B-7B89-45D6-AE5B-0F2754CA039A}" type="pres">
      <dgm:prSet presAssocID="{14961AB7-052B-4135-B63E-D3999495DFA0}" presName="rootText" presStyleLbl="node1" presStyleIdx="0" presStyleCnt="1" custScaleX="126027" custScaleY="94637"/>
      <dgm:spPr/>
      <dgm:t>
        <a:bodyPr/>
        <a:lstStyle/>
        <a:p>
          <a:endParaRPr lang="en-US"/>
        </a:p>
      </dgm:t>
    </dgm:pt>
    <dgm:pt modelId="{02E8BA68-B44C-4D8B-882F-A2EEAA124D1F}" type="pres">
      <dgm:prSet presAssocID="{14961AB7-052B-4135-B63E-D3999495DFA0}" presName="rootConnector" presStyleLbl="node1" presStyleIdx="0" presStyleCnt="1"/>
      <dgm:spPr/>
      <dgm:t>
        <a:bodyPr/>
        <a:lstStyle/>
        <a:p>
          <a:endParaRPr lang="en-US"/>
        </a:p>
      </dgm:t>
    </dgm:pt>
    <dgm:pt modelId="{95BA7A73-AF9B-4035-8421-D482A5187AAA}" type="pres">
      <dgm:prSet presAssocID="{14961AB7-052B-4135-B63E-D3999495DFA0}" presName="childShape" presStyleCnt="0"/>
      <dgm:spPr/>
    </dgm:pt>
    <dgm:pt modelId="{A0919954-EB63-4FEE-A06F-4C32305D55CA}" type="pres">
      <dgm:prSet presAssocID="{ABEAA5F7-94F0-4245-944B-96D1F6091179}" presName="Name13" presStyleLbl="parChTrans1D2" presStyleIdx="0" presStyleCnt="2"/>
      <dgm:spPr/>
      <dgm:t>
        <a:bodyPr/>
        <a:lstStyle/>
        <a:p>
          <a:endParaRPr lang="en-US"/>
        </a:p>
      </dgm:t>
    </dgm:pt>
    <dgm:pt modelId="{27E7E710-F030-4A79-B4D5-0C2CB289BD54}" type="pres">
      <dgm:prSet presAssocID="{52DBCE3E-F494-411B-A380-A252F67A0B93}" presName="childText" presStyleLbl="bgAcc1" presStyleIdx="0" presStyleCnt="2" custScaleX="405912" custScaleY="111162">
        <dgm:presLayoutVars>
          <dgm:bulletEnabled val="1"/>
        </dgm:presLayoutVars>
      </dgm:prSet>
      <dgm:spPr/>
      <dgm:t>
        <a:bodyPr/>
        <a:lstStyle/>
        <a:p>
          <a:endParaRPr lang="en-US"/>
        </a:p>
      </dgm:t>
    </dgm:pt>
    <dgm:pt modelId="{D0FF0DC2-A014-4A26-BD0E-2D8CF00F5233}" type="pres">
      <dgm:prSet presAssocID="{36E9ED3F-39D3-4848-866F-5898036EAE2E}" presName="Name13" presStyleLbl="parChTrans1D2" presStyleIdx="1" presStyleCnt="2"/>
      <dgm:spPr/>
      <dgm:t>
        <a:bodyPr/>
        <a:lstStyle/>
        <a:p>
          <a:endParaRPr lang="en-US"/>
        </a:p>
      </dgm:t>
    </dgm:pt>
    <dgm:pt modelId="{B77AE121-432F-477E-A2A3-17AFE058AD83}" type="pres">
      <dgm:prSet presAssocID="{13AA323C-0AE8-4A88-AF88-959774BCC96E}" presName="childText" presStyleLbl="bgAcc1" presStyleIdx="1" presStyleCnt="2" custScaleX="405912" custScaleY="111162">
        <dgm:presLayoutVars>
          <dgm:bulletEnabled val="1"/>
        </dgm:presLayoutVars>
      </dgm:prSet>
      <dgm:spPr/>
      <dgm:t>
        <a:bodyPr/>
        <a:lstStyle/>
        <a:p>
          <a:endParaRPr lang="en-US"/>
        </a:p>
      </dgm:t>
    </dgm:pt>
  </dgm:ptLst>
  <dgm:cxnLst>
    <dgm:cxn modelId="{D8F466F5-F90C-4E4E-8B9D-899B083B14CD}" type="presOf" srcId="{13AA323C-0AE8-4A88-AF88-959774BCC96E}" destId="{B77AE121-432F-477E-A2A3-17AFE058AD83}" srcOrd="0" destOrd="0" presId="urn:microsoft.com/office/officeart/2005/8/layout/hierarchy3"/>
    <dgm:cxn modelId="{85D4ED4D-4BE0-4147-88BC-51D0A4F156A4}" type="presOf" srcId="{52DBCE3E-F494-411B-A380-A252F67A0B93}" destId="{27E7E710-F030-4A79-B4D5-0C2CB289BD54}" srcOrd="0" destOrd="0" presId="urn:microsoft.com/office/officeart/2005/8/layout/hierarchy3"/>
    <dgm:cxn modelId="{2FB735D3-B552-45F7-829B-D7D691075FAC}" srcId="{AF5870F2-6423-4DE1-A27F-CA44862A7116}" destId="{14961AB7-052B-4135-B63E-D3999495DFA0}" srcOrd="0" destOrd="0" parTransId="{C8F5064F-1D6D-4AB5-A6CD-70B7F62565A5}" sibTransId="{2BEF4B8E-16C8-492B-8D37-A0CB1461E6AA}"/>
    <dgm:cxn modelId="{33D771B7-CA0A-44E8-9051-105A5070C63C}" type="presOf" srcId="{36E9ED3F-39D3-4848-866F-5898036EAE2E}" destId="{D0FF0DC2-A014-4A26-BD0E-2D8CF00F5233}" srcOrd="0" destOrd="0" presId="urn:microsoft.com/office/officeart/2005/8/layout/hierarchy3"/>
    <dgm:cxn modelId="{9F39FB1A-AFF6-451F-97B1-E154B62B01C4}" type="presOf" srcId="{14961AB7-052B-4135-B63E-D3999495DFA0}" destId="{02E8BA68-B44C-4D8B-882F-A2EEAA124D1F}" srcOrd="1" destOrd="0" presId="urn:microsoft.com/office/officeart/2005/8/layout/hierarchy3"/>
    <dgm:cxn modelId="{A4113D7A-2A01-441D-A193-4AAE24D0D443}" srcId="{14961AB7-052B-4135-B63E-D3999495DFA0}" destId="{13AA323C-0AE8-4A88-AF88-959774BCC96E}" srcOrd="1" destOrd="0" parTransId="{36E9ED3F-39D3-4848-866F-5898036EAE2E}" sibTransId="{E2A337CE-8D90-4CEC-968D-6F0548317201}"/>
    <dgm:cxn modelId="{224FE031-DFC6-449F-B09F-FA60C110A67D}" type="presOf" srcId="{AF5870F2-6423-4DE1-A27F-CA44862A7116}" destId="{3C8B670D-9E5E-47E4-9866-8A5D840CD5B2}" srcOrd="0" destOrd="0" presId="urn:microsoft.com/office/officeart/2005/8/layout/hierarchy3"/>
    <dgm:cxn modelId="{4A919C65-EA16-4870-8BBF-168FD9960D18}" type="presOf" srcId="{14961AB7-052B-4135-B63E-D3999495DFA0}" destId="{B68C850B-7B89-45D6-AE5B-0F2754CA039A}" srcOrd="0" destOrd="0" presId="urn:microsoft.com/office/officeart/2005/8/layout/hierarchy3"/>
    <dgm:cxn modelId="{3798C946-2D38-470C-8AFC-49D24FCB8DDE}" type="presOf" srcId="{ABEAA5F7-94F0-4245-944B-96D1F6091179}" destId="{A0919954-EB63-4FEE-A06F-4C32305D55CA}" srcOrd="0" destOrd="0" presId="urn:microsoft.com/office/officeart/2005/8/layout/hierarchy3"/>
    <dgm:cxn modelId="{FAF2A234-5B8B-4E18-B41B-7C4C70E9FA03}" srcId="{14961AB7-052B-4135-B63E-D3999495DFA0}" destId="{52DBCE3E-F494-411B-A380-A252F67A0B93}" srcOrd="0" destOrd="0" parTransId="{ABEAA5F7-94F0-4245-944B-96D1F6091179}" sibTransId="{746E83E0-2BEF-409F-BBB6-EF30F2EE1EFC}"/>
    <dgm:cxn modelId="{951E1045-94D5-4883-8662-7614F85018CE}" type="presParOf" srcId="{3C8B670D-9E5E-47E4-9866-8A5D840CD5B2}" destId="{101F6750-8BCA-4D6E-ABF1-475BE6A7D684}" srcOrd="0" destOrd="0" presId="urn:microsoft.com/office/officeart/2005/8/layout/hierarchy3"/>
    <dgm:cxn modelId="{CEA470E5-CC77-4060-98D6-57AB94519B04}" type="presParOf" srcId="{101F6750-8BCA-4D6E-ABF1-475BE6A7D684}" destId="{4DC9159D-9CDD-41CE-9CB3-1FC3A5457E86}" srcOrd="0" destOrd="0" presId="urn:microsoft.com/office/officeart/2005/8/layout/hierarchy3"/>
    <dgm:cxn modelId="{3CEDC153-3785-4103-BD67-85C83734F17C}" type="presParOf" srcId="{4DC9159D-9CDD-41CE-9CB3-1FC3A5457E86}" destId="{B68C850B-7B89-45D6-AE5B-0F2754CA039A}" srcOrd="0" destOrd="0" presId="urn:microsoft.com/office/officeart/2005/8/layout/hierarchy3"/>
    <dgm:cxn modelId="{876DA008-7DE6-4839-9F04-60D51DDE2594}" type="presParOf" srcId="{4DC9159D-9CDD-41CE-9CB3-1FC3A5457E86}" destId="{02E8BA68-B44C-4D8B-882F-A2EEAA124D1F}" srcOrd="1" destOrd="0" presId="urn:microsoft.com/office/officeart/2005/8/layout/hierarchy3"/>
    <dgm:cxn modelId="{ACF58B30-75C7-4003-996C-4FFC13C5BA5F}" type="presParOf" srcId="{101F6750-8BCA-4D6E-ABF1-475BE6A7D684}" destId="{95BA7A73-AF9B-4035-8421-D482A5187AAA}" srcOrd="1" destOrd="0" presId="urn:microsoft.com/office/officeart/2005/8/layout/hierarchy3"/>
    <dgm:cxn modelId="{C2D255A9-E4CA-4718-A1C8-9EE25F237969}" type="presParOf" srcId="{95BA7A73-AF9B-4035-8421-D482A5187AAA}" destId="{A0919954-EB63-4FEE-A06F-4C32305D55CA}" srcOrd="0" destOrd="0" presId="urn:microsoft.com/office/officeart/2005/8/layout/hierarchy3"/>
    <dgm:cxn modelId="{E0619EEF-1315-48EC-B6CE-C178847BCC0B}" type="presParOf" srcId="{95BA7A73-AF9B-4035-8421-D482A5187AAA}" destId="{27E7E710-F030-4A79-B4D5-0C2CB289BD54}" srcOrd="1" destOrd="0" presId="urn:microsoft.com/office/officeart/2005/8/layout/hierarchy3"/>
    <dgm:cxn modelId="{E4C46CB5-DA9E-4909-A33A-3A4ABD3B637D}" type="presParOf" srcId="{95BA7A73-AF9B-4035-8421-D482A5187AAA}" destId="{D0FF0DC2-A014-4A26-BD0E-2D8CF00F5233}" srcOrd="2" destOrd="0" presId="urn:microsoft.com/office/officeart/2005/8/layout/hierarchy3"/>
    <dgm:cxn modelId="{F1A43F84-68EA-4192-A632-9F9096360F8E}" type="presParOf" srcId="{95BA7A73-AF9B-4035-8421-D482A5187AAA}" destId="{B77AE121-432F-477E-A2A3-17AFE058AD83}"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5870F2-6423-4DE1-A27F-CA44862A711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4961AB7-052B-4135-B63E-D3999495DFA0}">
      <dgm:prSet phldrT="[Text]" custT="1"/>
      <dgm:spPr/>
      <dgm:t>
        <a:bodyPr/>
        <a:lstStyle/>
        <a:p>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nghĩa</a:t>
          </a:r>
          <a:endParaRPr lang="en-US" sz="2400" dirty="0">
            <a:latin typeface="Times New Roman" panose="02020603050405020304" pitchFamily="18" charset="0"/>
            <a:cs typeface="Times New Roman" panose="02020603050405020304" pitchFamily="18" charset="0"/>
          </a:endParaRPr>
        </a:p>
      </dgm:t>
    </dgm:pt>
    <dgm:pt modelId="{C8F5064F-1D6D-4AB5-A6CD-70B7F62565A5}" type="parTrans" cxnId="{2FB735D3-B552-45F7-829B-D7D691075FAC}">
      <dgm:prSet/>
      <dgm:spPr/>
      <dgm:t>
        <a:bodyPr/>
        <a:lstStyle/>
        <a:p>
          <a:endParaRPr lang="en-US" sz="2400">
            <a:latin typeface="Times New Roman" panose="02020603050405020304" pitchFamily="18" charset="0"/>
            <a:cs typeface="Times New Roman" panose="02020603050405020304" pitchFamily="18" charset="0"/>
          </a:endParaRPr>
        </a:p>
      </dgm:t>
    </dgm:pt>
    <dgm:pt modelId="{2BEF4B8E-16C8-492B-8D37-A0CB1461E6AA}" type="sibTrans" cxnId="{2FB735D3-B552-45F7-829B-D7D691075FAC}">
      <dgm:prSet/>
      <dgm:spPr/>
      <dgm:t>
        <a:bodyPr/>
        <a:lstStyle/>
        <a:p>
          <a:endParaRPr lang="en-US" sz="2400">
            <a:latin typeface="Times New Roman" panose="02020603050405020304" pitchFamily="18" charset="0"/>
            <a:cs typeface="Times New Roman" panose="02020603050405020304" pitchFamily="18" charset="0"/>
          </a:endParaRPr>
        </a:p>
      </dgm:t>
    </dgm:pt>
    <dgm:pt modelId="{52DBCE3E-F494-411B-A380-A252F67A0B93}">
      <dgm:prSet phldrT="[Text]" custT="1"/>
      <dgm:spPr/>
      <dgm:t>
        <a:bodyPr/>
        <a:lstStyle/>
        <a:p>
          <a:pPr algn="l"/>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ho phép các thiết bị trên </a:t>
          </a:r>
          <a:r>
            <a:rPr lang="en-US" sz="2400" dirty="0" err="1">
              <a:latin typeface="Times New Roman" panose="02020603050405020304" pitchFamily="18" charset="0"/>
              <a:cs typeface="Times New Roman" panose="02020603050405020304" pitchFamily="18" charset="0"/>
            </a:rPr>
            <a:t>mạng</a:t>
          </a:r>
          <a:r>
            <a:rPr lang="vi-VN" sz="2400" dirty="0">
              <a:latin typeface="Times New Roman" panose="02020603050405020304" pitchFamily="18" charset="0"/>
              <a:cs typeface="Times New Roman" panose="02020603050405020304" pitchFamily="18" charset="0"/>
            </a:rPr>
            <a:t> kết nối và giao tiếp với nhau</a:t>
          </a:r>
          <a:endParaRPr lang="en-US" sz="2400" dirty="0">
            <a:latin typeface="Times New Roman" panose="02020603050405020304" pitchFamily="18" charset="0"/>
            <a:cs typeface="Times New Roman" panose="02020603050405020304" pitchFamily="18" charset="0"/>
          </a:endParaRPr>
        </a:p>
      </dgm:t>
    </dgm:pt>
    <dgm:pt modelId="{ABEAA5F7-94F0-4245-944B-96D1F6091179}" type="parTrans" cxnId="{FAF2A234-5B8B-4E18-B41B-7C4C70E9FA03}">
      <dgm:prSet/>
      <dgm:spPr/>
      <dgm:t>
        <a:bodyPr/>
        <a:lstStyle/>
        <a:p>
          <a:endParaRPr lang="en-US" sz="2400">
            <a:latin typeface="Times New Roman" panose="02020603050405020304" pitchFamily="18" charset="0"/>
            <a:cs typeface="Times New Roman" panose="02020603050405020304" pitchFamily="18" charset="0"/>
          </a:endParaRPr>
        </a:p>
      </dgm:t>
    </dgm:pt>
    <dgm:pt modelId="{746E83E0-2BEF-409F-BBB6-EF30F2EE1EFC}" type="sibTrans" cxnId="{FAF2A234-5B8B-4E18-B41B-7C4C70E9FA03}">
      <dgm:prSet/>
      <dgm:spPr/>
      <dgm:t>
        <a:bodyPr/>
        <a:lstStyle/>
        <a:p>
          <a:endParaRPr lang="en-US" sz="2400">
            <a:latin typeface="Times New Roman" panose="02020603050405020304" pitchFamily="18" charset="0"/>
            <a:cs typeface="Times New Roman" panose="02020603050405020304" pitchFamily="18" charset="0"/>
          </a:endParaRPr>
        </a:p>
      </dgm:t>
    </dgm:pt>
    <dgm:pt modelId="{13AA323C-0AE8-4A88-AF88-959774BCC96E}">
      <dgm:prSet phldrT="[Text]" custT="1"/>
      <dgm:spPr/>
      <dgm:t>
        <a:bodyPr/>
        <a:lstStyle/>
        <a:p>
          <a:pPr algn="l"/>
          <a:r>
            <a:rPr lang="en-US" sz="2400" dirty="0">
              <a:latin typeface="Times New Roman" panose="02020603050405020304" pitchFamily="18" charset="0"/>
              <a:cs typeface="Times New Roman" panose="02020603050405020304" pitchFamily="18" charset="0"/>
            </a:rPr>
            <a:t>G</a:t>
          </a:r>
          <a:r>
            <a:rPr lang="vi-VN" sz="2400" dirty="0">
              <a:latin typeface="Times New Roman" panose="02020603050405020304" pitchFamily="18" charset="0"/>
              <a:cs typeface="Times New Roman" panose="02020603050405020304" pitchFamily="18" charset="0"/>
            </a:rPr>
            <a:t>iúp dữ liệu đi từ nguồn đến đích qua con đường tối ưu nhất</a:t>
          </a:r>
          <a:endParaRPr lang="en-US" sz="2400" dirty="0">
            <a:latin typeface="Times New Roman" panose="02020603050405020304" pitchFamily="18" charset="0"/>
            <a:cs typeface="Times New Roman" panose="02020603050405020304" pitchFamily="18" charset="0"/>
          </a:endParaRPr>
        </a:p>
      </dgm:t>
    </dgm:pt>
    <dgm:pt modelId="{36E9ED3F-39D3-4848-866F-5898036EAE2E}" type="parTrans" cxnId="{A4113D7A-2A01-441D-A193-4AAE24D0D443}">
      <dgm:prSet/>
      <dgm:spPr/>
      <dgm:t>
        <a:bodyPr/>
        <a:lstStyle/>
        <a:p>
          <a:endParaRPr lang="en-US" sz="2400">
            <a:latin typeface="Times New Roman" panose="02020603050405020304" pitchFamily="18" charset="0"/>
            <a:cs typeface="Times New Roman" panose="02020603050405020304" pitchFamily="18" charset="0"/>
          </a:endParaRPr>
        </a:p>
      </dgm:t>
    </dgm:pt>
    <dgm:pt modelId="{E2A337CE-8D90-4CEC-968D-6F0548317201}" type="sibTrans" cxnId="{A4113D7A-2A01-441D-A193-4AAE24D0D443}">
      <dgm:prSet/>
      <dgm:spPr/>
      <dgm:t>
        <a:bodyPr/>
        <a:lstStyle/>
        <a:p>
          <a:endParaRPr lang="en-US" sz="2400">
            <a:latin typeface="Times New Roman" panose="02020603050405020304" pitchFamily="18" charset="0"/>
            <a:cs typeface="Times New Roman" panose="02020603050405020304" pitchFamily="18" charset="0"/>
          </a:endParaRPr>
        </a:p>
      </dgm:t>
    </dgm:pt>
    <dgm:pt modelId="{3C8B670D-9E5E-47E4-9866-8A5D840CD5B2}" type="pres">
      <dgm:prSet presAssocID="{AF5870F2-6423-4DE1-A27F-CA44862A7116}" presName="diagram" presStyleCnt="0">
        <dgm:presLayoutVars>
          <dgm:chPref val="1"/>
          <dgm:dir/>
          <dgm:animOne val="branch"/>
          <dgm:animLvl val="lvl"/>
          <dgm:resizeHandles/>
        </dgm:presLayoutVars>
      </dgm:prSet>
      <dgm:spPr/>
      <dgm:t>
        <a:bodyPr/>
        <a:lstStyle/>
        <a:p>
          <a:endParaRPr lang="en-US"/>
        </a:p>
      </dgm:t>
    </dgm:pt>
    <dgm:pt modelId="{101F6750-8BCA-4D6E-ABF1-475BE6A7D684}" type="pres">
      <dgm:prSet presAssocID="{14961AB7-052B-4135-B63E-D3999495DFA0}" presName="root" presStyleCnt="0"/>
      <dgm:spPr/>
    </dgm:pt>
    <dgm:pt modelId="{4DC9159D-9CDD-41CE-9CB3-1FC3A5457E86}" type="pres">
      <dgm:prSet presAssocID="{14961AB7-052B-4135-B63E-D3999495DFA0}" presName="rootComposite" presStyleCnt="0"/>
      <dgm:spPr/>
    </dgm:pt>
    <dgm:pt modelId="{B68C850B-7B89-45D6-AE5B-0F2754CA039A}" type="pres">
      <dgm:prSet presAssocID="{14961AB7-052B-4135-B63E-D3999495DFA0}" presName="rootText" presStyleLbl="node1" presStyleIdx="0" presStyleCnt="1" custScaleX="126027" custScaleY="94637"/>
      <dgm:spPr/>
      <dgm:t>
        <a:bodyPr/>
        <a:lstStyle/>
        <a:p>
          <a:endParaRPr lang="en-US"/>
        </a:p>
      </dgm:t>
    </dgm:pt>
    <dgm:pt modelId="{02E8BA68-B44C-4D8B-882F-A2EEAA124D1F}" type="pres">
      <dgm:prSet presAssocID="{14961AB7-052B-4135-B63E-D3999495DFA0}" presName="rootConnector" presStyleLbl="node1" presStyleIdx="0" presStyleCnt="1"/>
      <dgm:spPr/>
      <dgm:t>
        <a:bodyPr/>
        <a:lstStyle/>
        <a:p>
          <a:endParaRPr lang="en-US"/>
        </a:p>
      </dgm:t>
    </dgm:pt>
    <dgm:pt modelId="{95BA7A73-AF9B-4035-8421-D482A5187AAA}" type="pres">
      <dgm:prSet presAssocID="{14961AB7-052B-4135-B63E-D3999495DFA0}" presName="childShape" presStyleCnt="0"/>
      <dgm:spPr/>
    </dgm:pt>
    <dgm:pt modelId="{A0919954-EB63-4FEE-A06F-4C32305D55CA}" type="pres">
      <dgm:prSet presAssocID="{ABEAA5F7-94F0-4245-944B-96D1F6091179}" presName="Name13" presStyleLbl="parChTrans1D2" presStyleIdx="0" presStyleCnt="2"/>
      <dgm:spPr/>
      <dgm:t>
        <a:bodyPr/>
        <a:lstStyle/>
        <a:p>
          <a:endParaRPr lang="en-US"/>
        </a:p>
      </dgm:t>
    </dgm:pt>
    <dgm:pt modelId="{27E7E710-F030-4A79-B4D5-0C2CB289BD54}" type="pres">
      <dgm:prSet presAssocID="{52DBCE3E-F494-411B-A380-A252F67A0B93}" presName="childText" presStyleLbl="bgAcc1" presStyleIdx="0" presStyleCnt="2" custScaleX="418192" custScaleY="111162">
        <dgm:presLayoutVars>
          <dgm:bulletEnabled val="1"/>
        </dgm:presLayoutVars>
      </dgm:prSet>
      <dgm:spPr/>
      <dgm:t>
        <a:bodyPr/>
        <a:lstStyle/>
        <a:p>
          <a:endParaRPr lang="en-US"/>
        </a:p>
      </dgm:t>
    </dgm:pt>
    <dgm:pt modelId="{D0FF0DC2-A014-4A26-BD0E-2D8CF00F5233}" type="pres">
      <dgm:prSet presAssocID="{36E9ED3F-39D3-4848-866F-5898036EAE2E}" presName="Name13" presStyleLbl="parChTrans1D2" presStyleIdx="1" presStyleCnt="2"/>
      <dgm:spPr/>
      <dgm:t>
        <a:bodyPr/>
        <a:lstStyle/>
        <a:p>
          <a:endParaRPr lang="en-US"/>
        </a:p>
      </dgm:t>
    </dgm:pt>
    <dgm:pt modelId="{B77AE121-432F-477E-A2A3-17AFE058AD83}" type="pres">
      <dgm:prSet presAssocID="{13AA323C-0AE8-4A88-AF88-959774BCC96E}" presName="childText" presStyleLbl="bgAcc1" presStyleIdx="1" presStyleCnt="2" custScaleX="418192" custScaleY="111162">
        <dgm:presLayoutVars>
          <dgm:bulletEnabled val="1"/>
        </dgm:presLayoutVars>
      </dgm:prSet>
      <dgm:spPr/>
      <dgm:t>
        <a:bodyPr/>
        <a:lstStyle/>
        <a:p>
          <a:endParaRPr lang="en-US"/>
        </a:p>
      </dgm:t>
    </dgm:pt>
  </dgm:ptLst>
  <dgm:cxnLst>
    <dgm:cxn modelId="{D8F466F5-F90C-4E4E-8B9D-899B083B14CD}" type="presOf" srcId="{13AA323C-0AE8-4A88-AF88-959774BCC96E}" destId="{B77AE121-432F-477E-A2A3-17AFE058AD83}" srcOrd="0" destOrd="0" presId="urn:microsoft.com/office/officeart/2005/8/layout/hierarchy3"/>
    <dgm:cxn modelId="{85D4ED4D-4BE0-4147-88BC-51D0A4F156A4}" type="presOf" srcId="{52DBCE3E-F494-411B-A380-A252F67A0B93}" destId="{27E7E710-F030-4A79-B4D5-0C2CB289BD54}" srcOrd="0" destOrd="0" presId="urn:microsoft.com/office/officeart/2005/8/layout/hierarchy3"/>
    <dgm:cxn modelId="{2FB735D3-B552-45F7-829B-D7D691075FAC}" srcId="{AF5870F2-6423-4DE1-A27F-CA44862A7116}" destId="{14961AB7-052B-4135-B63E-D3999495DFA0}" srcOrd="0" destOrd="0" parTransId="{C8F5064F-1D6D-4AB5-A6CD-70B7F62565A5}" sibTransId="{2BEF4B8E-16C8-492B-8D37-A0CB1461E6AA}"/>
    <dgm:cxn modelId="{33D771B7-CA0A-44E8-9051-105A5070C63C}" type="presOf" srcId="{36E9ED3F-39D3-4848-866F-5898036EAE2E}" destId="{D0FF0DC2-A014-4A26-BD0E-2D8CF00F5233}" srcOrd="0" destOrd="0" presId="urn:microsoft.com/office/officeart/2005/8/layout/hierarchy3"/>
    <dgm:cxn modelId="{9F39FB1A-AFF6-451F-97B1-E154B62B01C4}" type="presOf" srcId="{14961AB7-052B-4135-B63E-D3999495DFA0}" destId="{02E8BA68-B44C-4D8B-882F-A2EEAA124D1F}" srcOrd="1" destOrd="0" presId="urn:microsoft.com/office/officeart/2005/8/layout/hierarchy3"/>
    <dgm:cxn modelId="{A4113D7A-2A01-441D-A193-4AAE24D0D443}" srcId="{14961AB7-052B-4135-B63E-D3999495DFA0}" destId="{13AA323C-0AE8-4A88-AF88-959774BCC96E}" srcOrd="1" destOrd="0" parTransId="{36E9ED3F-39D3-4848-866F-5898036EAE2E}" sibTransId="{E2A337CE-8D90-4CEC-968D-6F0548317201}"/>
    <dgm:cxn modelId="{224FE031-DFC6-449F-B09F-FA60C110A67D}" type="presOf" srcId="{AF5870F2-6423-4DE1-A27F-CA44862A7116}" destId="{3C8B670D-9E5E-47E4-9866-8A5D840CD5B2}" srcOrd="0" destOrd="0" presId="urn:microsoft.com/office/officeart/2005/8/layout/hierarchy3"/>
    <dgm:cxn modelId="{4A919C65-EA16-4870-8BBF-168FD9960D18}" type="presOf" srcId="{14961AB7-052B-4135-B63E-D3999495DFA0}" destId="{B68C850B-7B89-45D6-AE5B-0F2754CA039A}" srcOrd="0" destOrd="0" presId="urn:microsoft.com/office/officeart/2005/8/layout/hierarchy3"/>
    <dgm:cxn modelId="{3798C946-2D38-470C-8AFC-49D24FCB8DDE}" type="presOf" srcId="{ABEAA5F7-94F0-4245-944B-96D1F6091179}" destId="{A0919954-EB63-4FEE-A06F-4C32305D55CA}" srcOrd="0" destOrd="0" presId="urn:microsoft.com/office/officeart/2005/8/layout/hierarchy3"/>
    <dgm:cxn modelId="{FAF2A234-5B8B-4E18-B41B-7C4C70E9FA03}" srcId="{14961AB7-052B-4135-B63E-D3999495DFA0}" destId="{52DBCE3E-F494-411B-A380-A252F67A0B93}" srcOrd="0" destOrd="0" parTransId="{ABEAA5F7-94F0-4245-944B-96D1F6091179}" sibTransId="{746E83E0-2BEF-409F-BBB6-EF30F2EE1EFC}"/>
    <dgm:cxn modelId="{951E1045-94D5-4883-8662-7614F85018CE}" type="presParOf" srcId="{3C8B670D-9E5E-47E4-9866-8A5D840CD5B2}" destId="{101F6750-8BCA-4D6E-ABF1-475BE6A7D684}" srcOrd="0" destOrd="0" presId="urn:microsoft.com/office/officeart/2005/8/layout/hierarchy3"/>
    <dgm:cxn modelId="{CEA470E5-CC77-4060-98D6-57AB94519B04}" type="presParOf" srcId="{101F6750-8BCA-4D6E-ABF1-475BE6A7D684}" destId="{4DC9159D-9CDD-41CE-9CB3-1FC3A5457E86}" srcOrd="0" destOrd="0" presId="urn:microsoft.com/office/officeart/2005/8/layout/hierarchy3"/>
    <dgm:cxn modelId="{3CEDC153-3785-4103-BD67-85C83734F17C}" type="presParOf" srcId="{4DC9159D-9CDD-41CE-9CB3-1FC3A5457E86}" destId="{B68C850B-7B89-45D6-AE5B-0F2754CA039A}" srcOrd="0" destOrd="0" presId="urn:microsoft.com/office/officeart/2005/8/layout/hierarchy3"/>
    <dgm:cxn modelId="{876DA008-7DE6-4839-9F04-60D51DDE2594}" type="presParOf" srcId="{4DC9159D-9CDD-41CE-9CB3-1FC3A5457E86}" destId="{02E8BA68-B44C-4D8B-882F-A2EEAA124D1F}" srcOrd="1" destOrd="0" presId="urn:microsoft.com/office/officeart/2005/8/layout/hierarchy3"/>
    <dgm:cxn modelId="{ACF58B30-75C7-4003-996C-4FFC13C5BA5F}" type="presParOf" srcId="{101F6750-8BCA-4D6E-ABF1-475BE6A7D684}" destId="{95BA7A73-AF9B-4035-8421-D482A5187AAA}" srcOrd="1" destOrd="0" presId="urn:microsoft.com/office/officeart/2005/8/layout/hierarchy3"/>
    <dgm:cxn modelId="{C2D255A9-E4CA-4718-A1C8-9EE25F237969}" type="presParOf" srcId="{95BA7A73-AF9B-4035-8421-D482A5187AAA}" destId="{A0919954-EB63-4FEE-A06F-4C32305D55CA}" srcOrd="0" destOrd="0" presId="urn:microsoft.com/office/officeart/2005/8/layout/hierarchy3"/>
    <dgm:cxn modelId="{E0619EEF-1315-48EC-B6CE-C178847BCC0B}" type="presParOf" srcId="{95BA7A73-AF9B-4035-8421-D482A5187AAA}" destId="{27E7E710-F030-4A79-B4D5-0C2CB289BD54}" srcOrd="1" destOrd="0" presId="urn:microsoft.com/office/officeart/2005/8/layout/hierarchy3"/>
    <dgm:cxn modelId="{E4C46CB5-DA9E-4909-A33A-3A4ABD3B637D}" type="presParOf" srcId="{95BA7A73-AF9B-4035-8421-D482A5187AAA}" destId="{D0FF0DC2-A014-4A26-BD0E-2D8CF00F5233}" srcOrd="2" destOrd="0" presId="urn:microsoft.com/office/officeart/2005/8/layout/hierarchy3"/>
    <dgm:cxn modelId="{F1A43F84-68EA-4192-A632-9F9096360F8E}" type="presParOf" srcId="{95BA7A73-AF9B-4035-8421-D482A5187AAA}" destId="{B77AE121-432F-477E-A2A3-17AFE058AD83}" srcOrd="3"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34FB33-5FCC-4C39-9F33-4026C09670C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67702AE-074A-48C2-B287-8DAF0C8F4163}">
      <dgm:prSet phldrT="[Text]" custT="1"/>
      <dgm:spPr/>
      <dgm:t>
        <a:bodyPr/>
        <a:lstStyle/>
        <a:p>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a:t>
          </a:r>
        </a:p>
      </dgm:t>
    </dgm:pt>
    <dgm:pt modelId="{082D17FF-3E7B-481C-ABCB-541D52E33823}" type="parTrans" cxnId="{65FB1CE2-EF02-4083-80D3-A33063C2B323}">
      <dgm:prSet/>
      <dgm:spPr/>
      <dgm:t>
        <a:bodyPr/>
        <a:lstStyle/>
        <a:p>
          <a:endParaRPr lang="en-US" sz="2200">
            <a:latin typeface="Times New Roman" panose="02020603050405020304" pitchFamily="18" charset="0"/>
            <a:cs typeface="Times New Roman" panose="02020603050405020304" pitchFamily="18" charset="0"/>
          </a:endParaRPr>
        </a:p>
      </dgm:t>
    </dgm:pt>
    <dgm:pt modelId="{26FB2EDD-DDA5-44CF-B113-0AB8E6E1E382}" type="sibTrans" cxnId="{65FB1CE2-EF02-4083-80D3-A33063C2B323}">
      <dgm:prSet/>
      <dgm:spPr/>
      <dgm:t>
        <a:bodyPr/>
        <a:lstStyle/>
        <a:p>
          <a:endParaRPr lang="en-US" sz="2200">
            <a:latin typeface="Times New Roman" panose="02020603050405020304" pitchFamily="18" charset="0"/>
            <a:cs typeface="Times New Roman" panose="02020603050405020304" pitchFamily="18" charset="0"/>
          </a:endParaRPr>
        </a:p>
      </dgm:t>
    </dgm:pt>
    <dgm:pt modelId="{4A10206D-F17A-418B-8A33-B4DE884DA0B7}">
      <dgm:prSet phldrT="[Text]" custT="1"/>
      <dgm:spPr/>
      <dgm:t>
        <a:bodyPr/>
        <a:lstStyle/>
        <a:p>
          <a:pPr algn="just"/>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cấp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cổng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cổng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endParaRPr lang="en-US" sz="2200" dirty="0">
            <a:latin typeface="Times New Roman" panose="02020603050405020304" pitchFamily="18" charset="0"/>
            <a:cs typeface="Times New Roman" panose="02020603050405020304" pitchFamily="18" charset="0"/>
          </a:endParaRPr>
        </a:p>
      </dgm:t>
    </dgm:pt>
    <dgm:pt modelId="{7A6B6A1B-05EB-456D-B162-39A4381F7DCF}" type="parTrans" cxnId="{D10A58CD-BE2A-4EE5-B05B-437E1E5C97E8}">
      <dgm:prSet/>
      <dgm:spPr/>
      <dgm:t>
        <a:bodyPr/>
        <a:lstStyle/>
        <a:p>
          <a:endParaRPr lang="en-US" sz="2200">
            <a:latin typeface="Times New Roman" panose="02020603050405020304" pitchFamily="18" charset="0"/>
            <a:cs typeface="Times New Roman" panose="02020603050405020304" pitchFamily="18" charset="0"/>
          </a:endParaRPr>
        </a:p>
      </dgm:t>
    </dgm:pt>
    <dgm:pt modelId="{220E81F2-719C-4A75-B7E6-F9F8C2E94060}" type="sibTrans" cxnId="{D10A58CD-BE2A-4EE5-B05B-437E1E5C97E8}">
      <dgm:prSet/>
      <dgm:spPr/>
      <dgm:t>
        <a:bodyPr/>
        <a:lstStyle/>
        <a:p>
          <a:endParaRPr lang="en-US" sz="2200">
            <a:latin typeface="Times New Roman" panose="02020603050405020304" pitchFamily="18" charset="0"/>
            <a:cs typeface="Times New Roman" panose="02020603050405020304" pitchFamily="18" charset="0"/>
          </a:endParaRPr>
        </a:p>
      </dgm:t>
    </dgm:pt>
    <dgm:pt modelId="{98B05994-8D09-4B0C-859C-2EB34EAE9975}">
      <dgm:prSet phldrT="[Text]" custT="1"/>
      <dgm:spPr/>
      <dgm:t>
        <a:bodyPr/>
        <a:lstStyle/>
        <a:p>
          <a:pPr algn="just"/>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chia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endParaRPr lang="en-US" sz="2200" dirty="0">
            <a:latin typeface="Times New Roman" panose="02020603050405020304" pitchFamily="18" charset="0"/>
            <a:cs typeface="Times New Roman" panose="02020603050405020304" pitchFamily="18" charset="0"/>
          </a:endParaRPr>
        </a:p>
      </dgm:t>
    </dgm:pt>
    <dgm:pt modelId="{8DCB983C-6031-400B-9F85-0E6F53A957C6}" type="parTrans" cxnId="{1295F5C5-98F0-4A90-ADF1-9B527FB3E8F2}">
      <dgm:prSet/>
      <dgm:spPr/>
      <dgm:t>
        <a:bodyPr/>
        <a:lstStyle/>
        <a:p>
          <a:endParaRPr lang="en-US" sz="2200">
            <a:latin typeface="Times New Roman" panose="02020603050405020304" pitchFamily="18" charset="0"/>
            <a:cs typeface="Times New Roman" panose="02020603050405020304" pitchFamily="18" charset="0"/>
          </a:endParaRPr>
        </a:p>
      </dgm:t>
    </dgm:pt>
    <dgm:pt modelId="{2D0B4C8A-3B43-47B2-AE0A-D95EC3733548}" type="sibTrans" cxnId="{1295F5C5-98F0-4A90-ADF1-9B527FB3E8F2}">
      <dgm:prSet/>
      <dgm:spPr/>
      <dgm:t>
        <a:bodyPr/>
        <a:lstStyle/>
        <a:p>
          <a:endParaRPr lang="en-US" sz="2200">
            <a:latin typeface="Times New Roman" panose="02020603050405020304" pitchFamily="18" charset="0"/>
            <a:cs typeface="Times New Roman" panose="02020603050405020304" pitchFamily="18" charset="0"/>
          </a:endParaRPr>
        </a:p>
      </dgm:t>
    </dgm:pt>
    <dgm:pt modelId="{D3085DA6-892D-4DF6-B9BF-E7AC43E71A61}">
      <dgm:prSet phldrT="[Text]" custT="1"/>
      <dgm:spPr/>
      <dgm:t>
        <a:bodyPr/>
        <a:lstStyle/>
        <a:p>
          <a:pPr algn="just"/>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gửi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gói</a:t>
          </a:r>
          <a:r>
            <a:rPr lang="en-US" sz="2200" dirty="0">
              <a:latin typeface="Times New Roman" panose="02020603050405020304" pitchFamily="18" charset="0"/>
              <a:cs typeface="Times New Roman" panose="02020603050405020304" pitchFamily="18" charset="0"/>
            </a:rPr>
            <a:t> tin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sót</a:t>
          </a:r>
          <a:r>
            <a:rPr lang="en-US" sz="2200" dirty="0">
              <a:latin typeface="Times New Roman" panose="02020603050405020304" pitchFamily="18" charset="0"/>
              <a:cs typeface="Times New Roman" panose="02020603050405020304" pitchFamily="18" charset="0"/>
            </a:rPr>
            <a:t> hay </a:t>
          </a:r>
          <a:r>
            <a:rPr lang="en-US" sz="2200" dirty="0" err="1">
              <a:latin typeface="Times New Roman" panose="02020603050405020304" pitchFamily="18" charset="0"/>
              <a:cs typeface="Times New Roman" panose="02020603050405020304" pitchFamily="18" charset="0"/>
            </a:rPr>
            <a:t>thất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nhằm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gửi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endParaRPr lang="en-US" sz="2200" dirty="0">
            <a:latin typeface="Times New Roman" panose="02020603050405020304" pitchFamily="18" charset="0"/>
            <a:cs typeface="Times New Roman" panose="02020603050405020304" pitchFamily="18" charset="0"/>
          </a:endParaRPr>
        </a:p>
      </dgm:t>
    </dgm:pt>
    <dgm:pt modelId="{642B3B36-D964-4994-B962-C3FCC9A3114D}" type="parTrans" cxnId="{7A8DBD5B-379B-4928-843D-9F8DF70F0F5C}">
      <dgm:prSet/>
      <dgm:spPr/>
      <dgm:t>
        <a:bodyPr/>
        <a:lstStyle/>
        <a:p>
          <a:endParaRPr lang="en-US" sz="2200">
            <a:latin typeface="Times New Roman" panose="02020603050405020304" pitchFamily="18" charset="0"/>
            <a:cs typeface="Times New Roman" panose="02020603050405020304" pitchFamily="18" charset="0"/>
          </a:endParaRPr>
        </a:p>
      </dgm:t>
    </dgm:pt>
    <dgm:pt modelId="{46FE6392-3867-4D1F-ABC2-D964772BD0A2}" type="sibTrans" cxnId="{7A8DBD5B-379B-4928-843D-9F8DF70F0F5C}">
      <dgm:prSet/>
      <dgm:spPr/>
      <dgm:t>
        <a:bodyPr/>
        <a:lstStyle/>
        <a:p>
          <a:endParaRPr lang="en-US" sz="2200">
            <a:latin typeface="Times New Roman" panose="02020603050405020304" pitchFamily="18" charset="0"/>
            <a:cs typeface="Times New Roman" panose="02020603050405020304" pitchFamily="18" charset="0"/>
          </a:endParaRPr>
        </a:p>
      </dgm:t>
    </dgm:pt>
    <dgm:pt modelId="{605FBC47-2B8E-4D4F-A884-0998BAEF3764}" type="pres">
      <dgm:prSet presAssocID="{FA34FB33-5FCC-4C39-9F33-4026C09670C9}" presName="diagram" presStyleCnt="0">
        <dgm:presLayoutVars>
          <dgm:chPref val="1"/>
          <dgm:dir/>
          <dgm:animOne val="branch"/>
          <dgm:animLvl val="lvl"/>
          <dgm:resizeHandles/>
        </dgm:presLayoutVars>
      </dgm:prSet>
      <dgm:spPr/>
      <dgm:t>
        <a:bodyPr/>
        <a:lstStyle/>
        <a:p>
          <a:endParaRPr lang="en-US"/>
        </a:p>
      </dgm:t>
    </dgm:pt>
    <dgm:pt modelId="{D7F86A5F-D3AD-4F71-A3C2-7D80578027A4}" type="pres">
      <dgm:prSet presAssocID="{C67702AE-074A-48C2-B287-8DAF0C8F4163}" presName="root" presStyleCnt="0"/>
      <dgm:spPr/>
    </dgm:pt>
    <dgm:pt modelId="{B249DF30-51A9-4DB3-A2F9-1D6027D4334F}" type="pres">
      <dgm:prSet presAssocID="{C67702AE-074A-48C2-B287-8DAF0C8F4163}" presName="rootComposite" presStyleCnt="0"/>
      <dgm:spPr/>
    </dgm:pt>
    <dgm:pt modelId="{0BE97F67-52AB-4D5D-8E33-B40D2F7D6320}" type="pres">
      <dgm:prSet presAssocID="{C67702AE-074A-48C2-B287-8DAF0C8F4163}" presName="rootText" presStyleLbl="node1" presStyleIdx="0" presStyleCnt="1" custScaleX="134938" custScaleY="87910"/>
      <dgm:spPr/>
      <dgm:t>
        <a:bodyPr/>
        <a:lstStyle/>
        <a:p>
          <a:endParaRPr lang="en-US"/>
        </a:p>
      </dgm:t>
    </dgm:pt>
    <dgm:pt modelId="{9BC5AA7C-3E12-403F-91F9-192C232264C8}" type="pres">
      <dgm:prSet presAssocID="{C67702AE-074A-48C2-B287-8DAF0C8F4163}" presName="rootConnector" presStyleLbl="node1" presStyleIdx="0" presStyleCnt="1"/>
      <dgm:spPr/>
      <dgm:t>
        <a:bodyPr/>
        <a:lstStyle/>
        <a:p>
          <a:endParaRPr lang="en-US"/>
        </a:p>
      </dgm:t>
    </dgm:pt>
    <dgm:pt modelId="{93BE01B3-ACF5-4046-9223-4E243D4E4381}" type="pres">
      <dgm:prSet presAssocID="{C67702AE-074A-48C2-B287-8DAF0C8F4163}" presName="childShape" presStyleCnt="0"/>
      <dgm:spPr/>
    </dgm:pt>
    <dgm:pt modelId="{E8C620B6-1B4D-4DD5-AE3D-87A600319552}" type="pres">
      <dgm:prSet presAssocID="{7A6B6A1B-05EB-456D-B162-39A4381F7DCF}" presName="Name13" presStyleLbl="parChTrans1D2" presStyleIdx="0" presStyleCnt="3"/>
      <dgm:spPr/>
      <dgm:t>
        <a:bodyPr/>
        <a:lstStyle/>
        <a:p>
          <a:endParaRPr lang="en-US"/>
        </a:p>
      </dgm:t>
    </dgm:pt>
    <dgm:pt modelId="{8616B6B7-2E3C-415F-AB3E-F13C7D195E46}" type="pres">
      <dgm:prSet presAssocID="{4A10206D-F17A-418B-8A33-B4DE884DA0B7}" presName="childText" presStyleLbl="bgAcc1" presStyleIdx="0" presStyleCnt="3" custScaleX="663130">
        <dgm:presLayoutVars>
          <dgm:bulletEnabled val="1"/>
        </dgm:presLayoutVars>
      </dgm:prSet>
      <dgm:spPr/>
      <dgm:t>
        <a:bodyPr/>
        <a:lstStyle/>
        <a:p>
          <a:endParaRPr lang="en-US"/>
        </a:p>
      </dgm:t>
    </dgm:pt>
    <dgm:pt modelId="{07A4C30D-9E23-4E74-8BDC-6E4222E3ADED}" type="pres">
      <dgm:prSet presAssocID="{8DCB983C-6031-400B-9F85-0E6F53A957C6}" presName="Name13" presStyleLbl="parChTrans1D2" presStyleIdx="1" presStyleCnt="3"/>
      <dgm:spPr/>
      <dgm:t>
        <a:bodyPr/>
        <a:lstStyle/>
        <a:p>
          <a:endParaRPr lang="en-US"/>
        </a:p>
      </dgm:t>
    </dgm:pt>
    <dgm:pt modelId="{F5773F43-84DA-48A2-85F2-4F600EE6945F}" type="pres">
      <dgm:prSet presAssocID="{98B05994-8D09-4B0C-859C-2EB34EAE9975}" presName="childText" presStyleLbl="bgAcc1" presStyleIdx="1" presStyleCnt="3" custScaleX="663130">
        <dgm:presLayoutVars>
          <dgm:bulletEnabled val="1"/>
        </dgm:presLayoutVars>
      </dgm:prSet>
      <dgm:spPr/>
      <dgm:t>
        <a:bodyPr/>
        <a:lstStyle/>
        <a:p>
          <a:endParaRPr lang="en-US"/>
        </a:p>
      </dgm:t>
    </dgm:pt>
    <dgm:pt modelId="{3458C113-69EF-4111-88A9-45EE045207D7}" type="pres">
      <dgm:prSet presAssocID="{642B3B36-D964-4994-B962-C3FCC9A3114D}" presName="Name13" presStyleLbl="parChTrans1D2" presStyleIdx="2" presStyleCnt="3"/>
      <dgm:spPr/>
      <dgm:t>
        <a:bodyPr/>
        <a:lstStyle/>
        <a:p>
          <a:endParaRPr lang="en-US"/>
        </a:p>
      </dgm:t>
    </dgm:pt>
    <dgm:pt modelId="{CBFB2191-4236-4520-9015-3333F1E8142D}" type="pres">
      <dgm:prSet presAssocID="{D3085DA6-892D-4DF6-B9BF-E7AC43E71A61}" presName="childText" presStyleLbl="bgAcc1" presStyleIdx="2" presStyleCnt="3" custScaleX="663130">
        <dgm:presLayoutVars>
          <dgm:bulletEnabled val="1"/>
        </dgm:presLayoutVars>
      </dgm:prSet>
      <dgm:spPr/>
      <dgm:t>
        <a:bodyPr/>
        <a:lstStyle/>
        <a:p>
          <a:endParaRPr lang="en-US"/>
        </a:p>
      </dgm:t>
    </dgm:pt>
  </dgm:ptLst>
  <dgm:cxnLst>
    <dgm:cxn modelId="{68FF6B23-1FA8-4492-A904-46D0DC0D5D6E}" type="presOf" srcId="{4A10206D-F17A-418B-8A33-B4DE884DA0B7}" destId="{8616B6B7-2E3C-415F-AB3E-F13C7D195E46}" srcOrd="0" destOrd="0" presId="urn:microsoft.com/office/officeart/2005/8/layout/hierarchy3"/>
    <dgm:cxn modelId="{FA418931-6BBA-426F-A5E5-82CC899A3C48}" type="presOf" srcId="{642B3B36-D964-4994-B962-C3FCC9A3114D}" destId="{3458C113-69EF-4111-88A9-45EE045207D7}" srcOrd="0" destOrd="0" presId="urn:microsoft.com/office/officeart/2005/8/layout/hierarchy3"/>
    <dgm:cxn modelId="{1539271F-4F1B-476C-B170-07FEFCAE4D86}" type="presOf" srcId="{FA34FB33-5FCC-4C39-9F33-4026C09670C9}" destId="{605FBC47-2B8E-4D4F-A884-0998BAEF3764}" srcOrd="0" destOrd="0" presId="urn:microsoft.com/office/officeart/2005/8/layout/hierarchy3"/>
    <dgm:cxn modelId="{65FB1CE2-EF02-4083-80D3-A33063C2B323}" srcId="{FA34FB33-5FCC-4C39-9F33-4026C09670C9}" destId="{C67702AE-074A-48C2-B287-8DAF0C8F4163}" srcOrd="0" destOrd="0" parTransId="{082D17FF-3E7B-481C-ABCB-541D52E33823}" sibTransId="{26FB2EDD-DDA5-44CF-B113-0AB8E6E1E382}"/>
    <dgm:cxn modelId="{13846265-E73A-4B4B-95A9-9F9F60101948}" type="presOf" srcId="{C67702AE-074A-48C2-B287-8DAF0C8F4163}" destId="{9BC5AA7C-3E12-403F-91F9-192C232264C8}" srcOrd="1" destOrd="0" presId="urn:microsoft.com/office/officeart/2005/8/layout/hierarchy3"/>
    <dgm:cxn modelId="{9D63DD7F-3C28-4AEE-B0E6-1B8192638BC4}" type="presOf" srcId="{C67702AE-074A-48C2-B287-8DAF0C8F4163}" destId="{0BE97F67-52AB-4D5D-8E33-B40D2F7D6320}" srcOrd="0" destOrd="0" presId="urn:microsoft.com/office/officeart/2005/8/layout/hierarchy3"/>
    <dgm:cxn modelId="{1295F5C5-98F0-4A90-ADF1-9B527FB3E8F2}" srcId="{C67702AE-074A-48C2-B287-8DAF0C8F4163}" destId="{98B05994-8D09-4B0C-859C-2EB34EAE9975}" srcOrd="1" destOrd="0" parTransId="{8DCB983C-6031-400B-9F85-0E6F53A957C6}" sibTransId="{2D0B4C8A-3B43-47B2-AE0A-D95EC3733548}"/>
    <dgm:cxn modelId="{71D1DA3D-EFB6-4AEC-86A7-F5E96643C771}" type="presOf" srcId="{8DCB983C-6031-400B-9F85-0E6F53A957C6}" destId="{07A4C30D-9E23-4E74-8BDC-6E4222E3ADED}" srcOrd="0" destOrd="0" presId="urn:microsoft.com/office/officeart/2005/8/layout/hierarchy3"/>
    <dgm:cxn modelId="{D10A58CD-BE2A-4EE5-B05B-437E1E5C97E8}" srcId="{C67702AE-074A-48C2-B287-8DAF0C8F4163}" destId="{4A10206D-F17A-418B-8A33-B4DE884DA0B7}" srcOrd="0" destOrd="0" parTransId="{7A6B6A1B-05EB-456D-B162-39A4381F7DCF}" sibTransId="{220E81F2-719C-4A75-B7E6-F9F8C2E94060}"/>
    <dgm:cxn modelId="{97007710-692C-4EC5-B5FB-B3E953993752}" type="presOf" srcId="{7A6B6A1B-05EB-456D-B162-39A4381F7DCF}" destId="{E8C620B6-1B4D-4DD5-AE3D-87A600319552}" srcOrd="0" destOrd="0" presId="urn:microsoft.com/office/officeart/2005/8/layout/hierarchy3"/>
    <dgm:cxn modelId="{7A8DBD5B-379B-4928-843D-9F8DF70F0F5C}" srcId="{C67702AE-074A-48C2-B287-8DAF0C8F4163}" destId="{D3085DA6-892D-4DF6-B9BF-E7AC43E71A61}" srcOrd="2" destOrd="0" parTransId="{642B3B36-D964-4994-B962-C3FCC9A3114D}" sibTransId="{46FE6392-3867-4D1F-ABC2-D964772BD0A2}"/>
    <dgm:cxn modelId="{F2A91559-C357-4047-AF3B-546F3E38ED99}" type="presOf" srcId="{98B05994-8D09-4B0C-859C-2EB34EAE9975}" destId="{F5773F43-84DA-48A2-85F2-4F600EE6945F}" srcOrd="0" destOrd="0" presId="urn:microsoft.com/office/officeart/2005/8/layout/hierarchy3"/>
    <dgm:cxn modelId="{7A489AB2-EC31-4F13-9350-B06EB7AF5F02}" type="presOf" srcId="{D3085DA6-892D-4DF6-B9BF-E7AC43E71A61}" destId="{CBFB2191-4236-4520-9015-3333F1E8142D}" srcOrd="0" destOrd="0" presId="urn:microsoft.com/office/officeart/2005/8/layout/hierarchy3"/>
    <dgm:cxn modelId="{9D2484E8-6AA6-458B-ACE9-826E30C06F00}" type="presParOf" srcId="{605FBC47-2B8E-4D4F-A884-0998BAEF3764}" destId="{D7F86A5F-D3AD-4F71-A3C2-7D80578027A4}" srcOrd="0" destOrd="0" presId="urn:microsoft.com/office/officeart/2005/8/layout/hierarchy3"/>
    <dgm:cxn modelId="{27ED1B7E-DBEE-472D-A23D-ECEB6D48B17E}" type="presParOf" srcId="{D7F86A5F-D3AD-4F71-A3C2-7D80578027A4}" destId="{B249DF30-51A9-4DB3-A2F9-1D6027D4334F}" srcOrd="0" destOrd="0" presId="urn:microsoft.com/office/officeart/2005/8/layout/hierarchy3"/>
    <dgm:cxn modelId="{38B42E11-0C39-4EBF-8726-ECA6C85FD703}" type="presParOf" srcId="{B249DF30-51A9-4DB3-A2F9-1D6027D4334F}" destId="{0BE97F67-52AB-4D5D-8E33-B40D2F7D6320}" srcOrd="0" destOrd="0" presId="urn:microsoft.com/office/officeart/2005/8/layout/hierarchy3"/>
    <dgm:cxn modelId="{57593896-D015-4F58-B3EE-D064C2BE0DDF}" type="presParOf" srcId="{B249DF30-51A9-4DB3-A2F9-1D6027D4334F}" destId="{9BC5AA7C-3E12-403F-91F9-192C232264C8}" srcOrd="1" destOrd="0" presId="urn:microsoft.com/office/officeart/2005/8/layout/hierarchy3"/>
    <dgm:cxn modelId="{2F37B080-700A-453F-ABA9-621CE799402D}" type="presParOf" srcId="{D7F86A5F-D3AD-4F71-A3C2-7D80578027A4}" destId="{93BE01B3-ACF5-4046-9223-4E243D4E4381}" srcOrd="1" destOrd="0" presId="urn:microsoft.com/office/officeart/2005/8/layout/hierarchy3"/>
    <dgm:cxn modelId="{189060B3-5C2E-4CDA-A33C-39D3525551D8}" type="presParOf" srcId="{93BE01B3-ACF5-4046-9223-4E243D4E4381}" destId="{E8C620B6-1B4D-4DD5-AE3D-87A600319552}" srcOrd="0" destOrd="0" presId="urn:microsoft.com/office/officeart/2005/8/layout/hierarchy3"/>
    <dgm:cxn modelId="{CD917065-D94A-4C55-84C6-625F65BDC1CE}" type="presParOf" srcId="{93BE01B3-ACF5-4046-9223-4E243D4E4381}" destId="{8616B6B7-2E3C-415F-AB3E-F13C7D195E46}" srcOrd="1" destOrd="0" presId="urn:microsoft.com/office/officeart/2005/8/layout/hierarchy3"/>
    <dgm:cxn modelId="{620F1AC3-9E6B-4113-B146-6C40DB9796F1}" type="presParOf" srcId="{93BE01B3-ACF5-4046-9223-4E243D4E4381}" destId="{07A4C30D-9E23-4E74-8BDC-6E4222E3ADED}" srcOrd="2" destOrd="0" presId="urn:microsoft.com/office/officeart/2005/8/layout/hierarchy3"/>
    <dgm:cxn modelId="{7DF5CE82-5BBF-4790-9AB1-B749F174836D}" type="presParOf" srcId="{93BE01B3-ACF5-4046-9223-4E243D4E4381}" destId="{F5773F43-84DA-48A2-85F2-4F600EE6945F}" srcOrd="3" destOrd="0" presId="urn:microsoft.com/office/officeart/2005/8/layout/hierarchy3"/>
    <dgm:cxn modelId="{80D00278-2121-4D00-B617-7883EF388785}" type="presParOf" srcId="{93BE01B3-ACF5-4046-9223-4E243D4E4381}" destId="{3458C113-69EF-4111-88A9-45EE045207D7}" srcOrd="4" destOrd="0" presId="urn:microsoft.com/office/officeart/2005/8/layout/hierarchy3"/>
    <dgm:cxn modelId="{B72E98CF-5922-4DF7-8D9A-CE7AA8341E84}" type="presParOf" srcId="{93BE01B3-ACF5-4046-9223-4E243D4E4381}" destId="{CBFB2191-4236-4520-9015-3333F1E8142D}" srcOrd="5"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34FB33-5FCC-4C39-9F33-4026C09670C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67702AE-074A-48C2-B287-8DAF0C8F4163}">
      <dgm:prSet phldrT="[Text]" custT="1"/>
      <dgm:spPr/>
      <dgm:t>
        <a:bodyPr/>
        <a:lstStyle/>
        <a:p>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a:t>
          </a:r>
        </a:p>
      </dgm:t>
    </dgm:pt>
    <dgm:pt modelId="{082D17FF-3E7B-481C-ABCB-541D52E33823}" type="parTrans" cxnId="{65FB1CE2-EF02-4083-80D3-A33063C2B323}">
      <dgm:prSet/>
      <dgm:spPr/>
      <dgm:t>
        <a:bodyPr/>
        <a:lstStyle/>
        <a:p>
          <a:endParaRPr lang="en-US" sz="2200">
            <a:latin typeface="Times New Roman" panose="02020603050405020304" pitchFamily="18" charset="0"/>
            <a:cs typeface="Times New Roman" panose="02020603050405020304" pitchFamily="18" charset="0"/>
          </a:endParaRPr>
        </a:p>
      </dgm:t>
    </dgm:pt>
    <dgm:pt modelId="{26FB2EDD-DDA5-44CF-B113-0AB8E6E1E382}" type="sibTrans" cxnId="{65FB1CE2-EF02-4083-80D3-A33063C2B323}">
      <dgm:prSet/>
      <dgm:spPr/>
      <dgm:t>
        <a:bodyPr/>
        <a:lstStyle/>
        <a:p>
          <a:endParaRPr lang="en-US" sz="2200">
            <a:latin typeface="Times New Roman" panose="02020603050405020304" pitchFamily="18" charset="0"/>
            <a:cs typeface="Times New Roman" panose="02020603050405020304" pitchFamily="18" charset="0"/>
          </a:endParaRPr>
        </a:p>
      </dgm:t>
    </dgm:pt>
    <dgm:pt modelId="{4A10206D-F17A-418B-8A33-B4DE884DA0B7}">
      <dgm:prSet phldrT="[Text]" custT="1"/>
      <dgm:spPr/>
      <dgm:t>
        <a:bodyPr/>
        <a:lstStyle/>
        <a:p>
          <a:pPr algn="just"/>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cấp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cổng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cổng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endParaRPr lang="en-US" sz="2200" dirty="0">
            <a:latin typeface="Times New Roman" panose="02020603050405020304" pitchFamily="18" charset="0"/>
            <a:cs typeface="Times New Roman" panose="02020603050405020304" pitchFamily="18" charset="0"/>
          </a:endParaRPr>
        </a:p>
      </dgm:t>
    </dgm:pt>
    <dgm:pt modelId="{7A6B6A1B-05EB-456D-B162-39A4381F7DCF}" type="parTrans" cxnId="{D10A58CD-BE2A-4EE5-B05B-437E1E5C97E8}">
      <dgm:prSet/>
      <dgm:spPr/>
      <dgm:t>
        <a:bodyPr/>
        <a:lstStyle/>
        <a:p>
          <a:endParaRPr lang="en-US" sz="2200">
            <a:latin typeface="Times New Roman" panose="02020603050405020304" pitchFamily="18" charset="0"/>
            <a:cs typeface="Times New Roman" panose="02020603050405020304" pitchFamily="18" charset="0"/>
          </a:endParaRPr>
        </a:p>
      </dgm:t>
    </dgm:pt>
    <dgm:pt modelId="{220E81F2-719C-4A75-B7E6-F9F8C2E94060}" type="sibTrans" cxnId="{D10A58CD-BE2A-4EE5-B05B-437E1E5C97E8}">
      <dgm:prSet/>
      <dgm:spPr/>
      <dgm:t>
        <a:bodyPr/>
        <a:lstStyle/>
        <a:p>
          <a:endParaRPr lang="en-US" sz="2200">
            <a:latin typeface="Times New Roman" panose="02020603050405020304" pitchFamily="18" charset="0"/>
            <a:cs typeface="Times New Roman" panose="02020603050405020304" pitchFamily="18" charset="0"/>
          </a:endParaRPr>
        </a:p>
      </dgm:t>
    </dgm:pt>
    <dgm:pt modelId="{98B05994-8D09-4B0C-859C-2EB34EAE9975}">
      <dgm:prSet phldrT="[Text]" custT="1"/>
      <dgm:spPr/>
      <dgm:t>
        <a:bodyPr/>
        <a:lstStyle/>
        <a:p>
          <a:pPr algn="just"/>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chia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endParaRPr lang="en-US" sz="2200" dirty="0">
            <a:latin typeface="Times New Roman" panose="02020603050405020304" pitchFamily="18" charset="0"/>
            <a:cs typeface="Times New Roman" panose="02020603050405020304" pitchFamily="18" charset="0"/>
          </a:endParaRPr>
        </a:p>
      </dgm:t>
    </dgm:pt>
    <dgm:pt modelId="{8DCB983C-6031-400B-9F85-0E6F53A957C6}" type="parTrans" cxnId="{1295F5C5-98F0-4A90-ADF1-9B527FB3E8F2}">
      <dgm:prSet/>
      <dgm:spPr/>
      <dgm:t>
        <a:bodyPr/>
        <a:lstStyle/>
        <a:p>
          <a:endParaRPr lang="en-US" sz="2200">
            <a:latin typeface="Times New Roman" panose="02020603050405020304" pitchFamily="18" charset="0"/>
            <a:cs typeface="Times New Roman" panose="02020603050405020304" pitchFamily="18" charset="0"/>
          </a:endParaRPr>
        </a:p>
      </dgm:t>
    </dgm:pt>
    <dgm:pt modelId="{2D0B4C8A-3B43-47B2-AE0A-D95EC3733548}" type="sibTrans" cxnId="{1295F5C5-98F0-4A90-ADF1-9B527FB3E8F2}">
      <dgm:prSet/>
      <dgm:spPr/>
      <dgm:t>
        <a:bodyPr/>
        <a:lstStyle/>
        <a:p>
          <a:endParaRPr lang="en-US" sz="2200">
            <a:latin typeface="Times New Roman" panose="02020603050405020304" pitchFamily="18" charset="0"/>
            <a:cs typeface="Times New Roman" panose="02020603050405020304" pitchFamily="18" charset="0"/>
          </a:endParaRPr>
        </a:p>
      </dgm:t>
    </dgm:pt>
    <dgm:pt modelId="{D3085DA6-892D-4DF6-B9BF-E7AC43E71A61}">
      <dgm:prSet phldrT="[Text]" custT="1"/>
      <dgm:spPr/>
      <dgm:t>
        <a:bodyPr/>
        <a:lstStyle/>
        <a:p>
          <a:pPr algn="just"/>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gửi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gói</a:t>
          </a:r>
          <a:r>
            <a:rPr lang="en-US" sz="2200" dirty="0">
              <a:latin typeface="Times New Roman" panose="02020603050405020304" pitchFamily="18" charset="0"/>
              <a:cs typeface="Times New Roman" panose="02020603050405020304" pitchFamily="18" charset="0"/>
            </a:rPr>
            <a:t> tin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sót</a:t>
          </a:r>
          <a:r>
            <a:rPr lang="en-US" sz="2200" dirty="0">
              <a:latin typeface="Times New Roman" panose="02020603050405020304" pitchFamily="18" charset="0"/>
              <a:cs typeface="Times New Roman" panose="02020603050405020304" pitchFamily="18" charset="0"/>
            </a:rPr>
            <a:t> hay </a:t>
          </a:r>
          <a:r>
            <a:rPr lang="en-US" sz="2200" dirty="0" err="1">
              <a:latin typeface="Times New Roman" panose="02020603050405020304" pitchFamily="18" charset="0"/>
              <a:cs typeface="Times New Roman" panose="02020603050405020304" pitchFamily="18" charset="0"/>
            </a:rPr>
            <a:t>thất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nhằm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gửi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endParaRPr lang="en-US" sz="2200" dirty="0">
            <a:latin typeface="Times New Roman" panose="02020603050405020304" pitchFamily="18" charset="0"/>
            <a:cs typeface="Times New Roman" panose="02020603050405020304" pitchFamily="18" charset="0"/>
          </a:endParaRPr>
        </a:p>
      </dgm:t>
    </dgm:pt>
    <dgm:pt modelId="{642B3B36-D964-4994-B962-C3FCC9A3114D}" type="parTrans" cxnId="{7A8DBD5B-379B-4928-843D-9F8DF70F0F5C}">
      <dgm:prSet/>
      <dgm:spPr/>
      <dgm:t>
        <a:bodyPr/>
        <a:lstStyle/>
        <a:p>
          <a:endParaRPr lang="en-US" sz="2200">
            <a:latin typeface="Times New Roman" panose="02020603050405020304" pitchFamily="18" charset="0"/>
            <a:cs typeface="Times New Roman" panose="02020603050405020304" pitchFamily="18" charset="0"/>
          </a:endParaRPr>
        </a:p>
      </dgm:t>
    </dgm:pt>
    <dgm:pt modelId="{46FE6392-3867-4D1F-ABC2-D964772BD0A2}" type="sibTrans" cxnId="{7A8DBD5B-379B-4928-843D-9F8DF70F0F5C}">
      <dgm:prSet/>
      <dgm:spPr/>
      <dgm:t>
        <a:bodyPr/>
        <a:lstStyle/>
        <a:p>
          <a:endParaRPr lang="en-US" sz="2200">
            <a:latin typeface="Times New Roman" panose="02020603050405020304" pitchFamily="18" charset="0"/>
            <a:cs typeface="Times New Roman" panose="02020603050405020304" pitchFamily="18" charset="0"/>
          </a:endParaRPr>
        </a:p>
      </dgm:t>
    </dgm:pt>
    <dgm:pt modelId="{605FBC47-2B8E-4D4F-A884-0998BAEF3764}" type="pres">
      <dgm:prSet presAssocID="{FA34FB33-5FCC-4C39-9F33-4026C09670C9}" presName="diagram" presStyleCnt="0">
        <dgm:presLayoutVars>
          <dgm:chPref val="1"/>
          <dgm:dir/>
          <dgm:animOne val="branch"/>
          <dgm:animLvl val="lvl"/>
          <dgm:resizeHandles/>
        </dgm:presLayoutVars>
      </dgm:prSet>
      <dgm:spPr/>
      <dgm:t>
        <a:bodyPr/>
        <a:lstStyle/>
        <a:p>
          <a:endParaRPr lang="en-US"/>
        </a:p>
      </dgm:t>
    </dgm:pt>
    <dgm:pt modelId="{D7F86A5F-D3AD-4F71-A3C2-7D80578027A4}" type="pres">
      <dgm:prSet presAssocID="{C67702AE-074A-48C2-B287-8DAF0C8F4163}" presName="root" presStyleCnt="0"/>
      <dgm:spPr/>
    </dgm:pt>
    <dgm:pt modelId="{B249DF30-51A9-4DB3-A2F9-1D6027D4334F}" type="pres">
      <dgm:prSet presAssocID="{C67702AE-074A-48C2-B287-8DAF0C8F4163}" presName="rootComposite" presStyleCnt="0"/>
      <dgm:spPr/>
    </dgm:pt>
    <dgm:pt modelId="{0BE97F67-52AB-4D5D-8E33-B40D2F7D6320}" type="pres">
      <dgm:prSet presAssocID="{C67702AE-074A-48C2-B287-8DAF0C8F4163}" presName="rootText" presStyleLbl="node1" presStyleIdx="0" presStyleCnt="1" custScaleX="134938" custScaleY="87910"/>
      <dgm:spPr/>
      <dgm:t>
        <a:bodyPr/>
        <a:lstStyle/>
        <a:p>
          <a:endParaRPr lang="en-US"/>
        </a:p>
      </dgm:t>
    </dgm:pt>
    <dgm:pt modelId="{9BC5AA7C-3E12-403F-91F9-192C232264C8}" type="pres">
      <dgm:prSet presAssocID="{C67702AE-074A-48C2-B287-8DAF0C8F4163}" presName="rootConnector" presStyleLbl="node1" presStyleIdx="0" presStyleCnt="1"/>
      <dgm:spPr/>
      <dgm:t>
        <a:bodyPr/>
        <a:lstStyle/>
        <a:p>
          <a:endParaRPr lang="en-US"/>
        </a:p>
      </dgm:t>
    </dgm:pt>
    <dgm:pt modelId="{93BE01B3-ACF5-4046-9223-4E243D4E4381}" type="pres">
      <dgm:prSet presAssocID="{C67702AE-074A-48C2-B287-8DAF0C8F4163}" presName="childShape" presStyleCnt="0"/>
      <dgm:spPr/>
    </dgm:pt>
    <dgm:pt modelId="{E8C620B6-1B4D-4DD5-AE3D-87A600319552}" type="pres">
      <dgm:prSet presAssocID="{7A6B6A1B-05EB-456D-B162-39A4381F7DCF}" presName="Name13" presStyleLbl="parChTrans1D2" presStyleIdx="0" presStyleCnt="3"/>
      <dgm:spPr/>
      <dgm:t>
        <a:bodyPr/>
        <a:lstStyle/>
        <a:p>
          <a:endParaRPr lang="en-US"/>
        </a:p>
      </dgm:t>
    </dgm:pt>
    <dgm:pt modelId="{8616B6B7-2E3C-415F-AB3E-F13C7D195E46}" type="pres">
      <dgm:prSet presAssocID="{4A10206D-F17A-418B-8A33-B4DE884DA0B7}" presName="childText" presStyleLbl="bgAcc1" presStyleIdx="0" presStyleCnt="3" custScaleX="663130">
        <dgm:presLayoutVars>
          <dgm:bulletEnabled val="1"/>
        </dgm:presLayoutVars>
      </dgm:prSet>
      <dgm:spPr/>
      <dgm:t>
        <a:bodyPr/>
        <a:lstStyle/>
        <a:p>
          <a:endParaRPr lang="en-US"/>
        </a:p>
      </dgm:t>
    </dgm:pt>
    <dgm:pt modelId="{07A4C30D-9E23-4E74-8BDC-6E4222E3ADED}" type="pres">
      <dgm:prSet presAssocID="{8DCB983C-6031-400B-9F85-0E6F53A957C6}" presName="Name13" presStyleLbl="parChTrans1D2" presStyleIdx="1" presStyleCnt="3"/>
      <dgm:spPr/>
      <dgm:t>
        <a:bodyPr/>
        <a:lstStyle/>
        <a:p>
          <a:endParaRPr lang="en-US"/>
        </a:p>
      </dgm:t>
    </dgm:pt>
    <dgm:pt modelId="{F5773F43-84DA-48A2-85F2-4F600EE6945F}" type="pres">
      <dgm:prSet presAssocID="{98B05994-8D09-4B0C-859C-2EB34EAE9975}" presName="childText" presStyleLbl="bgAcc1" presStyleIdx="1" presStyleCnt="3" custScaleX="663130">
        <dgm:presLayoutVars>
          <dgm:bulletEnabled val="1"/>
        </dgm:presLayoutVars>
      </dgm:prSet>
      <dgm:spPr/>
      <dgm:t>
        <a:bodyPr/>
        <a:lstStyle/>
        <a:p>
          <a:endParaRPr lang="en-US"/>
        </a:p>
      </dgm:t>
    </dgm:pt>
    <dgm:pt modelId="{3458C113-69EF-4111-88A9-45EE045207D7}" type="pres">
      <dgm:prSet presAssocID="{642B3B36-D964-4994-B962-C3FCC9A3114D}" presName="Name13" presStyleLbl="parChTrans1D2" presStyleIdx="2" presStyleCnt="3"/>
      <dgm:spPr/>
      <dgm:t>
        <a:bodyPr/>
        <a:lstStyle/>
        <a:p>
          <a:endParaRPr lang="en-US"/>
        </a:p>
      </dgm:t>
    </dgm:pt>
    <dgm:pt modelId="{CBFB2191-4236-4520-9015-3333F1E8142D}" type="pres">
      <dgm:prSet presAssocID="{D3085DA6-892D-4DF6-B9BF-E7AC43E71A61}" presName="childText" presStyleLbl="bgAcc1" presStyleIdx="2" presStyleCnt="3" custScaleX="663130">
        <dgm:presLayoutVars>
          <dgm:bulletEnabled val="1"/>
        </dgm:presLayoutVars>
      </dgm:prSet>
      <dgm:spPr/>
      <dgm:t>
        <a:bodyPr/>
        <a:lstStyle/>
        <a:p>
          <a:endParaRPr lang="en-US"/>
        </a:p>
      </dgm:t>
    </dgm:pt>
  </dgm:ptLst>
  <dgm:cxnLst>
    <dgm:cxn modelId="{68FF6B23-1FA8-4492-A904-46D0DC0D5D6E}" type="presOf" srcId="{4A10206D-F17A-418B-8A33-B4DE884DA0B7}" destId="{8616B6B7-2E3C-415F-AB3E-F13C7D195E46}" srcOrd="0" destOrd="0" presId="urn:microsoft.com/office/officeart/2005/8/layout/hierarchy3"/>
    <dgm:cxn modelId="{FA418931-6BBA-426F-A5E5-82CC899A3C48}" type="presOf" srcId="{642B3B36-D964-4994-B962-C3FCC9A3114D}" destId="{3458C113-69EF-4111-88A9-45EE045207D7}" srcOrd="0" destOrd="0" presId="urn:microsoft.com/office/officeart/2005/8/layout/hierarchy3"/>
    <dgm:cxn modelId="{1539271F-4F1B-476C-B170-07FEFCAE4D86}" type="presOf" srcId="{FA34FB33-5FCC-4C39-9F33-4026C09670C9}" destId="{605FBC47-2B8E-4D4F-A884-0998BAEF3764}" srcOrd="0" destOrd="0" presId="urn:microsoft.com/office/officeart/2005/8/layout/hierarchy3"/>
    <dgm:cxn modelId="{65FB1CE2-EF02-4083-80D3-A33063C2B323}" srcId="{FA34FB33-5FCC-4C39-9F33-4026C09670C9}" destId="{C67702AE-074A-48C2-B287-8DAF0C8F4163}" srcOrd="0" destOrd="0" parTransId="{082D17FF-3E7B-481C-ABCB-541D52E33823}" sibTransId="{26FB2EDD-DDA5-44CF-B113-0AB8E6E1E382}"/>
    <dgm:cxn modelId="{13846265-E73A-4B4B-95A9-9F9F60101948}" type="presOf" srcId="{C67702AE-074A-48C2-B287-8DAF0C8F4163}" destId="{9BC5AA7C-3E12-403F-91F9-192C232264C8}" srcOrd="1" destOrd="0" presId="urn:microsoft.com/office/officeart/2005/8/layout/hierarchy3"/>
    <dgm:cxn modelId="{9D63DD7F-3C28-4AEE-B0E6-1B8192638BC4}" type="presOf" srcId="{C67702AE-074A-48C2-B287-8DAF0C8F4163}" destId="{0BE97F67-52AB-4D5D-8E33-B40D2F7D6320}" srcOrd="0" destOrd="0" presId="urn:microsoft.com/office/officeart/2005/8/layout/hierarchy3"/>
    <dgm:cxn modelId="{1295F5C5-98F0-4A90-ADF1-9B527FB3E8F2}" srcId="{C67702AE-074A-48C2-B287-8DAF0C8F4163}" destId="{98B05994-8D09-4B0C-859C-2EB34EAE9975}" srcOrd="1" destOrd="0" parTransId="{8DCB983C-6031-400B-9F85-0E6F53A957C6}" sibTransId="{2D0B4C8A-3B43-47B2-AE0A-D95EC3733548}"/>
    <dgm:cxn modelId="{71D1DA3D-EFB6-4AEC-86A7-F5E96643C771}" type="presOf" srcId="{8DCB983C-6031-400B-9F85-0E6F53A957C6}" destId="{07A4C30D-9E23-4E74-8BDC-6E4222E3ADED}" srcOrd="0" destOrd="0" presId="urn:microsoft.com/office/officeart/2005/8/layout/hierarchy3"/>
    <dgm:cxn modelId="{D10A58CD-BE2A-4EE5-B05B-437E1E5C97E8}" srcId="{C67702AE-074A-48C2-B287-8DAF0C8F4163}" destId="{4A10206D-F17A-418B-8A33-B4DE884DA0B7}" srcOrd="0" destOrd="0" parTransId="{7A6B6A1B-05EB-456D-B162-39A4381F7DCF}" sibTransId="{220E81F2-719C-4A75-B7E6-F9F8C2E94060}"/>
    <dgm:cxn modelId="{97007710-692C-4EC5-B5FB-B3E953993752}" type="presOf" srcId="{7A6B6A1B-05EB-456D-B162-39A4381F7DCF}" destId="{E8C620B6-1B4D-4DD5-AE3D-87A600319552}" srcOrd="0" destOrd="0" presId="urn:microsoft.com/office/officeart/2005/8/layout/hierarchy3"/>
    <dgm:cxn modelId="{7A8DBD5B-379B-4928-843D-9F8DF70F0F5C}" srcId="{C67702AE-074A-48C2-B287-8DAF0C8F4163}" destId="{D3085DA6-892D-4DF6-B9BF-E7AC43E71A61}" srcOrd="2" destOrd="0" parTransId="{642B3B36-D964-4994-B962-C3FCC9A3114D}" sibTransId="{46FE6392-3867-4D1F-ABC2-D964772BD0A2}"/>
    <dgm:cxn modelId="{F2A91559-C357-4047-AF3B-546F3E38ED99}" type="presOf" srcId="{98B05994-8D09-4B0C-859C-2EB34EAE9975}" destId="{F5773F43-84DA-48A2-85F2-4F600EE6945F}" srcOrd="0" destOrd="0" presId="urn:microsoft.com/office/officeart/2005/8/layout/hierarchy3"/>
    <dgm:cxn modelId="{7A489AB2-EC31-4F13-9350-B06EB7AF5F02}" type="presOf" srcId="{D3085DA6-892D-4DF6-B9BF-E7AC43E71A61}" destId="{CBFB2191-4236-4520-9015-3333F1E8142D}" srcOrd="0" destOrd="0" presId="urn:microsoft.com/office/officeart/2005/8/layout/hierarchy3"/>
    <dgm:cxn modelId="{9D2484E8-6AA6-458B-ACE9-826E30C06F00}" type="presParOf" srcId="{605FBC47-2B8E-4D4F-A884-0998BAEF3764}" destId="{D7F86A5F-D3AD-4F71-A3C2-7D80578027A4}" srcOrd="0" destOrd="0" presId="urn:microsoft.com/office/officeart/2005/8/layout/hierarchy3"/>
    <dgm:cxn modelId="{27ED1B7E-DBEE-472D-A23D-ECEB6D48B17E}" type="presParOf" srcId="{D7F86A5F-D3AD-4F71-A3C2-7D80578027A4}" destId="{B249DF30-51A9-4DB3-A2F9-1D6027D4334F}" srcOrd="0" destOrd="0" presId="urn:microsoft.com/office/officeart/2005/8/layout/hierarchy3"/>
    <dgm:cxn modelId="{38B42E11-0C39-4EBF-8726-ECA6C85FD703}" type="presParOf" srcId="{B249DF30-51A9-4DB3-A2F9-1D6027D4334F}" destId="{0BE97F67-52AB-4D5D-8E33-B40D2F7D6320}" srcOrd="0" destOrd="0" presId="urn:microsoft.com/office/officeart/2005/8/layout/hierarchy3"/>
    <dgm:cxn modelId="{57593896-D015-4F58-B3EE-D064C2BE0DDF}" type="presParOf" srcId="{B249DF30-51A9-4DB3-A2F9-1D6027D4334F}" destId="{9BC5AA7C-3E12-403F-91F9-192C232264C8}" srcOrd="1" destOrd="0" presId="urn:microsoft.com/office/officeart/2005/8/layout/hierarchy3"/>
    <dgm:cxn modelId="{2F37B080-700A-453F-ABA9-621CE799402D}" type="presParOf" srcId="{D7F86A5F-D3AD-4F71-A3C2-7D80578027A4}" destId="{93BE01B3-ACF5-4046-9223-4E243D4E4381}" srcOrd="1" destOrd="0" presId="urn:microsoft.com/office/officeart/2005/8/layout/hierarchy3"/>
    <dgm:cxn modelId="{189060B3-5C2E-4CDA-A33C-39D3525551D8}" type="presParOf" srcId="{93BE01B3-ACF5-4046-9223-4E243D4E4381}" destId="{E8C620B6-1B4D-4DD5-AE3D-87A600319552}" srcOrd="0" destOrd="0" presId="urn:microsoft.com/office/officeart/2005/8/layout/hierarchy3"/>
    <dgm:cxn modelId="{CD917065-D94A-4C55-84C6-625F65BDC1CE}" type="presParOf" srcId="{93BE01B3-ACF5-4046-9223-4E243D4E4381}" destId="{8616B6B7-2E3C-415F-AB3E-F13C7D195E46}" srcOrd="1" destOrd="0" presId="urn:microsoft.com/office/officeart/2005/8/layout/hierarchy3"/>
    <dgm:cxn modelId="{620F1AC3-9E6B-4113-B146-6C40DB9796F1}" type="presParOf" srcId="{93BE01B3-ACF5-4046-9223-4E243D4E4381}" destId="{07A4C30D-9E23-4E74-8BDC-6E4222E3ADED}" srcOrd="2" destOrd="0" presId="urn:microsoft.com/office/officeart/2005/8/layout/hierarchy3"/>
    <dgm:cxn modelId="{7DF5CE82-5BBF-4790-9AB1-B749F174836D}" type="presParOf" srcId="{93BE01B3-ACF5-4046-9223-4E243D4E4381}" destId="{F5773F43-84DA-48A2-85F2-4F600EE6945F}" srcOrd="3" destOrd="0" presId="urn:microsoft.com/office/officeart/2005/8/layout/hierarchy3"/>
    <dgm:cxn modelId="{80D00278-2121-4D00-B617-7883EF388785}" type="presParOf" srcId="{93BE01B3-ACF5-4046-9223-4E243D4E4381}" destId="{3458C113-69EF-4111-88A9-45EE045207D7}" srcOrd="4" destOrd="0" presId="urn:microsoft.com/office/officeart/2005/8/layout/hierarchy3"/>
    <dgm:cxn modelId="{B72E98CF-5922-4DF7-8D9A-CE7AA8341E84}" type="presParOf" srcId="{93BE01B3-ACF5-4046-9223-4E243D4E4381}" destId="{CBFB2191-4236-4520-9015-3333F1E8142D}"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34FB33-5FCC-4C39-9F33-4026C09670C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67702AE-074A-48C2-B287-8DAF0C8F4163}">
      <dgm:prSet phldrT="[Text]" custT="1"/>
      <dgm:spPr/>
      <dgm:t>
        <a:bodyPr/>
        <a:lstStyle/>
        <a:p>
          <a:r>
            <a:rPr lang="en-US" sz="2200" dirty="0">
              <a:latin typeface="Times New Roman" panose="02020603050405020304" pitchFamily="18" charset="0"/>
              <a:cs typeface="Times New Roman" panose="02020603050405020304" pitchFamily="18" charset="0"/>
            </a:rPr>
            <a:t>Ý </a:t>
          </a:r>
          <a:r>
            <a:rPr lang="en-US" sz="2200" dirty="0" err="1">
              <a:latin typeface="Times New Roman" panose="02020603050405020304" pitchFamily="18" charset="0"/>
              <a:cs typeface="Times New Roman" panose="02020603050405020304" pitchFamily="18" charset="0"/>
            </a:rPr>
            <a:t>nghĩa</a:t>
          </a:r>
          <a:endParaRPr lang="en-US" sz="2200" dirty="0">
            <a:latin typeface="Times New Roman" panose="02020603050405020304" pitchFamily="18" charset="0"/>
            <a:cs typeface="Times New Roman" panose="02020603050405020304" pitchFamily="18" charset="0"/>
          </a:endParaRPr>
        </a:p>
      </dgm:t>
    </dgm:pt>
    <dgm:pt modelId="{082D17FF-3E7B-481C-ABCB-541D52E33823}" type="parTrans" cxnId="{65FB1CE2-EF02-4083-80D3-A33063C2B323}">
      <dgm:prSet/>
      <dgm:spPr/>
      <dgm:t>
        <a:bodyPr/>
        <a:lstStyle/>
        <a:p>
          <a:endParaRPr lang="en-US" sz="2200">
            <a:latin typeface="Times New Roman" panose="02020603050405020304" pitchFamily="18" charset="0"/>
            <a:cs typeface="Times New Roman" panose="02020603050405020304" pitchFamily="18" charset="0"/>
          </a:endParaRPr>
        </a:p>
      </dgm:t>
    </dgm:pt>
    <dgm:pt modelId="{26FB2EDD-DDA5-44CF-B113-0AB8E6E1E382}" type="sibTrans" cxnId="{65FB1CE2-EF02-4083-80D3-A33063C2B323}">
      <dgm:prSet/>
      <dgm:spPr/>
      <dgm:t>
        <a:bodyPr/>
        <a:lstStyle/>
        <a:p>
          <a:endParaRPr lang="en-US" sz="2200">
            <a:latin typeface="Times New Roman" panose="02020603050405020304" pitchFamily="18" charset="0"/>
            <a:cs typeface="Times New Roman" panose="02020603050405020304" pitchFamily="18" charset="0"/>
          </a:endParaRPr>
        </a:p>
      </dgm:t>
    </dgm:pt>
    <dgm:pt modelId="{4A10206D-F17A-418B-8A33-B4DE884DA0B7}">
      <dgm:prSet phldrT="[Text]" custT="1"/>
      <dgm:spPr/>
      <dgm:t>
        <a:bodyPr/>
        <a:lstStyle/>
        <a:p>
          <a:pPr algn="just"/>
          <a:r>
            <a:rPr lang="en-US" sz="2200" dirty="0" err="1">
              <a:latin typeface="Times New Roman" panose="02020603050405020304" pitchFamily="18" charset="0"/>
              <a:cs typeface="Times New Roman" panose="02020603050405020304" pitchFamily="18" charset="0"/>
            </a:rPr>
            <a:t>Đảm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xác</a:t>
          </a:r>
          <a:r>
            <a:rPr lang="en-US" sz="2200" dirty="0">
              <a:latin typeface="Times New Roman" panose="02020603050405020304" pitchFamily="18" charset="0"/>
              <a:cs typeface="Times New Roman" panose="02020603050405020304" pitchFamily="18" charset="0"/>
            </a:rPr>
            <a:t>, tin </a:t>
          </a:r>
          <a:r>
            <a:rPr lang="en-US" sz="2200" dirty="0" err="1">
              <a:latin typeface="Times New Roman" panose="02020603050405020304" pitchFamily="18" charset="0"/>
              <a:cs typeface="Times New Roman" panose="02020603050405020304" pitchFamily="18" charset="0"/>
            </a:rPr>
            <a:t>cậy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a:t>
          </a:r>
          <a:endParaRPr lang="en-US" sz="2200" dirty="0">
            <a:latin typeface="Times New Roman" panose="02020603050405020304" pitchFamily="18" charset="0"/>
            <a:cs typeface="Times New Roman" panose="02020603050405020304" pitchFamily="18" charset="0"/>
          </a:endParaRPr>
        </a:p>
      </dgm:t>
    </dgm:pt>
    <dgm:pt modelId="{7A6B6A1B-05EB-456D-B162-39A4381F7DCF}" type="parTrans" cxnId="{D10A58CD-BE2A-4EE5-B05B-437E1E5C97E8}">
      <dgm:prSet/>
      <dgm:spPr/>
      <dgm:t>
        <a:bodyPr/>
        <a:lstStyle/>
        <a:p>
          <a:endParaRPr lang="en-US" sz="2200">
            <a:latin typeface="Times New Roman" panose="02020603050405020304" pitchFamily="18" charset="0"/>
            <a:cs typeface="Times New Roman" panose="02020603050405020304" pitchFamily="18" charset="0"/>
          </a:endParaRPr>
        </a:p>
      </dgm:t>
    </dgm:pt>
    <dgm:pt modelId="{220E81F2-719C-4A75-B7E6-F9F8C2E94060}" type="sibTrans" cxnId="{D10A58CD-BE2A-4EE5-B05B-437E1E5C97E8}">
      <dgm:prSet/>
      <dgm:spPr/>
      <dgm:t>
        <a:bodyPr/>
        <a:lstStyle/>
        <a:p>
          <a:endParaRPr lang="en-US" sz="2200">
            <a:latin typeface="Times New Roman" panose="02020603050405020304" pitchFamily="18" charset="0"/>
            <a:cs typeface="Times New Roman" panose="02020603050405020304" pitchFamily="18" charset="0"/>
          </a:endParaRPr>
        </a:p>
      </dgm:t>
    </dgm:pt>
    <dgm:pt modelId="{605FBC47-2B8E-4D4F-A884-0998BAEF3764}" type="pres">
      <dgm:prSet presAssocID="{FA34FB33-5FCC-4C39-9F33-4026C09670C9}" presName="diagram" presStyleCnt="0">
        <dgm:presLayoutVars>
          <dgm:chPref val="1"/>
          <dgm:dir/>
          <dgm:animOne val="branch"/>
          <dgm:animLvl val="lvl"/>
          <dgm:resizeHandles/>
        </dgm:presLayoutVars>
      </dgm:prSet>
      <dgm:spPr/>
      <dgm:t>
        <a:bodyPr/>
        <a:lstStyle/>
        <a:p>
          <a:endParaRPr lang="en-US"/>
        </a:p>
      </dgm:t>
    </dgm:pt>
    <dgm:pt modelId="{D7F86A5F-D3AD-4F71-A3C2-7D80578027A4}" type="pres">
      <dgm:prSet presAssocID="{C67702AE-074A-48C2-B287-8DAF0C8F4163}" presName="root" presStyleCnt="0"/>
      <dgm:spPr/>
    </dgm:pt>
    <dgm:pt modelId="{B249DF30-51A9-4DB3-A2F9-1D6027D4334F}" type="pres">
      <dgm:prSet presAssocID="{C67702AE-074A-48C2-B287-8DAF0C8F4163}" presName="rootComposite" presStyleCnt="0"/>
      <dgm:spPr/>
    </dgm:pt>
    <dgm:pt modelId="{0BE97F67-52AB-4D5D-8E33-B40D2F7D6320}" type="pres">
      <dgm:prSet presAssocID="{C67702AE-074A-48C2-B287-8DAF0C8F4163}" presName="rootText" presStyleLbl="node1" presStyleIdx="0" presStyleCnt="1" custScaleX="122354"/>
      <dgm:spPr/>
      <dgm:t>
        <a:bodyPr/>
        <a:lstStyle/>
        <a:p>
          <a:endParaRPr lang="en-US"/>
        </a:p>
      </dgm:t>
    </dgm:pt>
    <dgm:pt modelId="{9BC5AA7C-3E12-403F-91F9-192C232264C8}" type="pres">
      <dgm:prSet presAssocID="{C67702AE-074A-48C2-B287-8DAF0C8F4163}" presName="rootConnector" presStyleLbl="node1" presStyleIdx="0" presStyleCnt="1"/>
      <dgm:spPr/>
      <dgm:t>
        <a:bodyPr/>
        <a:lstStyle/>
        <a:p>
          <a:endParaRPr lang="en-US"/>
        </a:p>
      </dgm:t>
    </dgm:pt>
    <dgm:pt modelId="{93BE01B3-ACF5-4046-9223-4E243D4E4381}" type="pres">
      <dgm:prSet presAssocID="{C67702AE-074A-48C2-B287-8DAF0C8F4163}" presName="childShape" presStyleCnt="0"/>
      <dgm:spPr/>
    </dgm:pt>
    <dgm:pt modelId="{E8C620B6-1B4D-4DD5-AE3D-87A600319552}" type="pres">
      <dgm:prSet presAssocID="{7A6B6A1B-05EB-456D-B162-39A4381F7DCF}" presName="Name13" presStyleLbl="parChTrans1D2" presStyleIdx="0" presStyleCnt="1"/>
      <dgm:spPr/>
      <dgm:t>
        <a:bodyPr/>
        <a:lstStyle/>
        <a:p>
          <a:endParaRPr lang="en-US"/>
        </a:p>
      </dgm:t>
    </dgm:pt>
    <dgm:pt modelId="{8616B6B7-2E3C-415F-AB3E-F13C7D195E46}" type="pres">
      <dgm:prSet presAssocID="{4A10206D-F17A-418B-8A33-B4DE884DA0B7}" presName="childText" presStyleLbl="bgAcc1" presStyleIdx="0" presStyleCnt="1" custScaleX="686499">
        <dgm:presLayoutVars>
          <dgm:bulletEnabled val="1"/>
        </dgm:presLayoutVars>
      </dgm:prSet>
      <dgm:spPr/>
      <dgm:t>
        <a:bodyPr/>
        <a:lstStyle/>
        <a:p>
          <a:endParaRPr lang="en-US"/>
        </a:p>
      </dgm:t>
    </dgm:pt>
  </dgm:ptLst>
  <dgm:cxnLst>
    <dgm:cxn modelId="{68FF6B23-1FA8-4492-A904-46D0DC0D5D6E}" type="presOf" srcId="{4A10206D-F17A-418B-8A33-B4DE884DA0B7}" destId="{8616B6B7-2E3C-415F-AB3E-F13C7D195E46}" srcOrd="0" destOrd="0" presId="urn:microsoft.com/office/officeart/2005/8/layout/hierarchy3"/>
    <dgm:cxn modelId="{1539271F-4F1B-476C-B170-07FEFCAE4D86}" type="presOf" srcId="{FA34FB33-5FCC-4C39-9F33-4026C09670C9}" destId="{605FBC47-2B8E-4D4F-A884-0998BAEF3764}" srcOrd="0" destOrd="0" presId="urn:microsoft.com/office/officeart/2005/8/layout/hierarchy3"/>
    <dgm:cxn modelId="{65FB1CE2-EF02-4083-80D3-A33063C2B323}" srcId="{FA34FB33-5FCC-4C39-9F33-4026C09670C9}" destId="{C67702AE-074A-48C2-B287-8DAF0C8F4163}" srcOrd="0" destOrd="0" parTransId="{082D17FF-3E7B-481C-ABCB-541D52E33823}" sibTransId="{26FB2EDD-DDA5-44CF-B113-0AB8E6E1E382}"/>
    <dgm:cxn modelId="{13846265-E73A-4B4B-95A9-9F9F60101948}" type="presOf" srcId="{C67702AE-074A-48C2-B287-8DAF0C8F4163}" destId="{9BC5AA7C-3E12-403F-91F9-192C232264C8}" srcOrd="1" destOrd="0" presId="urn:microsoft.com/office/officeart/2005/8/layout/hierarchy3"/>
    <dgm:cxn modelId="{9D63DD7F-3C28-4AEE-B0E6-1B8192638BC4}" type="presOf" srcId="{C67702AE-074A-48C2-B287-8DAF0C8F4163}" destId="{0BE97F67-52AB-4D5D-8E33-B40D2F7D6320}" srcOrd="0" destOrd="0" presId="urn:microsoft.com/office/officeart/2005/8/layout/hierarchy3"/>
    <dgm:cxn modelId="{D10A58CD-BE2A-4EE5-B05B-437E1E5C97E8}" srcId="{C67702AE-074A-48C2-B287-8DAF0C8F4163}" destId="{4A10206D-F17A-418B-8A33-B4DE884DA0B7}" srcOrd="0" destOrd="0" parTransId="{7A6B6A1B-05EB-456D-B162-39A4381F7DCF}" sibTransId="{220E81F2-719C-4A75-B7E6-F9F8C2E94060}"/>
    <dgm:cxn modelId="{97007710-692C-4EC5-B5FB-B3E953993752}" type="presOf" srcId="{7A6B6A1B-05EB-456D-B162-39A4381F7DCF}" destId="{E8C620B6-1B4D-4DD5-AE3D-87A600319552}" srcOrd="0" destOrd="0" presId="urn:microsoft.com/office/officeart/2005/8/layout/hierarchy3"/>
    <dgm:cxn modelId="{9D2484E8-6AA6-458B-ACE9-826E30C06F00}" type="presParOf" srcId="{605FBC47-2B8E-4D4F-A884-0998BAEF3764}" destId="{D7F86A5F-D3AD-4F71-A3C2-7D80578027A4}" srcOrd="0" destOrd="0" presId="urn:microsoft.com/office/officeart/2005/8/layout/hierarchy3"/>
    <dgm:cxn modelId="{27ED1B7E-DBEE-472D-A23D-ECEB6D48B17E}" type="presParOf" srcId="{D7F86A5F-D3AD-4F71-A3C2-7D80578027A4}" destId="{B249DF30-51A9-4DB3-A2F9-1D6027D4334F}" srcOrd="0" destOrd="0" presId="urn:microsoft.com/office/officeart/2005/8/layout/hierarchy3"/>
    <dgm:cxn modelId="{38B42E11-0C39-4EBF-8726-ECA6C85FD703}" type="presParOf" srcId="{B249DF30-51A9-4DB3-A2F9-1D6027D4334F}" destId="{0BE97F67-52AB-4D5D-8E33-B40D2F7D6320}" srcOrd="0" destOrd="0" presId="urn:microsoft.com/office/officeart/2005/8/layout/hierarchy3"/>
    <dgm:cxn modelId="{57593896-D015-4F58-B3EE-D064C2BE0DDF}" type="presParOf" srcId="{B249DF30-51A9-4DB3-A2F9-1D6027D4334F}" destId="{9BC5AA7C-3E12-403F-91F9-192C232264C8}" srcOrd="1" destOrd="0" presId="urn:microsoft.com/office/officeart/2005/8/layout/hierarchy3"/>
    <dgm:cxn modelId="{2F37B080-700A-453F-ABA9-621CE799402D}" type="presParOf" srcId="{D7F86A5F-D3AD-4F71-A3C2-7D80578027A4}" destId="{93BE01B3-ACF5-4046-9223-4E243D4E4381}" srcOrd="1" destOrd="0" presId="urn:microsoft.com/office/officeart/2005/8/layout/hierarchy3"/>
    <dgm:cxn modelId="{189060B3-5C2E-4CDA-A33C-39D3525551D8}" type="presParOf" srcId="{93BE01B3-ACF5-4046-9223-4E243D4E4381}" destId="{E8C620B6-1B4D-4DD5-AE3D-87A600319552}" srcOrd="0" destOrd="0" presId="urn:microsoft.com/office/officeart/2005/8/layout/hierarchy3"/>
    <dgm:cxn modelId="{CD917065-D94A-4C55-84C6-625F65BDC1CE}" type="presParOf" srcId="{93BE01B3-ACF5-4046-9223-4E243D4E4381}" destId="{8616B6B7-2E3C-415F-AB3E-F13C7D195E46}"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7E8D-DF0C-45B4-9AC8-C5DEAAB1F5DC}"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845BB-1B07-4B68-900E-699E0A369092}" type="slidenum">
              <a:rPr lang="en-US" smtClean="0"/>
              <a:t>‹#›</a:t>
            </a:fld>
            <a:endParaRPr lang="en-US"/>
          </a:p>
        </p:txBody>
      </p:sp>
    </p:spTree>
    <p:extLst>
      <p:ext uri="{BB962C8B-B14F-4D97-AF65-F5344CB8AC3E}">
        <p14:creationId xmlns:p14="http://schemas.microsoft.com/office/powerpoint/2010/main" val="3795375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FFC3D6-25A0-ACED-FB25-101025672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16EBED0-E47B-0D34-6686-F17FFC6550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181175F-31F8-1FF5-5055-C8413DBFC54A}"/>
              </a:ext>
            </a:extLst>
          </p:cNvPr>
          <p:cNvSpPr>
            <a:spLocks noGrp="1"/>
          </p:cNvSpPr>
          <p:nvPr>
            <p:ph type="dt" sz="half" idx="10"/>
          </p:nvPr>
        </p:nvSpPr>
        <p:spPr/>
        <p:txBody>
          <a:bodyPr/>
          <a:lstStyle/>
          <a:p>
            <a:fld id="{05528A00-989E-4CFF-A8D9-E160670FCA45}" type="datetimeFigureOut">
              <a:rPr lang="en-US" smtClean="0"/>
              <a:t>2/18/2025</a:t>
            </a:fld>
            <a:endParaRPr lang="en-US"/>
          </a:p>
        </p:txBody>
      </p:sp>
      <p:sp>
        <p:nvSpPr>
          <p:cNvPr id="5" name="Footer Placeholder 4">
            <a:extLst>
              <a:ext uri="{FF2B5EF4-FFF2-40B4-BE49-F238E27FC236}">
                <a16:creationId xmlns:a16="http://schemas.microsoft.com/office/drawing/2014/main" xmlns="" id="{2D485D2B-2C96-E8B2-EB87-D86DF9F4C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5D3662-A2EF-DCDA-EA14-0705261CDC07}"/>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87170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B7A95F-89F2-AFEC-26FC-B1243F964F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55EB2AD-E93E-3711-E347-4BCEC73BB7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64D7C5-9D10-C536-573B-249011060A17}"/>
              </a:ext>
            </a:extLst>
          </p:cNvPr>
          <p:cNvSpPr>
            <a:spLocks noGrp="1"/>
          </p:cNvSpPr>
          <p:nvPr>
            <p:ph type="dt" sz="half" idx="10"/>
          </p:nvPr>
        </p:nvSpPr>
        <p:spPr/>
        <p:txBody>
          <a:bodyPr/>
          <a:lstStyle/>
          <a:p>
            <a:fld id="{05528A00-989E-4CFF-A8D9-E160670FCA45}" type="datetimeFigureOut">
              <a:rPr lang="en-US" smtClean="0"/>
              <a:t>2/18/2025</a:t>
            </a:fld>
            <a:endParaRPr lang="en-US"/>
          </a:p>
        </p:txBody>
      </p:sp>
      <p:sp>
        <p:nvSpPr>
          <p:cNvPr id="5" name="Footer Placeholder 4">
            <a:extLst>
              <a:ext uri="{FF2B5EF4-FFF2-40B4-BE49-F238E27FC236}">
                <a16:creationId xmlns:a16="http://schemas.microsoft.com/office/drawing/2014/main" xmlns="" id="{D83A855F-D74F-2BCD-41AA-58CB38BC7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1C2BE51-1D4A-027E-17AA-21F2AC484E17}"/>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27012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737441-0DA2-F350-D778-7BF9620243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B47DCEA-E3E7-4CAB-E4E8-99E777715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E930EF-75C4-0772-8838-4A7641873953}"/>
              </a:ext>
            </a:extLst>
          </p:cNvPr>
          <p:cNvSpPr>
            <a:spLocks noGrp="1"/>
          </p:cNvSpPr>
          <p:nvPr>
            <p:ph type="dt" sz="half" idx="10"/>
          </p:nvPr>
        </p:nvSpPr>
        <p:spPr/>
        <p:txBody>
          <a:bodyPr/>
          <a:lstStyle/>
          <a:p>
            <a:fld id="{05528A00-989E-4CFF-A8D9-E160670FCA45}" type="datetimeFigureOut">
              <a:rPr lang="en-US" smtClean="0"/>
              <a:t>2/18/2025</a:t>
            </a:fld>
            <a:endParaRPr lang="en-US"/>
          </a:p>
        </p:txBody>
      </p:sp>
      <p:sp>
        <p:nvSpPr>
          <p:cNvPr id="5" name="Footer Placeholder 4">
            <a:extLst>
              <a:ext uri="{FF2B5EF4-FFF2-40B4-BE49-F238E27FC236}">
                <a16:creationId xmlns:a16="http://schemas.microsoft.com/office/drawing/2014/main" xmlns="" id="{CDA7981A-E2F9-F891-D2B9-AD18ED18B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52B56DB-F640-6BF2-EC43-4CDEE7A7A928}"/>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13159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ED3248-9306-0161-929C-305937B85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D49DC6A-9780-4CD2-0F38-153C03EF6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2352AA-A1DA-9F4D-1CB5-E4F49BC14A28}"/>
              </a:ext>
            </a:extLst>
          </p:cNvPr>
          <p:cNvSpPr>
            <a:spLocks noGrp="1"/>
          </p:cNvSpPr>
          <p:nvPr>
            <p:ph type="dt" sz="half" idx="10"/>
          </p:nvPr>
        </p:nvSpPr>
        <p:spPr/>
        <p:txBody>
          <a:bodyPr/>
          <a:lstStyle/>
          <a:p>
            <a:fld id="{05528A00-989E-4CFF-A8D9-E160670FCA45}" type="datetimeFigureOut">
              <a:rPr lang="en-US" smtClean="0"/>
              <a:t>2/18/2025</a:t>
            </a:fld>
            <a:endParaRPr lang="en-US"/>
          </a:p>
        </p:txBody>
      </p:sp>
      <p:sp>
        <p:nvSpPr>
          <p:cNvPr id="5" name="Footer Placeholder 4">
            <a:extLst>
              <a:ext uri="{FF2B5EF4-FFF2-40B4-BE49-F238E27FC236}">
                <a16:creationId xmlns:a16="http://schemas.microsoft.com/office/drawing/2014/main" xmlns="" id="{93CEF0B9-8F76-0CB4-4E37-0558AB460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D810C4-DD6E-F29E-B85B-7A42EE575784}"/>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003802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990E53-9D56-5389-7D40-22A0998766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30AC40E-CAD9-29ED-87BC-E18E851A6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84E841-6079-3A7B-F832-F1D1EDB1502E}"/>
              </a:ext>
            </a:extLst>
          </p:cNvPr>
          <p:cNvSpPr>
            <a:spLocks noGrp="1"/>
          </p:cNvSpPr>
          <p:nvPr>
            <p:ph type="dt" sz="half" idx="10"/>
          </p:nvPr>
        </p:nvSpPr>
        <p:spPr/>
        <p:txBody>
          <a:bodyPr/>
          <a:lstStyle/>
          <a:p>
            <a:fld id="{05528A00-989E-4CFF-A8D9-E160670FCA45}" type="datetimeFigureOut">
              <a:rPr lang="en-US" smtClean="0"/>
              <a:t>2/18/2025</a:t>
            </a:fld>
            <a:endParaRPr lang="en-US"/>
          </a:p>
        </p:txBody>
      </p:sp>
      <p:sp>
        <p:nvSpPr>
          <p:cNvPr id="5" name="Footer Placeholder 4">
            <a:extLst>
              <a:ext uri="{FF2B5EF4-FFF2-40B4-BE49-F238E27FC236}">
                <a16:creationId xmlns:a16="http://schemas.microsoft.com/office/drawing/2014/main" xmlns="" id="{3DF662DB-0802-B25B-3D79-16DFBB027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3746D1-126D-24BA-E1B6-DEAF62306AB9}"/>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478691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36D2D-177F-BFC5-379B-650A8034CF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7FFBC1-561F-4BEE-BA4B-9D7B6D45A0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E01A148-4ED3-1226-561F-F5E66CC9E4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C870D9A-FB77-EE08-BF58-1579D8B06FF0}"/>
              </a:ext>
            </a:extLst>
          </p:cNvPr>
          <p:cNvSpPr>
            <a:spLocks noGrp="1"/>
          </p:cNvSpPr>
          <p:nvPr>
            <p:ph type="dt" sz="half" idx="10"/>
          </p:nvPr>
        </p:nvSpPr>
        <p:spPr/>
        <p:txBody>
          <a:bodyPr/>
          <a:lstStyle/>
          <a:p>
            <a:fld id="{05528A00-989E-4CFF-A8D9-E160670FCA45}" type="datetimeFigureOut">
              <a:rPr lang="en-US" smtClean="0"/>
              <a:t>2/18/2025</a:t>
            </a:fld>
            <a:endParaRPr lang="en-US"/>
          </a:p>
        </p:txBody>
      </p:sp>
      <p:sp>
        <p:nvSpPr>
          <p:cNvPr id="6" name="Footer Placeholder 5">
            <a:extLst>
              <a:ext uri="{FF2B5EF4-FFF2-40B4-BE49-F238E27FC236}">
                <a16:creationId xmlns:a16="http://schemas.microsoft.com/office/drawing/2014/main" xmlns="" id="{396A7E9E-01B2-6CCF-C0CC-3C169E737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82B971C-6B90-6BBB-2500-78850B245381}"/>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667098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95CD74-206A-59D1-8938-EFFCEED0BC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C065155-5343-B545-DDDA-6B9FB4691C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7C56ACD-71B3-8185-34B7-39AA3FAC58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388EB6B-953E-5FAD-C992-2557AFE6E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D338842-D10A-7CF4-0A20-D002046B0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D68269C-A7DA-8623-D39D-200EB565E0C5}"/>
              </a:ext>
            </a:extLst>
          </p:cNvPr>
          <p:cNvSpPr>
            <a:spLocks noGrp="1"/>
          </p:cNvSpPr>
          <p:nvPr>
            <p:ph type="dt" sz="half" idx="10"/>
          </p:nvPr>
        </p:nvSpPr>
        <p:spPr/>
        <p:txBody>
          <a:bodyPr/>
          <a:lstStyle/>
          <a:p>
            <a:fld id="{05528A00-989E-4CFF-A8D9-E160670FCA45}" type="datetimeFigureOut">
              <a:rPr lang="en-US" smtClean="0"/>
              <a:t>2/18/2025</a:t>
            </a:fld>
            <a:endParaRPr lang="en-US"/>
          </a:p>
        </p:txBody>
      </p:sp>
      <p:sp>
        <p:nvSpPr>
          <p:cNvPr id="8" name="Footer Placeholder 7">
            <a:extLst>
              <a:ext uri="{FF2B5EF4-FFF2-40B4-BE49-F238E27FC236}">
                <a16:creationId xmlns:a16="http://schemas.microsoft.com/office/drawing/2014/main" xmlns="" id="{9E0D3B7F-65DC-DCA3-CBBE-1688327585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4BDF630-D3EF-EB18-8B6D-B9DE48E6AF67}"/>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1819517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18D898-9BC8-151E-C199-2E096DE502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DF2F546-F462-5A4E-9AAA-2B9D385436DB}"/>
              </a:ext>
            </a:extLst>
          </p:cNvPr>
          <p:cNvSpPr>
            <a:spLocks noGrp="1"/>
          </p:cNvSpPr>
          <p:nvPr>
            <p:ph type="dt" sz="half" idx="10"/>
          </p:nvPr>
        </p:nvSpPr>
        <p:spPr/>
        <p:txBody>
          <a:bodyPr/>
          <a:lstStyle/>
          <a:p>
            <a:fld id="{05528A00-989E-4CFF-A8D9-E160670FCA45}" type="datetimeFigureOut">
              <a:rPr lang="en-US" smtClean="0"/>
              <a:t>2/18/2025</a:t>
            </a:fld>
            <a:endParaRPr lang="en-US"/>
          </a:p>
        </p:txBody>
      </p:sp>
      <p:sp>
        <p:nvSpPr>
          <p:cNvPr id="4" name="Footer Placeholder 3">
            <a:extLst>
              <a:ext uri="{FF2B5EF4-FFF2-40B4-BE49-F238E27FC236}">
                <a16:creationId xmlns:a16="http://schemas.microsoft.com/office/drawing/2014/main" xmlns="" id="{A3ED3AFB-B61D-3030-E69D-ADB3C25C0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8352F5E-A3B2-0792-3F74-E45C0BEB6764}"/>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16085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AEECE6-0752-0CF1-2779-70432CBBB687}"/>
              </a:ext>
            </a:extLst>
          </p:cNvPr>
          <p:cNvSpPr>
            <a:spLocks noGrp="1"/>
          </p:cNvSpPr>
          <p:nvPr>
            <p:ph type="dt" sz="half" idx="10"/>
          </p:nvPr>
        </p:nvSpPr>
        <p:spPr/>
        <p:txBody>
          <a:bodyPr/>
          <a:lstStyle/>
          <a:p>
            <a:fld id="{05528A00-989E-4CFF-A8D9-E160670FCA45}" type="datetimeFigureOut">
              <a:rPr lang="en-US" smtClean="0"/>
              <a:t>2/18/2025</a:t>
            </a:fld>
            <a:endParaRPr lang="en-US"/>
          </a:p>
        </p:txBody>
      </p:sp>
      <p:sp>
        <p:nvSpPr>
          <p:cNvPr id="3" name="Footer Placeholder 2">
            <a:extLst>
              <a:ext uri="{FF2B5EF4-FFF2-40B4-BE49-F238E27FC236}">
                <a16:creationId xmlns:a16="http://schemas.microsoft.com/office/drawing/2014/main" xmlns="" id="{AD28E93A-7FD4-D54B-5C18-4808FFCF26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E803F54-06B9-7FA8-FD66-65BE61EA5F59}"/>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087331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33A1E6-5F06-814D-9457-3922F2BE3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9198584-BD9B-5965-9557-3890B82FE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B9F5A25-1E33-21B4-7BA0-236368C368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E2DCA9B-F549-EB68-AB97-9A0010441DEB}"/>
              </a:ext>
            </a:extLst>
          </p:cNvPr>
          <p:cNvSpPr>
            <a:spLocks noGrp="1"/>
          </p:cNvSpPr>
          <p:nvPr>
            <p:ph type="dt" sz="half" idx="10"/>
          </p:nvPr>
        </p:nvSpPr>
        <p:spPr/>
        <p:txBody>
          <a:bodyPr/>
          <a:lstStyle/>
          <a:p>
            <a:fld id="{05528A00-989E-4CFF-A8D9-E160670FCA45}" type="datetimeFigureOut">
              <a:rPr lang="en-US" smtClean="0"/>
              <a:t>2/18/2025</a:t>
            </a:fld>
            <a:endParaRPr lang="en-US"/>
          </a:p>
        </p:txBody>
      </p:sp>
      <p:sp>
        <p:nvSpPr>
          <p:cNvPr id="6" name="Footer Placeholder 5">
            <a:extLst>
              <a:ext uri="{FF2B5EF4-FFF2-40B4-BE49-F238E27FC236}">
                <a16:creationId xmlns:a16="http://schemas.microsoft.com/office/drawing/2014/main" xmlns="" id="{314300CA-D680-5C37-FB86-EE734C84F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3A8DC39-033D-0A21-3303-F04FBF175638}"/>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76107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24AD93-ECD0-8485-ED3F-9CE6A78FB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63CDF2-22A4-2420-3069-D1A1668056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7EFF2F1-4F31-8E38-891F-C4DE3BD87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27D3808-7D20-5063-CA22-3B91777CE3D2}"/>
              </a:ext>
            </a:extLst>
          </p:cNvPr>
          <p:cNvSpPr>
            <a:spLocks noGrp="1"/>
          </p:cNvSpPr>
          <p:nvPr>
            <p:ph type="dt" sz="half" idx="10"/>
          </p:nvPr>
        </p:nvSpPr>
        <p:spPr/>
        <p:txBody>
          <a:bodyPr/>
          <a:lstStyle/>
          <a:p>
            <a:fld id="{05528A00-989E-4CFF-A8D9-E160670FCA45}" type="datetimeFigureOut">
              <a:rPr lang="en-US" smtClean="0"/>
              <a:t>2/18/2025</a:t>
            </a:fld>
            <a:endParaRPr lang="en-US"/>
          </a:p>
        </p:txBody>
      </p:sp>
      <p:sp>
        <p:nvSpPr>
          <p:cNvPr id="6" name="Footer Placeholder 5">
            <a:extLst>
              <a:ext uri="{FF2B5EF4-FFF2-40B4-BE49-F238E27FC236}">
                <a16:creationId xmlns:a16="http://schemas.microsoft.com/office/drawing/2014/main" xmlns="" id="{85157E84-7401-32D7-C26A-AE59A2B51D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1F5D2C-89AD-DF22-D5C4-8FA02F45F0A0}"/>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1711559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56A0505-612F-E803-C711-0EF188E69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4732511-0D2E-A41E-80B3-5E543EEB1D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C78C60-9B05-A70B-29F8-DE159799A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28A00-989E-4CFF-A8D9-E160670FCA45}" type="datetimeFigureOut">
              <a:rPr lang="en-US" smtClean="0"/>
              <a:t>2/18/2025</a:t>
            </a:fld>
            <a:endParaRPr lang="en-US"/>
          </a:p>
        </p:txBody>
      </p:sp>
      <p:sp>
        <p:nvSpPr>
          <p:cNvPr id="5" name="Footer Placeholder 4">
            <a:extLst>
              <a:ext uri="{FF2B5EF4-FFF2-40B4-BE49-F238E27FC236}">
                <a16:creationId xmlns:a16="http://schemas.microsoft.com/office/drawing/2014/main" xmlns="" id="{8347532A-BD5C-5222-E03E-4547580DEE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2E17F22-14C2-7BB5-0811-C1BAD4995B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466DB-9595-48C7-B025-78F3CAC2B3E0}" type="slidenum">
              <a:rPr lang="en-US" smtClean="0"/>
              <a:t>‹#›</a:t>
            </a:fld>
            <a:endParaRPr lang="en-US"/>
          </a:p>
        </p:txBody>
      </p:sp>
    </p:spTree>
    <p:extLst>
      <p:ext uri="{BB962C8B-B14F-4D97-AF65-F5344CB8AC3E}">
        <p14:creationId xmlns:p14="http://schemas.microsoft.com/office/powerpoint/2010/main" val="2775151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1.png"/><Relationship Id="rId17" Type="http://schemas.openxmlformats.org/officeDocument/2006/relationships/image" Target="../media/image27.svg"/><Relationship Id="rId2" Type="http://schemas.openxmlformats.org/officeDocument/2006/relationships/image" Target="../media/image7.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jpe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svg"/><Relationship Id="rId18" Type="http://schemas.openxmlformats.org/officeDocument/2006/relationships/image" Target="../media/image24.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1.png"/><Relationship Id="rId17" Type="http://schemas.openxmlformats.org/officeDocument/2006/relationships/image" Target="../media/image27.svg"/><Relationship Id="rId2" Type="http://schemas.openxmlformats.org/officeDocument/2006/relationships/image" Target="../media/image7.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microsoft.com/office/2007/relationships/hdphoto" Target="../media/hdphoto2.wdp"/><Relationship Id="rId5" Type="http://schemas.openxmlformats.org/officeDocument/2006/relationships/diagramQuickStyle" Target="../diagrams/quickStyle2.xml"/><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diagramLayout" Target="../diagrams/layout2.xml"/><Relationship Id="rId9" Type="http://schemas.openxmlformats.org/officeDocument/2006/relationships/image" Target="../media/image19.jpe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1.png"/><Relationship Id="rId17" Type="http://schemas.openxmlformats.org/officeDocument/2006/relationships/image" Target="../media/image27.svg"/><Relationship Id="rId2" Type="http://schemas.openxmlformats.org/officeDocument/2006/relationships/image" Target="../media/image7.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microsoft.com/office/2007/relationships/hdphoto" Target="../media/hdphoto2.wdp"/><Relationship Id="rId5" Type="http://schemas.openxmlformats.org/officeDocument/2006/relationships/diagramQuickStyle" Target="../diagrams/quickStyle3.xml"/><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image" Target="../media/image19.jpe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1.png"/><Relationship Id="rId17" Type="http://schemas.openxmlformats.org/officeDocument/2006/relationships/image" Target="../media/image27.svg"/><Relationship Id="rId2" Type="http://schemas.openxmlformats.org/officeDocument/2006/relationships/image" Target="../media/image7.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microsoft.com/office/2007/relationships/hdphoto" Target="../media/hdphoto2.wdp"/><Relationship Id="rId5" Type="http://schemas.openxmlformats.org/officeDocument/2006/relationships/diagramQuickStyle" Target="../diagrams/quickStyle4.xml"/><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diagramLayout" Target="../diagrams/layout4.xml"/><Relationship Id="rId9" Type="http://schemas.openxmlformats.org/officeDocument/2006/relationships/image" Target="../media/image19.jpeg"/><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7.svg"/><Relationship Id="rId9" Type="http://schemas.openxmlformats.org/officeDocument/2006/relationships/image" Target="../media/image18.jpe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diagramColors" Target="../diagrams/colors7.xml"/><Relationship Id="rId3" Type="http://schemas.openxmlformats.org/officeDocument/2006/relationships/image" Target="../media/image7.svg"/><Relationship Id="rId7" Type="http://schemas.microsoft.com/office/2007/relationships/hdphoto" Target="../media/hdphoto3.wdp"/><Relationship Id="rId12" Type="http://schemas.openxmlformats.org/officeDocument/2006/relationships/diagramQuickStyle" Target="../diagrams/quickStyle7.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diagramLayout" Target="../diagrams/layout7.xml"/><Relationship Id="rId5" Type="http://schemas.openxmlformats.org/officeDocument/2006/relationships/image" Target="../media/image7.png"/><Relationship Id="rId15" Type="http://schemas.openxmlformats.org/officeDocument/2006/relationships/image" Target="../media/image28.png"/><Relationship Id="rId10" Type="http://schemas.openxmlformats.org/officeDocument/2006/relationships/diagramData" Target="../diagrams/data7.xml"/><Relationship Id="rId4" Type="http://schemas.openxmlformats.org/officeDocument/2006/relationships/image" Target="../media/image18.jpeg"/><Relationship Id="rId9" Type="http://schemas.microsoft.com/office/2007/relationships/hdphoto" Target="../media/hdphoto4.wdp"/><Relationship Id="rId14" Type="http://schemas.microsoft.com/office/2007/relationships/diagramDrawing" Target="../diagrams/drawing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331940-3F62-4EF5-6533-47D553AEB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920" y="855165"/>
            <a:ext cx="2841924" cy="3980726"/>
          </a:xfrm>
          <a:prstGeom prst="rect">
            <a:avLst/>
          </a:prstGeom>
        </p:spPr>
      </p:pic>
      <p:sp>
        <p:nvSpPr>
          <p:cNvPr id="3" name="Rectangle 2">
            <a:extLst>
              <a:ext uri="{FF2B5EF4-FFF2-40B4-BE49-F238E27FC236}">
                <a16:creationId xmlns:a16="http://schemas.microsoft.com/office/drawing/2014/main" xmlns="" id="{92671A66-0236-DFAF-AD30-7175CEED2286}"/>
              </a:ext>
            </a:extLst>
          </p:cNvPr>
          <p:cNvSpPr/>
          <p:nvPr/>
        </p:nvSpPr>
        <p:spPr>
          <a:xfrm>
            <a:off x="4682210" y="2245216"/>
            <a:ext cx="6675705" cy="3748288"/>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178793F5-C28D-5915-7049-BA6E440B39D8}"/>
              </a:ext>
            </a:extLst>
          </p:cNvPr>
          <p:cNvSpPr/>
          <p:nvPr/>
        </p:nvSpPr>
        <p:spPr>
          <a:xfrm>
            <a:off x="4539335" y="2083291"/>
            <a:ext cx="6675705" cy="3748288"/>
          </a:xfrm>
          <a:prstGeom prst="rect">
            <a:avLst/>
          </a:prstGeom>
          <a:noFill/>
          <a:ln w="57150">
            <a:solidFill>
              <a:srgbClr val="0F55AF"/>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F649C4A6-86DA-C5D0-2EA9-22BFF3BA8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85" y="2274607"/>
            <a:ext cx="2813787" cy="3980726"/>
          </a:xfrm>
          <a:prstGeom prst="rect">
            <a:avLst/>
          </a:prstGeom>
        </p:spPr>
      </p:pic>
      <p:sp>
        <p:nvSpPr>
          <p:cNvPr id="7" name="TextBox 6">
            <a:extLst>
              <a:ext uri="{FF2B5EF4-FFF2-40B4-BE49-F238E27FC236}">
                <a16:creationId xmlns:a16="http://schemas.microsoft.com/office/drawing/2014/main" xmlns="" id="{A8111E31-29C1-6B32-B875-B0C74CC7BA05}"/>
              </a:ext>
            </a:extLst>
          </p:cNvPr>
          <p:cNvSpPr txBox="1"/>
          <p:nvPr/>
        </p:nvSpPr>
        <p:spPr>
          <a:xfrm>
            <a:off x="4682211" y="3173434"/>
            <a:ext cx="6532829" cy="1446550"/>
          </a:xfrm>
          <a:prstGeom prst="rect">
            <a:avLst/>
          </a:prstGeom>
          <a:noFill/>
        </p:spPr>
        <p:txBody>
          <a:bodyPr wrap="square" rtlCol="0">
            <a:spAutoFit/>
          </a:bodyPr>
          <a:lstStyle/>
          <a:p>
            <a:pPr algn="ctr"/>
            <a:r>
              <a:rPr lang="en-US" sz="4400" u="sng" dirty="0">
                <a:latin typeface="Times New Roman" panose="02020603050405020304" pitchFamily="18" charset="0"/>
                <a:cs typeface="Times New Roman" panose="02020603050405020304" pitchFamily="18" charset="0"/>
              </a:rPr>
              <a:t>BÀI 4</a:t>
            </a:r>
            <a:r>
              <a:rPr lang="en-US" sz="4400" dirty="0">
                <a:latin typeface="Times New Roman" panose="02020603050405020304" pitchFamily="18" charset="0"/>
                <a:cs typeface="Times New Roman" panose="02020603050405020304" pitchFamily="18" charset="0"/>
              </a:rPr>
              <a:t>.</a:t>
            </a:r>
          </a:p>
          <a:p>
            <a:pPr algn="ctr"/>
            <a:r>
              <a:rPr lang="en-US" sz="4400" dirty="0">
                <a:latin typeface="Times New Roman" panose="02020603050405020304" pitchFamily="18" charset="0"/>
                <a:cs typeface="Times New Roman" panose="02020603050405020304" pitchFamily="18" charset="0"/>
              </a:rPr>
              <a:t>GIAO THỨC MẠNG</a:t>
            </a:r>
          </a:p>
        </p:txBody>
      </p:sp>
    </p:spTree>
    <p:extLst>
      <p:ext uri="{BB962C8B-B14F-4D97-AF65-F5344CB8AC3E}">
        <p14:creationId xmlns:p14="http://schemas.microsoft.com/office/powerpoint/2010/main" val="335161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ppt_x"/>
                                          </p:val>
                                        </p:tav>
                                        <p:tav tm="100000">
                                          <p:val>
                                            <p:strVal val="#ppt_x"/>
                                          </p:val>
                                        </p:tav>
                                      </p:tavLst>
                                    </p:anim>
                                    <p:anim calcmode="lin" valueType="num">
                                      <p:cBhvr additive="base">
                                        <p:cTn id="12" dur="20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35"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anim calcmode="lin" valueType="num">
                                      <p:cBhvr>
                                        <p:cTn id="17" dur="2000" fill="hold"/>
                                        <p:tgtEl>
                                          <p:spTgt spid="4"/>
                                        </p:tgtEl>
                                        <p:attrNameLst>
                                          <p:attrName>style.rotation</p:attrName>
                                        </p:attrNameLst>
                                      </p:cBhvr>
                                      <p:tavLst>
                                        <p:tav tm="0">
                                          <p:val>
                                            <p:fltVal val="720"/>
                                          </p:val>
                                        </p:tav>
                                        <p:tav tm="100000">
                                          <p:val>
                                            <p:fltVal val="0"/>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 calcmode="lin" valueType="num">
                                      <p:cBhvr>
                                        <p:cTn id="19" dur="2000" fill="hold"/>
                                        <p:tgtEl>
                                          <p:spTgt spid="4"/>
                                        </p:tgtEl>
                                        <p:attrNameLst>
                                          <p:attrName>ppt_w</p:attrName>
                                        </p:attrNameLst>
                                      </p:cBhvr>
                                      <p:tavLst>
                                        <p:tav tm="0">
                                          <p:val>
                                            <p:fltVal val="0"/>
                                          </p:val>
                                        </p:tav>
                                        <p:tav tm="100000">
                                          <p:val>
                                            <p:strVal val="#ppt_w"/>
                                          </p:val>
                                        </p:tav>
                                      </p:tavLst>
                                    </p:anim>
                                  </p:childTnLst>
                                </p:cTn>
                              </p:par>
                              <p:par>
                                <p:cTn id="20" presetID="35"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anim calcmode="lin" valueType="num">
                                      <p:cBhvr>
                                        <p:cTn id="23" dur="2000" fill="hold"/>
                                        <p:tgtEl>
                                          <p:spTgt spid="3"/>
                                        </p:tgtEl>
                                        <p:attrNameLst>
                                          <p:attrName>style.rotation</p:attrName>
                                        </p:attrNameLst>
                                      </p:cBhvr>
                                      <p:tavLst>
                                        <p:tav tm="0">
                                          <p:val>
                                            <p:fltVal val="720"/>
                                          </p:val>
                                        </p:tav>
                                        <p:tav tm="100000">
                                          <p:val>
                                            <p:fltVal val="0"/>
                                          </p:val>
                                        </p:tav>
                                      </p:tavLst>
                                    </p:anim>
                                    <p:anim calcmode="lin" valueType="num">
                                      <p:cBhvr>
                                        <p:cTn id="24" dur="2000" fill="hold"/>
                                        <p:tgtEl>
                                          <p:spTgt spid="3"/>
                                        </p:tgtEl>
                                        <p:attrNameLst>
                                          <p:attrName>ppt_h</p:attrName>
                                        </p:attrNameLst>
                                      </p:cBhvr>
                                      <p:tavLst>
                                        <p:tav tm="0">
                                          <p:val>
                                            <p:fltVal val="0"/>
                                          </p:val>
                                        </p:tav>
                                        <p:tav tm="100000">
                                          <p:val>
                                            <p:strVal val="#ppt_h"/>
                                          </p:val>
                                        </p:tav>
                                      </p:tavLst>
                                    </p:anim>
                                    <p:anim calcmode="lin" valueType="num">
                                      <p:cBhvr>
                                        <p:cTn id="25" dur="2000" fill="hold"/>
                                        <p:tgtEl>
                                          <p:spTgt spid="3"/>
                                        </p:tgtEl>
                                        <p:attrNameLst>
                                          <p:attrName>ppt_w</p:attrName>
                                        </p:attrNameLst>
                                      </p:cBhvr>
                                      <p:tavLst>
                                        <p:tav tm="0">
                                          <p:val>
                                            <p:fltVal val="0"/>
                                          </p:val>
                                        </p:tav>
                                        <p:tav tm="100000">
                                          <p:val>
                                            <p:strVal val="#ppt_w"/>
                                          </p:val>
                                        </p:tav>
                                      </p:tavLst>
                                    </p:anim>
                                  </p:childTnLst>
                                </p:cTn>
                              </p:par>
                            </p:childTnLst>
                          </p:cTn>
                        </p:par>
                        <p:par>
                          <p:cTn id="26" fill="hold">
                            <p:stCondLst>
                              <p:cond delay="4000"/>
                            </p:stCondLst>
                            <p:childTnLst>
                              <p:par>
                                <p:cTn id="27" presetID="53" presetClass="entr" presetSubtype="1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2000" fill="hold"/>
                                        <p:tgtEl>
                                          <p:spTgt spid="7"/>
                                        </p:tgtEl>
                                        <p:attrNameLst>
                                          <p:attrName>ppt_w</p:attrName>
                                        </p:attrNameLst>
                                      </p:cBhvr>
                                      <p:tavLst>
                                        <p:tav tm="0">
                                          <p:val>
                                            <p:fltVal val="0"/>
                                          </p:val>
                                        </p:tav>
                                        <p:tav tm="100000">
                                          <p:val>
                                            <p:strVal val="#ppt_w"/>
                                          </p:val>
                                        </p:tav>
                                      </p:tavLst>
                                    </p:anim>
                                    <p:anim calcmode="lin" valueType="num">
                                      <p:cBhvr>
                                        <p:cTn id="30" dur="2000" fill="hold"/>
                                        <p:tgtEl>
                                          <p:spTgt spid="7"/>
                                        </p:tgtEl>
                                        <p:attrNameLst>
                                          <p:attrName>ppt_h</p:attrName>
                                        </p:attrNameLst>
                                      </p:cBhvr>
                                      <p:tavLst>
                                        <p:tav tm="0">
                                          <p:val>
                                            <p:fltVal val="0"/>
                                          </p:val>
                                        </p:tav>
                                        <p:tav tm="100000">
                                          <p:val>
                                            <p:strVal val="#ppt_h"/>
                                          </p:val>
                                        </p:tav>
                                      </p:tavLst>
                                    </p:anim>
                                    <p:animEffect transition="in" filter="fade">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networking protocols enable devices to communicate on a network | Brij  kishore Pandey posted on the topic | LinkedIn">
            <a:extLst>
              <a:ext uri="{FF2B5EF4-FFF2-40B4-BE49-F238E27FC236}">
                <a16:creationId xmlns:a16="http://schemas.microsoft.com/office/drawing/2014/main" xmlns="" id="{E5C89004-C94E-FD2E-46F7-E5BF105A43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58" r="30749"/>
          <a:stretch/>
        </p:blipFill>
        <p:spPr bwMode="auto">
          <a:xfrm>
            <a:off x="7632543" y="339056"/>
            <a:ext cx="4174226" cy="61798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THỨC MẠNG</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3"/>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3928484"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endParaRPr lang="en-US" sz="2400" kern="1200" dirty="0"/>
          </a:p>
        </p:txBody>
      </p:sp>
      <p:sp>
        <p:nvSpPr>
          <p:cNvPr id="3" name="TextBox 2">
            <a:extLst>
              <a:ext uri="{FF2B5EF4-FFF2-40B4-BE49-F238E27FC236}">
                <a16:creationId xmlns:a16="http://schemas.microsoft.com/office/drawing/2014/main" xmlns="" id="{39038609-E2B5-E1D8-628D-79E1FC307C31}"/>
              </a:ext>
            </a:extLst>
          </p:cNvPr>
          <p:cNvSpPr txBox="1"/>
          <p:nvPr/>
        </p:nvSpPr>
        <p:spPr>
          <a:xfrm>
            <a:off x="649193" y="1447079"/>
            <a:ext cx="6507008" cy="4493538"/>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HTTP: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web</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HTTPS: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web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mật</a:t>
            </a:r>
            <a:r>
              <a:rPr lang="en-US" sz="22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FTP: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file</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TCP: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mạng</a:t>
            </a: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UDP: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mạng</a:t>
            </a: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IP: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tuyến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mạng</a:t>
            </a: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SMTP: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gửi</a:t>
            </a:r>
            <a:r>
              <a:rPr lang="en-US" sz="2200" dirty="0">
                <a:latin typeface="Times New Roman" panose="02020603050405020304" pitchFamily="18" charset="0"/>
                <a:cs typeface="Times New Roman" panose="02020603050405020304" pitchFamily="18" charset="0"/>
              </a:rPr>
              <a:t> email</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POP3: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mail</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IMAP: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mail</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SSH: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a:t>
            </a: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WAP: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giữa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dây</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600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fade">
                                      <p:cBhvr>
                                        <p:cTn id="60" dur="500"/>
                                        <p:tgtEl>
                                          <p:spTgt spid="3">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Effect transition="in" filter="fade">
                                      <p:cBhvr>
                                        <p:cTn id="65" dur="500"/>
                                        <p:tgtEl>
                                          <p:spTgt spid="3">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53870F07-7416-2D14-EE6D-B1A6DEB59654}"/>
              </a:ext>
            </a:extLst>
          </p:cNvPr>
          <p:cNvPicPr>
            <a:picLocks noChangeAspect="1"/>
          </p:cNvPicPr>
          <p:nvPr/>
        </p:nvPicPr>
        <p:blipFill>
          <a:blip r:embed="rId2"/>
          <a:stretch>
            <a:fillRect/>
          </a:stretch>
        </p:blipFill>
        <p:spPr>
          <a:xfrm>
            <a:off x="8234" y="145213"/>
            <a:ext cx="495505" cy="478017"/>
          </a:xfrm>
          <a:prstGeom prst="rect">
            <a:avLst/>
          </a:prstGeom>
        </p:spPr>
      </p:pic>
      <p:sp>
        <p:nvSpPr>
          <p:cNvPr id="4" name="Freeform: Shape 3">
            <a:extLst>
              <a:ext uri="{FF2B5EF4-FFF2-40B4-BE49-F238E27FC236}">
                <a16:creationId xmlns:a16="http://schemas.microsoft.com/office/drawing/2014/main" xmlns="" id="{53F9EC3B-4A22-3D2A-6473-9EE80E1A33A5}"/>
              </a:ext>
            </a:extLst>
          </p:cNvPr>
          <p:cNvSpPr/>
          <p:nvPr/>
        </p:nvSpPr>
        <p:spPr>
          <a:xfrm>
            <a:off x="720067" y="1289592"/>
            <a:ext cx="10751865" cy="1592082"/>
          </a:xfrm>
          <a:custGeom>
            <a:avLst/>
            <a:gdLst>
              <a:gd name="connsiteX0" fmla="*/ 0 w 10751865"/>
              <a:gd name="connsiteY0" fmla="*/ 0 h 4384800"/>
              <a:gd name="connsiteX1" fmla="*/ 10751865 w 10751865"/>
              <a:gd name="connsiteY1" fmla="*/ 0 h 4384800"/>
              <a:gd name="connsiteX2" fmla="*/ 10751865 w 10751865"/>
              <a:gd name="connsiteY2" fmla="*/ 4384800 h 4384800"/>
              <a:gd name="connsiteX3" fmla="*/ 0 w 10751865"/>
              <a:gd name="connsiteY3" fmla="*/ 4384800 h 4384800"/>
              <a:gd name="connsiteX4" fmla="*/ 0 w 10751865"/>
              <a:gd name="connsiteY4" fmla="*/ 0 h 438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1865" h="4384800">
                <a:moveTo>
                  <a:pt x="0" y="0"/>
                </a:moveTo>
                <a:lnTo>
                  <a:pt x="10751865" y="0"/>
                </a:lnTo>
                <a:lnTo>
                  <a:pt x="10751865" y="4384800"/>
                </a:lnTo>
                <a:lnTo>
                  <a:pt x="0" y="4384800"/>
                </a:lnTo>
                <a:lnTo>
                  <a:pt x="0" y="0"/>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464" tIns="604012" rIns="834464" bIns="170688" numCol="1" spcCol="1270" anchor="t" anchorCtr="0">
            <a:noAutofit/>
          </a:bodyPr>
          <a:lstStyle/>
          <a:p>
            <a:pPr marL="228600" lvl="1" indent="-228600" algn="just" defTabSz="1066800">
              <a:lnSpc>
                <a:spcPct val="90000"/>
              </a:lnSpc>
              <a:spcBef>
                <a:spcPct val="0"/>
              </a:spcBef>
              <a:spcAft>
                <a:spcPct val="15000"/>
              </a:spcAft>
              <a:buFontTx/>
              <a:buChar char="•"/>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qui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a:t>
            </a:r>
          </a:p>
        </p:txBody>
      </p:sp>
      <p:sp>
        <p:nvSpPr>
          <p:cNvPr id="5" name="Freeform: Shape 4">
            <a:extLst>
              <a:ext uri="{FF2B5EF4-FFF2-40B4-BE49-F238E27FC236}">
                <a16:creationId xmlns:a16="http://schemas.microsoft.com/office/drawing/2014/main" xmlns="" id="{AF87E679-D2CA-1E7E-CDFD-E87A1C5B2EAB}"/>
              </a:ext>
            </a:extLst>
          </p:cNvPr>
          <p:cNvSpPr/>
          <p:nvPr/>
        </p:nvSpPr>
        <p:spPr>
          <a:xfrm>
            <a:off x="1257659" y="972023"/>
            <a:ext cx="5011165" cy="735638"/>
          </a:xfrm>
          <a:custGeom>
            <a:avLst/>
            <a:gdLst>
              <a:gd name="connsiteX0" fmla="*/ 0 w 8623490"/>
              <a:gd name="connsiteY0" fmla="*/ 122609 h 735638"/>
              <a:gd name="connsiteX1" fmla="*/ 122609 w 8623490"/>
              <a:gd name="connsiteY1" fmla="*/ 0 h 735638"/>
              <a:gd name="connsiteX2" fmla="*/ 8500881 w 8623490"/>
              <a:gd name="connsiteY2" fmla="*/ 0 h 735638"/>
              <a:gd name="connsiteX3" fmla="*/ 8623490 w 8623490"/>
              <a:gd name="connsiteY3" fmla="*/ 122609 h 735638"/>
              <a:gd name="connsiteX4" fmla="*/ 8623490 w 8623490"/>
              <a:gd name="connsiteY4" fmla="*/ 613029 h 735638"/>
              <a:gd name="connsiteX5" fmla="*/ 8500881 w 8623490"/>
              <a:gd name="connsiteY5" fmla="*/ 735638 h 735638"/>
              <a:gd name="connsiteX6" fmla="*/ 122609 w 8623490"/>
              <a:gd name="connsiteY6" fmla="*/ 735638 h 735638"/>
              <a:gd name="connsiteX7" fmla="*/ 0 w 8623490"/>
              <a:gd name="connsiteY7" fmla="*/ 613029 h 735638"/>
              <a:gd name="connsiteX8" fmla="*/ 0 w 8623490"/>
              <a:gd name="connsiteY8" fmla="*/ 122609 h 73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3490" h="735638">
                <a:moveTo>
                  <a:pt x="0" y="122609"/>
                </a:moveTo>
                <a:cubicBezTo>
                  <a:pt x="0" y="54894"/>
                  <a:pt x="54894" y="0"/>
                  <a:pt x="122609" y="0"/>
                </a:cubicBezTo>
                <a:lnTo>
                  <a:pt x="8500881" y="0"/>
                </a:lnTo>
                <a:cubicBezTo>
                  <a:pt x="8568596" y="0"/>
                  <a:pt x="8623490" y="54894"/>
                  <a:pt x="8623490" y="122609"/>
                </a:cubicBezTo>
                <a:lnTo>
                  <a:pt x="8623490" y="613029"/>
                </a:lnTo>
                <a:cubicBezTo>
                  <a:pt x="8623490" y="680744"/>
                  <a:pt x="8568596" y="735638"/>
                  <a:pt x="8500881" y="735638"/>
                </a:cubicBezTo>
                <a:lnTo>
                  <a:pt x="122609" y="735638"/>
                </a:lnTo>
                <a:cubicBezTo>
                  <a:pt x="54894" y="735638"/>
                  <a:pt x="0" y="680744"/>
                  <a:pt x="0" y="613029"/>
                </a:cubicBezTo>
                <a:lnTo>
                  <a:pt x="0" y="12260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20387" tIns="35911" rIns="320387" bIns="35911" numCol="1" spcCol="1270" anchor="ctr" anchorCtr="0">
            <a:noAutofit/>
          </a:bodyPr>
          <a:lstStyle/>
          <a:p>
            <a:pPr lvl="0"/>
            <a:r>
              <a:rPr lang="en-US" sz="2400" dirty="0">
                <a:latin typeface="Times New Roman" panose="02020603050405020304" pitchFamily="18" charset="0"/>
                <a:cs typeface="Times New Roman" panose="02020603050405020304" pitchFamily="18" charset="0"/>
              </a:rPr>
              <a:t>1. 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sp>
        <p:nvSpPr>
          <p:cNvPr id="3" name="Freeform: Shape 2">
            <a:extLst>
              <a:ext uri="{FF2B5EF4-FFF2-40B4-BE49-F238E27FC236}">
                <a16:creationId xmlns:a16="http://schemas.microsoft.com/office/drawing/2014/main" xmlns="" id="{1834D72D-D939-04F9-B61D-CC32B38BFB7A}"/>
              </a:ext>
            </a:extLst>
          </p:cNvPr>
          <p:cNvSpPr/>
          <p:nvPr/>
        </p:nvSpPr>
        <p:spPr>
          <a:xfrm>
            <a:off x="720067" y="3637617"/>
            <a:ext cx="10751865" cy="2141014"/>
          </a:xfrm>
          <a:custGeom>
            <a:avLst/>
            <a:gdLst>
              <a:gd name="connsiteX0" fmla="*/ 0 w 10751865"/>
              <a:gd name="connsiteY0" fmla="*/ 0 h 4384800"/>
              <a:gd name="connsiteX1" fmla="*/ 10751865 w 10751865"/>
              <a:gd name="connsiteY1" fmla="*/ 0 h 4384800"/>
              <a:gd name="connsiteX2" fmla="*/ 10751865 w 10751865"/>
              <a:gd name="connsiteY2" fmla="*/ 4384800 h 4384800"/>
              <a:gd name="connsiteX3" fmla="*/ 0 w 10751865"/>
              <a:gd name="connsiteY3" fmla="*/ 4384800 h 4384800"/>
              <a:gd name="connsiteX4" fmla="*/ 0 w 10751865"/>
              <a:gd name="connsiteY4" fmla="*/ 0 h 438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1865" h="4384800">
                <a:moveTo>
                  <a:pt x="0" y="0"/>
                </a:moveTo>
                <a:lnTo>
                  <a:pt x="10751865" y="0"/>
                </a:lnTo>
                <a:lnTo>
                  <a:pt x="10751865" y="4384800"/>
                </a:lnTo>
                <a:lnTo>
                  <a:pt x="0" y="4384800"/>
                </a:lnTo>
                <a:lnTo>
                  <a:pt x="0" y="0"/>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464" tIns="604012" rIns="834464" bIns="170688" numCol="1" spcCol="1270" anchor="t" anchorCtr="0">
            <a:noAutofit/>
          </a:bodyPr>
          <a:lstStyle/>
          <a:p>
            <a:pPr lvl="0"/>
            <a:r>
              <a:rPr lang="vi-VN" sz="2400" dirty="0">
                <a:latin typeface="Times New Roman" panose="02020603050405020304" pitchFamily="18" charset="0"/>
                <a:cs typeface="Times New Roman" panose="02020603050405020304" pitchFamily="18" charset="0"/>
              </a:rPr>
              <a:t>Ý nghĩa của giao thức mạng là tạo ra một cơ chế chuẩn để các thiết bị và hệ thống trong mạng có thể giao tiếp và làm việc với nhau một cách hiệu quả và đáng tin cậy.</a:t>
            </a:r>
            <a:endParaRPr lang="en-US" sz="24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xmlns="" id="{9385A65B-448F-9C02-2F0F-22A85EC90F1E}"/>
              </a:ext>
            </a:extLst>
          </p:cNvPr>
          <p:cNvSpPr/>
          <p:nvPr/>
        </p:nvSpPr>
        <p:spPr>
          <a:xfrm>
            <a:off x="1257660" y="3320048"/>
            <a:ext cx="5011165" cy="735638"/>
          </a:xfrm>
          <a:custGeom>
            <a:avLst/>
            <a:gdLst>
              <a:gd name="connsiteX0" fmla="*/ 0 w 8623490"/>
              <a:gd name="connsiteY0" fmla="*/ 122609 h 735638"/>
              <a:gd name="connsiteX1" fmla="*/ 122609 w 8623490"/>
              <a:gd name="connsiteY1" fmla="*/ 0 h 735638"/>
              <a:gd name="connsiteX2" fmla="*/ 8500881 w 8623490"/>
              <a:gd name="connsiteY2" fmla="*/ 0 h 735638"/>
              <a:gd name="connsiteX3" fmla="*/ 8623490 w 8623490"/>
              <a:gd name="connsiteY3" fmla="*/ 122609 h 735638"/>
              <a:gd name="connsiteX4" fmla="*/ 8623490 w 8623490"/>
              <a:gd name="connsiteY4" fmla="*/ 613029 h 735638"/>
              <a:gd name="connsiteX5" fmla="*/ 8500881 w 8623490"/>
              <a:gd name="connsiteY5" fmla="*/ 735638 h 735638"/>
              <a:gd name="connsiteX6" fmla="*/ 122609 w 8623490"/>
              <a:gd name="connsiteY6" fmla="*/ 735638 h 735638"/>
              <a:gd name="connsiteX7" fmla="*/ 0 w 8623490"/>
              <a:gd name="connsiteY7" fmla="*/ 613029 h 735638"/>
              <a:gd name="connsiteX8" fmla="*/ 0 w 8623490"/>
              <a:gd name="connsiteY8" fmla="*/ 122609 h 73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3490" h="735638">
                <a:moveTo>
                  <a:pt x="0" y="122609"/>
                </a:moveTo>
                <a:cubicBezTo>
                  <a:pt x="0" y="54894"/>
                  <a:pt x="54894" y="0"/>
                  <a:pt x="122609" y="0"/>
                </a:cubicBezTo>
                <a:lnTo>
                  <a:pt x="8500881" y="0"/>
                </a:lnTo>
                <a:cubicBezTo>
                  <a:pt x="8568596" y="0"/>
                  <a:pt x="8623490" y="54894"/>
                  <a:pt x="8623490" y="122609"/>
                </a:cubicBezTo>
                <a:lnTo>
                  <a:pt x="8623490" y="613029"/>
                </a:lnTo>
                <a:cubicBezTo>
                  <a:pt x="8623490" y="680744"/>
                  <a:pt x="8568596" y="735638"/>
                  <a:pt x="8500881" y="735638"/>
                </a:cubicBezTo>
                <a:lnTo>
                  <a:pt x="122609" y="735638"/>
                </a:lnTo>
                <a:cubicBezTo>
                  <a:pt x="54894" y="735638"/>
                  <a:pt x="0" y="680744"/>
                  <a:pt x="0" y="613029"/>
                </a:cubicBezTo>
                <a:lnTo>
                  <a:pt x="0" y="12260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20387" tIns="35911" rIns="320387" bIns="35911" numCol="1" spcCol="1270" anchor="ctr" anchorCtr="0">
            <a:noAutofit/>
          </a:bodyPr>
          <a:lstStyle/>
          <a:p>
            <a:pPr lvl="0"/>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4849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9F2A8C28-EF57-3C3C-BAE3-DAFF8B7D1EC2}"/>
              </a:ext>
            </a:extLst>
          </p:cNvPr>
          <p:cNvPicPr>
            <a:picLocks noChangeAspect="1"/>
          </p:cNvPicPr>
          <p:nvPr/>
        </p:nvPicPr>
        <p:blipFill>
          <a:blip r:embed="rId2"/>
          <a:stretch>
            <a:fillRect/>
          </a:stretch>
        </p:blipFill>
        <p:spPr>
          <a:xfrm>
            <a:off x="6616477" y="552894"/>
            <a:ext cx="5127141" cy="5765374"/>
          </a:xfrm>
          <a:prstGeom prst="rect">
            <a:avLst/>
          </a:prstGeom>
        </p:spPr>
      </p:pic>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GIAO THỨC TCP/IP</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3"/>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1967709"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IP</a:t>
            </a:r>
            <a:endParaRPr lang="en-US" sz="2400" kern="1200" dirty="0"/>
          </a:p>
        </p:txBody>
      </p:sp>
      <p:sp>
        <p:nvSpPr>
          <p:cNvPr id="5" name="Rectangle 4">
            <a:extLst>
              <a:ext uri="{FF2B5EF4-FFF2-40B4-BE49-F238E27FC236}">
                <a16:creationId xmlns:a16="http://schemas.microsoft.com/office/drawing/2014/main" xmlns="" id="{CDE9AA02-D3C0-3A1C-1BBD-0CDE51F4B192}"/>
              </a:ext>
            </a:extLst>
          </p:cNvPr>
          <p:cNvSpPr/>
          <p:nvPr/>
        </p:nvSpPr>
        <p:spPr>
          <a:xfrm>
            <a:off x="6777875" y="2035004"/>
            <a:ext cx="3252248" cy="1979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D3180D73-E2F8-45DF-F818-95EA391D6E32}"/>
              </a:ext>
            </a:extLst>
          </p:cNvPr>
          <p:cNvSpPr/>
          <p:nvPr/>
        </p:nvSpPr>
        <p:spPr>
          <a:xfrm>
            <a:off x="6777874" y="2461539"/>
            <a:ext cx="3252247" cy="1979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1125D56B-BCEB-288D-97EB-BC6E70208779}"/>
              </a:ext>
            </a:extLst>
          </p:cNvPr>
          <p:cNvSpPr/>
          <p:nvPr/>
        </p:nvSpPr>
        <p:spPr>
          <a:xfrm>
            <a:off x="6777874" y="4577574"/>
            <a:ext cx="4524868" cy="2195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xmlns="" id="{9D0807C6-B563-B9E8-A0BF-CC5B24C94756}"/>
              </a:ext>
            </a:extLst>
          </p:cNvPr>
          <p:cNvGraphicFramePr>
            <a:graphicFrameLocks noGrp="1"/>
          </p:cNvGraphicFramePr>
          <p:nvPr/>
        </p:nvGraphicFramePr>
        <p:xfrm>
          <a:off x="888612" y="2111558"/>
          <a:ext cx="5625310" cy="4206240"/>
        </p:xfrm>
        <a:graphic>
          <a:graphicData uri="http://schemas.openxmlformats.org/drawingml/2006/table">
            <a:tbl>
              <a:tblPr firstRow="1" bandRow="1">
                <a:tableStyleId>{93296810-A885-4BE3-A3E7-6D5BEEA58F35}</a:tableStyleId>
              </a:tblPr>
              <a:tblGrid>
                <a:gridCol w="1600064">
                  <a:extLst>
                    <a:ext uri="{9D8B030D-6E8A-4147-A177-3AD203B41FA5}">
                      <a16:colId xmlns:a16="http://schemas.microsoft.com/office/drawing/2014/main" xmlns="" val="2404484212"/>
                    </a:ext>
                  </a:extLst>
                </a:gridCol>
                <a:gridCol w="4025246">
                  <a:extLst>
                    <a:ext uri="{9D8B030D-6E8A-4147-A177-3AD203B41FA5}">
                      <a16:colId xmlns:a16="http://schemas.microsoft.com/office/drawing/2014/main" xmlns="" val="1111351241"/>
                    </a:ext>
                  </a:extLst>
                </a:gridCol>
              </a:tblGrid>
              <a:tr h="370840">
                <a:tc>
                  <a:txBody>
                    <a:bodyPr/>
                    <a:lstStyle/>
                    <a:p>
                      <a:pPr algn="ct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IP</a:t>
                      </a:r>
                    </a:p>
                  </a:txBody>
                  <a:tcPr/>
                </a:tc>
                <a:tc>
                  <a:txBody>
                    <a:bodyPr/>
                    <a:lstStyle/>
                    <a:p>
                      <a:pPr algn="ctr"/>
                      <a:r>
                        <a:rPr lang="en-US" sz="2000" dirty="0" err="1">
                          <a:latin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tả</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218719764"/>
                  </a:ext>
                </a:extLst>
              </a:tr>
              <a:tr h="370840">
                <a:tc>
                  <a:txBody>
                    <a:bodyPr/>
                    <a:lstStyle/>
                    <a:p>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MAC</a:t>
                      </a:r>
                    </a:p>
                  </a:txBody>
                  <a:tcPr/>
                </a:tc>
                <a:tc>
                  <a:txBody>
                    <a:bodyPr/>
                    <a:lstStyle/>
                    <a:p>
                      <a:r>
                        <a:rPr lang="en-US" sz="2000" dirty="0">
                          <a:latin typeface="Times New Roman" panose="02020603050405020304" pitchFamily="18" charset="0"/>
                          <a:cs typeface="Times New Roman" panose="02020603050405020304" pitchFamily="18" charset="0"/>
                        </a:rPr>
                        <a:t>6 byte, </a:t>
                      </a:r>
                      <a:r>
                        <a:rPr lang="en-US" sz="2000" dirty="0" err="1">
                          <a:latin typeface="Times New Roman" panose="02020603050405020304" pitchFamily="18" charset="0"/>
                          <a:cs typeface="Times New Roman" panose="02020603050405020304" pitchFamily="18" charset="0"/>
                        </a:rPr>
                        <a:t>gắn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67063963"/>
                  </a:ext>
                </a:extLst>
              </a:tr>
              <a:tr h="370840">
                <a:tc>
                  <a:txBody>
                    <a:bodyPr/>
                    <a:lstStyle/>
                    <a:p>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IPv4</a:t>
                      </a:r>
                    </a:p>
                  </a:txBody>
                  <a:tcPr/>
                </a:tc>
                <a:tc>
                  <a:txBody>
                    <a:bodyPr/>
                    <a:lstStyle/>
                    <a:p>
                      <a:r>
                        <a:rPr lang="en-US" sz="2000" dirty="0">
                          <a:latin typeface="Times New Roman" panose="02020603050405020304" pitchFamily="18" charset="0"/>
                          <a:cs typeface="Times New Roman" panose="02020603050405020304" pitchFamily="18" charset="0"/>
                        </a:rPr>
                        <a:t>4 byte (4 </a:t>
                      </a:r>
                      <a:r>
                        <a:rPr lang="en-US" sz="2000" dirty="0" err="1">
                          <a:latin typeface="Times New Roman" panose="02020603050405020304" pitchFamily="18" charset="0"/>
                          <a:cs typeface="Times New Roman" panose="02020603050405020304" pitchFamily="18" charset="0"/>
                        </a:rPr>
                        <a:t>tỷ</a:t>
                      </a:r>
                      <a:r>
                        <a:rPr lang="en-US" sz="2000" dirty="0">
                          <a:latin typeface="Times New Roman" panose="02020603050405020304" pitchFamily="18" charset="0"/>
                          <a:cs typeface="Times New Roman" panose="02020603050405020304" pitchFamily="18" charset="0"/>
                        </a:rPr>
                        <a:t> IP),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3321191703"/>
                  </a:ext>
                </a:extLst>
              </a:tr>
              <a:tr h="370840">
                <a:tc>
                  <a:txBody>
                    <a:bodyPr/>
                    <a:lstStyle/>
                    <a:p>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IPv6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16 byte,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IPv4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đủ</a:t>
                      </a:r>
                      <a:r>
                        <a:rPr lang="en-US" sz="2000" dirty="0">
                          <a:latin typeface="Times New Roman" panose="02020603050405020304" pitchFamily="18" charset="0"/>
                          <a:cs typeface="Times New Roman" panose="02020603050405020304" pitchFamily="18" charset="0"/>
                        </a:rPr>
                        <a:t> IP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801996858"/>
                  </a:ext>
                </a:extLst>
              </a:tr>
              <a:tr h="370840">
                <a:tc>
                  <a:txBody>
                    <a:bodyPr/>
                    <a:lstStyle/>
                    <a:p>
                      <a:r>
                        <a:rPr lang="en-US" sz="2000" dirty="0">
                          <a:latin typeface="Times New Roman" panose="02020603050405020304" pitchFamily="18" charset="0"/>
                          <a:cs typeface="Times New Roman" panose="02020603050405020304" pitchFamily="18" charset="0"/>
                        </a:rPr>
                        <a:t>Subnet Mask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IP </a:t>
                      </a:r>
                      <a:r>
                        <a:rPr lang="en-US" sz="2000" dirty="0" err="1">
                          <a:latin typeface="Times New Roman" panose="02020603050405020304" pitchFamily="18" charset="0"/>
                          <a:cs typeface="Times New Roman" panose="02020603050405020304" pitchFamily="18" charset="0"/>
                        </a:rPr>
                        <a:t>tối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mạng</a:t>
                      </a:r>
                      <a:r>
                        <a:rPr lang="en-US" sz="2000" dirty="0">
                          <a:latin typeface="Times New Roman" panose="02020603050405020304" pitchFamily="18" charset="0"/>
                          <a:cs typeface="Times New Roman" panose="02020603050405020304" pitchFamily="18" charset="0"/>
                        </a:rPr>
                        <a:t> 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255.255.255.0 (254 host)</a:t>
                      </a:r>
                    </a:p>
                  </a:txBody>
                  <a:tcPr/>
                </a:tc>
                <a:extLst>
                  <a:ext uri="{0D108BD9-81ED-4DB2-BD59-A6C34878D82A}">
                    <a16:rowId xmlns:a16="http://schemas.microsoft.com/office/drawing/2014/main" xmlns="" val="4054055453"/>
                  </a:ext>
                </a:extLst>
              </a:tr>
              <a:tr h="370840">
                <a:tc>
                  <a:txBody>
                    <a:bodyPr/>
                    <a:lstStyle/>
                    <a:p>
                      <a:r>
                        <a:rPr lang="en-US" sz="2000" dirty="0">
                          <a:latin typeface="Times New Roman" panose="02020603050405020304" pitchFamily="18" charset="0"/>
                          <a:cs typeface="Times New Roman" panose="02020603050405020304" pitchFamily="18" charset="0"/>
                        </a:rPr>
                        <a:t>Subnet IP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mạng</a:t>
                      </a:r>
                      <a:r>
                        <a:rPr lang="en-US" sz="2000" dirty="0">
                          <a:latin typeface="Times New Roman" panose="02020603050405020304" pitchFamily="18" charset="0"/>
                          <a:cs typeface="Times New Roman" panose="02020603050405020304" pitchFamily="18" charset="0"/>
                        </a:rPr>
                        <a:t>: 192.168.1.0/24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host: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192.168.1.1 </a:t>
                      </a:r>
                      <a:r>
                        <a:rPr lang="en-US" sz="2000" dirty="0">
                          <a:latin typeface="Times New Roman" panose="02020603050405020304" pitchFamily="18" charset="0"/>
                          <a:cs typeface="Times New Roman" panose="02020603050405020304" pitchFamily="18" charset="0"/>
                          <a:sym typeface="Wingdings" panose="05000000000000000000" pitchFamily="2" charset="2"/>
                        </a:rPr>
                        <a:t> 192.168.1.254</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218183501"/>
                  </a:ext>
                </a:extLst>
              </a:tr>
            </a:tbl>
          </a:graphicData>
        </a:graphic>
      </p:graphicFrame>
      <p:sp>
        <p:nvSpPr>
          <p:cNvPr id="19" name="Rectangle 18">
            <a:extLst>
              <a:ext uri="{FF2B5EF4-FFF2-40B4-BE49-F238E27FC236}">
                <a16:creationId xmlns:a16="http://schemas.microsoft.com/office/drawing/2014/main" xmlns="" id="{58C1D041-7F5F-14D3-DB18-81B970931837}"/>
              </a:ext>
            </a:extLst>
          </p:cNvPr>
          <p:cNvSpPr/>
          <p:nvPr/>
        </p:nvSpPr>
        <p:spPr>
          <a:xfrm>
            <a:off x="888613" y="1423447"/>
            <a:ext cx="1571784" cy="508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IP</a:t>
            </a:r>
          </a:p>
        </p:txBody>
      </p:sp>
      <p:pic>
        <p:nvPicPr>
          <p:cNvPr id="1026" name="Picture 2" descr="The TCP/IP Guide - IP Address Size, Address Space and &quot;Dotted Decimal&quot;  Notation">
            <a:extLst>
              <a:ext uri="{FF2B5EF4-FFF2-40B4-BE49-F238E27FC236}">
                <a16:creationId xmlns:a16="http://schemas.microsoft.com/office/drawing/2014/main" xmlns="" id="{981E32CC-F6C5-98F2-07FA-5CEBF32518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48" t="3863" r="4720"/>
          <a:stretch/>
        </p:blipFill>
        <p:spPr bwMode="auto">
          <a:xfrm>
            <a:off x="4356538" y="132550"/>
            <a:ext cx="5127141" cy="173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93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heel(1)">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heel(1)">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026"/>
                                        </p:tgtEl>
                                      </p:cBhvr>
                                    </p:animEffect>
                                    <p:set>
                                      <p:cBhvr>
                                        <p:cTn id="56"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6" grpId="0" animBg="1"/>
      <p:bldP spid="5" grpId="0" animBg="1"/>
      <p:bldP spid="7" grpId="0" animBg="1"/>
      <p:bldP spid="1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GIAO THỨC TCP/IP</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1967709"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IP</a:t>
            </a:r>
            <a:endParaRPr lang="en-US" sz="2400" kern="1200" dirty="0"/>
          </a:p>
        </p:txBody>
      </p:sp>
      <p:graphicFrame>
        <p:nvGraphicFramePr>
          <p:cNvPr id="6" name="Diagram 5">
            <a:extLst>
              <a:ext uri="{FF2B5EF4-FFF2-40B4-BE49-F238E27FC236}">
                <a16:creationId xmlns:a16="http://schemas.microsoft.com/office/drawing/2014/main" xmlns="" id="{AC80D5F9-F457-EB02-F9C8-B99EFF4746C5}"/>
              </a:ext>
            </a:extLst>
          </p:cNvPr>
          <p:cNvGraphicFramePr/>
          <p:nvPr>
            <p:extLst>
              <p:ext uri="{D42A27DB-BD31-4B8C-83A1-F6EECF244321}">
                <p14:modId xmlns:p14="http://schemas.microsoft.com/office/powerpoint/2010/main" val="3181346803"/>
              </p:ext>
            </p:extLst>
          </p:nvPr>
        </p:nvGraphicFramePr>
        <p:xfrm>
          <a:off x="847196" y="1350698"/>
          <a:ext cx="4437534" cy="2382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4" descr="Cisco Catalyst IR1101 Rugged Router Expansion Modules, 58% OFF">
            <a:extLst>
              <a:ext uri="{FF2B5EF4-FFF2-40B4-BE49-F238E27FC236}">
                <a16:creationId xmlns:a16="http://schemas.microsoft.com/office/drawing/2014/main" xmlns="" id="{C2D5555B-1B84-2ABB-A49F-342CB35328F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021" t="39813" r="7068" b="39521"/>
          <a:stretch/>
        </p:blipFill>
        <p:spPr bwMode="auto">
          <a:xfrm flipH="1">
            <a:off x="4777272" y="4488866"/>
            <a:ext cx="1142555" cy="2862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isco Catalyst IR1101 Rugged Router Expansion Modules, 58% OFF">
            <a:extLst>
              <a:ext uri="{FF2B5EF4-FFF2-40B4-BE49-F238E27FC236}">
                <a16:creationId xmlns:a16="http://schemas.microsoft.com/office/drawing/2014/main" xmlns="" id="{C0799881-582D-131C-7092-A3CFD4857DA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1" t="39813" r="7068" b="39521"/>
          <a:stretch/>
        </p:blipFill>
        <p:spPr bwMode="auto">
          <a:xfrm>
            <a:off x="7602993" y="2068241"/>
            <a:ext cx="1142555" cy="3008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isco Catalyst IR1101 Rugged Router Expansion Modules, 58% OFF">
            <a:extLst>
              <a:ext uri="{FF2B5EF4-FFF2-40B4-BE49-F238E27FC236}">
                <a16:creationId xmlns:a16="http://schemas.microsoft.com/office/drawing/2014/main" xmlns="" id="{7F41348B-7D4B-F168-63CB-9776A82D21D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1" t="39813" r="7068" b="39521"/>
          <a:stretch/>
        </p:blipFill>
        <p:spPr bwMode="auto">
          <a:xfrm>
            <a:off x="7602993" y="4474186"/>
            <a:ext cx="1142555" cy="30089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299A47B6-BBB0-10C8-05A3-47CAE5CBC4FB}"/>
              </a:ext>
            </a:extLst>
          </p:cNvPr>
          <p:cNvGrpSpPr/>
          <p:nvPr/>
        </p:nvGrpSpPr>
        <p:grpSpPr>
          <a:xfrm>
            <a:off x="8671646" y="4447346"/>
            <a:ext cx="2488766" cy="1671443"/>
            <a:chOff x="8671646" y="4447346"/>
            <a:chExt cx="2488766" cy="1671443"/>
          </a:xfrm>
        </p:grpSpPr>
        <p:pic>
          <p:nvPicPr>
            <p:cNvPr id="18" name="Picture 10" descr="Network Switch Gigabit Ethernet TP-Link Computer Network, 60% OFF">
              <a:extLst>
                <a:ext uri="{FF2B5EF4-FFF2-40B4-BE49-F238E27FC236}">
                  <a16:creationId xmlns:a16="http://schemas.microsoft.com/office/drawing/2014/main" xmlns="" id="{20143F37-76BF-9303-974C-29ADA05EFBB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429" b="57571" l="15976" r="83659">
                          <a14:foregroundMark x1="24878" y1="37714" x2="70366" y2="50000"/>
                          <a14:foregroundMark x1="51829" y1="39857" x2="75854" y2="42143"/>
                          <a14:foregroundMark x1="79756" y1="41000" x2="81463" y2="51000"/>
                          <a14:foregroundMark x1="18415" y1="46286" x2="18659" y2="54000"/>
                          <a14:foregroundMark x1="18659" y1="54000" x2="18659" y2="54000"/>
                          <a14:foregroundMark x1="25488" y1="56571" x2="38171" y2="56571"/>
                          <a14:foregroundMark x1="15976" y1="49429" x2="16341" y2="53429"/>
                          <a14:foregroundMark x1="22683" y1="50714" x2="79268" y2="53571"/>
                          <a14:foregroundMark x1="41341" y1="55286" x2="71829" y2="56286"/>
                          <a14:foregroundMark x1="82805" y1="46286" x2="83780" y2="55286"/>
                          <a14:foregroundMark x1="83780" y1="55286" x2="83659" y2="55286"/>
                          <a14:foregroundMark x1="21463" y1="49143" x2="38415" y2="57571"/>
                          <a14:foregroundMark x1="38415" y1="57571" x2="38780" y2="56714"/>
                          <a14:foregroundMark x1="20488" y1="50286" x2="24146" y2="55000"/>
                          <a14:foregroundMark x1="25854" y1="49571" x2="31951" y2="49429"/>
                          <a14:foregroundMark x1="31951" y1="49429" x2="53659" y2="50714"/>
                          <a14:foregroundMark x1="53659" y1="50714" x2="60610" y2="49429"/>
                          <a14:foregroundMark x1="60610" y1="49429" x2="61829" y2="48857"/>
                        </a14:backgroundRemoval>
                      </a14:imgEffect>
                    </a14:imgLayer>
                  </a14:imgProps>
                </a:ext>
                <a:ext uri="{28A0092B-C50C-407E-A947-70E740481C1C}">
                  <a14:useLocalDpi xmlns:a14="http://schemas.microsoft.com/office/drawing/2010/main" val="0"/>
                </a:ext>
              </a:extLst>
            </a:blip>
            <a:srcRect l="13800" t="32894" r="13421" b="39882"/>
            <a:stretch/>
          </p:blipFill>
          <p:spPr bwMode="auto">
            <a:xfrm>
              <a:off x="9401735" y="4447346"/>
              <a:ext cx="1026317" cy="327733"/>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Computer with solid fill">
              <a:extLst>
                <a:ext uri="{FF2B5EF4-FFF2-40B4-BE49-F238E27FC236}">
                  <a16:creationId xmlns:a16="http://schemas.microsoft.com/office/drawing/2014/main" xmlns="" id="{6C405426-5C79-77E3-A99D-424658538D6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671646" y="5461965"/>
              <a:ext cx="656824" cy="656824"/>
            </a:xfrm>
            <a:prstGeom prst="rect">
              <a:avLst/>
            </a:prstGeom>
          </p:spPr>
        </p:pic>
        <p:pic>
          <p:nvPicPr>
            <p:cNvPr id="20" name="Graphic 19" descr="Computer with solid fill">
              <a:extLst>
                <a:ext uri="{FF2B5EF4-FFF2-40B4-BE49-F238E27FC236}">
                  <a16:creationId xmlns:a16="http://schemas.microsoft.com/office/drawing/2014/main" xmlns="" id="{EB51466E-C47C-7DC6-AC9F-D54C3A1064D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587617" y="5453058"/>
              <a:ext cx="656824" cy="656824"/>
            </a:xfrm>
            <a:prstGeom prst="rect">
              <a:avLst/>
            </a:prstGeom>
          </p:spPr>
        </p:pic>
        <p:pic>
          <p:nvPicPr>
            <p:cNvPr id="21" name="Graphic 20" descr="Computer with solid fill">
              <a:extLst>
                <a:ext uri="{FF2B5EF4-FFF2-40B4-BE49-F238E27FC236}">
                  <a16:creationId xmlns:a16="http://schemas.microsoft.com/office/drawing/2014/main" xmlns="" id="{7184B766-516E-BE38-2AF4-C08B8B9F082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503588" y="5461965"/>
              <a:ext cx="656824" cy="656824"/>
            </a:xfrm>
            <a:prstGeom prst="rect">
              <a:avLst/>
            </a:prstGeom>
          </p:spPr>
        </p:pic>
        <p:cxnSp>
          <p:nvCxnSpPr>
            <p:cNvPr id="22" name="Straight Connector 21">
              <a:extLst>
                <a:ext uri="{FF2B5EF4-FFF2-40B4-BE49-F238E27FC236}">
                  <a16:creationId xmlns:a16="http://schemas.microsoft.com/office/drawing/2014/main" xmlns="" id="{26CB89EB-6483-E80B-9018-ADB663D4D2D2}"/>
                </a:ext>
              </a:extLst>
            </p:cNvPr>
            <p:cNvCxnSpPr>
              <a:cxnSpLocks/>
            </p:cNvCxnSpPr>
            <p:nvPr/>
          </p:nvCxnSpPr>
          <p:spPr>
            <a:xfrm flipV="1">
              <a:off x="9301714" y="4720209"/>
              <a:ext cx="480604" cy="879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CBA1193-01CD-ADD9-F6A3-07021677859A}"/>
                </a:ext>
              </a:extLst>
            </p:cNvPr>
            <p:cNvCxnSpPr>
              <a:cxnSpLocks/>
            </p:cNvCxnSpPr>
            <p:nvPr/>
          </p:nvCxnSpPr>
          <p:spPr>
            <a:xfrm flipV="1">
              <a:off x="9953114" y="4710232"/>
              <a:ext cx="0" cy="888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1D691E28-ED35-1179-159A-F85CC7E9242E}"/>
                </a:ext>
              </a:extLst>
            </p:cNvPr>
            <p:cNvCxnSpPr>
              <a:cxnSpLocks/>
            </p:cNvCxnSpPr>
            <p:nvPr/>
          </p:nvCxnSpPr>
          <p:spPr>
            <a:xfrm flipH="1" flipV="1">
              <a:off x="10171502" y="4710231"/>
              <a:ext cx="537328" cy="88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xmlns="" id="{FDCE2995-D94C-895C-41BF-96EAE08C0440}"/>
              </a:ext>
            </a:extLst>
          </p:cNvPr>
          <p:cNvGrpSpPr/>
          <p:nvPr/>
        </p:nvGrpSpPr>
        <p:grpSpPr>
          <a:xfrm>
            <a:off x="8496089" y="620987"/>
            <a:ext cx="2488766" cy="1761566"/>
            <a:chOff x="8496089" y="620987"/>
            <a:chExt cx="2488766" cy="1761566"/>
          </a:xfrm>
        </p:grpSpPr>
        <p:pic>
          <p:nvPicPr>
            <p:cNvPr id="26" name="Picture 10" descr="Network Switch Gigabit Ethernet TP-Link Computer Network, 60% OFF">
              <a:extLst>
                <a:ext uri="{FF2B5EF4-FFF2-40B4-BE49-F238E27FC236}">
                  <a16:creationId xmlns:a16="http://schemas.microsoft.com/office/drawing/2014/main" xmlns="" id="{E39CCAF6-8C89-A394-C8CF-7F9F84EE70AA}"/>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429" b="57571" l="15976" r="83659">
                          <a14:foregroundMark x1="24878" y1="37714" x2="70366" y2="50000"/>
                          <a14:foregroundMark x1="51829" y1="39857" x2="75854" y2="42143"/>
                          <a14:foregroundMark x1="79756" y1="41000" x2="81463" y2="51000"/>
                          <a14:foregroundMark x1="18415" y1="46286" x2="18659" y2="54000"/>
                          <a14:foregroundMark x1="18659" y1="54000" x2="18659" y2="54000"/>
                          <a14:foregroundMark x1="25488" y1="56571" x2="38171" y2="56571"/>
                          <a14:foregroundMark x1="15976" y1="49429" x2="16341" y2="53429"/>
                          <a14:foregroundMark x1="22683" y1="50714" x2="79268" y2="53571"/>
                          <a14:foregroundMark x1="41341" y1="55286" x2="71829" y2="56286"/>
                          <a14:foregroundMark x1="82805" y1="46286" x2="83780" y2="55286"/>
                          <a14:foregroundMark x1="83780" y1="55286" x2="83659" y2="55286"/>
                          <a14:foregroundMark x1="21463" y1="49143" x2="38415" y2="57571"/>
                          <a14:foregroundMark x1="38415" y1="57571" x2="38780" y2="56714"/>
                          <a14:foregroundMark x1="20488" y1="50286" x2="24146" y2="55000"/>
                          <a14:foregroundMark x1="25854" y1="49571" x2="31951" y2="49429"/>
                          <a14:foregroundMark x1="31951" y1="49429" x2="53659" y2="50714"/>
                          <a14:foregroundMark x1="53659" y1="50714" x2="60610" y2="49429"/>
                          <a14:foregroundMark x1="60610" y1="49429" x2="61829" y2="48857"/>
                        </a14:backgroundRemoval>
                      </a14:imgEffect>
                    </a14:imgLayer>
                  </a14:imgProps>
                </a:ext>
                <a:ext uri="{28A0092B-C50C-407E-A947-70E740481C1C}">
                  <a14:useLocalDpi xmlns:a14="http://schemas.microsoft.com/office/drawing/2010/main" val="0"/>
                </a:ext>
              </a:extLst>
            </a:blip>
            <a:srcRect l="13800" t="32894" r="13421" b="39882"/>
            <a:stretch/>
          </p:blipFill>
          <p:spPr bwMode="auto">
            <a:xfrm>
              <a:off x="9301714" y="2054820"/>
              <a:ext cx="1026317" cy="32773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Computer with solid fill">
              <a:extLst>
                <a:ext uri="{FF2B5EF4-FFF2-40B4-BE49-F238E27FC236}">
                  <a16:creationId xmlns:a16="http://schemas.microsoft.com/office/drawing/2014/main" xmlns="" id="{2DCA6DFE-50E6-7E5B-F97B-28D47F78752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496089" y="629894"/>
              <a:ext cx="656824" cy="656824"/>
            </a:xfrm>
            <a:prstGeom prst="rect">
              <a:avLst/>
            </a:prstGeom>
          </p:spPr>
        </p:pic>
        <p:pic>
          <p:nvPicPr>
            <p:cNvPr id="28" name="Graphic 27" descr="Computer with solid fill">
              <a:extLst>
                <a:ext uri="{FF2B5EF4-FFF2-40B4-BE49-F238E27FC236}">
                  <a16:creationId xmlns:a16="http://schemas.microsoft.com/office/drawing/2014/main" xmlns="" id="{F8CED947-554E-6EB4-42B4-7B948F862ED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412060" y="620987"/>
              <a:ext cx="656824" cy="656824"/>
            </a:xfrm>
            <a:prstGeom prst="rect">
              <a:avLst/>
            </a:prstGeom>
          </p:spPr>
        </p:pic>
        <p:pic>
          <p:nvPicPr>
            <p:cNvPr id="29" name="Graphic 28" descr="Computer with solid fill">
              <a:extLst>
                <a:ext uri="{FF2B5EF4-FFF2-40B4-BE49-F238E27FC236}">
                  <a16:creationId xmlns:a16="http://schemas.microsoft.com/office/drawing/2014/main" xmlns="" id="{E5641500-9F1C-4F78-D2F0-AE9FB5D6A24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0328031" y="629894"/>
              <a:ext cx="656824" cy="656824"/>
            </a:xfrm>
            <a:prstGeom prst="rect">
              <a:avLst/>
            </a:prstGeom>
          </p:spPr>
        </p:pic>
        <p:cxnSp>
          <p:nvCxnSpPr>
            <p:cNvPr id="30" name="Straight Connector 29">
              <a:extLst>
                <a:ext uri="{FF2B5EF4-FFF2-40B4-BE49-F238E27FC236}">
                  <a16:creationId xmlns:a16="http://schemas.microsoft.com/office/drawing/2014/main" xmlns="" id="{35CE6074-2889-47DB-E221-602B7287738D}"/>
                </a:ext>
              </a:extLst>
            </p:cNvPr>
            <p:cNvCxnSpPr>
              <a:cxnSpLocks/>
            </p:cNvCxnSpPr>
            <p:nvPr/>
          </p:nvCxnSpPr>
          <p:spPr>
            <a:xfrm flipH="1" flipV="1">
              <a:off x="9106930" y="1143934"/>
              <a:ext cx="566567" cy="930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AE27A798-9B46-864F-EB08-99A69ADD2E1C}"/>
                </a:ext>
              </a:extLst>
            </p:cNvPr>
            <p:cNvCxnSpPr>
              <a:cxnSpLocks/>
            </p:cNvCxnSpPr>
            <p:nvPr/>
          </p:nvCxnSpPr>
          <p:spPr>
            <a:xfrm flipH="1" flipV="1">
              <a:off x="9932644" y="1143934"/>
              <a:ext cx="20470" cy="977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8EB69CB9-FA97-B818-A828-7EC149CB5C38}"/>
                </a:ext>
              </a:extLst>
            </p:cNvPr>
            <p:cNvCxnSpPr>
              <a:cxnSpLocks/>
            </p:cNvCxnSpPr>
            <p:nvPr/>
          </p:nvCxnSpPr>
          <p:spPr>
            <a:xfrm flipV="1">
              <a:off x="10124578" y="1107710"/>
              <a:ext cx="686952" cy="975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6D482620-3A37-2878-3C16-EB496CBA3D0C}"/>
              </a:ext>
            </a:extLst>
          </p:cNvPr>
          <p:cNvGrpSpPr/>
          <p:nvPr/>
        </p:nvGrpSpPr>
        <p:grpSpPr>
          <a:xfrm>
            <a:off x="2391824" y="4470012"/>
            <a:ext cx="2460485" cy="1657684"/>
            <a:chOff x="2391824" y="4470012"/>
            <a:chExt cx="2460485" cy="1657684"/>
          </a:xfrm>
        </p:grpSpPr>
        <p:pic>
          <p:nvPicPr>
            <p:cNvPr id="34" name="Picture 10" descr="Network Switch Gigabit Ethernet TP-Link Computer Network, 60% OFF">
              <a:extLst>
                <a:ext uri="{FF2B5EF4-FFF2-40B4-BE49-F238E27FC236}">
                  <a16:creationId xmlns:a16="http://schemas.microsoft.com/office/drawing/2014/main" xmlns="" id="{A3A2839F-55B1-1A46-52BD-2108D982E63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429" b="57571" l="15976" r="83659">
                          <a14:foregroundMark x1="24878" y1="37714" x2="70366" y2="50000"/>
                          <a14:foregroundMark x1="51829" y1="39857" x2="75854" y2="42143"/>
                          <a14:foregroundMark x1="79756" y1="41000" x2="81463" y2="51000"/>
                          <a14:foregroundMark x1="18415" y1="46286" x2="18659" y2="54000"/>
                          <a14:foregroundMark x1="18659" y1="54000" x2="18659" y2="54000"/>
                          <a14:foregroundMark x1="25488" y1="56571" x2="38171" y2="56571"/>
                          <a14:foregroundMark x1="15976" y1="49429" x2="16341" y2="53429"/>
                          <a14:foregroundMark x1="22683" y1="50714" x2="79268" y2="53571"/>
                          <a14:foregroundMark x1="41341" y1="55286" x2="71829" y2="56286"/>
                          <a14:foregroundMark x1="82805" y1="46286" x2="83780" y2="55286"/>
                          <a14:foregroundMark x1="83780" y1="55286" x2="83659" y2="55286"/>
                          <a14:foregroundMark x1="21463" y1="49143" x2="38415" y2="57571"/>
                          <a14:foregroundMark x1="38415" y1="57571" x2="38780" y2="56714"/>
                          <a14:foregroundMark x1="20488" y1="50286" x2="24146" y2="55000"/>
                          <a14:foregroundMark x1="25854" y1="49571" x2="31951" y2="49429"/>
                          <a14:foregroundMark x1="31951" y1="49429" x2="53659" y2="50714"/>
                          <a14:foregroundMark x1="53659" y1="50714" x2="60610" y2="49429"/>
                          <a14:foregroundMark x1="60610" y1="49429" x2="61829" y2="48857"/>
                        </a14:backgroundRemoval>
                      </a14:imgEffect>
                    </a14:imgLayer>
                  </a14:imgProps>
                </a:ext>
                <a:ext uri="{28A0092B-C50C-407E-A947-70E740481C1C}">
                  <a14:useLocalDpi xmlns:a14="http://schemas.microsoft.com/office/drawing/2010/main" val="0"/>
                </a:ext>
              </a:extLst>
            </a:blip>
            <a:srcRect l="13800" t="32894" r="13421" b="39882"/>
            <a:stretch/>
          </p:blipFill>
          <p:spPr bwMode="auto">
            <a:xfrm>
              <a:off x="3094768" y="4470012"/>
              <a:ext cx="1026317" cy="327733"/>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descr="Computer with solid fill">
              <a:extLst>
                <a:ext uri="{FF2B5EF4-FFF2-40B4-BE49-F238E27FC236}">
                  <a16:creationId xmlns:a16="http://schemas.microsoft.com/office/drawing/2014/main" xmlns="" id="{D79E5DB1-265F-F173-812A-A5E6E965B11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2391824" y="5470872"/>
              <a:ext cx="656824" cy="656824"/>
            </a:xfrm>
            <a:prstGeom prst="rect">
              <a:avLst/>
            </a:prstGeom>
          </p:spPr>
        </p:pic>
        <p:pic>
          <p:nvPicPr>
            <p:cNvPr id="38" name="Graphic 37" descr="Computer with solid fill">
              <a:extLst>
                <a:ext uri="{FF2B5EF4-FFF2-40B4-BE49-F238E27FC236}">
                  <a16:creationId xmlns:a16="http://schemas.microsoft.com/office/drawing/2014/main" xmlns="" id="{47F22191-E38A-F9D0-1C7B-D8BEAF36BEF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3279514" y="5461965"/>
              <a:ext cx="656824" cy="656824"/>
            </a:xfrm>
            <a:prstGeom prst="rect">
              <a:avLst/>
            </a:prstGeom>
          </p:spPr>
        </p:pic>
        <p:pic>
          <p:nvPicPr>
            <p:cNvPr id="39" name="Graphic 38" descr="Computer with solid fill">
              <a:extLst>
                <a:ext uri="{FF2B5EF4-FFF2-40B4-BE49-F238E27FC236}">
                  <a16:creationId xmlns:a16="http://schemas.microsoft.com/office/drawing/2014/main" xmlns="" id="{4D3BC24B-7994-588E-B133-E405E8E6D71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4195485" y="5470872"/>
              <a:ext cx="656824" cy="656824"/>
            </a:xfrm>
            <a:prstGeom prst="rect">
              <a:avLst/>
            </a:prstGeom>
          </p:spPr>
        </p:pic>
        <p:cxnSp>
          <p:nvCxnSpPr>
            <p:cNvPr id="40" name="Straight Connector 39">
              <a:extLst>
                <a:ext uri="{FF2B5EF4-FFF2-40B4-BE49-F238E27FC236}">
                  <a16:creationId xmlns:a16="http://schemas.microsoft.com/office/drawing/2014/main" xmlns="" id="{5033B45D-038B-E55D-0128-E7916C799F71}"/>
                </a:ext>
              </a:extLst>
            </p:cNvPr>
            <p:cNvCxnSpPr>
              <a:cxnSpLocks/>
            </p:cNvCxnSpPr>
            <p:nvPr/>
          </p:nvCxnSpPr>
          <p:spPr>
            <a:xfrm flipV="1">
              <a:off x="2884765" y="4735175"/>
              <a:ext cx="480604" cy="879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026C4C01-F1AC-1384-88AA-36DCFD9918CC}"/>
                </a:ext>
              </a:extLst>
            </p:cNvPr>
            <p:cNvCxnSpPr>
              <a:cxnSpLocks/>
            </p:cNvCxnSpPr>
            <p:nvPr/>
          </p:nvCxnSpPr>
          <p:spPr>
            <a:xfrm flipV="1">
              <a:off x="3536165" y="4725198"/>
              <a:ext cx="0" cy="888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64D9E7C2-6ECE-C017-A8EE-80C47AE5027E}"/>
                </a:ext>
              </a:extLst>
            </p:cNvPr>
            <p:cNvCxnSpPr>
              <a:cxnSpLocks/>
            </p:cNvCxnSpPr>
            <p:nvPr/>
          </p:nvCxnSpPr>
          <p:spPr>
            <a:xfrm flipH="1" flipV="1">
              <a:off x="3754553" y="4725197"/>
              <a:ext cx="537328" cy="88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xmlns="" id="{836EAB11-669E-873A-5A05-45865F9F7658}"/>
              </a:ext>
            </a:extLst>
          </p:cNvPr>
          <p:cNvCxnSpPr>
            <a:cxnSpLocks/>
            <a:stCxn id="14" idx="3"/>
            <a:endCxn id="34" idx="3"/>
          </p:cNvCxnSpPr>
          <p:nvPr/>
        </p:nvCxnSpPr>
        <p:spPr>
          <a:xfrm flipH="1">
            <a:off x="4121085" y="4631973"/>
            <a:ext cx="656187" cy="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A2807C7F-2D77-7EFF-3241-986161DD8494}"/>
              </a:ext>
            </a:extLst>
          </p:cNvPr>
          <p:cNvCxnSpPr>
            <a:cxnSpLocks/>
          </p:cNvCxnSpPr>
          <p:nvPr/>
        </p:nvCxnSpPr>
        <p:spPr>
          <a:xfrm flipH="1">
            <a:off x="8737019" y="4656955"/>
            <a:ext cx="656187" cy="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EDE08564-6548-02CA-D656-6C1A8A8D7070}"/>
              </a:ext>
            </a:extLst>
          </p:cNvPr>
          <p:cNvCxnSpPr>
            <a:cxnSpLocks/>
          </p:cNvCxnSpPr>
          <p:nvPr/>
        </p:nvCxnSpPr>
        <p:spPr>
          <a:xfrm flipH="1">
            <a:off x="8672283" y="2262656"/>
            <a:ext cx="656187" cy="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5BE6A01C-C26C-E9BC-2B62-84101B0DD1B0}"/>
              </a:ext>
            </a:extLst>
          </p:cNvPr>
          <p:cNvCxnSpPr>
            <a:cxnSpLocks/>
          </p:cNvCxnSpPr>
          <p:nvPr/>
        </p:nvCxnSpPr>
        <p:spPr>
          <a:xfrm flipV="1">
            <a:off x="5601786" y="2246788"/>
            <a:ext cx="2163537" cy="2364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8195652-D662-8D9D-E338-C05D53C94A99}"/>
              </a:ext>
            </a:extLst>
          </p:cNvPr>
          <p:cNvCxnSpPr>
            <a:cxnSpLocks/>
          </p:cNvCxnSpPr>
          <p:nvPr/>
        </p:nvCxnSpPr>
        <p:spPr>
          <a:xfrm flipV="1">
            <a:off x="7921033" y="2218686"/>
            <a:ext cx="0" cy="24132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FE59DC5-604D-12DB-4F22-73D6BED67229}"/>
              </a:ext>
            </a:extLst>
          </p:cNvPr>
          <p:cNvCxnSpPr>
            <a:cxnSpLocks/>
          </p:cNvCxnSpPr>
          <p:nvPr/>
        </p:nvCxnSpPr>
        <p:spPr>
          <a:xfrm flipH="1">
            <a:off x="5750351" y="4611212"/>
            <a:ext cx="2018548" cy="13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53ABC2B1-092F-9C94-B9F7-20C1534A09B9}"/>
              </a:ext>
            </a:extLst>
          </p:cNvPr>
          <p:cNvSpPr txBox="1"/>
          <p:nvPr/>
        </p:nvSpPr>
        <p:spPr>
          <a:xfrm>
            <a:off x="2180554" y="5981627"/>
            <a:ext cx="93988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10.10.10.1</a:t>
            </a:r>
          </a:p>
        </p:txBody>
      </p:sp>
      <p:sp>
        <p:nvSpPr>
          <p:cNvPr id="51" name="TextBox 50">
            <a:extLst>
              <a:ext uri="{FF2B5EF4-FFF2-40B4-BE49-F238E27FC236}">
                <a16:creationId xmlns:a16="http://schemas.microsoft.com/office/drawing/2014/main" xmlns="" id="{710EC9CC-9EB2-7AF6-6748-99447C9C95E4}"/>
              </a:ext>
            </a:extLst>
          </p:cNvPr>
          <p:cNvSpPr txBox="1"/>
          <p:nvPr/>
        </p:nvSpPr>
        <p:spPr>
          <a:xfrm>
            <a:off x="9401722" y="6243827"/>
            <a:ext cx="1179021"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30.30.30.0/24</a:t>
            </a:r>
          </a:p>
        </p:txBody>
      </p:sp>
      <p:sp>
        <p:nvSpPr>
          <p:cNvPr id="55" name="TextBox 54">
            <a:extLst>
              <a:ext uri="{FF2B5EF4-FFF2-40B4-BE49-F238E27FC236}">
                <a16:creationId xmlns:a16="http://schemas.microsoft.com/office/drawing/2014/main" xmlns="" id="{A018500D-749B-A1C9-645D-ABAB25E03F74}"/>
              </a:ext>
            </a:extLst>
          </p:cNvPr>
          <p:cNvSpPr txBox="1"/>
          <p:nvPr/>
        </p:nvSpPr>
        <p:spPr>
          <a:xfrm>
            <a:off x="2963045" y="6243549"/>
            <a:ext cx="1328836"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(10.10.10.0/24)</a:t>
            </a:r>
          </a:p>
        </p:txBody>
      </p:sp>
      <p:sp>
        <p:nvSpPr>
          <p:cNvPr id="56" name="TextBox 55">
            <a:extLst>
              <a:ext uri="{FF2B5EF4-FFF2-40B4-BE49-F238E27FC236}">
                <a16:creationId xmlns:a16="http://schemas.microsoft.com/office/drawing/2014/main" xmlns="" id="{96A00DB6-16FA-935D-DAA8-B4DAC85EE833}"/>
              </a:ext>
            </a:extLst>
          </p:cNvPr>
          <p:cNvSpPr txBox="1"/>
          <p:nvPr/>
        </p:nvSpPr>
        <p:spPr>
          <a:xfrm>
            <a:off x="9232055" y="221825"/>
            <a:ext cx="121912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20.20.20.0/24</a:t>
            </a:r>
          </a:p>
        </p:txBody>
      </p:sp>
      <p:sp>
        <p:nvSpPr>
          <p:cNvPr id="57" name="TextBox 56">
            <a:extLst>
              <a:ext uri="{FF2B5EF4-FFF2-40B4-BE49-F238E27FC236}">
                <a16:creationId xmlns:a16="http://schemas.microsoft.com/office/drawing/2014/main" xmlns="" id="{6A4FEE82-BD7D-821C-B9C3-45C5BE03091A}"/>
              </a:ext>
            </a:extLst>
          </p:cNvPr>
          <p:cNvSpPr txBox="1"/>
          <p:nvPr/>
        </p:nvSpPr>
        <p:spPr>
          <a:xfrm>
            <a:off x="3120440" y="5981900"/>
            <a:ext cx="93988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10.10.10.2</a:t>
            </a:r>
          </a:p>
        </p:txBody>
      </p:sp>
      <p:sp>
        <p:nvSpPr>
          <p:cNvPr id="58" name="TextBox 57">
            <a:extLst>
              <a:ext uri="{FF2B5EF4-FFF2-40B4-BE49-F238E27FC236}">
                <a16:creationId xmlns:a16="http://schemas.microsoft.com/office/drawing/2014/main" xmlns="" id="{EFA9B0CA-164D-E290-9CBD-925727B68F7B}"/>
              </a:ext>
            </a:extLst>
          </p:cNvPr>
          <p:cNvSpPr txBox="1"/>
          <p:nvPr/>
        </p:nvSpPr>
        <p:spPr>
          <a:xfrm>
            <a:off x="4066851" y="5976083"/>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10.10.10.3</a:t>
            </a:r>
          </a:p>
        </p:txBody>
      </p:sp>
      <p:sp>
        <p:nvSpPr>
          <p:cNvPr id="59" name="TextBox 58">
            <a:extLst>
              <a:ext uri="{FF2B5EF4-FFF2-40B4-BE49-F238E27FC236}">
                <a16:creationId xmlns:a16="http://schemas.microsoft.com/office/drawing/2014/main" xmlns="" id="{D2A89D87-37BA-4830-9299-E970DB0AD783}"/>
              </a:ext>
            </a:extLst>
          </p:cNvPr>
          <p:cNvSpPr txBox="1"/>
          <p:nvPr/>
        </p:nvSpPr>
        <p:spPr>
          <a:xfrm>
            <a:off x="8322970" y="486495"/>
            <a:ext cx="100306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20.20.20.1</a:t>
            </a:r>
          </a:p>
        </p:txBody>
      </p:sp>
      <p:sp>
        <p:nvSpPr>
          <p:cNvPr id="60" name="TextBox 59">
            <a:extLst>
              <a:ext uri="{FF2B5EF4-FFF2-40B4-BE49-F238E27FC236}">
                <a16:creationId xmlns:a16="http://schemas.microsoft.com/office/drawing/2014/main" xmlns="" id="{EFD58242-C5F2-210F-3022-3A5C60CA815A}"/>
              </a:ext>
            </a:extLst>
          </p:cNvPr>
          <p:cNvSpPr txBox="1"/>
          <p:nvPr/>
        </p:nvSpPr>
        <p:spPr>
          <a:xfrm>
            <a:off x="9282593" y="469231"/>
            <a:ext cx="100306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20.20.20.2</a:t>
            </a:r>
          </a:p>
        </p:txBody>
      </p:sp>
      <p:sp>
        <p:nvSpPr>
          <p:cNvPr id="61" name="TextBox 60">
            <a:extLst>
              <a:ext uri="{FF2B5EF4-FFF2-40B4-BE49-F238E27FC236}">
                <a16:creationId xmlns:a16="http://schemas.microsoft.com/office/drawing/2014/main" xmlns="" id="{1EA047F5-BF5C-1CAC-EA7B-46D5152FB102}"/>
              </a:ext>
            </a:extLst>
          </p:cNvPr>
          <p:cNvSpPr txBox="1"/>
          <p:nvPr/>
        </p:nvSpPr>
        <p:spPr>
          <a:xfrm>
            <a:off x="10190452" y="471266"/>
            <a:ext cx="100306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20.20.20.3</a:t>
            </a:r>
          </a:p>
        </p:txBody>
      </p:sp>
      <p:sp>
        <p:nvSpPr>
          <p:cNvPr id="62" name="TextBox 61">
            <a:extLst>
              <a:ext uri="{FF2B5EF4-FFF2-40B4-BE49-F238E27FC236}">
                <a16:creationId xmlns:a16="http://schemas.microsoft.com/office/drawing/2014/main" xmlns="" id="{652C61B4-E706-617E-A697-DC019870F96C}"/>
              </a:ext>
            </a:extLst>
          </p:cNvPr>
          <p:cNvSpPr txBox="1"/>
          <p:nvPr/>
        </p:nvSpPr>
        <p:spPr>
          <a:xfrm>
            <a:off x="8532113" y="5983209"/>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30.30.30.1</a:t>
            </a:r>
          </a:p>
        </p:txBody>
      </p:sp>
      <p:sp>
        <p:nvSpPr>
          <p:cNvPr id="63" name="TextBox 62">
            <a:extLst>
              <a:ext uri="{FF2B5EF4-FFF2-40B4-BE49-F238E27FC236}">
                <a16:creationId xmlns:a16="http://schemas.microsoft.com/office/drawing/2014/main" xmlns="" id="{8F98F651-7B80-8871-AC6E-628B6EA0717D}"/>
              </a:ext>
            </a:extLst>
          </p:cNvPr>
          <p:cNvSpPr txBox="1"/>
          <p:nvPr/>
        </p:nvSpPr>
        <p:spPr>
          <a:xfrm>
            <a:off x="9459037" y="5976083"/>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30.30.30.2</a:t>
            </a:r>
          </a:p>
        </p:txBody>
      </p:sp>
      <p:sp>
        <p:nvSpPr>
          <p:cNvPr id="64" name="TextBox 63">
            <a:extLst>
              <a:ext uri="{FF2B5EF4-FFF2-40B4-BE49-F238E27FC236}">
                <a16:creationId xmlns:a16="http://schemas.microsoft.com/office/drawing/2014/main" xmlns="" id="{39E3C507-A8FB-600F-84E5-E6280B9D37F0}"/>
              </a:ext>
            </a:extLst>
          </p:cNvPr>
          <p:cNvSpPr txBox="1"/>
          <p:nvPr/>
        </p:nvSpPr>
        <p:spPr>
          <a:xfrm>
            <a:off x="10328031" y="5983209"/>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30.30.30.3</a:t>
            </a:r>
          </a:p>
        </p:txBody>
      </p:sp>
      <p:graphicFrame>
        <p:nvGraphicFramePr>
          <p:cNvPr id="3" name="Table 31">
            <a:extLst>
              <a:ext uri="{FF2B5EF4-FFF2-40B4-BE49-F238E27FC236}">
                <a16:creationId xmlns:a16="http://schemas.microsoft.com/office/drawing/2014/main" xmlns="" id="{44113937-23E3-661B-290B-CB1513CC36FF}"/>
              </a:ext>
            </a:extLst>
          </p:cNvPr>
          <p:cNvGraphicFramePr>
            <a:graphicFrameLocks noGrp="1"/>
          </p:cNvGraphicFramePr>
          <p:nvPr>
            <p:extLst>
              <p:ext uri="{D42A27DB-BD31-4B8C-83A1-F6EECF244321}">
                <p14:modId xmlns:p14="http://schemas.microsoft.com/office/powerpoint/2010/main" val="372498902"/>
              </p:ext>
            </p:extLst>
          </p:nvPr>
        </p:nvGraphicFramePr>
        <p:xfrm>
          <a:off x="4811114" y="4815641"/>
          <a:ext cx="1723229" cy="914400"/>
        </p:xfrm>
        <a:graphic>
          <a:graphicData uri="http://schemas.openxmlformats.org/drawingml/2006/table">
            <a:tbl>
              <a:tblPr firstRow="1" bandRow="1">
                <a:tableStyleId>{5940675A-B579-460E-94D1-54222C63F5DA}</a:tableStyleId>
              </a:tblPr>
              <a:tblGrid>
                <a:gridCol w="1188070">
                  <a:extLst>
                    <a:ext uri="{9D8B030D-6E8A-4147-A177-3AD203B41FA5}">
                      <a16:colId xmlns:a16="http://schemas.microsoft.com/office/drawing/2014/main" xmlns="" val="786466188"/>
                    </a:ext>
                  </a:extLst>
                </a:gridCol>
                <a:gridCol w="535159">
                  <a:extLst>
                    <a:ext uri="{9D8B030D-6E8A-4147-A177-3AD203B41FA5}">
                      <a16:colId xmlns:a16="http://schemas.microsoft.com/office/drawing/2014/main" xmlns="" val="290162551"/>
                    </a:ext>
                  </a:extLst>
                </a:gridCol>
              </a:tblGrid>
              <a:tr h="235037">
                <a:tc>
                  <a:txBody>
                    <a:bodyPr/>
                    <a:lstStyle/>
                    <a:p>
                      <a:r>
                        <a:rPr lang="en-US" sz="1400" dirty="0">
                          <a:latin typeface="Times New Roman" panose="02020603050405020304" pitchFamily="18" charset="0"/>
                          <a:cs typeface="Times New Roman" panose="02020603050405020304" pitchFamily="18" charset="0"/>
                        </a:rPr>
                        <a:t>10.10.10.0/24</a:t>
                      </a:r>
                    </a:p>
                  </a:txBody>
                  <a:tcPr/>
                </a:tc>
                <a:tc>
                  <a:txBody>
                    <a:bodyPr/>
                    <a:lstStyle/>
                    <a:p>
                      <a:r>
                        <a:rPr lang="en-US" sz="1400" dirty="0">
                          <a:latin typeface="Times New Roman" panose="02020603050405020304" pitchFamily="18" charset="0"/>
                          <a:cs typeface="Times New Roman" panose="02020603050405020304" pitchFamily="18" charset="0"/>
                        </a:rPr>
                        <a:t>FE1</a:t>
                      </a:r>
                    </a:p>
                  </a:txBody>
                  <a:tcPr/>
                </a:tc>
                <a:extLst>
                  <a:ext uri="{0D108BD9-81ED-4DB2-BD59-A6C34878D82A}">
                    <a16:rowId xmlns:a16="http://schemas.microsoft.com/office/drawing/2014/main" xmlns="" val="440934904"/>
                  </a:ext>
                </a:extLst>
              </a:tr>
              <a:tr h="235037">
                <a:tc>
                  <a:txBody>
                    <a:bodyPr/>
                    <a:lstStyle/>
                    <a:p>
                      <a:r>
                        <a:rPr lang="en-US" sz="1400" dirty="0">
                          <a:latin typeface="Times New Roman" panose="02020603050405020304" pitchFamily="18" charset="0"/>
                          <a:cs typeface="Times New Roman" panose="02020603050405020304" pitchFamily="18" charset="0"/>
                        </a:rPr>
                        <a:t>20.20.20.0/24</a:t>
                      </a:r>
                    </a:p>
                  </a:txBody>
                  <a:tcPr/>
                </a:tc>
                <a:tc>
                  <a:txBody>
                    <a:bodyPr/>
                    <a:lstStyle/>
                    <a:p>
                      <a:r>
                        <a:rPr lang="en-US" sz="1400" dirty="0">
                          <a:latin typeface="Times New Roman" panose="02020603050405020304" pitchFamily="18" charset="0"/>
                          <a:cs typeface="Times New Roman" panose="02020603050405020304" pitchFamily="18" charset="0"/>
                        </a:rPr>
                        <a:t>GE1</a:t>
                      </a:r>
                    </a:p>
                  </a:txBody>
                  <a:tcPr/>
                </a:tc>
                <a:extLst>
                  <a:ext uri="{0D108BD9-81ED-4DB2-BD59-A6C34878D82A}">
                    <a16:rowId xmlns:a16="http://schemas.microsoft.com/office/drawing/2014/main" xmlns="" val="3938304831"/>
                  </a:ext>
                </a:extLst>
              </a:tr>
              <a:tr h="235037">
                <a:tc>
                  <a:txBody>
                    <a:bodyPr/>
                    <a:lstStyle/>
                    <a:p>
                      <a:r>
                        <a:rPr lang="en-US" sz="1400" dirty="0">
                          <a:latin typeface="Times New Roman" panose="02020603050405020304" pitchFamily="18" charset="0"/>
                          <a:cs typeface="Times New Roman" panose="02020603050405020304" pitchFamily="18" charset="0"/>
                        </a:rPr>
                        <a:t>30.30.30.0/24</a:t>
                      </a:r>
                    </a:p>
                  </a:txBody>
                  <a:tcPr/>
                </a:tc>
                <a:tc>
                  <a:txBody>
                    <a:bodyPr/>
                    <a:lstStyle/>
                    <a:p>
                      <a:r>
                        <a:rPr lang="en-US" sz="1400" dirty="0">
                          <a:latin typeface="Times New Roman" panose="02020603050405020304" pitchFamily="18" charset="0"/>
                          <a:cs typeface="Times New Roman" panose="02020603050405020304" pitchFamily="18" charset="0"/>
                        </a:rPr>
                        <a:t>GE2</a:t>
                      </a:r>
                    </a:p>
                  </a:txBody>
                  <a:tcPr/>
                </a:tc>
                <a:extLst>
                  <a:ext uri="{0D108BD9-81ED-4DB2-BD59-A6C34878D82A}">
                    <a16:rowId xmlns:a16="http://schemas.microsoft.com/office/drawing/2014/main" xmlns="" val="3249108810"/>
                  </a:ext>
                </a:extLst>
              </a:tr>
            </a:tbl>
          </a:graphicData>
        </a:graphic>
      </p:graphicFrame>
      <p:graphicFrame>
        <p:nvGraphicFramePr>
          <p:cNvPr id="4" name="Table 31">
            <a:extLst>
              <a:ext uri="{FF2B5EF4-FFF2-40B4-BE49-F238E27FC236}">
                <a16:creationId xmlns:a16="http://schemas.microsoft.com/office/drawing/2014/main" xmlns="" id="{32D00500-1038-04E1-AD43-12382978767D}"/>
              </a:ext>
            </a:extLst>
          </p:cNvPr>
          <p:cNvGraphicFramePr>
            <a:graphicFrameLocks noGrp="1"/>
          </p:cNvGraphicFramePr>
          <p:nvPr>
            <p:extLst>
              <p:ext uri="{D42A27DB-BD31-4B8C-83A1-F6EECF244321}">
                <p14:modId xmlns:p14="http://schemas.microsoft.com/office/powerpoint/2010/main" val="3804139108"/>
              </p:ext>
            </p:extLst>
          </p:nvPr>
        </p:nvGraphicFramePr>
        <p:xfrm>
          <a:off x="7962507" y="2385850"/>
          <a:ext cx="1723229" cy="914400"/>
        </p:xfrm>
        <a:graphic>
          <a:graphicData uri="http://schemas.openxmlformats.org/drawingml/2006/table">
            <a:tbl>
              <a:tblPr firstRow="1" bandRow="1">
                <a:tableStyleId>{5940675A-B579-460E-94D1-54222C63F5DA}</a:tableStyleId>
              </a:tblPr>
              <a:tblGrid>
                <a:gridCol w="1188070">
                  <a:extLst>
                    <a:ext uri="{9D8B030D-6E8A-4147-A177-3AD203B41FA5}">
                      <a16:colId xmlns:a16="http://schemas.microsoft.com/office/drawing/2014/main" xmlns="" val="786466188"/>
                    </a:ext>
                  </a:extLst>
                </a:gridCol>
                <a:gridCol w="535159">
                  <a:extLst>
                    <a:ext uri="{9D8B030D-6E8A-4147-A177-3AD203B41FA5}">
                      <a16:colId xmlns:a16="http://schemas.microsoft.com/office/drawing/2014/main" xmlns="" val="290162551"/>
                    </a:ext>
                  </a:extLst>
                </a:gridCol>
              </a:tblGrid>
              <a:tr h="235037">
                <a:tc>
                  <a:txBody>
                    <a:bodyPr/>
                    <a:lstStyle/>
                    <a:p>
                      <a:r>
                        <a:rPr lang="en-US" sz="1400" dirty="0">
                          <a:latin typeface="Times New Roman" panose="02020603050405020304" pitchFamily="18" charset="0"/>
                          <a:cs typeface="Times New Roman" panose="02020603050405020304" pitchFamily="18" charset="0"/>
                        </a:rPr>
                        <a:t>20.20.20.0/24</a:t>
                      </a:r>
                    </a:p>
                  </a:txBody>
                  <a:tcPr/>
                </a:tc>
                <a:tc>
                  <a:txBody>
                    <a:bodyPr/>
                    <a:lstStyle/>
                    <a:p>
                      <a:r>
                        <a:rPr lang="en-US" sz="1400" dirty="0">
                          <a:latin typeface="Times New Roman" panose="02020603050405020304" pitchFamily="18" charset="0"/>
                          <a:cs typeface="Times New Roman" panose="02020603050405020304" pitchFamily="18" charset="0"/>
                        </a:rPr>
                        <a:t>FE1</a:t>
                      </a:r>
                    </a:p>
                  </a:txBody>
                  <a:tcPr/>
                </a:tc>
                <a:extLst>
                  <a:ext uri="{0D108BD9-81ED-4DB2-BD59-A6C34878D82A}">
                    <a16:rowId xmlns:a16="http://schemas.microsoft.com/office/drawing/2014/main" xmlns="" val="440934904"/>
                  </a:ext>
                </a:extLst>
              </a:tr>
              <a:tr h="235037">
                <a:tc>
                  <a:txBody>
                    <a:bodyPr/>
                    <a:lstStyle/>
                    <a:p>
                      <a:r>
                        <a:rPr lang="en-US" sz="1400" dirty="0">
                          <a:latin typeface="Times New Roman" panose="02020603050405020304" pitchFamily="18" charset="0"/>
                          <a:cs typeface="Times New Roman" panose="02020603050405020304" pitchFamily="18" charset="0"/>
                        </a:rPr>
                        <a:t>30.30.30.0/24</a:t>
                      </a:r>
                    </a:p>
                  </a:txBody>
                  <a:tcPr/>
                </a:tc>
                <a:tc>
                  <a:txBody>
                    <a:bodyPr/>
                    <a:lstStyle/>
                    <a:p>
                      <a:r>
                        <a:rPr lang="en-US" sz="1400" dirty="0">
                          <a:latin typeface="Times New Roman" panose="02020603050405020304" pitchFamily="18" charset="0"/>
                          <a:cs typeface="Times New Roman" panose="02020603050405020304" pitchFamily="18" charset="0"/>
                        </a:rPr>
                        <a:t>GE1</a:t>
                      </a:r>
                    </a:p>
                  </a:txBody>
                  <a:tcPr/>
                </a:tc>
                <a:extLst>
                  <a:ext uri="{0D108BD9-81ED-4DB2-BD59-A6C34878D82A}">
                    <a16:rowId xmlns:a16="http://schemas.microsoft.com/office/drawing/2014/main" xmlns="" val="3938304831"/>
                  </a:ext>
                </a:extLst>
              </a:tr>
              <a:tr h="235037">
                <a:tc>
                  <a:txBody>
                    <a:bodyPr/>
                    <a:lstStyle/>
                    <a:p>
                      <a:r>
                        <a:rPr lang="en-US" sz="1400" dirty="0">
                          <a:latin typeface="Times New Roman" panose="02020603050405020304" pitchFamily="18" charset="0"/>
                          <a:cs typeface="Times New Roman" panose="02020603050405020304" pitchFamily="18" charset="0"/>
                        </a:rPr>
                        <a:t>10.10.10.0/24</a:t>
                      </a:r>
                    </a:p>
                  </a:txBody>
                  <a:tcPr/>
                </a:tc>
                <a:tc>
                  <a:txBody>
                    <a:bodyPr/>
                    <a:lstStyle/>
                    <a:p>
                      <a:r>
                        <a:rPr lang="en-US" sz="1400" dirty="0">
                          <a:latin typeface="Times New Roman" panose="02020603050405020304" pitchFamily="18" charset="0"/>
                          <a:cs typeface="Times New Roman" panose="02020603050405020304" pitchFamily="18" charset="0"/>
                        </a:rPr>
                        <a:t>GE2</a:t>
                      </a:r>
                    </a:p>
                  </a:txBody>
                  <a:tcPr/>
                </a:tc>
                <a:extLst>
                  <a:ext uri="{0D108BD9-81ED-4DB2-BD59-A6C34878D82A}">
                    <a16:rowId xmlns:a16="http://schemas.microsoft.com/office/drawing/2014/main" xmlns="" val="3249108810"/>
                  </a:ext>
                </a:extLst>
              </a:tr>
            </a:tbl>
          </a:graphicData>
        </a:graphic>
      </p:graphicFrame>
      <p:graphicFrame>
        <p:nvGraphicFramePr>
          <p:cNvPr id="5" name="Table 31">
            <a:extLst>
              <a:ext uri="{FF2B5EF4-FFF2-40B4-BE49-F238E27FC236}">
                <a16:creationId xmlns:a16="http://schemas.microsoft.com/office/drawing/2014/main" xmlns="" id="{95B5DA3C-EA1F-A55D-11F3-44547A5C3B2C}"/>
              </a:ext>
            </a:extLst>
          </p:cNvPr>
          <p:cNvGraphicFramePr>
            <a:graphicFrameLocks noGrp="1"/>
          </p:cNvGraphicFramePr>
          <p:nvPr>
            <p:extLst>
              <p:ext uri="{D42A27DB-BD31-4B8C-83A1-F6EECF244321}">
                <p14:modId xmlns:p14="http://schemas.microsoft.com/office/powerpoint/2010/main" val="4221416124"/>
              </p:ext>
            </p:extLst>
          </p:nvPr>
        </p:nvGraphicFramePr>
        <p:xfrm>
          <a:off x="7964544" y="3556382"/>
          <a:ext cx="1723229" cy="914400"/>
        </p:xfrm>
        <a:graphic>
          <a:graphicData uri="http://schemas.openxmlformats.org/drawingml/2006/table">
            <a:tbl>
              <a:tblPr firstRow="1" bandRow="1">
                <a:tableStyleId>{5940675A-B579-460E-94D1-54222C63F5DA}</a:tableStyleId>
              </a:tblPr>
              <a:tblGrid>
                <a:gridCol w="1188070">
                  <a:extLst>
                    <a:ext uri="{9D8B030D-6E8A-4147-A177-3AD203B41FA5}">
                      <a16:colId xmlns:a16="http://schemas.microsoft.com/office/drawing/2014/main" xmlns="" val="786466188"/>
                    </a:ext>
                  </a:extLst>
                </a:gridCol>
                <a:gridCol w="535159">
                  <a:extLst>
                    <a:ext uri="{9D8B030D-6E8A-4147-A177-3AD203B41FA5}">
                      <a16:colId xmlns:a16="http://schemas.microsoft.com/office/drawing/2014/main" xmlns="" val="290162551"/>
                    </a:ext>
                  </a:extLst>
                </a:gridCol>
              </a:tblGrid>
              <a:tr h="235037">
                <a:tc>
                  <a:txBody>
                    <a:bodyPr/>
                    <a:lstStyle/>
                    <a:p>
                      <a:r>
                        <a:rPr lang="en-US" sz="1400" dirty="0">
                          <a:latin typeface="Times New Roman" panose="02020603050405020304" pitchFamily="18" charset="0"/>
                          <a:cs typeface="Times New Roman" panose="02020603050405020304" pitchFamily="18" charset="0"/>
                        </a:rPr>
                        <a:t>30.30.30.0/24</a:t>
                      </a:r>
                    </a:p>
                  </a:txBody>
                  <a:tcPr/>
                </a:tc>
                <a:tc>
                  <a:txBody>
                    <a:bodyPr/>
                    <a:lstStyle/>
                    <a:p>
                      <a:r>
                        <a:rPr lang="en-US" sz="1400" dirty="0">
                          <a:latin typeface="Times New Roman" panose="02020603050405020304" pitchFamily="18" charset="0"/>
                          <a:cs typeface="Times New Roman" panose="02020603050405020304" pitchFamily="18" charset="0"/>
                        </a:rPr>
                        <a:t>FE1</a:t>
                      </a:r>
                    </a:p>
                  </a:txBody>
                  <a:tcPr/>
                </a:tc>
                <a:extLst>
                  <a:ext uri="{0D108BD9-81ED-4DB2-BD59-A6C34878D82A}">
                    <a16:rowId xmlns:a16="http://schemas.microsoft.com/office/drawing/2014/main" xmlns="" val="440934904"/>
                  </a:ext>
                </a:extLst>
              </a:tr>
              <a:tr h="235037">
                <a:tc>
                  <a:txBody>
                    <a:bodyPr/>
                    <a:lstStyle/>
                    <a:p>
                      <a:r>
                        <a:rPr lang="en-US" sz="1400" dirty="0">
                          <a:latin typeface="Times New Roman" panose="02020603050405020304" pitchFamily="18" charset="0"/>
                          <a:cs typeface="Times New Roman" panose="02020603050405020304" pitchFamily="18" charset="0"/>
                        </a:rPr>
                        <a:t>20.20.20.0/24</a:t>
                      </a:r>
                    </a:p>
                  </a:txBody>
                  <a:tcPr/>
                </a:tc>
                <a:tc>
                  <a:txBody>
                    <a:bodyPr/>
                    <a:lstStyle/>
                    <a:p>
                      <a:r>
                        <a:rPr lang="en-US" sz="1400" dirty="0">
                          <a:latin typeface="Times New Roman" panose="02020603050405020304" pitchFamily="18" charset="0"/>
                          <a:cs typeface="Times New Roman" panose="02020603050405020304" pitchFamily="18" charset="0"/>
                        </a:rPr>
                        <a:t>GE1</a:t>
                      </a:r>
                    </a:p>
                  </a:txBody>
                  <a:tcPr/>
                </a:tc>
                <a:extLst>
                  <a:ext uri="{0D108BD9-81ED-4DB2-BD59-A6C34878D82A}">
                    <a16:rowId xmlns:a16="http://schemas.microsoft.com/office/drawing/2014/main" xmlns="" val="3938304831"/>
                  </a:ext>
                </a:extLst>
              </a:tr>
              <a:tr h="235037">
                <a:tc>
                  <a:txBody>
                    <a:bodyPr/>
                    <a:lstStyle/>
                    <a:p>
                      <a:r>
                        <a:rPr lang="en-US" sz="1400" dirty="0">
                          <a:latin typeface="Times New Roman" panose="02020603050405020304" pitchFamily="18" charset="0"/>
                          <a:cs typeface="Times New Roman" panose="02020603050405020304" pitchFamily="18" charset="0"/>
                        </a:rPr>
                        <a:t>10.10.10.0/24</a:t>
                      </a:r>
                    </a:p>
                  </a:txBody>
                  <a:tcPr/>
                </a:tc>
                <a:tc>
                  <a:txBody>
                    <a:bodyPr/>
                    <a:lstStyle/>
                    <a:p>
                      <a:r>
                        <a:rPr lang="en-US" sz="1400" dirty="0">
                          <a:latin typeface="Times New Roman" panose="02020603050405020304" pitchFamily="18" charset="0"/>
                          <a:cs typeface="Times New Roman" panose="02020603050405020304" pitchFamily="18" charset="0"/>
                        </a:rPr>
                        <a:t>GE2</a:t>
                      </a:r>
                    </a:p>
                  </a:txBody>
                  <a:tcPr/>
                </a:tc>
                <a:extLst>
                  <a:ext uri="{0D108BD9-81ED-4DB2-BD59-A6C34878D82A}">
                    <a16:rowId xmlns:a16="http://schemas.microsoft.com/office/drawing/2014/main" xmlns="" val="3249108810"/>
                  </a:ext>
                </a:extLst>
              </a:tr>
            </a:tbl>
          </a:graphicData>
        </a:graphic>
      </p:graphicFrame>
    </p:spTree>
    <p:extLst>
      <p:ext uri="{BB962C8B-B14F-4D97-AF65-F5344CB8AC3E}">
        <p14:creationId xmlns:p14="http://schemas.microsoft.com/office/powerpoint/2010/main" val="111731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B68C850B-7B89-45D6-AE5B-0F2754CA039A}"/>
                                            </p:graphicEl>
                                          </p:spTgt>
                                        </p:tgtEl>
                                        <p:attrNameLst>
                                          <p:attrName>style.visibility</p:attrName>
                                        </p:attrNameLst>
                                      </p:cBhvr>
                                      <p:to>
                                        <p:strVal val="visible"/>
                                      </p:to>
                                    </p:set>
                                    <p:animEffect transition="in" filter="fade">
                                      <p:cBhvr>
                                        <p:cTn id="7" dur="500"/>
                                        <p:tgtEl>
                                          <p:spTgt spid="6">
                                            <p:graphicEl>
                                              <a:dgm id="{B68C850B-7B89-45D6-AE5B-0F2754CA039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A0919954-EB63-4FEE-A06F-4C32305D55CA}"/>
                                            </p:graphicEl>
                                          </p:spTgt>
                                        </p:tgtEl>
                                        <p:attrNameLst>
                                          <p:attrName>style.visibility</p:attrName>
                                        </p:attrNameLst>
                                      </p:cBhvr>
                                      <p:to>
                                        <p:strVal val="visible"/>
                                      </p:to>
                                    </p:set>
                                    <p:animEffect transition="in" filter="fade">
                                      <p:cBhvr>
                                        <p:cTn id="12" dur="500"/>
                                        <p:tgtEl>
                                          <p:spTgt spid="6">
                                            <p:graphicEl>
                                              <a:dgm id="{A0919954-EB63-4FEE-A06F-4C32305D55C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27E7E710-F030-4A79-B4D5-0C2CB289BD54}"/>
                                            </p:graphicEl>
                                          </p:spTgt>
                                        </p:tgtEl>
                                        <p:attrNameLst>
                                          <p:attrName>style.visibility</p:attrName>
                                        </p:attrNameLst>
                                      </p:cBhvr>
                                      <p:to>
                                        <p:strVal val="visible"/>
                                      </p:to>
                                    </p:set>
                                    <p:animEffect transition="in" filter="fade">
                                      <p:cBhvr>
                                        <p:cTn id="15" dur="500"/>
                                        <p:tgtEl>
                                          <p:spTgt spid="6">
                                            <p:graphicEl>
                                              <a:dgm id="{27E7E710-F030-4A79-B4D5-0C2CB289BD5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D0FF0DC2-A014-4A26-BD0E-2D8CF00F5233}"/>
                                            </p:graphicEl>
                                          </p:spTgt>
                                        </p:tgtEl>
                                        <p:attrNameLst>
                                          <p:attrName>style.visibility</p:attrName>
                                        </p:attrNameLst>
                                      </p:cBhvr>
                                      <p:to>
                                        <p:strVal val="visible"/>
                                      </p:to>
                                    </p:set>
                                    <p:animEffect transition="in" filter="fade">
                                      <p:cBhvr>
                                        <p:cTn id="20" dur="500"/>
                                        <p:tgtEl>
                                          <p:spTgt spid="6">
                                            <p:graphicEl>
                                              <a:dgm id="{D0FF0DC2-A014-4A26-BD0E-2D8CF00F5233}"/>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B77AE121-432F-477E-A2A3-17AFE058AD83}"/>
                                            </p:graphicEl>
                                          </p:spTgt>
                                        </p:tgtEl>
                                        <p:attrNameLst>
                                          <p:attrName>style.visibility</p:attrName>
                                        </p:attrNameLst>
                                      </p:cBhvr>
                                      <p:to>
                                        <p:strVal val="visible"/>
                                      </p:to>
                                    </p:set>
                                    <p:animEffect transition="in" filter="fade">
                                      <p:cBhvr>
                                        <p:cTn id="23" dur="500"/>
                                        <p:tgtEl>
                                          <p:spTgt spid="6">
                                            <p:graphicEl>
                                              <a:dgm id="{B77AE121-432F-477E-A2A3-17AFE058AD8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0" presetClass="entr" presetSubtype="0" fill="hold"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left)">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down)">
                                      <p:cBhvr>
                                        <p:cTn id="72" dur="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wipe(down)">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500"/>
                                        <p:tgtEl>
                                          <p:spTgt spid="5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fade">
                                      <p:cBhvr>
                                        <p:cTn id="92" dur="5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fade">
                                      <p:cBhvr>
                                        <p:cTn id="97" dur="500"/>
                                        <p:tgtEl>
                                          <p:spTgt spid="5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6"/>
                                        </p:tgtEl>
                                        <p:attrNameLst>
                                          <p:attrName>style.visibility</p:attrName>
                                        </p:attrNameLst>
                                      </p:cBhvr>
                                      <p:to>
                                        <p:strVal val="visible"/>
                                      </p:to>
                                    </p:set>
                                    <p:animEffect transition="in" filter="fade">
                                      <p:cBhvr>
                                        <p:cTn id="102" dur="500"/>
                                        <p:tgtEl>
                                          <p:spTgt spid="5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9"/>
                                        </p:tgtEl>
                                        <p:attrNameLst>
                                          <p:attrName>style.visibility</p:attrName>
                                        </p:attrNameLst>
                                      </p:cBhvr>
                                      <p:to>
                                        <p:strVal val="visible"/>
                                      </p:to>
                                    </p:set>
                                    <p:animEffect transition="in" filter="fade">
                                      <p:cBhvr>
                                        <p:cTn id="107" dur="500"/>
                                        <p:tgtEl>
                                          <p:spTgt spid="5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0"/>
                                        </p:tgtEl>
                                        <p:attrNameLst>
                                          <p:attrName>style.visibility</p:attrName>
                                        </p:attrNameLst>
                                      </p:cBhvr>
                                      <p:to>
                                        <p:strVal val="visible"/>
                                      </p:to>
                                    </p:set>
                                    <p:animEffect transition="in" filter="fade">
                                      <p:cBhvr>
                                        <p:cTn id="112" dur="500"/>
                                        <p:tgtEl>
                                          <p:spTgt spid="6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1"/>
                                        </p:tgtEl>
                                        <p:attrNameLst>
                                          <p:attrName>style.visibility</p:attrName>
                                        </p:attrNameLst>
                                      </p:cBhvr>
                                      <p:to>
                                        <p:strVal val="visible"/>
                                      </p:to>
                                    </p:set>
                                    <p:animEffect transition="in" filter="fade">
                                      <p:cBhvr>
                                        <p:cTn id="117" dur="500"/>
                                        <p:tgtEl>
                                          <p:spTgt spid="6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500"/>
                                        <p:tgtEl>
                                          <p:spTgt spid="51"/>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2"/>
                                        </p:tgtEl>
                                        <p:attrNameLst>
                                          <p:attrName>style.visibility</p:attrName>
                                        </p:attrNameLst>
                                      </p:cBhvr>
                                      <p:to>
                                        <p:strVal val="visible"/>
                                      </p:to>
                                    </p:set>
                                    <p:animEffect transition="in" filter="fade">
                                      <p:cBhvr>
                                        <p:cTn id="127" dur="500"/>
                                        <p:tgtEl>
                                          <p:spTgt spid="6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fade">
                                      <p:cBhvr>
                                        <p:cTn id="132" dur="500"/>
                                        <p:tgtEl>
                                          <p:spTgt spid="6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4"/>
                                        </p:tgtEl>
                                        <p:attrNameLst>
                                          <p:attrName>style.visibility</p:attrName>
                                        </p:attrNameLst>
                                      </p:cBhvr>
                                      <p:to>
                                        <p:strVal val="visible"/>
                                      </p:to>
                                    </p:set>
                                    <p:animEffect transition="in" filter="fade">
                                      <p:cBhvr>
                                        <p:cTn id="137" dur="500"/>
                                        <p:tgtEl>
                                          <p:spTgt spid="64"/>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3"/>
                                        </p:tgtEl>
                                        <p:attrNameLst>
                                          <p:attrName>style.visibility</p:attrName>
                                        </p:attrNameLst>
                                      </p:cBhvr>
                                      <p:to>
                                        <p:strVal val="visible"/>
                                      </p:to>
                                    </p:set>
                                    <p:animEffect transition="in" filter="fade">
                                      <p:cBhvr>
                                        <p:cTn id="142" dur="500"/>
                                        <p:tgtEl>
                                          <p:spTgt spid="3"/>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4"/>
                                        </p:tgtEl>
                                        <p:attrNameLst>
                                          <p:attrName>style.visibility</p:attrName>
                                        </p:attrNameLst>
                                      </p:cBhvr>
                                      <p:to>
                                        <p:strVal val="visible"/>
                                      </p:to>
                                    </p:set>
                                    <p:animEffect transition="in" filter="fade">
                                      <p:cBhvr>
                                        <p:cTn id="147" dur="500"/>
                                        <p:tgtEl>
                                          <p:spTgt spid="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5"/>
                                        </p:tgtEl>
                                        <p:attrNameLst>
                                          <p:attrName>style.visibility</p:attrName>
                                        </p:attrNameLst>
                                      </p:cBhvr>
                                      <p:to>
                                        <p:strVal val="visible"/>
                                      </p:to>
                                    </p:set>
                                    <p:animEffect transition="in" filter="fade">
                                      <p:cBhvr>
                                        <p:cTn id="1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P spid="50" grpId="0"/>
      <p:bldP spid="51" grpId="0"/>
      <p:bldP spid="55" grpId="0"/>
      <p:bldP spid="56" grpId="0"/>
      <p:bldP spid="57" grpId="0"/>
      <p:bldP spid="58" grpId="0"/>
      <p:bldP spid="59" grpId="0"/>
      <p:bldP spid="60" grpId="0"/>
      <p:bldP spid="61" grpId="0"/>
      <p:bldP spid="62" grpId="0"/>
      <p:bldP spid="63" grpId="0"/>
      <p:bldP spid="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GIAO THỨC TCP/IP</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1967709"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IP</a:t>
            </a:r>
            <a:endParaRPr lang="en-US" sz="2400" kern="1200" dirty="0"/>
          </a:p>
        </p:txBody>
      </p:sp>
      <p:graphicFrame>
        <p:nvGraphicFramePr>
          <p:cNvPr id="6" name="Diagram 5">
            <a:extLst>
              <a:ext uri="{FF2B5EF4-FFF2-40B4-BE49-F238E27FC236}">
                <a16:creationId xmlns:a16="http://schemas.microsoft.com/office/drawing/2014/main" xmlns="" id="{AC80D5F9-F457-EB02-F9C8-B99EFF4746C5}"/>
              </a:ext>
            </a:extLst>
          </p:cNvPr>
          <p:cNvGraphicFramePr/>
          <p:nvPr/>
        </p:nvGraphicFramePr>
        <p:xfrm>
          <a:off x="847196" y="1350698"/>
          <a:ext cx="4437534" cy="2382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4" descr="Cisco Catalyst IR1101 Rugged Router Expansion Modules, 58% OFF">
            <a:extLst>
              <a:ext uri="{FF2B5EF4-FFF2-40B4-BE49-F238E27FC236}">
                <a16:creationId xmlns:a16="http://schemas.microsoft.com/office/drawing/2014/main" xmlns="" id="{C2D5555B-1B84-2ABB-A49F-342CB35328F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021" t="39813" r="7068" b="39521"/>
          <a:stretch/>
        </p:blipFill>
        <p:spPr bwMode="auto">
          <a:xfrm flipH="1">
            <a:off x="4777272" y="4488866"/>
            <a:ext cx="1142555" cy="2862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isco Catalyst IR1101 Rugged Router Expansion Modules, 58% OFF">
            <a:extLst>
              <a:ext uri="{FF2B5EF4-FFF2-40B4-BE49-F238E27FC236}">
                <a16:creationId xmlns:a16="http://schemas.microsoft.com/office/drawing/2014/main" xmlns="" id="{C0799881-582D-131C-7092-A3CFD4857DA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1" t="39813" r="7068" b="39521"/>
          <a:stretch/>
        </p:blipFill>
        <p:spPr bwMode="auto">
          <a:xfrm>
            <a:off x="7602993" y="2068241"/>
            <a:ext cx="1142555" cy="3008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isco Catalyst IR1101 Rugged Router Expansion Modules, 58% OFF">
            <a:extLst>
              <a:ext uri="{FF2B5EF4-FFF2-40B4-BE49-F238E27FC236}">
                <a16:creationId xmlns:a16="http://schemas.microsoft.com/office/drawing/2014/main" xmlns="" id="{7F41348B-7D4B-F168-63CB-9776A82D21D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1" t="39813" r="7068" b="39521"/>
          <a:stretch/>
        </p:blipFill>
        <p:spPr bwMode="auto">
          <a:xfrm>
            <a:off x="7602993" y="4474186"/>
            <a:ext cx="1142555" cy="30089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299A47B6-BBB0-10C8-05A3-47CAE5CBC4FB}"/>
              </a:ext>
            </a:extLst>
          </p:cNvPr>
          <p:cNvGrpSpPr/>
          <p:nvPr/>
        </p:nvGrpSpPr>
        <p:grpSpPr>
          <a:xfrm>
            <a:off x="8671646" y="4447346"/>
            <a:ext cx="2488766" cy="1671443"/>
            <a:chOff x="8671646" y="4447346"/>
            <a:chExt cx="2488766" cy="1671443"/>
          </a:xfrm>
        </p:grpSpPr>
        <p:pic>
          <p:nvPicPr>
            <p:cNvPr id="18" name="Picture 10" descr="Network Switch Gigabit Ethernet TP-Link Computer Network, 60% OFF">
              <a:extLst>
                <a:ext uri="{FF2B5EF4-FFF2-40B4-BE49-F238E27FC236}">
                  <a16:creationId xmlns:a16="http://schemas.microsoft.com/office/drawing/2014/main" xmlns="" id="{20143F37-76BF-9303-974C-29ADA05EFBB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429" b="57571" l="15976" r="83659">
                          <a14:foregroundMark x1="24878" y1="37714" x2="70366" y2="50000"/>
                          <a14:foregroundMark x1="51829" y1="39857" x2="75854" y2="42143"/>
                          <a14:foregroundMark x1="79756" y1="41000" x2="81463" y2="51000"/>
                          <a14:foregroundMark x1="18415" y1="46286" x2="18659" y2="54000"/>
                          <a14:foregroundMark x1="18659" y1="54000" x2="18659" y2="54000"/>
                          <a14:foregroundMark x1="25488" y1="56571" x2="38171" y2="56571"/>
                          <a14:foregroundMark x1="15976" y1="49429" x2="16341" y2="53429"/>
                          <a14:foregroundMark x1="22683" y1="50714" x2="79268" y2="53571"/>
                          <a14:foregroundMark x1="41341" y1="55286" x2="71829" y2="56286"/>
                          <a14:foregroundMark x1="82805" y1="46286" x2="83780" y2="55286"/>
                          <a14:foregroundMark x1="83780" y1="55286" x2="83659" y2="55286"/>
                          <a14:foregroundMark x1="21463" y1="49143" x2="38415" y2="57571"/>
                          <a14:foregroundMark x1="38415" y1="57571" x2="38780" y2="56714"/>
                          <a14:foregroundMark x1="20488" y1="50286" x2="24146" y2="55000"/>
                          <a14:foregroundMark x1="25854" y1="49571" x2="31951" y2="49429"/>
                          <a14:foregroundMark x1="31951" y1="49429" x2="53659" y2="50714"/>
                          <a14:foregroundMark x1="53659" y1="50714" x2="60610" y2="49429"/>
                          <a14:foregroundMark x1="60610" y1="49429" x2="61829" y2="48857"/>
                        </a14:backgroundRemoval>
                      </a14:imgEffect>
                    </a14:imgLayer>
                  </a14:imgProps>
                </a:ext>
                <a:ext uri="{28A0092B-C50C-407E-A947-70E740481C1C}">
                  <a14:useLocalDpi xmlns:a14="http://schemas.microsoft.com/office/drawing/2010/main" val="0"/>
                </a:ext>
              </a:extLst>
            </a:blip>
            <a:srcRect l="13800" t="32894" r="13421" b="39882"/>
            <a:stretch/>
          </p:blipFill>
          <p:spPr bwMode="auto">
            <a:xfrm>
              <a:off x="9401735" y="4447346"/>
              <a:ext cx="1026317" cy="327733"/>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Computer with solid fill">
              <a:extLst>
                <a:ext uri="{FF2B5EF4-FFF2-40B4-BE49-F238E27FC236}">
                  <a16:creationId xmlns:a16="http://schemas.microsoft.com/office/drawing/2014/main" xmlns="" id="{6C405426-5C79-77E3-A99D-424658538D6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671646" y="5461965"/>
              <a:ext cx="656824" cy="656824"/>
            </a:xfrm>
            <a:prstGeom prst="rect">
              <a:avLst/>
            </a:prstGeom>
          </p:spPr>
        </p:pic>
        <p:pic>
          <p:nvPicPr>
            <p:cNvPr id="20" name="Graphic 19" descr="Computer with solid fill">
              <a:extLst>
                <a:ext uri="{FF2B5EF4-FFF2-40B4-BE49-F238E27FC236}">
                  <a16:creationId xmlns:a16="http://schemas.microsoft.com/office/drawing/2014/main" xmlns="" id="{EB51466E-C47C-7DC6-AC9F-D54C3A1064D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587617" y="5453058"/>
              <a:ext cx="656824" cy="656824"/>
            </a:xfrm>
            <a:prstGeom prst="rect">
              <a:avLst/>
            </a:prstGeom>
          </p:spPr>
        </p:pic>
        <p:pic>
          <p:nvPicPr>
            <p:cNvPr id="21" name="Graphic 20" descr="Computer with solid fill">
              <a:extLst>
                <a:ext uri="{FF2B5EF4-FFF2-40B4-BE49-F238E27FC236}">
                  <a16:creationId xmlns:a16="http://schemas.microsoft.com/office/drawing/2014/main" xmlns="" id="{7184B766-516E-BE38-2AF4-C08B8B9F082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503588" y="5461965"/>
              <a:ext cx="656824" cy="656824"/>
            </a:xfrm>
            <a:prstGeom prst="rect">
              <a:avLst/>
            </a:prstGeom>
          </p:spPr>
        </p:pic>
        <p:cxnSp>
          <p:nvCxnSpPr>
            <p:cNvPr id="22" name="Straight Connector 21">
              <a:extLst>
                <a:ext uri="{FF2B5EF4-FFF2-40B4-BE49-F238E27FC236}">
                  <a16:creationId xmlns:a16="http://schemas.microsoft.com/office/drawing/2014/main" xmlns="" id="{26CB89EB-6483-E80B-9018-ADB663D4D2D2}"/>
                </a:ext>
              </a:extLst>
            </p:cNvPr>
            <p:cNvCxnSpPr>
              <a:cxnSpLocks/>
            </p:cNvCxnSpPr>
            <p:nvPr/>
          </p:nvCxnSpPr>
          <p:spPr>
            <a:xfrm flipV="1">
              <a:off x="9301714" y="4720209"/>
              <a:ext cx="480604" cy="879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CBA1193-01CD-ADD9-F6A3-07021677859A}"/>
                </a:ext>
              </a:extLst>
            </p:cNvPr>
            <p:cNvCxnSpPr>
              <a:cxnSpLocks/>
            </p:cNvCxnSpPr>
            <p:nvPr/>
          </p:nvCxnSpPr>
          <p:spPr>
            <a:xfrm flipV="1">
              <a:off x="9953114" y="4710232"/>
              <a:ext cx="0" cy="888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1D691E28-ED35-1179-159A-F85CC7E9242E}"/>
                </a:ext>
              </a:extLst>
            </p:cNvPr>
            <p:cNvCxnSpPr>
              <a:cxnSpLocks/>
            </p:cNvCxnSpPr>
            <p:nvPr/>
          </p:nvCxnSpPr>
          <p:spPr>
            <a:xfrm flipH="1" flipV="1">
              <a:off x="10171502" y="4710231"/>
              <a:ext cx="537328" cy="88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xmlns="" id="{FDCE2995-D94C-895C-41BF-96EAE08C0440}"/>
              </a:ext>
            </a:extLst>
          </p:cNvPr>
          <p:cNvGrpSpPr/>
          <p:nvPr/>
        </p:nvGrpSpPr>
        <p:grpSpPr>
          <a:xfrm>
            <a:off x="8496089" y="620987"/>
            <a:ext cx="2488766" cy="1761566"/>
            <a:chOff x="8496089" y="620987"/>
            <a:chExt cx="2488766" cy="1761566"/>
          </a:xfrm>
        </p:grpSpPr>
        <p:pic>
          <p:nvPicPr>
            <p:cNvPr id="26" name="Picture 10" descr="Network Switch Gigabit Ethernet TP-Link Computer Network, 60% OFF">
              <a:extLst>
                <a:ext uri="{FF2B5EF4-FFF2-40B4-BE49-F238E27FC236}">
                  <a16:creationId xmlns:a16="http://schemas.microsoft.com/office/drawing/2014/main" xmlns="" id="{E39CCAF6-8C89-A394-C8CF-7F9F84EE70AA}"/>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429" b="57571" l="15976" r="83659">
                          <a14:foregroundMark x1="24878" y1="37714" x2="70366" y2="50000"/>
                          <a14:foregroundMark x1="51829" y1="39857" x2="75854" y2="42143"/>
                          <a14:foregroundMark x1="79756" y1="41000" x2="81463" y2="51000"/>
                          <a14:foregroundMark x1="18415" y1="46286" x2="18659" y2="54000"/>
                          <a14:foregroundMark x1="18659" y1="54000" x2="18659" y2="54000"/>
                          <a14:foregroundMark x1="25488" y1="56571" x2="38171" y2="56571"/>
                          <a14:foregroundMark x1="15976" y1="49429" x2="16341" y2="53429"/>
                          <a14:foregroundMark x1="22683" y1="50714" x2="79268" y2="53571"/>
                          <a14:foregroundMark x1="41341" y1="55286" x2="71829" y2="56286"/>
                          <a14:foregroundMark x1="82805" y1="46286" x2="83780" y2="55286"/>
                          <a14:foregroundMark x1="83780" y1="55286" x2="83659" y2="55286"/>
                          <a14:foregroundMark x1="21463" y1="49143" x2="38415" y2="57571"/>
                          <a14:foregroundMark x1="38415" y1="57571" x2="38780" y2="56714"/>
                          <a14:foregroundMark x1="20488" y1="50286" x2="24146" y2="55000"/>
                          <a14:foregroundMark x1="25854" y1="49571" x2="31951" y2="49429"/>
                          <a14:foregroundMark x1="31951" y1="49429" x2="53659" y2="50714"/>
                          <a14:foregroundMark x1="53659" y1="50714" x2="60610" y2="49429"/>
                          <a14:foregroundMark x1="60610" y1="49429" x2="61829" y2="48857"/>
                        </a14:backgroundRemoval>
                      </a14:imgEffect>
                    </a14:imgLayer>
                  </a14:imgProps>
                </a:ext>
                <a:ext uri="{28A0092B-C50C-407E-A947-70E740481C1C}">
                  <a14:useLocalDpi xmlns:a14="http://schemas.microsoft.com/office/drawing/2010/main" val="0"/>
                </a:ext>
              </a:extLst>
            </a:blip>
            <a:srcRect l="13800" t="32894" r="13421" b="39882"/>
            <a:stretch/>
          </p:blipFill>
          <p:spPr bwMode="auto">
            <a:xfrm>
              <a:off x="9301714" y="2054820"/>
              <a:ext cx="1026317" cy="32773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Computer with solid fill">
              <a:extLst>
                <a:ext uri="{FF2B5EF4-FFF2-40B4-BE49-F238E27FC236}">
                  <a16:creationId xmlns:a16="http://schemas.microsoft.com/office/drawing/2014/main" xmlns="" id="{2DCA6DFE-50E6-7E5B-F97B-28D47F78752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496089" y="629894"/>
              <a:ext cx="656824" cy="656824"/>
            </a:xfrm>
            <a:prstGeom prst="rect">
              <a:avLst/>
            </a:prstGeom>
          </p:spPr>
        </p:pic>
        <p:pic>
          <p:nvPicPr>
            <p:cNvPr id="28" name="Graphic 27" descr="Computer with solid fill">
              <a:extLst>
                <a:ext uri="{FF2B5EF4-FFF2-40B4-BE49-F238E27FC236}">
                  <a16:creationId xmlns:a16="http://schemas.microsoft.com/office/drawing/2014/main" xmlns="" id="{F8CED947-554E-6EB4-42B4-7B948F862ED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412060" y="620987"/>
              <a:ext cx="656824" cy="656824"/>
            </a:xfrm>
            <a:prstGeom prst="rect">
              <a:avLst/>
            </a:prstGeom>
          </p:spPr>
        </p:pic>
        <p:pic>
          <p:nvPicPr>
            <p:cNvPr id="29" name="Graphic 28" descr="Computer with solid fill">
              <a:extLst>
                <a:ext uri="{FF2B5EF4-FFF2-40B4-BE49-F238E27FC236}">
                  <a16:creationId xmlns:a16="http://schemas.microsoft.com/office/drawing/2014/main" xmlns="" id="{E5641500-9F1C-4F78-D2F0-AE9FB5D6A24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0328031" y="629894"/>
              <a:ext cx="656824" cy="656824"/>
            </a:xfrm>
            <a:prstGeom prst="rect">
              <a:avLst/>
            </a:prstGeom>
          </p:spPr>
        </p:pic>
        <p:cxnSp>
          <p:nvCxnSpPr>
            <p:cNvPr id="30" name="Straight Connector 29">
              <a:extLst>
                <a:ext uri="{FF2B5EF4-FFF2-40B4-BE49-F238E27FC236}">
                  <a16:creationId xmlns:a16="http://schemas.microsoft.com/office/drawing/2014/main" xmlns="" id="{35CE6074-2889-47DB-E221-602B7287738D}"/>
                </a:ext>
              </a:extLst>
            </p:cNvPr>
            <p:cNvCxnSpPr>
              <a:cxnSpLocks/>
            </p:cNvCxnSpPr>
            <p:nvPr/>
          </p:nvCxnSpPr>
          <p:spPr>
            <a:xfrm flipH="1" flipV="1">
              <a:off x="9106930" y="1143934"/>
              <a:ext cx="566567" cy="930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AE27A798-9B46-864F-EB08-99A69ADD2E1C}"/>
                </a:ext>
              </a:extLst>
            </p:cNvPr>
            <p:cNvCxnSpPr>
              <a:cxnSpLocks/>
            </p:cNvCxnSpPr>
            <p:nvPr/>
          </p:nvCxnSpPr>
          <p:spPr>
            <a:xfrm flipH="1" flipV="1">
              <a:off x="9932644" y="1143934"/>
              <a:ext cx="20470" cy="977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8EB69CB9-FA97-B818-A828-7EC149CB5C38}"/>
                </a:ext>
              </a:extLst>
            </p:cNvPr>
            <p:cNvCxnSpPr>
              <a:cxnSpLocks/>
            </p:cNvCxnSpPr>
            <p:nvPr/>
          </p:nvCxnSpPr>
          <p:spPr>
            <a:xfrm flipV="1">
              <a:off x="10124578" y="1107710"/>
              <a:ext cx="686952" cy="975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6D482620-3A37-2878-3C16-EB496CBA3D0C}"/>
              </a:ext>
            </a:extLst>
          </p:cNvPr>
          <p:cNvGrpSpPr/>
          <p:nvPr/>
        </p:nvGrpSpPr>
        <p:grpSpPr>
          <a:xfrm>
            <a:off x="2391824" y="4470012"/>
            <a:ext cx="2460485" cy="1657684"/>
            <a:chOff x="2391824" y="4470012"/>
            <a:chExt cx="2460485" cy="1657684"/>
          </a:xfrm>
        </p:grpSpPr>
        <p:pic>
          <p:nvPicPr>
            <p:cNvPr id="34" name="Picture 10" descr="Network Switch Gigabit Ethernet TP-Link Computer Network, 60% OFF">
              <a:extLst>
                <a:ext uri="{FF2B5EF4-FFF2-40B4-BE49-F238E27FC236}">
                  <a16:creationId xmlns:a16="http://schemas.microsoft.com/office/drawing/2014/main" xmlns="" id="{A3A2839F-55B1-1A46-52BD-2108D982E63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429" b="57571" l="15976" r="83659">
                          <a14:foregroundMark x1="24878" y1="37714" x2="70366" y2="50000"/>
                          <a14:foregroundMark x1="51829" y1="39857" x2="75854" y2="42143"/>
                          <a14:foregroundMark x1="79756" y1="41000" x2="81463" y2="51000"/>
                          <a14:foregroundMark x1="18415" y1="46286" x2="18659" y2="54000"/>
                          <a14:foregroundMark x1="18659" y1="54000" x2="18659" y2="54000"/>
                          <a14:foregroundMark x1="25488" y1="56571" x2="38171" y2="56571"/>
                          <a14:foregroundMark x1="15976" y1="49429" x2="16341" y2="53429"/>
                          <a14:foregroundMark x1="22683" y1="50714" x2="79268" y2="53571"/>
                          <a14:foregroundMark x1="41341" y1="55286" x2="71829" y2="56286"/>
                          <a14:foregroundMark x1="82805" y1="46286" x2="83780" y2="55286"/>
                          <a14:foregroundMark x1="83780" y1="55286" x2="83659" y2="55286"/>
                          <a14:foregroundMark x1="21463" y1="49143" x2="38415" y2="57571"/>
                          <a14:foregroundMark x1="38415" y1="57571" x2="38780" y2="56714"/>
                          <a14:foregroundMark x1="20488" y1="50286" x2="24146" y2="55000"/>
                          <a14:foregroundMark x1="25854" y1="49571" x2="31951" y2="49429"/>
                          <a14:foregroundMark x1="31951" y1="49429" x2="53659" y2="50714"/>
                          <a14:foregroundMark x1="53659" y1="50714" x2="60610" y2="49429"/>
                          <a14:foregroundMark x1="60610" y1="49429" x2="61829" y2="48857"/>
                        </a14:backgroundRemoval>
                      </a14:imgEffect>
                    </a14:imgLayer>
                  </a14:imgProps>
                </a:ext>
                <a:ext uri="{28A0092B-C50C-407E-A947-70E740481C1C}">
                  <a14:useLocalDpi xmlns:a14="http://schemas.microsoft.com/office/drawing/2010/main" val="0"/>
                </a:ext>
              </a:extLst>
            </a:blip>
            <a:srcRect l="13800" t="32894" r="13421" b="39882"/>
            <a:stretch/>
          </p:blipFill>
          <p:spPr bwMode="auto">
            <a:xfrm>
              <a:off x="3094768" y="4470012"/>
              <a:ext cx="1026317" cy="327733"/>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descr="Computer with solid fill">
              <a:extLst>
                <a:ext uri="{FF2B5EF4-FFF2-40B4-BE49-F238E27FC236}">
                  <a16:creationId xmlns:a16="http://schemas.microsoft.com/office/drawing/2014/main" xmlns="" id="{D79E5DB1-265F-F173-812A-A5E6E965B11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2391824" y="5470872"/>
              <a:ext cx="656824" cy="656824"/>
            </a:xfrm>
            <a:prstGeom prst="rect">
              <a:avLst/>
            </a:prstGeom>
          </p:spPr>
        </p:pic>
        <p:pic>
          <p:nvPicPr>
            <p:cNvPr id="38" name="Graphic 37" descr="Computer with solid fill">
              <a:extLst>
                <a:ext uri="{FF2B5EF4-FFF2-40B4-BE49-F238E27FC236}">
                  <a16:creationId xmlns:a16="http://schemas.microsoft.com/office/drawing/2014/main" xmlns="" id="{47F22191-E38A-F9D0-1C7B-D8BEAF36BEF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3279514" y="5461965"/>
              <a:ext cx="656824" cy="656824"/>
            </a:xfrm>
            <a:prstGeom prst="rect">
              <a:avLst/>
            </a:prstGeom>
          </p:spPr>
        </p:pic>
        <p:pic>
          <p:nvPicPr>
            <p:cNvPr id="39" name="Graphic 38" descr="Computer with solid fill">
              <a:extLst>
                <a:ext uri="{FF2B5EF4-FFF2-40B4-BE49-F238E27FC236}">
                  <a16:creationId xmlns:a16="http://schemas.microsoft.com/office/drawing/2014/main" xmlns="" id="{4D3BC24B-7994-588E-B133-E405E8E6D71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4195485" y="5470872"/>
              <a:ext cx="656824" cy="656824"/>
            </a:xfrm>
            <a:prstGeom prst="rect">
              <a:avLst/>
            </a:prstGeom>
          </p:spPr>
        </p:pic>
        <p:cxnSp>
          <p:nvCxnSpPr>
            <p:cNvPr id="40" name="Straight Connector 39">
              <a:extLst>
                <a:ext uri="{FF2B5EF4-FFF2-40B4-BE49-F238E27FC236}">
                  <a16:creationId xmlns:a16="http://schemas.microsoft.com/office/drawing/2014/main" xmlns="" id="{5033B45D-038B-E55D-0128-E7916C799F71}"/>
                </a:ext>
              </a:extLst>
            </p:cNvPr>
            <p:cNvCxnSpPr>
              <a:cxnSpLocks/>
            </p:cNvCxnSpPr>
            <p:nvPr/>
          </p:nvCxnSpPr>
          <p:spPr>
            <a:xfrm flipV="1">
              <a:off x="2884765" y="4735175"/>
              <a:ext cx="480604" cy="879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026C4C01-F1AC-1384-88AA-36DCFD9918CC}"/>
                </a:ext>
              </a:extLst>
            </p:cNvPr>
            <p:cNvCxnSpPr>
              <a:cxnSpLocks/>
            </p:cNvCxnSpPr>
            <p:nvPr/>
          </p:nvCxnSpPr>
          <p:spPr>
            <a:xfrm flipV="1">
              <a:off x="3536165" y="4725198"/>
              <a:ext cx="0" cy="888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64D9E7C2-6ECE-C017-A8EE-80C47AE5027E}"/>
                </a:ext>
              </a:extLst>
            </p:cNvPr>
            <p:cNvCxnSpPr>
              <a:cxnSpLocks/>
            </p:cNvCxnSpPr>
            <p:nvPr/>
          </p:nvCxnSpPr>
          <p:spPr>
            <a:xfrm flipH="1" flipV="1">
              <a:off x="3754553" y="4725197"/>
              <a:ext cx="537328" cy="88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xmlns="" id="{836EAB11-669E-873A-5A05-45865F9F7658}"/>
              </a:ext>
            </a:extLst>
          </p:cNvPr>
          <p:cNvCxnSpPr>
            <a:cxnSpLocks/>
            <a:stCxn id="14" idx="3"/>
            <a:endCxn id="34" idx="3"/>
          </p:cNvCxnSpPr>
          <p:nvPr/>
        </p:nvCxnSpPr>
        <p:spPr>
          <a:xfrm flipH="1">
            <a:off x="4121085" y="4631973"/>
            <a:ext cx="656187" cy="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A2807C7F-2D77-7EFF-3241-986161DD8494}"/>
              </a:ext>
            </a:extLst>
          </p:cNvPr>
          <p:cNvCxnSpPr>
            <a:cxnSpLocks/>
          </p:cNvCxnSpPr>
          <p:nvPr/>
        </p:nvCxnSpPr>
        <p:spPr>
          <a:xfrm flipH="1">
            <a:off x="8737019" y="4656955"/>
            <a:ext cx="656187" cy="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EDE08564-6548-02CA-D656-6C1A8A8D7070}"/>
              </a:ext>
            </a:extLst>
          </p:cNvPr>
          <p:cNvCxnSpPr>
            <a:cxnSpLocks/>
          </p:cNvCxnSpPr>
          <p:nvPr/>
        </p:nvCxnSpPr>
        <p:spPr>
          <a:xfrm flipH="1">
            <a:off x="8672283" y="2262656"/>
            <a:ext cx="656187" cy="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8195652-D662-8D9D-E338-C05D53C94A99}"/>
              </a:ext>
            </a:extLst>
          </p:cNvPr>
          <p:cNvCxnSpPr>
            <a:cxnSpLocks/>
          </p:cNvCxnSpPr>
          <p:nvPr/>
        </p:nvCxnSpPr>
        <p:spPr>
          <a:xfrm flipV="1">
            <a:off x="7921033" y="2218686"/>
            <a:ext cx="0" cy="24132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FE59DC5-604D-12DB-4F22-73D6BED67229}"/>
              </a:ext>
            </a:extLst>
          </p:cNvPr>
          <p:cNvCxnSpPr>
            <a:cxnSpLocks/>
          </p:cNvCxnSpPr>
          <p:nvPr/>
        </p:nvCxnSpPr>
        <p:spPr>
          <a:xfrm flipH="1">
            <a:off x="5750351" y="4611212"/>
            <a:ext cx="2018548" cy="13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53ABC2B1-092F-9C94-B9F7-20C1534A09B9}"/>
              </a:ext>
            </a:extLst>
          </p:cNvPr>
          <p:cNvSpPr txBox="1"/>
          <p:nvPr/>
        </p:nvSpPr>
        <p:spPr>
          <a:xfrm>
            <a:off x="2180554" y="5981627"/>
            <a:ext cx="93988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10.10.10.1</a:t>
            </a:r>
          </a:p>
        </p:txBody>
      </p:sp>
      <p:sp>
        <p:nvSpPr>
          <p:cNvPr id="51" name="TextBox 50">
            <a:extLst>
              <a:ext uri="{FF2B5EF4-FFF2-40B4-BE49-F238E27FC236}">
                <a16:creationId xmlns:a16="http://schemas.microsoft.com/office/drawing/2014/main" xmlns="" id="{710EC9CC-9EB2-7AF6-6748-99447C9C95E4}"/>
              </a:ext>
            </a:extLst>
          </p:cNvPr>
          <p:cNvSpPr txBox="1"/>
          <p:nvPr/>
        </p:nvSpPr>
        <p:spPr>
          <a:xfrm>
            <a:off x="9401722" y="6243827"/>
            <a:ext cx="1179021"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30.30.30.0/24</a:t>
            </a:r>
          </a:p>
        </p:txBody>
      </p:sp>
      <p:sp>
        <p:nvSpPr>
          <p:cNvPr id="55" name="TextBox 54">
            <a:extLst>
              <a:ext uri="{FF2B5EF4-FFF2-40B4-BE49-F238E27FC236}">
                <a16:creationId xmlns:a16="http://schemas.microsoft.com/office/drawing/2014/main" xmlns="" id="{A018500D-749B-A1C9-645D-ABAB25E03F74}"/>
              </a:ext>
            </a:extLst>
          </p:cNvPr>
          <p:cNvSpPr txBox="1"/>
          <p:nvPr/>
        </p:nvSpPr>
        <p:spPr>
          <a:xfrm>
            <a:off x="2963045" y="6243549"/>
            <a:ext cx="1328836"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(10.10.10.0/24)</a:t>
            </a:r>
          </a:p>
        </p:txBody>
      </p:sp>
      <p:sp>
        <p:nvSpPr>
          <p:cNvPr id="56" name="TextBox 55">
            <a:extLst>
              <a:ext uri="{FF2B5EF4-FFF2-40B4-BE49-F238E27FC236}">
                <a16:creationId xmlns:a16="http://schemas.microsoft.com/office/drawing/2014/main" xmlns="" id="{96A00DB6-16FA-935D-DAA8-B4DAC85EE833}"/>
              </a:ext>
            </a:extLst>
          </p:cNvPr>
          <p:cNvSpPr txBox="1"/>
          <p:nvPr/>
        </p:nvSpPr>
        <p:spPr>
          <a:xfrm>
            <a:off x="9232055" y="221825"/>
            <a:ext cx="121912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20.20.20.0/24</a:t>
            </a:r>
          </a:p>
        </p:txBody>
      </p:sp>
      <p:sp>
        <p:nvSpPr>
          <p:cNvPr id="57" name="TextBox 56">
            <a:extLst>
              <a:ext uri="{FF2B5EF4-FFF2-40B4-BE49-F238E27FC236}">
                <a16:creationId xmlns:a16="http://schemas.microsoft.com/office/drawing/2014/main" xmlns="" id="{6A4FEE82-BD7D-821C-B9C3-45C5BE03091A}"/>
              </a:ext>
            </a:extLst>
          </p:cNvPr>
          <p:cNvSpPr txBox="1"/>
          <p:nvPr/>
        </p:nvSpPr>
        <p:spPr>
          <a:xfrm>
            <a:off x="3120440" y="5981900"/>
            <a:ext cx="93988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10.10.10.2</a:t>
            </a:r>
          </a:p>
        </p:txBody>
      </p:sp>
      <p:sp>
        <p:nvSpPr>
          <p:cNvPr id="58" name="TextBox 57">
            <a:extLst>
              <a:ext uri="{FF2B5EF4-FFF2-40B4-BE49-F238E27FC236}">
                <a16:creationId xmlns:a16="http://schemas.microsoft.com/office/drawing/2014/main" xmlns="" id="{EFA9B0CA-164D-E290-9CBD-925727B68F7B}"/>
              </a:ext>
            </a:extLst>
          </p:cNvPr>
          <p:cNvSpPr txBox="1"/>
          <p:nvPr/>
        </p:nvSpPr>
        <p:spPr>
          <a:xfrm>
            <a:off x="4066851" y="5976083"/>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10.10.10.3</a:t>
            </a:r>
          </a:p>
        </p:txBody>
      </p:sp>
      <p:sp>
        <p:nvSpPr>
          <p:cNvPr id="59" name="TextBox 58">
            <a:extLst>
              <a:ext uri="{FF2B5EF4-FFF2-40B4-BE49-F238E27FC236}">
                <a16:creationId xmlns:a16="http://schemas.microsoft.com/office/drawing/2014/main" xmlns="" id="{D2A89D87-37BA-4830-9299-E970DB0AD783}"/>
              </a:ext>
            </a:extLst>
          </p:cNvPr>
          <p:cNvSpPr txBox="1"/>
          <p:nvPr/>
        </p:nvSpPr>
        <p:spPr>
          <a:xfrm>
            <a:off x="8322970" y="486495"/>
            <a:ext cx="100306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20.20.20.1</a:t>
            </a:r>
          </a:p>
        </p:txBody>
      </p:sp>
      <p:sp>
        <p:nvSpPr>
          <p:cNvPr id="60" name="TextBox 59">
            <a:extLst>
              <a:ext uri="{FF2B5EF4-FFF2-40B4-BE49-F238E27FC236}">
                <a16:creationId xmlns:a16="http://schemas.microsoft.com/office/drawing/2014/main" xmlns="" id="{EFD58242-C5F2-210F-3022-3A5C60CA815A}"/>
              </a:ext>
            </a:extLst>
          </p:cNvPr>
          <p:cNvSpPr txBox="1"/>
          <p:nvPr/>
        </p:nvSpPr>
        <p:spPr>
          <a:xfrm>
            <a:off x="9282593" y="469231"/>
            <a:ext cx="100306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20.20.20.2</a:t>
            </a:r>
          </a:p>
        </p:txBody>
      </p:sp>
      <p:sp>
        <p:nvSpPr>
          <p:cNvPr id="61" name="TextBox 60">
            <a:extLst>
              <a:ext uri="{FF2B5EF4-FFF2-40B4-BE49-F238E27FC236}">
                <a16:creationId xmlns:a16="http://schemas.microsoft.com/office/drawing/2014/main" xmlns="" id="{1EA047F5-BF5C-1CAC-EA7B-46D5152FB102}"/>
              </a:ext>
            </a:extLst>
          </p:cNvPr>
          <p:cNvSpPr txBox="1"/>
          <p:nvPr/>
        </p:nvSpPr>
        <p:spPr>
          <a:xfrm>
            <a:off x="10190452" y="471266"/>
            <a:ext cx="100306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20.20.20.3</a:t>
            </a:r>
          </a:p>
        </p:txBody>
      </p:sp>
      <p:sp>
        <p:nvSpPr>
          <p:cNvPr id="62" name="TextBox 61">
            <a:extLst>
              <a:ext uri="{FF2B5EF4-FFF2-40B4-BE49-F238E27FC236}">
                <a16:creationId xmlns:a16="http://schemas.microsoft.com/office/drawing/2014/main" xmlns="" id="{652C61B4-E706-617E-A697-DC019870F96C}"/>
              </a:ext>
            </a:extLst>
          </p:cNvPr>
          <p:cNvSpPr txBox="1"/>
          <p:nvPr/>
        </p:nvSpPr>
        <p:spPr>
          <a:xfrm>
            <a:off x="8532113" y="5983209"/>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30.30.30.1</a:t>
            </a:r>
          </a:p>
        </p:txBody>
      </p:sp>
      <p:sp>
        <p:nvSpPr>
          <p:cNvPr id="63" name="TextBox 62">
            <a:extLst>
              <a:ext uri="{FF2B5EF4-FFF2-40B4-BE49-F238E27FC236}">
                <a16:creationId xmlns:a16="http://schemas.microsoft.com/office/drawing/2014/main" xmlns="" id="{8F98F651-7B80-8871-AC6E-628B6EA0717D}"/>
              </a:ext>
            </a:extLst>
          </p:cNvPr>
          <p:cNvSpPr txBox="1"/>
          <p:nvPr/>
        </p:nvSpPr>
        <p:spPr>
          <a:xfrm>
            <a:off x="9459037" y="5976083"/>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30.30.30.2</a:t>
            </a:r>
          </a:p>
        </p:txBody>
      </p:sp>
      <p:sp>
        <p:nvSpPr>
          <p:cNvPr id="64" name="TextBox 63">
            <a:extLst>
              <a:ext uri="{FF2B5EF4-FFF2-40B4-BE49-F238E27FC236}">
                <a16:creationId xmlns:a16="http://schemas.microsoft.com/office/drawing/2014/main" xmlns="" id="{39E3C507-A8FB-600F-84E5-E6280B9D37F0}"/>
              </a:ext>
            </a:extLst>
          </p:cNvPr>
          <p:cNvSpPr txBox="1"/>
          <p:nvPr/>
        </p:nvSpPr>
        <p:spPr>
          <a:xfrm>
            <a:off x="10328031" y="5983209"/>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30.30.30.3</a:t>
            </a:r>
          </a:p>
        </p:txBody>
      </p:sp>
      <p:graphicFrame>
        <p:nvGraphicFramePr>
          <p:cNvPr id="3" name="Table 31">
            <a:extLst>
              <a:ext uri="{FF2B5EF4-FFF2-40B4-BE49-F238E27FC236}">
                <a16:creationId xmlns:a16="http://schemas.microsoft.com/office/drawing/2014/main" xmlns="" id="{44113937-23E3-661B-290B-CB1513CC36FF}"/>
              </a:ext>
            </a:extLst>
          </p:cNvPr>
          <p:cNvGraphicFramePr>
            <a:graphicFrameLocks noGrp="1"/>
          </p:cNvGraphicFramePr>
          <p:nvPr/>
        </p:nvGraphicFramePr>
        <p:xfrm>
          <a:off x="4811114" y="4815641"/>
          <a:ext cx="1723229" cy="914400"/>
        </p:xfrm>
        <a:graphic>
          <a:graphicData uri="http://schemas.openxmlformats.org/drawingml/2006/table">
            <a:tbl>
              <a:tblPr firstRow="1" bandRow="1">
                <a:tableStyleId>{5940675A-B579-460E-94D1-54222C63F5DA}</a:tableStyleId>
              </a:tblPr>
              <a:tblGrid>
                <a:gridCol w="1188070">
                  <a:extLst>
                    <a:ext uri="{9D8B030D-6E8A-4147-A177-3AD203B41FA5}">
                      <a16:colId xmlns:a16="http://schemas.microsoft.com/office/drawing/2014/main" xmlns="" val="786466188"/>
                    </a:ext>
                  </a:extLst>
                </a:gridCol>
                <a:gridCol w="535159">
                  <a:extLst>
                    <a:ext uri="{9D8B030D-6E8A-4147-A177-3AD203B41FA5}">
                      <a16:colId xmlns:a16="http://schemas.microsoft.com/office/drawing/2014/main" xmlns="" val="290162551"/>
                    </a:ext>
                  </a:extLst>
                </a:gridCol>
              </a:tblGrid>
              <a:tr h="235037">
                <a:tc>
                  <a:txBody>
                    <a:bodyPr/>
                    <a:lstStyle/>
                    <a:p>
                      <a:r>
                        <a:rPr lang="en-US" sz="1400" dirty="0">
                          <a:latin typeface="Times New Roman" panose="02020603050405020304" pitchFamily="18" charset="0"/>
                          <a:cs typeface="Times New Roman" panose="02020603050405020304" pitchFamily="18" charset="0"/>
                        </a:rPr>
                        <a:t>10.10.10.0/24</a:t>
                      </a:r>
                    </a:p>
                  </a:txBody>
                  <a:tcPr/>
                </a:tc>
                <a:tc>
                  <a:txBody>
                    <a:bodyPr/>
                    <a:lstStyle/>
                    <a:p>
                      <a:r>
                        <a:rPr lang="en-US" sz="1400" dirty="0">
                          <a:latin typeface="Times New Roman" panose="02020603050405020304" pitchFamily="18" charset="0"/>
                          <a:cs typeface="Times New Roman" panose="02020603050405020304" pitchFamily="18" charset="0"/>
                        </a:rPr>
                        <a:t>FE1</a:t>
                      </a:r>
                    </a:p>
                  </a:txBody>
                  <a:tcPr/>
                </a:tc>
                <a:extLst>
                  <a:ext uri="{0D108BD9-81ED-4DB2-BD59-A6C34878D82A}">
                    <a16:rowId xmlns:a16="http://schemas.microsoft.com/office/drawing/2014/main" xmlns="" val="440934904"/>
                  </a:ext>
                </a:extLst>
              </a:tr>
              <a:tr h="235037">
                <a:tc>
                  <a:txBody>
                    <a:bodyPr/>
                    <a:lstStyle/>
                    <a:p>
                      <a:r>
                        <a:rPr lang="en-US" sz="1400" dirty="0">
                          <a:latin typeface="Times New Roman" panose="02020603050405020304" pitchFamily="18" charset="0"/>
                          <a:cs typeface="Times New Roman" panose="02020603050405020304" pitchFamily="18" charset="0"/>
                        </a:rPr>
                        <a:t>20.20.20.0/24</a:t>
                      </a:r>
                    </a:p>
                  </a:txBody>
                  <a:tcPr/>
                </a:tc>
                <a:tc>
                  <a:txBody>
                    <a:bodyPr/>
                    <a:lstStyle/>
                    <a:p>
                      <a:r>
                        <a:rPr lang="en-US" sz="1400" dirty="0">
                          <a:latin typeface="Times New Roman" panose="02020603050405020304" pitchFamily="18" charset="0"/>
                          <a:cs typeface="Times New Roman" panose="02020603050405020304" pitchFamily="18" charset="0"/>
                        </a:rPr>
                        <a:t>GE1</a:t>
                      </a:r>
                    </a:p>
                  </a:txBody>
                  <a:tcPr/>
                </a:tc>
                <a:extLst>
                  <a:ext uri="{0D108BD9-81ED-4DB2-BD59-A6C34878D82A}">
                    <a16:rowId xmlns:a16="http://schemas.microsoft.com/office/drawing/2014/main" xmlns="" val="3938304831"/>
                  </a:ext>
                </a:extLst>
              </a:tr>
              <a:tr h="235037">
                <a:tc>
                  <a:txBody>
                    <a:bodyPr/>
                    <a:lstStyle/>
                    <a:p>
                      <a:r>
                        <a:rPr lang="en-US" sz="1400" dirty="0">
                          <a:latin typeface="Times New Roman" panose="02020603050405020304" pitchFamily="18" charset="0"/>
                          <a:cs typeface="Times New Roman" panose="02020603050405020304" pitchFamily="18" charset="0"/>
                        </a:rPr>
                        <a:t>30.30.30.0/24</a:t>
                      </a:r>
                    </a:p>
                  </a:txBody>
                  <a:tcPr/>
                </a:tc>
                <a:tc>
                  <a:txBody>
                    <a:bodyPr/>
                    <a:lstStyle/>
                    <a:p>
                      <a:r>
                        <a:rPr lang="en-US" sz="1400" dirty="0">
                          <a:latin typeface="Times New Roman" panose="02020603050405020304" pitchFamily="18" charset="0"/>
                          <a:cs typeface="Times New Roman" panose="02020603050405020304" pitchFamily="18" charset="0"/>
                        </a:rPr>
                        <a:t>GE2</a:t>
                      </a:r>
                    </a:p>
                  </a:txBody>
                  <a:tcPr/>
                </a:tc>
                <a:extLst>
                  <a:ext uri="{0D108BD9-81ED-4DB2-BD59-A6C34878D82A}">
                    <a16:rowId xmlns:a16="http://schemas.microsoft.com/office/drawing/2014/main" xmlns="" val="3249108810"/>
                  </a:ext>
                </a:extLst>
              </a:tr>
            </a:tbl>
          </a:graphicData>
        </a:graphic>
      </p:graphicFrame>
      <p:graphicFrame>
        <p:nvGraphicFramePr>
          <p:cNvPr id="4" name="Table 31">
            <a:extLst>
              <a:ext uri="{FF2B5EF4-FFF2-40B4-BE49-F238E27FC236}">
                <a16:creationId xmlns:a16="http://schemas.microsoft.com/office/drawing/2014/main" xmlns="" id="{32D00500-1038-04E1-AD43-12382978767D}"/>
              </a:ext>
            </a:extLst>
          </p:cNvPr>
          <p:cNvGraphicFramePr>
            <a:graphicFrameLocks noGrp="1"/>
          </p:cNvGraphicFramePr>
          <p:nvPr/>
        </p:nvGraphicFramePr>
        <p:xfrm>
          <a:off x="7962507" y="2385850"/>
          <a:ext cx="1723229" cy="914400"/>
        </p:xfrm>
        <a:graphic>
          <a:graphicData uri="http://schemas.openxmlformats.org/drawingml/2006/table">
            <a:tbl>
              <a:tblPr firstRow="1" bandRow="1">
                <a:tableStyleId>{5940675A-B579-460E-94D1-54222C63F5DA}</a:tableStyleId>
              </a:tblPr>
              <a:tblGrid>
                <a:gridCol w="1188070">
                  <a:extLst>
                    <a:ext uri="{9D8B030D-6E8A-4147-A177-3AD203B41FA5}">
                      <a16:colId xmlns:a16="http://schemas.microsoft.com/office/drawing/2014/main" xmlns="" val="786466188"/>
                    </a:ext>
                  </a:extLst>
                </a:gridCol>
                <a:gridCol w="535159">
                  <a:extLst>
                    <a:ext uri="{9D8B030D-6E8A-4147-A177-3AD203B41FA5}">
                      <a16:colId xmlns:a16="http://schemas.microsoft.com/office/drawing/2014/main" xmlns="" val="290162551"/>
                    </a:ext>
                  </a:extLst>
                </a:gridCol>
              </a:tblGrid>
              <a:tr h="235037">
                <a:tc>
                  <a:txBody>
                    <a:bodyPr/>
                    <a:lstStyle/>
                    <a:p>
                      <a:r>
                        <a:rPr lang="en-US" sz="1400" dirty="0">
                          <a:latin typeface="Times New Roman" panose="02020603050405020304" pitchFamily="18" charset="0"/>
                          <a:cs typeface="Times New Roman" panose="02020603050405020304" pitchFamily="18" charset="0"/>
                        </a:rPr>
                        <a:t>20.20.20.0/24</a:t>
                      </a:r>
                    </a:p>
                  </a:txBody>
                  <a:tcPr/>
                </a:tc>
                <a:tc>
                  <a:txBody>
                    <a:bodyPr/>
                    <a:lstStyle/>
                    <a:p>
                      <a:r>
                        <a:rPr lang="en-US" sz="1400" dirty="0">
                          <a:latin typeface="Times New Roman" panose="02020603050405020304" pitchFamily="18" charset="0"/>
                          <a:cs typeface="Times New Roman" panose="02020603050405020304" pitchFamily="18" charset="0"/>
                        </a:rPr>
                        <a:t>FE1</a:t>
                      </a:r>
                    </a:p>
                  </a:txBody>
                  <a:tcPr/>
                </a:tc>
                <a:extLst>
                  <a:ext uri="{0D108BD9-81ED-4DB2-BD59-A6C34878D82A}">
                    <a16:rowId xmlns:a16="http://schemas.microsoft.com/office/drawing/2014/main" xmlns="" val="440934904"/>
                  </a:ext>
                </a:extLst>
              </a:tr>
              <a:tr h="235037">
                <a:tc>
                  <a:txBody>
                    <a:bodyPr/>
                    <a:lstStyle/>
                    <a:p>
                      <a:r>
                        <a:rPr lang="en-US" sz="1400" dirty="0">
                          <a:latin typeface="Times New Roman" panose="02020603050405020304" pitchFamily="18" charset="0"/>
                          <a:cs typeface="Times New Roman" panose="02020603050405020304" pitchFamily="18" charset="0"/>
                        </a:rPr>
                        <a:t>30.30.30.0/24</a:t>
                      </a:r>
                    </a:p>
                  </a:txBody>
                  <a:tcPr/>
                </a:tc>
                <a:tc>
                  <a:txBody>
                    <a:bodyPr/>
                    <a:lstStyle/>
                    <a:p>
                      <a:r>
                        <a:rPr lang="en-US" sz="1400" dirty="0">
                          <a:latin typeface="Times New Roman" panose="02020603050405020304" pitchFamily="18" charset="0"/>
                          <a:cs typeface="Times New Roman" panose="02020603050405020304" pitchFamily="18" charset="0"/>
                        </a:rPr>
                        <a:t>GE1</a:t>
                      </a:r>
                    </a:p>
                  </a:txBody>
                  <a:tcPr/>
                </a:tc>
                <a:extLst>
                  <a:ext uri="{0D108BD9-81ED-4DB2-BD59-A6C34878D82A}">
                    <a16:rowId xmlns:a16="http://schemas.microsoft.com/office/drawing/2014/main" xmlns="" val="3938304831"/>
                  </a:ext>
                </a:extLst>
              </a:tr>
              <a:tr h="235037">
                <a:tc>
                  <a:txBody>
                    <a:bodyPr/>
                    <a:lstStyle/>
                    <a:p>
                      <a:r>
                        <a:rPr lang="en-US" sz="1400" dirty="0">
                          <a:latin typeface="Times New Roman" panose="02020603050405020304" pitchFamily="18" charset="0"/>
                          <a:cs typeface="Times New Roman" panose="02020603050405020304" pitchFamily="18" charset="0"/>
                        </a:rPr>
                        <a:t>10.10.10.0/24</a:t>
                      </a:r>
                    </a:p>
                  </a:txBody>
                  <a:tcPr/>
                </a:tc>
                <a:tc>
                  <a:txBody>
                    <a:bodyPr/>
                    <a:lstStyle/>
                    <a:p>
                      <a:r>
                        <a:rPr lang="en-US" sz="1400" dirty="0">
                          <a:latin typeface="Times New Roman" panose="02020603050405020304" pitchFamily="18" charset="0"/>
                          <a:cs typeface="Times New Roman" panose="02020603050405020304" pitchFamily="18" charset="0"/>
                        </a:rPr>
                        <a:t>GE2</a:t>
                      </a:r>
                    </a:p>
                  </a:txBody>
                  <a:tcPr/>
                </a:tc>
                <a:extLst>
                  <a:ext uri="{0D108BD9-81ED-4DB2-BD59-A6C34878D82A}">
                    <a16:rowId xmlns:a16="http://schemas.microsoft.com/office/drawing/2014/main" xmlns="" val="3249108810"/>
                  </a:ext>
                </a:extLst>
              </a:tr>
            </a:tbl>
          </a:graphicData>
        </a:graphic>
      </p:graphicFrame>
      <p:graphicFrame>
        <p:nvGraphicFramePr>
          <p:cNvPr id="5" name="Table 31">
            <a:extLst>
              <a:ext uri="{FF2B5EF4-FFF2-40B4-BE49-F238E27FC236}">
                <a16:creationId xmlns:a16="http://schemas.microsoft.com/office/drawing/2014/main" xmlns="" id="{95B5DA3C-EA1F-A55D-11F3-44547A5C3B2C}"/>
              </a:ext>
            </a:extLst>
          </p:cNvPr>
          <p:cNvGraphicFramePr>
            <a:graphicFrameLocks noGrp="1"/>
          </p:cNvGraphicFramePr>
          <p:nvPr/>
        </p:nvGraphicFramePr>
        <p:xfrm>
          <a:off x="7964544" y="3556382"/>
          <a:ext cx="1723229" cy="914400"/>
        </p:xfrm>
        <a:graphic>
          <a:graphicData uri="http://schemas.openxmlformats.org/drawingml/2006/table">
            <a:tbl>
              <a:tblPr firstRow="1" bandRow="1">
                <a:tableStyleId>{5940675A-B579-460E-94D1-54222C63F5DA}</a:tableStyleId>
              </a:tblPr>
              <a:tblGrid>
                <a:gridCol w="1188070">
                  <a:extLst>
                    <a:ext uri="{9D8B030D-6E8A-4147-A177-3AD203B41FA5}">
                      <a16:colId xmlns:a16="http://schemas.microsoft.com/office/drawing/2014/main" xmlns="" val="786466188"/>
                    </a:ext>
                  </a:extLst>
                </a:gridCol>
                <a:gridCol w="535159">
                  <a:extLst>
                    <a:ext uri="{9D8B030D-6E8A-4147-A177-3AD203B41FA5}">
                      <a16:colId xmlns:a16="http://schemas.microsoft.com/office/drawing/2014/main" xmlns="" val="290162551"/>
                    </a:ext>
                  </a:extLst>
                </a:gridCol>
              </a:tblGrid>
              <a:tr h="235037">
                <a:tc>
                  <a:txBody>
                    <a:bodyPr/>
                    <a:lstStyle/>
                    <a:p>
                      <a:r>
                        <a:rPr lang="en-US" sz="1400" dirty="0">
                          <a:latin typeface="Times New Roman" panose="02020603050405020304" pitchFamily="18" charset="0"/>
                          <a:cs typeface="Times New Roman" panose="02020603050405020304" pitchFamily="18" charset="0"/>
                        </a:rPr>
                        <a:t>30.30.30.0/24</a:t>
                      </a:r>
                    </a:p>
                  </a:txBody>
                  <a:tcPr/>
                </a:tc>
                <a:tc>
                  <a:txBody>
                    <a:bodyPr/>
                    <a:lstStyle/>
                    <a:p>
                      <a:r>
                        <a:rPr lang="en-US" sz="1400" dirty="0">
                          <a:latin typeface="Times New Roman" panose="02020603050405020304" pitchFamily="18" charset="0"/>
                          <a:cs typeface="Times New Roman" panose="02020603050405020304" pitchFamily="18" charset="0"/>
                        </a:rPr>
                        <a:t>FE1</a:t>
                      </a:r>
                    </a:p>
                  </a:txBody>
                  <a:tcPr/>
                </a:tc>
                <a:extLst>
                  <a:ext uri="{0D108BD9-81ED-4DB2-BD59-A6C34878D82A}">
                    <a16:rowId xmlns:a16="http://schemas.microsoft.com/office/drawing/2014/main" xmlns="" val="440934904"/>
                  </a:ext>
                </a:extLst>
              </a:tr>
              <a:tr h="235037">
                <a:tc>
                  <a:txBody>
                    <a:bodyPr/>
                    <a:lstStyle/>
                    <a:p>
                      <a:r>
                        <a:rPr lang="en-US" sz="1400" dirty="0">
                          <a:latin typeface="Times New Roman" panose="02020603050405020304" pitchFamily="18" charset="0"/>
                          <a:cs typeface="Times New Roman" panose="02020603050405020304" pitchFamily="18" charset="0"/>
                        </a:rPr>
                        <a:t>20.20.20.0/24</a:t>
                      </a:r>
                    </a:p>
                  </a:txBody>
                  <a:tcPr/>
                </a:tc>
                <a:tc>
                  <a:txBody>
                    <a:bodyPr/>
                    <a:lstStyle/>
                    <a:p>
                      <a:r>
                        <a:rPr lang="en-US" sz="1400" dirty="0">
                          <a:latin typeface="Times New Roman" panose="02020603050405020304" pitchFamily="18" charset="0"/>
                          <a:cs typeface="Times New Roman" panose="02020603050405020304" pitchFamily="18" charset="0"/>
                        </a:rPr>
                        <a:t>GE1</a:t>
                      </a:r>
                    </a:p>
                  </a:txBody>
                  <a:tcPr/>
                </a:tc>
                <a:extLst>
                  <a:ext uri="{0D108BD9-81ED-4DB2-BD59-A6C34878D82A}">
                    <a16:rowId xmlns:a16="http://schemas.microsoft.com/office/drawing/2014/main" xmlns="" val="3938304831"/>
                  </a:ext>
                </a:extLst>
              </a:tr>
              <a:tr h="235037">
                <a:tc>
                  <a:txBody>
                    <a:bodyPr/>
                    <a:lstStyle/>
                    <a:p>
                      <a:r>
                        <a:rPr lang="en-US" sz="1400" dirty="0">
                          <a:latin typeface="Times New Roman" panose="02020603050405020304" pitchFamily="18" charset="0"/>
                          <a:cs typeface="Times New Roman" panose="02020603050405020304" pitchFamily="18" charset="0"/>
                        </a:rPr>
                        <a:t>10.10.10.0/24</a:t>
                      </a:r>
                    </a:p>
                  </a:txBody>
                  <a:tcPr/>
                </a:tc>
                <a:tc>
                  <a:txBody>
                    <a:bodyPr/>
                    <a:lstStyle/>
                    <a:p>
                      <a:r>
                        <a:rPr lang="en-US" sz="1400" dirty="0">
                          <a:latin typeface="Times New Roman" panose="02020603050405020304" pitchFamily="18" charset="0"/>
                          <a:cs typeface="Times New Roman" panose="02020603050405020304" pitchFamily="18" charset="0"/>
                        </a:rPr>
                        <a:t>GE2</a:t>
                      </a:r>
                    </a:p>
                  </a:txBody>
                  <a:tcPr/>
                </a:tc>
                <a:extLst>
                  <a:ext uri="{0D108BD9-81ED-4DB2-BD59-A6C34878D82A}">
                    <a16:rowId xmlns:a16="http://schemas.microsoft.com/office/drawing/2014/main" xmlns="" val="3249108810"/>
                  </a:ext>
                </a:extLst>
              </a:tr>
            </a:tbl>
          </a:graphicData>
        </a:graphic>
      </p:graphicFrame>
      <p:sp>
        <p:nvSpPr>
          <p:cNvPr id="9" name="Rectangle 8">
            <a:extLst>
              <a:ext uri="{FF2B5EF4-FFF2-40B4-BE49-F238E27FC236}">
                <a16:creationId xmlns:a16="http://schemas.microsoft.com/office/drawing/2014/main" xmlns="" id="{97E71D6C-3EA4-4947-7777-BA88DA0B710E}"/>
              </a:ext>
            </a:extLst>
          </p:cNvPr>
          <p:cNvSpPr/>
          <p:nvPr/>
        </p:nvSpPr>
        <p:spPr>
          <a:xfrm>
            <a:off x="4811114" y="5107876"/>
            <a:ext cx="1723229" cy="314202"/>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0C902C4-6488-A136-3C9E-E2D6751D0DF6}"/>
              </a:ext>
            </a:extLst>
          </p:cNvPr>
          <p:cNvSpPr/>
          <p:nvPr/>
        </p:nvSpPr>
        <p:spPr>
          <a:xfrm>
            <a:off x="7962507" y="2376260"/>
            <a:ext cx="1723229" cy="314202"/>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CD44895E-9DD3-99D0-6D39-DCD803B011F9}"/>
              </a:ext>
            </a:extLst>
          </p:cNvPr>
          <p:cNvSpPr/>
          <p:nvPr/>
        </p:nvSpPr>
        <p:spPr>
          <a:xfrm>
            <a:off x="5865508" y="6061224"/>
            <a:ext cx="1962586" cy="418530"/>
          </a:xfrm>
          <a:prstGeom prst="rect">
            <a:avLst/>
          </a:prstGeom>
          <a:solidFill>
            <a:srgbClr val="CCFF99"/>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tĩnh</a:t>
            </a:r>
            <a:endParaRPr lang="en-US" sz="2000" dirty="0">
              <a:latin typeface="Times New Roman" panose="02020603050405020304" pitchFamily="18" charset="0"/>
              <a:cs typeface="Times New Roman" panose="02020603050405020304" pitchFamily="18" charset="0"/>
            </a:endParaRPr>
          </a:p>
        </p:txBody>
      </p:sp>
      <p:cxnSp>
        <p:nvCxnSpPr>
          <p:cNvPr id="52" name="Straight Connector 51">
            <a:extLst>
              <a:ext uri="{FF2B5EF4-FFF2-40B4-BE49-F238E27FC236}">
                <a16:creationId xmlns:a16="http://schemas.microsoft.com/office/drawing/2014/main" xmlns="" id="{DD4CE5A2-A343-14B4-5101-6449F1C38791}"/>
              </a:ext>
            </a:extLst>
          </p:cNvPr>
          <p:cNvCxnSpPr>
            <a:cxnSpLocks/>
          </p:cNvCxnSpPr>
          <p:nvPr/>
        </p:nvCxnSpPr>
        <p:spPr>
          <a:xfrm flipV="1">
            <a:off x="5601786" y="2246788"/>
            <a:ext cx="2163537" cy="2364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B5262DD6-2C66-2005-EBC2-B0C7423E6D32}"/>
              </a:ext>
            </a:extLst>
          </p:cNvPr>
          <p:cNvSpPr/>
          <p:nvPr/>
        </p:nvSpPr>
        <p:spPr>
          <a:xfrm>
            <a:off x="2723978" y="5599225"/>
            <a:ext cx="235671" cy="2455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MCQ Computer Networks] Each IP packet consists of - Class 12 Teachoo">
            <a:extLst>
              <a:ext uri="{FF2B5EF4-FFF2-40B4-BE49-F238E27FC236}">
                <a16:creationId xmlns:a16="http://schemas.microsoft.com/office/drawing/2014/main" xmlns="" id="{5D284B02-036B-F4F9-FFEE-8618BDD68931}"/>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7975" b="3596"/>
          <a:stretch/>
        </p:blipFill>
        <p:spPr bwMode="auto">
          <a:xfrm>
            <a:off x="111580" y="2145620"/>
            <a:ext cx="4490207" cy="326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3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9" presetClass="path" presetSubtype="0" accel="50000" decel="50000" fill="hold" grpId="2" nodeType="clickEffect">
                                  <p:stCondLst>
                                    <p:cond delay="0"/>
                                  </p:stCondLst>
                                  <p:childTnLst>
                                    <p:animMotion origin="layout" path="M -2.91667E-6 7.40741E-7 L 0.04336 -0.15509 " pathEditMode="relative" rAng="0" ptsTypes="AA">
                                      <p:cBhvr>
                                        <p:cTn id="21" dur="1000" fill="hold"/>
                                        <p:tgtEl>
                                          <p:spTgt spid="7"/>
                                        </p:tgtEl>
                                        <p:attrNameLst>
                                          <p:attrName>ppt_x</p:attrName>
                                          <p:attrName>ppt_y</p:attrName>
                                        </p:attrNameLst>
                                      </p:cBhvr>
                                      <p:rCtr x="2161" y="-7755"/>
                                    </p:animMotion>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grpId="3" nodeType="clickEffect">
                                  <p:stCondLst>
                                    <p:cond delay="0"/>
                                  </p:stCondLst>
                                  <p:childTnLst>
                                    <p:animMotion origin="layout" path="M 0.04336 -0.15509 L 0.22604 -0.1588 " pathEditMode="relative" rAng="0" ptsTypes="AA">
                                      <p:cBhvr>
                                        <p:cTn id="25" dur="1000" fill="hold"/>
                                        <p:tgtEl>
                                          <p:spTgt spid="7"/>
                                        </p:tgtEl>
                                        <p:attrNameLst>
                                          <p:attrName>ppt_x</p:attrName>
                                          <p:attrName>ppt_y</p:attrName>
                                        </p:attrNameLst>
                                      </p:cBhvr>
                                      <p:rCtr x="9128" y="-185"/>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6" presetClass="path" presetSubtype="0" accel="50000" decel="50000" fill="hold" grpId="4" nodeType="clickEffect">
                                  <p:stCondLst>
                                    <p:cond delay="0"/>
                                  </p:stCondLst>
                                  <p:childTnLst>
                                    <p:animMotion origin="layout" path="M 0.22604 -0.1588 L 0.40378 -0.5125 " pathEditMode="relative" rAng="0" ptsTypes="AA">
                                      <p:cBhvr>
                                        <p:cTn id="34" dur="1000" fill="hold"/>
                                        <p:tgtEl>
                                          <p:spTgt spid="7"/>
                                        </p:tgtEl>
                                        <p:attrNameLst>
                                          <p:attrName>ppt_x</p:attrName>
                                          <p:attrName>ppt_y</p:attrName>
                                        </p:attrNameLst>
                                      </p:cBhvr>
                                      <p:rCtr x="8880" y="-17685"/>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grpId="5" nodeType="clickEffect">
                                  <p:stCondLst>
                                    <p:cond delay="0"/>
                                  </p:stCondLst>
                                  <p:childTnLst>
                                    <p:animMotion origin="layout" path="M 0.40378 -0.5125 L 0.58789 -0.50857 " pathEditMode="relative" rAng="0" ptsTypes="AA">
                                      <p:cBhvr>
                                        <p:cTn id="43" dur="1000" fill="hold"/>
                                        <p:tgtEl>
                                          <p:spTgt spid="7"/>
                                        </p:tgtEl>
                                        <p:attrNameLst>
                                          <p:attrName>ppt_x</p:attrName>
                                          <p:attrName>ppt_y</p:attrName>
                                        </p:attrNameLst>
                                      </p:cBhvr>
                                      <p:rCtr x="9206" y="185"/>
                                    </p:animMotion>
                                  </p:childTnLst>
                                </p:cTn>
                              </p:par>
                            </p:childTnLst>
                          </p:cTn>
                        </p:par>
                      </p:childTnLst>
                    </p:cTn>
                  </p:par>
                  <p:par>
                    <p:cTn id="44" fill="hold">
                      <p:stCondLst>
                        <p:cond delay="indefinite"/>
                      </p:stCondLst>
                      <p:childTnLst>
                        <p:par>
                          <p:cTn id="45" fill="hold">
                            <p:stCondLst>
                              <p:cond delay="0"/>
                            </p:stCondLst>
                            <p:childTnLst>
                              <p:par>
                                <p:cTn id="46" presetID="56" presetClass="path" presetSubtype="0" accel="50000" decel="50000" fill="hold" grpId="6" nodeType="clickEffect">
                                  <p:stCondLst>
                                    <p:cond delay="0"/>
                                  </p:stCondLst>
                                  <p:childTnLst>
                                    <p:animMotion origin="layout" path="M 0.58789 -0.50857 L 0.65795 -0.68982 " pathEditMode="relative" rAng="0" ptsTypes="AA">
                                      <p:cBhvr>
                                        <p:cTn id="47" dur="1000" fill="hold"/>
                                        <p:tgtEl>
                                          <p:spTgt spid="7"/>
                                        </p:tgtEl>
                                        <p:attrNameLst>
                                          <p:attrName>ppt_x</p:attrName>
                                          <p:attrName>ppt_y</p:attrName>
                                        </p:attrNameLst>
                                      </p:cBhvr>
                                      <p:rCtr x="3503" y="-9074"/>
                                    </p:animMotion>
                                  </p:childTnLst>
                                </p:cTn>
                              </p:par>
                            </p:childTnLst>
                          </p:cTn>
                        </p:par>
                        <p:par>
                          <p:cTn id="48" fill="hold">
                            <p:stCondLst>
                              <p:cond delay="1000"/>
                            </p:stCondLst>
                            <p:childTnLst>
                              <p:par>
                                <p:cTn id="49" presetID="10" presetClass="exit" presetSubtype="0" fill="hold" grpId="1" nodeType="after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animBg="1"/>
      <p:bldP spid="13" grpId="1" animBg="1"/>
      <p:bldP spid="49" grpId="0" animBg="1"/>
      <p:bldP spid="7" grpId="0" animBg="1"/>
      <p:bldP spid="7" grpId="1" animBg="1"/>
      <p:bldP spid="7" grpId="2" animBg="1"/>
      <p:bldP spid="7" grpId="3" animBg="1"/>
      <p:bldP spid="7" grpId="4" animBg="1"/>
      <p:bldP spid="7" grpId="5" animBg="1"/>
      <p:bldP spid="7" grpId="6"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GIAO THỨC TCP/IP</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1967709"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IP</a:t>
            </a:r>
            <a:endParaRPr lang="en-US" sz="2400" kern="1200" dirty="0"/>
          </a:p>
        </p:txBody>
      </p:sp>
      <p:graphicFrame>
        <p:nvGraphicFramePr>
          <p:cNvPr id="6" name="Diagram 5">
            <a:extLst>
              <a:ext uri="{FF2B5EF4-FFF2-40B4-BE49-F238E27FC236}">
                <a16:creationId xmlns:a16="http://schemas.microsoft.com/office/drawing/2014/main" xmlns="" id="{AC80D5F9-F457-EB02-F9C8-B99EFF4746C5}"/>
              </a:ext>
            </a:extLst>
          </p:cNvPr>
          <p:cNvGraphicFramePr/>
          <p:nvPr/>
        </p:nvGraphicFramePr>
        <p:xfrm>
          <a:off x="847196" y="1350698"/>
          <a:ext cx="4437534" cy="2382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4" descr="Cisco Catalyst IR1101 Rugged Router Expansion Modules, 58% OFF">
            <a:extLst>
              <a:ext uri="{FF2B5EF4-FFF2-40B4-BE49-F238E27FC236}">
                <a16:creationId xmlns:a16="http://schemas.microsoft.com/office/drawing/2014/main" xmlns="" id="{C2D5555B-1B84-2ABB-A49F-342CB35328F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021" t="39813" r="7068" b="39521"/>
          <a:stretch/>
        </p:blipFill>
        <p:spPr bwMode="auto">
          <a:xfrm flipH="1">
            <a:off x="4777272" y="4488866"/>
            <a:ext cx="1142555" cy="2862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isco Catalyst IR1101 Rugged Router Expansion Modules, 58% OFF">
            <a:extLst>
              <a:ext uri="{FF2B5EF4-FFF2-40B4-BE49-F238E27FC236}">
                <a16:creationId xmlns:a16="http://schemas.microsoft.com/office/drawing/2014/main" xmlns="" id="{C0799881-582D-131C-7092-A3CFD4857DA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1" t="39813" r="7068" b="39521"/>
          <a:stretch/>
        </p:blipFill>
        <p:spPr bwMode="auto">
          <a:xfrm>
            <a:off x="7602993" y="2068241"/>
            <a:ext cx="1142555" cy="3008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isco Catalyst IR1101 Rugged Router Expansion Modules, 58% OFF">
            <a:extLst>
              <a:ext uri="{FF2B5EF4-FFF2-40B4-BE49-F238E27FC236}">
                <a16:creationId xmlns:a16="http://schemas.microsoft.com/office/drawing/2014/main" xmlns="" id="{7F41348B-7D4B-F168-63CB-9776A82D21D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1" t="39813" r="7068" b="39521"/>
          <a:stretch/>
        </p:blipFill>
        <p:spPr bwMode="auto">
          <a:xfrm>
            <a:off x="7602993" y="4474186"/>
            <a:ext cx="1142555" cy="30089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299A47B6-BBB0-10C8-05A3-47CAE5CBC4FB}"/>
              </a:ext>
            </a:extLst>
          </p:cNvPr>
          <p:cNvGrpSpPr/>
          <p:nvPr/>
        </p:nvGrpSpPr>
        <p:grpSpPr>
          <a:xfrm>
            <a:off x="8671646" y="4447346"/>
            <a:ext cx="2488766" cy="1671443"/>
            <a:chOff x="8671646" y="4447346"/>
            <a:chExt cx="2488766" cy="1671443"/>
          </a:xfrm>
        </p:grpSpPr>
        <p:pic>
          <p:nvPicPr>
            <p:cNvPr id="18" name="Picture 10" descr="Network Switch Gigabit Ethernet TP-Link Computer Network, 60% OFF">
              <a:extLst>
                <a:ext uri="{FF2B5EF4-FFF2-40B4-BE49-F238E27FC236}">
                  <a16:creationId xmlns:a16="http://schemas.microsoft.com/office/drawing/2014/main" xmlns="" id="{20143F37-76BF-9303-974C-29ADA05EFBB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429" b="57571" l="15976" r="83659">
                          <a14:foregroundMark x1="24878" y1="37714" x2="70366" y2="50000"/>
                          <a14:foregroundMark x1="51829" y1="39857" x2="75854" y2="42143"/>
                          <a14:foregroundMark x1="79756" y1="41000" x2="81463" y2="51000"/>
                          <a14:foregroundMark x1="18415" y1="46286" x2="18659" y2="54000"/>
                          <a14:foregroundMark x1="18659" y1="54000" x2="18659" y2="54000"/>
                          <a14:foregroundMark x1="25488" y1="56571" x2="38171" y2="56571"/>
                          <a14:foregroundMark x1="15976" y1="49429" x2="16341" y2="53429"/>
                          <a14:foregroundMark x1="22683" y1="50714" x2="79268" y2="53571"/>
                          <a14:foregroundMark x1="41341" y1="55286" x2="71829" y2="56286"/>
                          <a14:foregroundMark x1="82805" y1="46286" x2="83780" y2="55286"/>
                          <a14:foregroundMark x1="83780" y1="55286" x2="83659" y2="55286"/>
                          <a14:foregroundMark x1="21463" y1="49143" x2="38415" y2="57571"/>
                          <a14:foregroundMark x1="38415" y1="57571" x2="38780" y2="56714"/>
                          <a14:foregroundMark x1="20488" y1="50286" x2="24146" y2="55000"/>
                          <a14:foregroundMark x1="25854" y1="49571" x2="31951" y2="49429"/>
                          <a14:foregroundMark x1="31951" y1="49429" x2="53659" y2="50714"/>
                          <a14:foregroundMark x1="53659" y1="50714" x2="60610" y2="49429"/>
                          <a14:foregroundMark x1="60610" y1="49429" x2="61829" y2="48857"/>
                        </a14:backgroundRemoval>
                      </a14:imgEffect>
                    </a14:imgLayer>
                  </a14:imgProps>
                </a:ext>
                <a:ext uri="{28A0092B-C50C-407E-A947-70E740481C1C}">
                  <a14:useLocalDpi xmlns:a14="http://schemas.microsoft.com/office/drawing/2010/main" val="0"/>
                </a:ext>
              </a:extLst>
            </a:blip>
            <a:srcRect l="13800" t="32894" r="13421" b="39882"/>
            <a:stretch/>
          </p:blipFill>
          <p:spPr bwMode="auto">
            <a:xfrm>
              <a:off x="9401735" y="4447346"/>
              <a:ext cx="1026317" cy="327733"/>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Computer with solid fill">
              <a:extLst>
                <a:ext uri="{FF2B5EF4-FFF2-40B4-BE49-F238E27FC236}">
                  <a16:creationId xmlns:a16="http://schemas.microsoft.com/office/drawing/2014/main" xmlns="" id="{6C405426-5C79-77E3-A99D-424658538D6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671646" y="5461965"/>
              <a:ext cx="656824" cy="656824"/>
            </a:xfrm>
            <a:prstGeom prst="rect">
              <a:avLst/>
            </a:prstGeom>
          </p:spPr>
        </p:pic>
        <p:pic>
          <p:nvPicPr>
            <p:cNvPr id="20" name="Graphic 19" descr="Computer with solid fill">
              <a:extLst>
                <a:ext uri="{FF2B5EF4-FFF2-40B4-BE49-F238E27FC236}">
                  <a16:creationId xmlns:a16="http://schemas.microsoft.com/office/drawing/2014/main" xmlns="" id="{EB51466E-C47C-7DC6-AC9F-D54C3A1064D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587617" y="5453058"/>
              <a:ext cx="656824" cy="656824"/>
            </a:xfrm>
            <a:prstGeom prst="rect">
              <a:avLst/>
            </a:prstGeom>
          </p:spPr>
        </p:pic>
        <p:pic>
          <p:nvPicPr>
            <p:cNvPr id="21" name="Graphic 20" descr="Computer with solid fill">
              <a:extLst>
                <a:ext uri="{FF2B5EF4-FFF2-40B4-BE49-F238E27FC236}">
                  <a16:creationId xmlns:a16="http://schemas.microsoft.com/office/drawing/2014/main" xmlns="" id="{7184B766-516E-BE38-2AF4-C08B8B9F082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503588" y="5461965"/>
              <a:ext cx="656824" cy="656824"/>
            </a:xfrm>
            <a:prstGeom prst="rect">
              <a:avLst/>
            </a:prstGeom>
          </p:spPr>
        </p:pic>
        <p:cxnSp>
          <p:nvCxnSpPr>
            <p:cNvPr id="22" name="Straight Connector 21">
              <a:extLst>
                <a:ext uri="{FF2B5EF4-FFF2-40B4-BE49-F238E27FC236}">
                  <a16:creationId xmlns:a16="http://schemas.microsoft.com/office/drawing/2014/main" xmlns="" id="{26CB89EB-6483-E80B-9018-ADB663D4D2D2}"/>
                </a:ext>
              </a:extLst>
            </p:cNvPr>
            <p:cNvCxnSpPr>
              <a:cxnSpLocks/>
            </p:cNvCxnSpPr>
            <p:nvPr/>
          </p:nvCxnSpPr>
          <p:spPr>
            <a:xfrm flipV="1">
              <a:off x="9301714" y="4720209"/>
              <a:ext cx="480604" cy="879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CBA1193-01CD-ADD9-F6A3-07021677859A}"/>
                </a:ext>
              </a:extLst>
            </p:cNvPr>
            <p:cNvCxnSpPr>
              <a:cxnSpLocks/>
            </p:cNvCxnSpPr>
            <p:nvPr/>
          </p:nvCxnSpPr>
          <p:spPr>
            <a:xfrm flipV="1">
              <a:off x="9953114" y="4710232"/>
              <a:ext cx="0" cy="888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1D691E28-ED35-1179-159A-F85CC7E9242E}"/>
                </a:ext>
              </a:extLst>
            </p:cNvPr>
            <p:cNvCxnSpPr>
              <a:cxnSpLocks/>
            </p:cNvCxnSpPr>
            <p:nvPr/>
          </p:nvCxnSpPr>
          <p:spPr>
            <a:xfrm flipH="1" flipV="1">
              <a:off x="10171502" y="4710231"/>
              <a:ext cx="537328" cy="88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xmlns="" id="{FDCE2995-D94C-895C-41BF-96EAE08C0440}"/>
              </a:ext>
            </a:extLst>
          </p:cNvPr>
          <p:cNvGrpSpPr/>
          <p:nvPr/>
        </p:nvGrpSpPr>
        <p:grpSpPr>
          <a:xfrm>
            <a:off x="8496089" y="620987"/>
            <a:ext cx="2488766" cy="1761566"/>
            <a:chOff x="8496089" y="620987"/>
            <a:chExt cx="2488766" cy="1761566"/>
          </a:xfrm>
        </p:grpSpPr>
        <p:pic>
          <p:nvPicPr>
            <p:cNvPr id="26" name="Picture 10" descr="Network Switch Gigabit Ethernet TP-Link Computer Network, 60% OFF">
              <a:extLst>
                <a:ext uri="{FF2B5EF4-FFF2-40B4-BE49-F238E27FC236}">
                  <a16:creationId xmlns:a16="http://schemas.microsoft.com/office/drawing/2014/main" xmlns="" id="{E39CCAF6-8C89-A394-C8CF-7F9F84EE70AA}"/>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429" b="57571" l="15976" r="83659">
                          <a14:foregroundMark x1="24878" y1="37714" x2="70366" y2="50000"/>
                          <a14:foregroundMark x1="51829" y1="39857" x2="75854" y2="42143"/>
                          <a14:foregroundMark x1="79756" y1="41000" x2="81463" y2="51000"/>
                          <a14:foregroundMark x1="18415" y1="46286" x2="18659" y2="54000"/>
                          <a14:foregroundMark x1="18659" y1="54000" x2="18659" y2="54000"/>
                          <a14:foregroundMark x1="25488" y1="56571" x2="38171" y2="56571"/>
                          <a14:foregroundMark x1="15976" y1="49429" x2="16341" y2="53429"/>
                          <a14:foregroundMark x1="22683" y1="50714" x2="79268" y2="53571"/>
                          <a14:foregroundMark x1="41341" y1="55286" x2="71829" y2="56286"/>
                          <a14:foregroundMark x1="82805" y1="46286" x2="83780" y2="55286"/>
                          <a14:foregroundMark x1="83780" y1="55286" x2="83659" y2="55286"/>
                          <a14:foregroundMark x1="21463" y1="49143" x2="38415" y2="57571"/>
                          <a14:foregroundMark x1="38415" y1="57571" x2="38780" y2="56714"/>
                          <a14:foregroundMark x1="20488" y1="50286" x2="24146" y2="55000"/>
                          <a14:foregroundMark x1="25854" y1="49571" x2="31951" y2="49429"/>
                          <a14:foregroundMark x1="31951" y1="49429" x2="53659" y2="50714"/>
                          <a14:foregroundMark x1="53659" y1="50714" x2="60610" y2="49429"/>
                          <a14:foregroundMark x1="60610" y1="49429" x2="61829" y2="48857"/>
                        </a14:backgroundRemoval>
                      </a14:imgEffect>
                    </a14:imgLayer>
                  </a14:imgProps>
                </a:ext>
                <a:ext uri="{28A0092B-C50C-407E-A947-70E740481C1C}">
                  <a14:useLocalDpi xmlns:a14="http://schemas.microsoft.com/office/drawing/2010/main" val="0"/>
                </a:ext>
              </a:extLst>
            </a:blip>
            <a:srcRect l="13800" t="32894" r="13421" b="39882"/>
            <a:stretch/>
          </p:blipFill>
          <p:spPr bwMode="auto">
            <a:xfrm>
              <a:off x="9301714" y="2054820"/>
              <a:ext cx="1026317" cy="32773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Computer with solid fill">
              <a:extLst>
                <a:ext uri="{FF2B5EF4-FFF2-40B4-BE49-F238E27FC236}">
                  <a16:creationId xmlns:a16="http://schemas.microsoft.com/office/drawing/2014/main" xmlns="" id="{2DCA6DFE-50E6-7E5B-F97B-28D47F78752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496089" y="629894"/>
              <a:ext cx="656824" cy="656824"/>
            </a:xfrm>
            <a:prstGeom prst="rect">
              <a:avLst/>
            </a:prstGeom>
          </p:spPr>
        </p:pic>
        <p:pic>
          <p:nvPicPr>
            <p:cNvPr id="28" name="Graphic 27" descr="Computer with solid fill">
              <a:extLst>
                <a:ext uri="{FF2B5EF4-FFF2-40B4-BE49-F238E27FC236}">
                  <a16:creationId xmlns:a16="http://schemas.microsoft.com/office/drawing/2014/main" xmlns="" id="{F8CED947-554E-6EB4-42B4-7B948F862ED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412060" y="620987"/>
              <a:ext cx="656824" cy="656824"/>
            </a:xfrm>
            <a:prstGeom prst="rect">
              <a:avLst/>
            </a:prstGeom>
          </p:spPr>
        </p:pic>
        <p:pic>
          <p:nvPicPr>
            <p:cNvPr id="29" name="Graphic 28" descr="Computer with solid fill">
              <a:extLst>
                <a:ext uri="{FF2B5EF4-FFF2-40B4-BE49-F238E27FC236}">
                  <a16:creationId xmlns:a16="http://schemas.microsoft.com/office/drawing/2014/main" xmlns="" id="{E5641500-9F1C-4F78-D2F0-AE9FB5D6A24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0328031" y="629894"/>
              <a:ext cx="656824" cy="656824"/>
            </a:xfrm>
            <a:prstGeom prst="rect">
              <a:avLst/>
            </a:prstGeom>
          </p:spPr>
        </p:pic>
        <p:cxnSp>
          <p:nvCxnSpPr>
            <p:cNvPr id="30" name="Straight Connector 29">
              <a:extLst>
                <a:ext uri="{FF2B5EF4-FFF2-40B4-BE49-F238E27FC236}">
                  <a16:creationId xmlns:a16="http://schemas.microsoft.com/office/drawing/2014/main" xmlns="" id="{35CE6074-2889-47DB-E221-602B7287738D}"/>
                </a:ext>
              </a:extLst>
            </p:cNvPr>
            <p:cNvCxnSpPr>
              <a:cxnSpLocks/>
            </p:cNvCxnSpPr>
            <p:nvPr/>
          </p:nvCxnSpPr>
          <p:spPr>
            <a:xfrm flipH="1" flipV="1">
              <a:off x="9106930" y="1143934"/>
              <a:ext cx="566567" cy="930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AE27A798-9B46-864F-EB08-99A69ADD2E1C}"/>
                </a:ext>
              </a:extLst>
            </p:cNvPr>
            <p:cNvCxnSpPr>
              <a:cxnSpLocks/>
            </p:cNvCxnSpPr>
            <p:nvPr/>
          </p:nvCxnSpPr>
          <p:spPr>
            <a:xfrm flipH="1" flipV="1">
              <a:off x="9932644" y="1143934"/>
              <a:ext cx="20470" cy="977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8EB69CB9-FA97-B818-A828-7EC149CB5C38}"/>
                </a:ext>
              </a:extLst>
            </p:cNvPr>
            <p:cNvCxnSpPr>
              <a:cxnSpLocks/>
            </p:cNvCxnSpPr>
            <p:nvPr/>
          </p:nvCxnSpPr>
          <p:spPr>
            <a:xfrm flipV="1">
              <a:off x="10124578" y="1107710"/>
              <a:ext cx="686952" cy="975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6D482620-3A37-2878-3C16-EB496CBA3D0C}"/>
              </a:ext>
            </a:extLst>
          </p:cNvPr>
          <p:cNvGrpSpPr/>
          <p:nvPr/>
        </p:nvGrpSpPr>
        <p:grpSpPr>
          <a:xfrm>
            <a:off x="2391824" y="4470012"/>
            <a:ext cx="2460485" cy="1657684"/>
            <a:chOff x="2391824" y="4470012"/>
            <a:chExt cx="2460485" cy="1657684"/>
          </a:xfrm>
        </p:grpSpPr>
        <p:pic>
          <p:nvPicPr>
            <p:cNvPr id="34" name="Picture 10" descr="Network Switch Gigabit Ethernet TP-Link Computer Network, 60% OFF">
              <a:extLst>
                <a:ext uri="{FF2B5EF4-FFF2-40B4-BE49-F238E27FC236}">
                  <a16:creationId xmlns:a16="http://schemas.microsoft.com/office/drawing/2014/main" xmlns="" id="{A3A2839F-55B1-1A46-52BD-2108D982E63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429" b="57571" l="15976" r="83659">
                          <a14:foregroundMark x1="24878" y1="37714" x2="70366" y2="50000"/>
                          <a14:foregroundMark x1="51829" y1="39857" x2="75854" y2="42143"/>
                          <a14:foregroundMark x1="79756" y1="41000" x2="81463" y2="51000"/>
                          <a14:foregroundMark x1="18415" y1="46286" x2="18659" y2="54000"/>
                          <a14:foregroundMark x1="18659" y1="54000" x2="18659" y2="54000"/>
                          <a14:foregroundMark x1="25488" y1="56571" x2="38171" y2="56571"/>
                          <a14:foregroundMark x1="15976" y1="49429" x2="16341" y2="53429"/>
                          <a14:foregroundMark x1="22683" y1="50714" x2="79268" y2="53571"/>
                          <a14:foregroundMark x1="41341" y1="55286" x2="71829" y2="56286"/>
                          <a14:foregroundMark x1="82805" y1="46286" x2="83780" y2="55286"/>
                          <a14:foregroundMark x1="83780" y1="55286" x2="83659" y2="55286"/>
                          <a14:foregroundMark x1="21463" y1="49143" x2="38415" y2="57571"/>
                          <a14:foregroundMark x1="38415" y1="57571" x2="38780" y2="56714"/>
                          <a14:foregroundMark x1="20488" y1="50286" x2="24146" y2="55000"/>
                          <a14:foregroundMark x1="25854" y1="49571" x2="31951" y2="49429"/>
                          <a14:foregroundMark x1="31951" y1="49429" x2="53659" y2="50714"/>
                          <a14:foregroundMark x1="53659" y1="50714" x2="60610" y2="49429"/>
                          <a14:foregroundMark x1="60610" y1="49429" x2="61829" y2="48857"/>
                        </a14:backgroundRemoval>
                      </a14:imgEffect>
                    </a14:imgLayer>
                  </a14:imgProps>
                </a:ext>
                <a:ext uri="{28A0092B-C50C-407E-A947-70E740481C1C}">
                  <a14:useLocalDpi xmlns:a14="http://schemas.microsoft.com/office/drawing/2010/main" val="0"/>
                </a:ext>
              </a:extLst>
            </a:blip>
            <a:srcRect l="13800" t="32894" r="13421" b="39882"/>
            <a:stretch/>
          </p:blipFill>
          <p:spPr bwMode="auto">
            <a:xfrm>
              <a:off x="3094768" y="4470012"/>
              <a:ext cx="1026317" cy="327733"/>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descr="Computer with solid fill">
              <a:extLst>
                <a:ext uri="{FF2B5EF4-FFF2-40B4-BE49-F238E27FC236}">
                  <a16:creationId xmlns:a16="http://schemas.microsoft.com/office/drawing/2014/main" xmlns="" id="{D79E5DB1-265F-F173-812A-A5E6E965B11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2391824" y="5470872"/>
              <a:ext cx="656824" cy="656824"/>
            </a:xfrm>
            <a:prstGeom prst="rect">
              <a:avLst/>
            </a:prstGeom>
          </p:spPr>
        </p:pic>
        <p:pic>
          <p:nvPicPr>
            <p:cNvPr id="38" name="Graphic 37" descr="Computer with solid fill">
              <a:extLst>
                <a:ext uri="{FF2B5EF4-FFF2-40B4-BE49-F238E27FC236}">
                  <a16:creationId xmlns:a16="http://schemas.microsoft.com/office/drawing/2014/main" xmlns="" id="{47F22191-E38A-F9D0-1C7B-D8BEAF36BEF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3279514" y="5461965"/>
              <a:ext cx="656824" cy="656824"/>
            </a:xfrm>
            <a:prstGeom prst="rect">
              <a:avLst/>
            </a:prstGeom>
          </p:spPr>
        </p:pic>
        <p:pic>
          <p:nvPicPr>
            <p:cNvPr id="39" name="Graphic 38" descr="Computer with solid fill">
              <a:extLst>
                <a:ext uri="{FF2B5EF4-FFF2-40B4-BE49-F238E27FC236}">
                  <a16:creationId xmlns:a16="http://schemas.microsoft.com/office/drawing/2014/main" xmlns="" id="{4D3BC24B-7994-588E-B133-E405E8E6D71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4195485" y="5470872"/>
              <a:ext cx="656824" cy="656824"/>
            </a:xfrm>
            <a:prstGeom prst="rect">
              <a:avLst/>
            </a:prstGeom>
          </p:spPr>
        </p:pic>
        <p:cxnSp>
          <p:nvCxnSpPr>
            <p:cNvPr id="40" name="Straight Connector 39">
              <a:extLst>
                <a:ext uri="{FF2B5EF4-FFF2-40B4-BE49-F238E27FC236}">
                  <a16:creationId xmlns:a16="http://schemas.microsoft.com/office/drawing/2014/main" xmlns="" id="{5033B45D-038B-E55D-0128-E7916C799F71}"/>
                </a:ext>
              </a:extLst>
            </p:cNvPr>
            <p:cNvCxnSpPr>
              <a:cxnSpLocks/>
            </p:cNvCxnSpPr>
            <p:nvPr/>
          </p:nvCxnSpPr>
          <p:spPr>
            <a:xfrm flipV="1">
              <a:off x="2884765" y="4735175"/>
              <a:ext cx="480604" cy="879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026C4C01-F1AC-1384-88AA-36DCFD9918CC}"/>
                </a:ext>
              </a:extLst>
            </p:cNvPr>
            <p:cNvCxnSpPr>
              <a:cxnSpLocks/>
            </p:cNvCxnSpPr>
            <p:nvPr/>
          </p:nvCxnSpPr>
          <p:spPr>
            <a:xfrm flipV="1">
              <a:off x="3536165" y="4725198"/>
              <a:ext cx="0" cy="888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64D9E7C2-6ECE-C017-A8EE-80C47AE5027E}"/>
                </a:ext>
              </a:extLst>
            </p:cNvPr>
            <p:cNvCxnSpPr>
              <a:cxnSpLocks/>
            </p:cNvCxnSpPr>
            <p:nvPr/>
          </p:nvCxnSpPr>
          <p:spPr>
            <a:xfrm flipH="1" flipV="1">
              <a:off x="3754553" y="4725197"/>
              <a:ext cx="537328" cy="88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xmlns="" id="{836EAB11-669E-873A-5A05-45865F9F7658}"/>
              </a:ext>
            </a:extLst>
          </p:cNvPr>
          <p:cNvCxnSpPr>
            <a:cxnSpLocks/>
            <a:stCxn id="14" idx="3"/>
            <a:endCxn id="34" idx="3"/>
          </p:cNvCxnSpPr>
          <p:nvPr/>
        </p:nvCxnSpPr>
        <p:spPr>
          <a:xfrm flipH="1">
            <a:off x="4121085" y="4631973"/>
            <a:ext cx="656187" cy="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A2807C7F-2D77-7EFF-3241-986161DD8494}"/>
              </a:ext>
            </a:extLst>
          </p:cNvPr>
          <p:cNvCxnSpPr>
            <a:cxnSpLocks/>
          </p:cNvCxnSpPr>
          <p:nvPr/>
        </p:nvCxnSpPr>
        <p:spPr>
          <a:xfrm flipH="1">
            <a:off x="8737019" y="4656955"/>
            <a:ext cx="656187" cy="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EDE08564-6548-02CA-D656-6C1A8A8D7070}"/>
              </a:ext>
            </a:extLst>
          </p:cNvPr>
          <p:cNvCxnSpPr>
            <a:cxnSpLocks/>
          </p:cNvCxnSpPr>
          <p:nvPr/>
        </p:nvCxnSpPr>
        <p:spPr>
          <a:xfrm flipH="1">
            <a:off x="8672283" y="2262656"/>
            <a:ext cx="656187" cy="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8195652-D662-8D9D-E338-C05D53C94A99}"/>
              </a:ext>
            </a:extLst>
          </p:cNvPr>
          <p:cNvCxnSpPr>
            <a:cxnSpLocks/>
          </p:cNvCxnSpPr>
          <p:nvPr/>
        </p:nvCxnSpPr>
        <p:spPr>
          <a:xfrm flipV="1">
            <a:off x="7921033" y="2218686"/>
            <a:ext cx="0" cy="24132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FE59DC5-604D-12DB-4F22-73D6BED67229}"/>
              </a:ext>
            </a:extLst>
          </p:cNvPr>
          <p:cNvCxnSpPr>
            <a:cxnSpLocks/>
          </p:cNvCxnSpPr>
          <p:nvPr/>
        </p:nvCxnSpPr>
        <p:spPr>
          <a:xfrm flipH="1">
            <a:off x="5750351" y="4611212"/>
            <a:ext cx="2018548" cy="13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53ABC2B1-092F-9C94-B9F7-20C1534A09B9}"/>
              </a:ext>
            </a:extLst>
          </p:cNvPr>
          <p:cNvSpPr txBox="1"/>
          <p:nvPr/>
        </p:nvSpPr>
        <p:spPr>
          <a:xfrm>
            <a:off x="2180554" y="5981627"/>
            <a:ext cx="93988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10.10.10.1</a:t>
            </a:r>
          </a:p>
        </p:txBody>
      </p:sp>
      <p:sp>
        <p:nvSpPr>
          <p:cNvPr id="51" name="TextBox 50">
            <a:extLst>
              <a:ext uri="{FF2B5EF4-FFF2-40B4-BE49-F238E27FC236}">
                <a16:creationId xmlns:a16="http://schemas.microsoft.com/office/drawing/2014/main" xmlns="" id="{710EC9CC-9EB2-7AF6-6748-99447C9C95E4}"/>
              </a:ext>
            </a:extLst>
          </p:cNvPr>
          <p:cNvSpPr txBox="1"/>
          <p:nvPr/>
        </p:nvSpPr>
        <p:spPr>
          <a:xfrm>
            <a:off x="9401722" y="6243827"/>
            <a:ext cx="1179021"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30.30.30.0/24</a:t>
            </a:r>
          </a:p>
        </p:txBody>
      </p:sp>
      <p:sp>
        <p:nvSpPr>
          <p:cNvPr id="55" name="TextBox 54">
            <a:extLst>
              <a:ext uri="{FF2B5EF4-FFF2-40B4-BE49-F238E27FC236}">
                <a16:creationId xmlns:a16="http://schemas.microsoft.com/office/drawing/2014/main" xmlns="" id="{A018500D-749B-A1C9-645D-ABAB25E03F74}"/>
              </a:ext>
            </a:extLst>
          </p:cNvPr>
          <p:cNvSpPr txBox="1"/>
          <p:nvPr/>
        </p:nvSpPr>
        <p:spPr>
          <a:xfrm>
            <a:off x="2963045" y="6243549"/>
            <a:ext cx="1328836"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(10.10.10.0/24)</a:t>
            </a:r>
          </a:p>
        </p:txBody>
      </p:sp>
      <p:sp>
        <p:nvSpPr>
          <p:cNvPr id="56" name="TextBox 55">
            <a:extLst>
              <a:ext uri="{FF2B5EF4-FFF2-40B4-BE49-F238E27FC236}">
                <a16:creationId xmlns:a16="http://schemas.microsoft.com/office/drawing/2014/main" xmlns="" id="{96A00DB6-16FA-935D-DAA8-B4DAC85EE833}"/>
              </a:ext>
            </a:extLst>
          </p:cNvPr>
          <p:cNvSpPr txBox="1"/>
          <p:nvPr/>
        </p:nvSpPr>
        <p:spPr>
          <a:xfrm>
            <a:off x="9232055" y="221825"/>
            <a:ext cx="121912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20.20.20.0/24</a:t>
            </a:r>
          </a:p>
        </p:txBody>
      </p:sp>
      <p:sp>
        <p:nvSpPr>
          <p:cNvPr id="57" name="TextBox 56">
            <a:extLst>
              <a:ext uri="{FF2B5EF4-FFF2-40B4-BE49-F238E27FC236}">
                <a16:creationId xmlns:a16="http://schemas.microsoft.com/office/drawing/2014/main" xmlns="" id="{6A4FEE82-BD7D-821C-B9C3-45C5BE03091A}"/>
              </a:ext>
            </a:extLst>
          </p:cNvPr>
          <p:cNvSpPr txBox="1"/>
          <p:nvPr/>
        </p:nvSpPr>
        <p:spPr>
          <a:xfrm>
            <a:off x="3120440" y="5981900"/>
            <a:ext cx="93988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10.10.10.2</a:t>
            </a:r>
          </a:p>
        </p:txBody>
      </p:sp>
      <p:sp>
        <p:nvSpPr>
          <p:cNvPr id="58" name="TextBox 57">
            <a:extLst>
              <a:ext uri="{FF2B5EF4-FFF2-40B4-BE49-F238E27FC236}">
                <a16:creationId xmlns:a16="http://schemas.microsoft.com/office/drawing/2014/main" xmlns="" id="{EFA9B0CA-164D-E290-9CBD-925727B68F7B}"/>
              </a:ext>
            </a:extLst>
          </p:cNvPr>
          <p:cNvSpPr txBox="1"/>
          <p:nvPr/>
        </p:nvSpPr>
        <p:spPr>
          <a:xfrm>
            <a:off x="4066851" y="5976083"/>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10.10.10.3</a:t>
            </a:r>
          </a:p>
        </p:txBody>
      </p:sp>
      <p:sp>
        <p:nvSpPr>
          <p:cNvPr id="59" name="TextBox 58">
            <a:extLst>
              <a:ext uri="{FF2B5EF4-FFF2-40B4-BE49-F238E27FC236}">
                <a16:creationId xmlns:a16="http://schemas.microsoft.com/office/drawing/2014/main" xmlns="" id="{D2A89D87-37BA-4830-9299-E970DB0AD783}"/>
              </a:ext>
            </a:extLst>
          </p:cNvPr>
          <p:cNvSpPr txBox="1"/>
          <p:nvPr/>
        </p:nvSpPr>
        <p:spPr>
          <a:xfrm>
            <a:off x="8322970" y="486495"/>
            <a:ext cx="100306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20.20.20.1</a:t>
            </a:r>
          </a:p>
        </p:txBody>
      </p:sp>
      <p:sp>
        <p:nvSpPr>
          <p:cNvPr id="60" name="TextBox 59">
            <a:extLst>
              <a:ext uri="{FF2B5EF4-FFF2-40B4-BE49-F238E27FC236}">
                <a16:creationId xmlns:a16="http://schemas.microsoft.com/office/drawing/2014/main" xmlns="" id="{EFD58242-C5F2-210F-3022-3A5C60CA815A}"/>
              </a:ext>
            </a:extLst>
          </p:cNvPr>
          <p:cNvSpPr txBox="1"/>
          <p:nvPr/>
        </p:nvSpPr>
        <p:spPr>
          <a:xfrm>
            <a:off x="9282593" y="469231"/>
            <a:ext cx="100306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20.20.20.2</a:t>
            </a:r>
          </a:p>
        </p:txBody>
      </p:sp>
      <p:sp>
        <p:nvSpPr>
          <p:cNvPr id="61" name="TextBox 60">
            <a:extLst>
              <a:ext uri="{FF2B5EF4-FFF2-40B4-BE49-F238E27FC236}">
                <a16:creationId xmlns:a16="http://schemas.microsoft.com/office/drawing/2014/main" xmlns="" id="{1EA047F5-BF5C-1CAC-EA7B-46D5152FB102}"/>
              </a:ext>
            </a:extLst>
          </p:cNvPr>
          <p:cNvSpPr txBox="1"/>
          <p:nvPr/>
        </p:nvSpPr>
        <p:spPr>
          <a:xfrm>
            <a:off x="10190452" y="471266"/>
            <a:ext cx="100306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20.20.20.3</a:t>
            </a:r>
          </a:p>
        </p:txBody>
      </p:sp>
      <p:sp>
        <p:nvSpPr>
          <p:cNvPr id="62" name="TextBox 61">
            <a:extLst>
              <a:ext uri="{FF2B5EF4-FFF2-40B4-BE49-F238E27FC236}">
                <a16:creationId xmlns:a16="http://schemas.microsoft.com/office/drawing/2014/main" xmlns="" id="{652C61B4-E706-617E-A697-DC019870F96C}"/>
              </a:ext>
            </a:extLst>
          </p:cNvPr>
          <p:cNvSpPr txBox="1"/>
          <p:nvPr/>
        </p:nvSpPr>
        <p:spPr>
          <a:xfrm>
            <a:off x="8532113" y="5983209"/>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30.30.30.1</a:t>
            </a:r>
          </a:p>
        </p:txBody>
      </p:sp>
      <p:sp>
        <p:nvSpPr>
          <p:cNvPr id="63" name="TextBox 62">
            <a:extLst>
              <a:ext uri="{FF2B5EF4-FFF2-40B4-BE49-F238E27FC236}">
                <a16:creationId xmlns:a16="http://schemas.microsoft.com/office/drawing/2014/main" xmlns="" id="{8F98F651-7B80-8871-AC6E-628B6EA0717D}"/>
              </a:ext>
            </a:extLst>
          </p:cNvPr>
          <p:cNvSpPr txBox="1"/>
          <p:nvPr/>
        </p:nvSpPr>
        <p:spPr>
          <a:xfrm>
            <a:off x="9459037" y="5976083"/>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30.30.30.2</a:t>
            </a:r>
          </a:p>
        </p:txBody>
      </p:sp>
      <p:sp>
        <p:nvSpPr>
          <p:cNvPr id="64" name="TextBox 63">
            <a:extLst>
              <a:ext uri="{FF2B5EF4-FFF2-40B4-BE49-F238E27FC236}">
                <a16:creationId xmlns:a16="http://schemas.microsoft.com/office/drawing/2014/main" xmlns="" id="{39E3C507-A8FB-600F-84E5-E6280B9D37F0}"/>
              </a:ext>
            </a:extLst>
          </p:cNvPr>
          <p:cNvSpPr txBox="1"/>
          <p:nvPr/>
        </p:nvSpPr>
        <p:spPr>
          <a:xfrm>
            <a:off x="10328031" y="5983209"/>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30.30.30.3</a:t>
            </a:r>
          </a:p>
        </p:txBody>
      </p:sp>
      <p:graphicFrame>
        <p:nvGraphicFramePr>
          <p:cNvPr id="3" name="Table 31">
            <a:extLst>
              <a:ext uri="{FF2B5EF4-FFF2-40B4-BE49-F238E27FC236}">
                <a16:creationId xmlns:a16="http://schemas.microsoft.com/office/drawing/2014/main" xmlns="" id="{44113937-23E3-661B-290B-CB1513CC36FF}"/>
              </a:ext>
            </a:extLst>
          </p:cNvPr>
          <p:cNvGraphicFramePr>
            <a:graphicFrameLocks noGrp="1"/>
          </p:cNvGraphicFramePr>
          <p:nvPr/>
        </p:nvGraphicFramePr>
        <p:xfrm>
          <a:off x="4811114" y="4815641"/>
          <a:ext cx="1723229" cy="914400"/>
        </p:xfrm>
        <a:graphic>
          <a:graphicData uri="http://schemas.openxmlformats.org/drawingml/2006/table">
            <a:tbl>
              <a:tblPr firstRow="1" bandRow="1">
                <a:tableStyleId>{5940675A-B579-460E-94D1-54222C63F5DA}</a:tableStyleId>
              </a:tblPr>
              <a:tblGrid>
                <a:gridCol w="1188070">
                  <a:extLst>
                    <a:ext uri="{9D8B030D-6E8A-4147-A177-3AD203B41FA5}">
                      <a16:colId xmlns:a16="http://schemas.microsoft.com/office/drawing/2014/main" xmlns="" val="786466188"/>
                    </a:ext>
                  </a:extLst>
                </a:gridCol>
                <a:gridCol w="535159">
                  <a:extLst>
                    <a:ext uri="{9D8B030D-6E8A-4147-A177-3AD203B41FA5}">
                      <a16:colId xmlns:a16="http://schemas.microsoft.com/office/drawing/2014/main" xmlns="" val="290162551"/>
                    </a:ext>
                  </a:extLst>
                </a:gridCol>
              </a:tblGrid>
              <a:tr h="235037">
                <a:tc>
                  <a:txBody>
                    <a:bodyPr/>
                    <a:lstStyle/>
                    <a:p>
                      <a:r>
                        <a:rPr lang="en-US" sz="1400" dirty="0">
                          <a:latin typeface="Times New Roman" panose="02020603050405020304" pitchFamily="18" charset="0"/>
                          <a:cs typeface="Times New Roman" panose="02020603050405020304" pitchFamily="18" charset="0"/>
                        </a:rPr>
                        <a:t>10.10.10.0/24</a:t>
                      </a:r>
                    </a:p>
                  </a:txBody>
                  <a:tcPr/>
                </a:tc>
                <a:tc>
                  <a:txBody>
                    <a:bodyPr/>
                    <a:lstStyle/>
                    <a:p>
                      <a:r>
                        <a:rPr lang="en-US" sz="1400" dirty="0">
                          <a:latin typeface="Times New Roman" panose="02020603050405020304" pitchFamily="18" charset="0"/>
                          <a:cs typeface="Times New Roman" panose="02020603050405020304" pitchFamily="18" charset="0"/>
                        </a:rPr>
                        <a:t>FE1</a:t>
                      </a:r>
                    </a:p>
                  </a:txBody>
                  <a:tcPr/>
                </a:tc>
                <a:extLst>
                  <a:ext uri="{0D108BD9-81ED-4DB2-BD59-A6C34878D82A}">
                    <a16:rowId xmlns:a16="http://schemas.microsoft.com/office/drawing/2014/main" xmlns="" val="440934904"/>
                  </a:ext>
                </a:extLst>
              </a:tr>
              <a:tr h="235037">
                <a:tc>
                  <a:txBody>
                    <a:bodyPr/>
                    <a:lstStyle/>
                    <a:p>
                      <a:r>
                        <a:rPr lang="en-US" sz="1400" dirty="0">
                          <a:latin typeface="Times New Roman" panose="02020603050405020304" pitchFamily="18" charset="0"/>
                          <a:cs typeface="Times New Roman" panose="02020603050405020304" pitchFamily="18" charset="0"/>
                        </a:rPr>
                        <a:t>20.20.20.0/24</a:t>
                      </a:r>
                    </a:p>
                  </a:txBody>
                  <a:tcPr/>
                </a:tc>
                <a:tc>
                  <a:txBody>
                    <a:bodyPr/>
                    <a:lstStyle/>
                    <a:p>
                      <a:r>
                        <a:rPr lang="en-US" sz="1400" dirty="0">
                          <a:latin typeface="Times New Roman" panose="02020603050405020304" pitchFamily="18" charset="0"/>
                          <a:cs typeface="Times New Roman" panose="02020603050405020304" pitchFamily="18" charset="0"/>
                        </a:rPr>
                        <a:t>GE1</a:t>
                      </a:r>
                    </a:p>
                  </a:txBody>
                  <a:tcPr/>
                </a:tc>
                <a:extLst>
                  <a:ext uri="{0D108BD9-81ED-4DB2-BD59-A6C34878D82A}">
                    <a16:rowId xmlns:a16="http://schemas.microsoft.com/office/drawing/2014/main" xmlns="" val="3938304831"/>
                  </a:ext>
                </a:extLst>
              </a:tr>
              <a:tr h="235037">
                <a:tc>
                  <a:txBody>
                    <a:bodyPr/>
                    <a:lstStyle/>
                    <a:p>
                      <a:r>
                        <a:rPr lang="en-US" sz="1400" dirty="0">
                          <a:latin typeface="Times New Roman" panose="02020603050405020304" pitchFamily="18" charset="0"/>
                          <a:cs typeface="Times New Roman" panose="02020603050405020304" pitchFamily="18" charset="0"/>
                        </a:rPr>
                        <a:t>30.30.30.0/24</a:t>
                      </a:r>
                    </a:p>
                  </a:txBody>
                  <a:tcPr/>
                </a:tc>
                <a:tc>
                  <a:txBody>
                    <a:bodyPr/>
                    <a:lstStyle/>
                    <a:p>
                      <a:r>
                        <a:rPr lang="en-US" sz="1400" dirty="0">
                          <a:latin typeface="Times New Roman" panose="02020603050405020304" pitchFamily="18" charset="0"/>
                          <a:cs typeface="Times New Roman" panose="02020603050405020304" pitchFamily="18" charset="0"/>
                        </a:rPr>
                        <a:t>GE2</a:t>
                      </a:r>
                    </a:p>
                  </a:txBody>
                  <a:tcPr/>
                </a:tc>
                <a:extLst>
                  <a:ext uri="{0D108BD9-81ED-4DB2-BD59-A6C34878D82A}">
                    <a16:rowId xmlns:a16="http://schemas.microsoft.com/office/drawing/2014/main" xmlns="" val="3249108810"/>
                  </a:ext>
                </a:extLst>
              </a:tr>
            </a:tbl>
          </a:graphicData>
        </a:graphic>
      </p:graphicFrame>
      <p:graphicFrame>
        <p:nvGraphicFramePr>
          <p:cNvPr id="4" name="Table 31">
            <a:extLst>
              <a:ext uri="{FF2B5EF4-FFF2-40B4-BE49-F238E27FC236}">
                <a16:creationId xmlns:a16="http://schemas.microsoft.com/office/drawing/2014/main" xmlns="" id="{32D00500-1038-04E1-AD43-12382978767D}"/>
              </a:ext>
            </a:extLst>
          </p:cNvPr>
          <p:cNvGraphicFramePr>
            <a:graphicFrameLocks noGrp="1"/>
          </p:cNvGraphicFramePr>
          <p:nvPr/>
        </p:nvGraphicFramePr>
        <p:xfrm>
          <a:off x="7962507" y="2385850"/>
          <a:ext cx="1723229" cy="914400"/>
        </p:xfrm>
        <a:graphic>
          <a:graphicData uri="http://schemas.openxmlformats.org/drawingml/2006/table">
            <a:tbl>
              <a:tblPr firstRow="1" bandRow="1">
                <a:tableStyleId>{5940675A-B579-460E-94D1-54222C63F5DA}</a:tableStyleId>
              </a:tblPr>
              <a:tblGrid>
                <a:gridCol w="1188070">
                  <a:extLst>
                    <a:ext uri="{9D8B030D-6E8A-4147-A177-3AD203B41FA5}">
                      <a16:colId xmlns:a16="http://schemas.microsoft.com/office/drawing/2014/main" xmlns="" val="786466188"/>
                    </a:ext>
                  </a:extLst>
                </a:gridCol>
                <a:gridCol w="535159">
                  <a:extLst>
                    <a:ext uri="{9D8B030D-6E8A-4147-A177-3AD203B41FA5}">
                      <a16:colId xmlns:a16="http://schemas.microsoft.com/office/drawing/2014/main" xmlns="" val="290162551"/>
                    </a:ext>
                  </a:extLst>
                </a:gridCol>
              </a:tblGrid>
              <a:tr h="235037">
                <a:tc>
                  <a:txBody>
                    <a:bodyPr/>
                    <a:lstStyle/>
                    <a:p>
                      <a:r>
                        <a:rPr lang="en-US" sz="1400" dirty="0">
                          <a:latin typeface="Times New Roman" panose="02020603050405020304" pitchFamily="18" charset="0"/>
                          <a:cs typeface="Times New Roman" panose="02020603050405020304" pitchFamily="18" charset="0"/>
                        </a:rPr>
                        <a:t>20.20.20.0/24</a:t>
                      </a:r>
                    </a:p>
                  </a:txBody>
                  <a:tcPr/>
                </a:tc>
                <a:tc>
                  <a:txBody>
                    <a:bodyPr/>
                    <a:lstStyle/>
                    <a:p>
                      <a:r>
                        <a:rPr lang="en-US" sz="1400" dirty="0">
                          <a:latin typeface="Times New Roman" panose="02020603050405020304" pitchFamily="18" charset="0"/>
                          <a:cs typeface="Times New Roman" panose="02020603050405020304" pitchFamily="18" charset="0"/>
                        </a:rPr>
                        <a:t>FE1</a:t>
                      </a:r>
                    </a:p>
                  </a:txBody>
                  <a:tcPr/>
                </a:tc>
                <a:extLst>
                  <a:ext uri="{0D108BD9-81ED-4DB2-BD59-A6C34878D82A}">
                    <a16:rowId xmlns:a16="http://schemas.microsoft.com/office/drawing/2014/main" xmlns="" val="440934904"/>
                  </a:ext>
                </a:extLst>
              </a:tr>
              <a:tr h="235037">
                <a:tc>
                  <a:txBody>
                    <a:bodyPr/>
                    <a:lstStyle/>
                    <a:p>
                      <a:r>
                        <a:rPr lang="en-US" sz="1400" dirty="0">
                          <a:latin typeface="Times New Roman" panose="02020603050405020304" pitchFamily="18" charset="0"/>
                          <a:cs typeface="Times New Roman" panose="02020603050405020304" pitchFamily="18" charset="0"/>
                        </a:rPr>
                        <a:t>30.30.30.0/24</a:t>
                      </a:r>
                    </a:p>
                  </a:txBody>
                  <a:tcPr/>
                </a:tc>
                <a:tc>
                  <a:txBody>
                    <a:bodyPr/>
                    <a:lstStyle/>
                    <a:p>
                      <a:r>
                        <a:rPr lang="en-US" sz="1400" dirty="0">
                          <a:latin typeface="Times New Roman" panose="02020603050405020304" pitchFamily="18" charset="0"/>
                          <a:cs typeface="Times New Roman" panose="02020603050405020304" pitchFamily="18" charset="0"/>
                        </a:rPr>
                        <a:t>GE1</a:t>
                      </a:r>
                    </a:p>
                  </a:txBody>
                  <a:tcPr/>
                </a:tc>
                <a:extLst>
                  <a:ext uri="{0D108BD9-81ED-4DB2-BD59-A6C34878D82A}">
                    <a16:rowId xmlns:a16="http://schemas.microsoft.com/office/drawing/2014/main" xmlns="" val="3938304831"/>
                  </a:ext>
                </a:extLst>
              </a:tr>
              <a:tr h="235037">
                <a:tc>
                  <a:txBody>
                    <a:bodyPr/>
                    <a:lstStyle/>
                    <a:p>
                      <a:r>
                        <a:rPr lang="en-US" sz="1400" dirty="0">
                          <a:latin typeface="Times New Roman" panose="02020603050405020304" pitchFamily="18" charset="0"/>
                          <a:cs typeface="Times New Roman" panose="02020603050405020304" pitchFamily="18" charset="0"/>
                        </a:rPr>
                        <a:t>10.10.10.0/24</a:t>
                      </a:r>
                    </a:p>
                  </a:txBody>
                  <a:tcPr/>
                </a:tc>
                <a:tc>
                  <a:txBody>
                    <a:bodyPr/>
                    <a:lstStyle/>
                    <a:p>
                      <a:r>
                        <a:rPr lang="en-US" sz="1400" dirty="0">
                          <a:latin typeface="Times New Roman" panose="02020603050405020304" pitchFamily="18" charset="0"/>
                          <a:cs typeface="Times New Roman" panose="02020603050405020304" pitchFamily="18" charset="0"/>
                        </a:rPr>
                        <a:t>GE2</a:t>
                      </a:r>
                    </a:p>
                  </a:txBody>
                  <a:tcPr/>
                </a:tc>
                <a:extLst>
                  <a:ext uri="{0D108BD9-81ED-4DB2-BD59-A6C34878D82A}">
                    <a16:rowId xmlns:a16="http://schemas.microsoft.com/office/drawing/2014/main" xmlns="" val="3249108810"/>
                  </a:ext>
                </a:extLst>
              </a:tr>
            </a:tbl>
          </a:graphicData>
        </a:graphic>
      </p:graphicFrame>
      <p:graphicFrame>
        <p:nvGraphicFramePr>
          <p:cNvPr id="5" name="Table 31">
            <a:extLst>
              <a:ext uri="{FF2B5EF4-FFF2-40B4-BE49-F238E27FC236}">
                <a16:creationId xmlns:a16="http://schemas.microsoft.com/office/drawing/2014/main" xmlns="" id="{95B5DA3C-EA1F-A55D-11F3-44547A5C3B2C}"/>
              </a:ext>
            </a:extLst>
          </p:cNvPr>
          <p:cNvGraphicFramePr>
            <a:graphicFrameLocks noGrp="1"/>
          </p:cNvGraphicFramePr>
          <p:nvPr/>
        </p:nvGraphicFramePr>
        <p:xfrm>
          <a:off x="7964544" y="3556382"/>
          <a:ext cx="1723229" cy="914400"/>
        </p:xfrm>
        <a:graphic>
          <a:graphicData uri="http://schemas.openxmlformats.org/drawingml/2006/table">
            <a:tbl>
              <a:tblPr firstRow="1" bandRow="1">
                <a:tableStyleId>{5940675A-B579-460E-94D1-54222C63F5DA}</a:tableStyleId>
              </a:tblPr>
              <a:tblGrid>
                <a:gridCol w="1188070">
                  <a:extLst>
                    <a:ext uri="{9D8B030D-6E8A-4147-A177-3AD203B41FA5}">
                      <a16:colId xmlns:a16="http://schemas.microsoft.com/office/drawing/2014/main" xmlns="" val="786466188"/>
                    </a:ext>
                  </a:extLst>
                </a:gridCol>
                <a:gridCol w="535159">
                  <a:extLst>
                    <a:ext uri="{9D8B030D-6E8A-4147-A177-3AD203B41FA5}">
                      <a16:colId xmlns:a16="http://schemas.microsoft.com/office/drawing/2014/main" xmlns="" val="290162551"/>
                    </a:ext>
                  </a:extLst>
                </a:gridCol>
              </a:tblGrid>
              <a:tr h="235037">
                <a:tc>
                  <a:txBody>
                    <a:bodyPr/>
                    <a:lstStyle/>
                    <a:p>
                      <a:r>
                        <a:rPr lang="en-US" sz="1400" dirty="0">
                          <a:latin typeface="Times New Roman" panose="02020603050405020304" pitchFamily="18" charset="0"/>
                          <a:cs typeface="Times New Roman" panose="02020603050405020304" pitchFamily="18" charset="0"/>
                        </a:rPr>
                        <a:t>30.30.30.0/24</a:t>
                      </a:r>
                    </a:p>
                  </a:txBody>
                  <a:tcPr/>
                </a:tc>
                <a:tc>
                  <a:txBody>
                    <a:bodyPr/>
                    <a:lstStyle/>
                    <a:p>
                      <a:r>
                        <a:rPr lang="en-US" sz="1400" dirty="0">
                          <a:latin typeface="Times New Roman" panose="02020603050405020304" pitchFamily="18" charset="0"/>
                          <a:cs typeface="Times New Roman" panose="02020603050405020304" pitchFamily="18" charset="0"/>
                        </a:rPr>
                        <a:t>FE1</a:t>
                      </a:r>
                    </a:p>
                  </a:txBody>
                  <a:tcPr/>
                </a:tc>
                <a:extLst>
                  <a:ext uri="{0D108BD9-81ED-4DB2-BD59-A6C34878D82A}">
                    <a16:rowId xmlns:a16="http://schemas.microsoft.com/office/drawing/2014/main" xmlns="" val="440934904"/>
                  </a:ext>
                </a:extLst>
              </a:tr>
              <a:tr h="235037">
                <a:tc>
                  <a:txBody>
                    <a:bodyPr/>
                    <a:lstStyle/>
                    <a:p>
                      <a:r>
                        <a:rPr lang="en-US" sz="1400" dirty="0">
                          <a:latin typeface="Times New Roman" panose="02020603050405020304" pitchFamily="18" charset="0"/>
                          <a:cs typeface="Times New Roman" panose="02020603050405020304" pitchFamily="18" charset="0"/>
                        </a:rPr>
                        <a:t>20.20.20.0/24</a:t>
                      </a:r>
                    </a:p>
                  </a:txBody>
                  <a:tcPr/>
                </a:tc>
                <a:tc>
                  <a:txBody>
                    <a:bodyPr/>
                    <a:lstStyle/>
                    <a:p>
                      <a:r>
                        <a:rPr lang="en-US" sz="1400" dirty="0">
                          <a:latin typeface="Times New Roman" panose="02020603050405020304" pitchFamily="18" charset="0"/>
                          <a:cs typeface="Times New Roman" panose="02020603050405020304" pitchFamily="18" charset="0"/>
                        </a:rPr>
                        <a:t>GE1</a:t>
                      </a:r>
                    </a:p>
                  </a:txBody>
                  <a:tcPr/>
                </a:tc>
                <a:extLst>
                  <a:ext uri="{0D108BD9-81ED-4DB2-BD59-A6C34878D82A}">
                    <a16:rowId xmlns:a16="http://schemas.microsoft.com/office/drawing/2014/main" xmlns="" val="3938304831"/>
                  </a:ext>
                </a:extLst>
              </a:tr>
              <a:tr h="235037">
                <a:tc>
                  <a:txBody>
                    <a:bodyPr/>
                    <a:lstStyle/>
                    <a:p>
                      <a:r>
                        <a:rPr lang="en-US" sz="1400" dirty="0">
                          <a:latin typeface="Times New Roman" panose="02020603050405020304" pitchFamily="18" charset="0"/>
                          <a:cs typeface="Times New Roman" panose="02020603050405020304" pitchFamily="18" charset="0"/>
                        </a:rPr>
                        <a:t>10.10.10.0/24</a:t>
                      </a:r>
                    </a:p>
                  </a:txBody>
                  <a:tcPr/>
                </a:tc>
                <a:tc>
                  <a:txBody>
                    <a:bodyPr/>
                    <a:lstStyle/>
                    <a:p>
                      <a:r>
                        <a:rPr lang="en-US" sz="1400" dirty="0">
                          <a:latin typeface="Times New Roman" panose="02020603050405020304" pitchFamily="18" charset="0"/>
                          <a:cs typeface="Times New Roman" panose="02020603050405020304" pitchFamily="18" charset="0"/>
                        </a:rPr>
                        <a:t>GE2</a:t>
                      </a:r>
                    </a:p>
                  </a:txBody>
                  <a:tcPr/>
                </a:tc>
                <a:extLst>
                  <a:ext uri="{0D108BD9-81ED-4DB2-BD59-A6C34878D82A}">
                    <a16:rowId xmlns:a16="http://schemas.microsoft.com/office/drawing/2014/main" xmlns="" val="3249108810"/>
                  </a:ext>
                </a:extLst>
              </a:tr>
            </a:tbl>
          </a:graphicData>
        </a:graphic>
      </p:graphicFrame>
      <p:sp>
        <p:nvSpPr>
          <p:cNvPr id="13" name="Rectangle 12">
            <a:extLst>
              <a:ext uri="{FF2B5EF4-FFF2-40B4-BE49-F238E27FC236}">
                <a16:creationId xmlns:a16="http://schemas.microsoft.com/office/drawing/2014/main" xmlns="" id="{70C902C4-6488-A136-3C9E-E2D6751D0DF6}"/>
              </a:ext>
            </a:extLst>
          </p:cNvPr>
          <p:cNvSpPr/>
          <p:nvPr/>
        </p:nvSpPr>
        <p:spPr>
          <a:xfrm>
            <a:off x="7962507" y="2376260"/>
            <a:ext cx="1723229" cy="314202"/>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D7538DF0-6C79-8176-C6DD-72DCEBC9E4FF}"/>
              </a:ext>
            </a:extLst>
          </p:cNvPr>
          <p:cNvSpPr/>
          <p:nvPr/>
        </p:nvSpPr>
        <p:spPr>
          <a:xfrm>
            <a:off x="5954270" y="5156623"/>
            <a:ext cx="589500" cy="251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GE2</a:t>
            </a:r>
          </a:p>
        </p:txBody>
      </p:sp>
      <p:sp>
        <p:nvSpPr>
          <p:cNvPr id="66" name="Rectangle 65">
            <a:extLst>
              <a:ext uri="{FF2B5EF4-FFF2-40B4-BE49-F238E27FC236}">
                <a16:creationId xmlns:a16="http://schemas.microsoft.com/office/drawing/2014/main" xmlns="" id="{79630AAE-4964-733E-1FC5-BF0314017928}"/>
              </a:ext>
            </a:extLst>
          </p:cNvPr>
          <p:cNvSpPr/>
          <p:nvPr/>
        </p:nvSpPr>
        <p:spPr>
          <a:xfrm>
            <a:off x="7962617" y="3846667"/>
            <a:ext cx="1723229" cy="314202"/>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97E71D6C-3EA4-4947-7777-BA88DA0B710E}"/>
              </a:ext>
            </a:extLst>
          </p:cNvPr>
          <p:cNvSpPr/>
          <p:nvPr/>
        </p:nvSpPr>
        <p:spPr>
          <a:xfrm>
            <a:off x="4801687" y="5116570"/>
            <a:ext cx="1723229" cy="314202"/>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xmlns="" id="{5B92AFC2-EB44-BB64-BE7F-5F9A71A6D176}"/>
              </a:ext>
            </a:extLst>
          </p:cNvPr>
          <p:cNvSpPr/>
          <p:nvPr/>
        </p:nvSpPr>
        <p:spPr>
          <a:xfrm>
            <a:off x="5865508" y="6061224"/>
            <a:ext cx="1962586" cy="418530"/>
          </a:xfrm>
          <a:prstGeom prst="rect">
            <a:avLst/>
          </a:prstGeom>
          <a:solidFill>
            <a:srgbClr val="CCFF99"/>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endParaRPr lang="en-US" sz="2000" dirty="0">
              <a:latin typeface="Times New Roman" panose="02020603050405020304" pitchFamily="18" charset="0"/>
              <a:cs typeface="Times New Roman" panose="02020603050405020304" pitchFamily="18" charset="0"/>
            </a:endParaRPr>
          </a:p>
        </p:txBody>
      </p:sp>
      <p:cxnSp>
        <p:nvCxnSpPr>
          <p:cNvPr id="68" name="Straight Connector 67">
            <a:extLst>
              <a:ext uri="{FF2B5EF4-FFF2-40B4-BE49-F238E27FC236}">
                <a16:creationId xmlns:a16="http://schemas.microsoft.com/office/drawing/2014/main" xmlns="" id="{6E1995E6-50B6-B6ED-6513-228807C0F737}"/>
              </a:ext>
            </a:extLst>
          </p:cNvPr>
          <p:cNvCxnSpPr>
            <a:cxnSpLocks/>
          </p:cNvCxnSpPr>
          <p:nvPr/>
        </p:nvCxnSpPr>
        <p:spPr>
          <a:xfrm flipV="1">
            <a:off x="5601786" y="2246788"/>
            <a:ext cx="2163537" cy="2364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Multiplication Sign 48">
            <a:extLst>
              <a:ext uri="{FF2B5EF4-FFF2-40B4-BE49-F238E27FC236}">
                <a16:creationId xmlns:a16="http://schemas.microsoft.com/office/drawing/2014/main" xmlns="" id="{E4F3C56A-84AF-E0E6-581D-0A9B1D424942}"/>
              </a:ext>
            </a:extLst>
          </p:cNvPr>
          <p:cNvSpPr/>
          <p:nvPr/>
        </p:nvSpPr>
        <p:spPr>
          <a:xfrm rot="2928288">
            <a:off x="5722945" y="3573953"/>
            <a:ext cx="798693" cy="930242"/>
          </a:xfrm>
          <a:prstGeom prst="mathMultiply">
            <a:avLst>
              <a:gd name="adj1" fmla="val 69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B5262DD6-2C66-2005-EBC2-B0C7423E6D32}"/>
              </a:ext>
            </a:extLst>
          </p:cNvPr>
          <p:cNvSpPr/>
          <p:nvPr/>
        </p:nvSpPr>
        <p:spPr>
          <a:xfrm>
            <a:off x="2723978" y="5599225"/>
            <a:ext cx="235671" cy="2455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4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path" presetSubtype="0" accel="50000" decel="50000" fill="hold" grpId="2" nodeType="clickEffect">
                                  <p:stCondLst>
                                    <p:cond delay="0"/>
                                  </p:stCondLst>
                                  <p:childTnLst>
                                    <p:animMotion origin="layout" path="M -2.91667E-6 7.40741E-7 L 0.04336 -0.15509 " pathEditMode="relative" rAng="0" ptsTypes="AA">
                                      <p:cBhvr>
                                        <p:cTn id="26" dur="1000" fill="hold"/>
                                        <p:tgtEl>
                                          <p:spTgt spid="7"/>
                                        </p:tgtEl>
                                        <p:attrNameLst>
                                          <p:attrName>ppt_x</p:attrName>
                                          <p:attrName>ppt_y</p:attrName>
                                        </p:attrNameLst>
                                      </p:cBhvr>
                                      <p:rCtr x="2161" y="-7755"/>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3" nodeType="clickEffect">
                                  <p:stCondLst>
                                    <p:cond delay="0"/>
                                  </p:stCondLst>
                                  <p:childTnLst>
                                    <p:animMotion origin="layout" path="M 0.04336 -0.15509 L 0.22604 -0.1588 " pathEditMode="relative" rAng="0" ptsTypes="AA">
                                      <p:cBhvr>
                                        <p:cTn id="30" dur="1000" fill="hold"/>
                                        <p:tgtEl>
                                          <p:spTgt spid="7"/>
                                        </p:tgtEl>
                                        <p:attrNameLst>
                                          <p:attrName>ppt_x</p:attrName>
                                          <p:attrName>ppt_y</p:attrName>
                                        </p:attrNameLst>
                                      </p:cBhvr>
                                      <p:rCtr x="9128" y="-185"/>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grpId="4" nodeType="clickEffect">
                                  <p:stCondLst>
                                    <p:cond delay="0"/>
                                  </p:stCondLst>
                                  <p:childTnLst>
                                    <p:animMotion origin="layout" path="M 0.22604 -0.1588 L 0.41667 -0.16065 " pathEditMode="relative" rAng="0" ptsTypes="AA">
                                      <p:cBhvr>
                                        <p:cTn id="34" dur="1000" fill="hold"/>
                                        <p:tgtEl>
                                          <p:spTgt spid="7"/>
                                        </p:tgtEl>
                                        <p:attrNameLst>
                                          <p:attrName>ppt_x</p:attrName>
                                          <p:attrName>ppt_y</p:attrName>
                                        </p:attrNameLst>
                                      </p:cBhvr>
                                      <p:rCtr x="9531" y="-93"/>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grpId="5" nodeType="clickEffect">
                                  <p:stCondLst>
                                    <p:cond delay="0"/>
                                  </p:stCondLst>
                                  <p:childTnLst>
                                    <p:animMotion origin="layout" path="M 0.41667 -0.16065 L 0.41628 -0.51065 " pathEditMode="relative" rAng="0" ptsTypes="AA">
                                      <p:cBhvr>
                                        <p:cTn id="43" dur="1000" fill="hold"/>
                                        <p:tgtEl>
                                          <p:spTgt spid="7"/>
                                        </p:tgtEl>
                                        <p:attrNameLst>
                                          <p:attrName>ppt_x</p:attrName>
                                          <p:attrName>ppt_y</p:attrName>
                                        </p:attrNameLst>
                                      </p:cBhvr>
                                      <p:rCtr x="-26" y="-17500"/>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grpId="6" nodeType="clickEffect">
                                  <p:stCondLst>
                                    <p:cond delay="0"/>
                                  </p:stCondLst>
                                  <p:childTnLst>
                                    <p:animMotion origin="layout" path="M 0.41628 -0.51065 L 0.58334 -0.51065 " pathEditMode="relative" rAng="0" ptsTypes="AA">
                                      <p:cBhvr>
                                        <p:cTn id="52" dur="1000" fill="hold"/>
                                        <p:tgtEl>
                                          <p:spTgt spid="7"/>
                                        </p:tgtEl>
                                        <p:attrNameLst>
                                          <p:attrName>ppt_x</p:attrName>
                                          <p:attrName>ppt_y</p:attrName>
                                        </p:attrNameLst>
                                      </p:cBhvr>
                                      <p:rCtr x="8346" y="0"/>
                                    </p:animMotion>
                                  </p:childTnLst>
                                </p:cTn>
                              </p:par>
                            </p:childTnLst>
                          </p:cTn>
                        </p:par>
                      </p:childTnLst>
                    </p:cTn>
                  </p:par>
                  <p:par>
                    <p:cTn id="53" fill="hold">
                      <p:stCondLst>
                        <p:cond delay="indefinite"/>
                      </p:stCondLst>
                      <p:childTnLst>
                        <p:par>
                          <p:cTn id="54" fill="hold">
                            <p:stCondLst>
                              <p:cond delay="0"/>
                            </p:stCondLst>
                            <p:childTnLst>
                              <p:par>
                                <p:cTn id="55" presetID="56" presetClass="path" presetSubtype="0" accel="50000" decel="50000" fill="hold" grpId="7" nodeType="clickEffect">
                                  <p:stCondLst>
                                    <p:cond delay="0"/>
                                  </p:stCondLst>
                                  <p:childTnLst>
                                    <p:animMotion origin="layout" path="M 0.58334 -0.51065 L 0.65795 -0.69306 " pathEditMode="relative" rAng="0" ptsTypes="AA">
                                      <p:cBhvr>
                                        <p:cTn id="56" dur="1000" fill="hold"/>
                                        <p:tgtEl>
                                          <p:spTgt spid="7"/>
                                        </p:tgtEl>
                                        <p:attrNameLst>
                                          <p:attrName>ppt_x</p:attrName>
                                          <p:attrName>ppt_y</p:attrName>
                                        </p:attrNameLst>
                                      </p:cBhvr>
                                      <p:rCtr x="3724" y="-9120"/>
                                    </p:animMotion>
                                  </p:childTnLst>
                                </p:cTn>
                              </p:par>
                            </p:childTnLst>
                          </p:cTn>
                        </p:par>
                        <p:par>
                          <p:cTn id="57" fill="hold">
                            <p:stCondLst>
                              <p:cond delay="1000"/>
                            </p:stCondLst>
                            <p:childTnLst>
                              <p:par>
                                <p:cTn id="58" presetID="10" presetClass="exit" presetSubtype="0" fill="hold" grpId="1" nodeType="after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66"/>
                                        </p:tgtEl>
                                      </p:cBhvr>
                                    </p:animEffect>
                                    <p:set>
                                      <p:cBhvr>
                                        <p:cTn id="71" dur="1" fill="hold">
                                          <p:stCondLst>
                                            <p:cond delay="499"/>
                                          </p:stCondLst>
                                        </p:cTn>
                                        <p:tgtEl>
                                          <p:spTgt spid="6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53" grpId="0" animBg="1"/>
      <p:bldP spid="66" grpId="0" animBg="1"/>
      <p:bldP spid="66" grpId="1" animBg="1"/>
      <p:bldP spid="9" grpId="0" animBg="1"/>
      <p:bldP spid="9" grpId="1" animBg="1"/>
      <p:bldP spid="67" grpId="0" animBg="1"/>
      <p:bldP spid="49" grpId="0" animBg="1"/>
      <p:bldP spid="7" grpId="0" animBg="1"/>
      <p:bldP spid="7" grpId="1" animBg="1"/>
      <p:bldP spid="7" grpId="2" animBg="1"/>
      <p:bldP spid="7" grpId="3" animBg="1"/>
      <p:bldP spid="7" grpId="4" animBg="1"/>
      <p:bldP spid="7" grpId="5" animBg="1"/>
      <p:bldP spid="7" grpId="6" animBg="1"/>
      <p:bldP spid="7" grpId="7"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GIAO THỨC TCP/IP</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1967709"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IP</a:t>
            </a:r>
            <a:endParaRPr lang="en-US" sz="2400" kern="1200" dirty="0"/>
          </a:p>
        </p:txBody>
      </p:sp>
      <p:graphicFrame>
        <p:nvGraphicFramePr>
          <p:cNvPr id="6" name="Diagram 5">
            <a:extLst>
              <a:ext uri="{FF2B5EF4-FFF2-40B4-BE49-F238E27FC236}">
                <a16:creationId xmlns:a16="http://schemas.microsoft.com/office/drawing/2014/main" xmlns="" id="{AC80D5F9-F457-EB02-F9C8-B99EFF4746C5}"/>
              </a:ext>
            </a:extLst>
          </p:cNvPr>
          <p:cNvGraphicFramePr/>
          <p:nvPr/>
        </p:nvGraphicFramePr>
        <p:xfrm>
          <a:off x="847196" y="1350698"/>
          <a:ext cx="4437534" cy="2382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4" descr="Cisco Catalyst IR1101 Rugged Router Expansion Modules, 58% OFF">
            <a:extLst>
              <a:ext uri="{FF2B5EF4-FFF2-40B4-BE49-F238E27FC236}">
                <a16:creationId xmlns:a16="http://schemas.microsoft.com/office/drawing/2014/main" xmlns="" id="{C2D5555B-1B84-2ABB-A49F-342CB35328F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021" t="39813" r="7068" b="39521"/>
          <a:stretch/>
        </p:blipFill>
        <p:spPr bwMode="auto">
          <a:xfrm flipH="1">
            <a:off x="4777272" y="4488866"/>
            <a:ext cx="1142555" cy="2862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isco Catalyst IR1101 Rugged Router Expansion Modules, 58% OFF">
            <a:extLst>
              <a:ext uri="{FF2B5EF4-FFF2-40B4-BE49-F238E27FC236}">
                <a16:creationId xmlns:a16="http://schemas.microsoft.com/office/drawing/2014/main" xmlns="" id="{C0799881-582D-131C-7092-A3CFD4857DA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1" t="39813" r="7068" b="39521"/>
          <a:stretch/>
        </p:blipFill>
        <p:spPr bwMode="auto">
          <a:xfrm>
            <a:off x="7602993" y="2068241"/>
            <a:ext cx="1142555" cy="3008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isco Catalyst IR1101 Rugged Router Expansion Modules, 58% OFF">
            <a:extLst>
              <a:ext uri="{FF2B5EF4-FFF2-40B4-BE49-F238E27FC236}">
                <a16:creationId xmlns:a16="http://schemas.microsoft.com/office/drawing/2014/main" xmlns="" id="{7F41348B-7D4B-F168-63CB-9776A82D21D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1" t="39813" r="7068" b="39521"/>
          <a:stretch/>
        </p:blipFill>
        <p:spPr bwMode="auto">
          <a:xfrm>
            <a:off x="7602993" y="4474186"/>
            <a:ext cx="1142555" cy="30089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299A47B6-BBB0-10C8-05A3-47CAE5CBC4FB}"/>
              </a:ext>
            </a:extLst>
          </p:cNvPr>
          <p:cNvGrpSpPr/>
          <p:nvPr/>
        </p:nvGrpSpPr>
        <p:grpSpPr>
          <a:xfrm>
            <a:off x="8671646" y="4447346"/>
            <a:ext cx="2488766" cy="1671443"/>
            <a:chOff x="8671646" y="4447346"/>
            <a:chExt cx="2488766" cy="1671443"/>
          </a:xfrm>
        </p:grpSpPr>
        <p:pic>
          <p:nvPicPr>
            <p:cNvPr id="18" name="Picture 10" descr="Network Switch Gigabit Ethernet TP-Link Computer Network, 60% OFF">
              <a:extLst>
                <a:ext uri="{FF2B5EF4-FFF2-40B4-BE49-F238E27FC236}">
                  <a16:creationId xmlns:a16="http://schemas.microsoft.com/office/drawing/2014/main" xmlns="" id="{20143F37-76BF-9303-974C-29ADA05EFBB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429" b="57571" l="15976" r="83659">
                          <a14:foregroundMark x1="24878" y1="37714" x2="70366" y2="50000"/>
                          <a14:foregroundMark x1="51829" y1="39857" x2="75854" y2="42143"/>
                          <a14:foregroundMark x1="79756" y1="41000" x2="81463" y2="51000"/>
                          <a14:foregroundMark x1="18415" y1="46286" x2="18659" y2="54000"/>
                          <a14:foregroundMark x1="18659" y1="54000" x2="18659" y2="54000"/>
                          <a14:foregroundMark x1="25488" y1="56571" x2="38171" y2="56571"/>
                          <a14:foregroundMark x1="15976" y1="49429" x2="16341" y2="53429"/>
                          <a14:foregroundMark x1="22683" y1="50714" x2="79268" y2="53571"/>
                          <a14:foregroundMark x1="41341" y1="55286" x2="71829" y2="56286"/>
                          <a14:foregroundMark x1="82805" y1="46286" x2="83780" y2="55286"/>
                          <a14:foregroundMark x1="83780" y1="55286" x2="83659" y2="55286"/>
                          <a14:foregroundMark x1="21463" y1="49143" x2="38415" y2="57571"/>
                          <a14:foregroundMark x1="38415" y1="57571" x2="38780" y2="56714"/>
                          <a14:foregroundMark x1="20488" y1="50286" x2="24146" y2="55000"/>
                          <a14:foregroundMark x1="25854" y1="49571" x2="31951" y2="49429"/>
                          <a14:foregroundMark x1="31951" y1="49429" x2="53659" y2="50714"/>
                          <a14:foregroundMark x1="53659" y1="50714" x2="60610" y2="49429"/>
                          <a14:foregroundMark x1="60610" y1="49429" x2="61829" y2="48857"/>
                        </a14:backgroundRemoval>
                      </a14:imgEffect>
                    </a14:imgLayer>
                  </a14:imgProps>
                </a:ext>
                <a:ext uri="{28A0092B-C50C-407E-A947-70E740481C1C}">
                  <a14:useLocalDpi xmlns:a14="http://schemas.microsoft.com/office/drawing/2010/main" val="0"/>
                </a:ext>
              </a:extLst>
            </a:blip>
            <a:srcRect l="13800" t="32894" r="13421" b="39882"/>
            <a:stretch/>
          </p:blipFill>
          <p:spPr bwMode="auto">
            <a:xfrm>
              <a:off x="9401735" y="4447346"/>
              <a:ext cx="1026317" cy="327733"/>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Computer with solid fill">
              <a:extLst>
                <a:ext uri="{FF2B5EF4-FFF2-40B4-BE49-F238E27FC236}">
                  <a16:creationId xmlns:a16="http://schemas.microsoft.com/office/drawing/2014/main" xmlns="" id="{6C405426-5C79-77E3-A99D-424658538D6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671646" y="5461965"/>
              <a:ext cx="656824" cy="656824"/>
            </a:xfrm>
            <a:prstGeom prst="rect">
              <a:avLst/>
            </a:prstGeom>
          </p:spPr>
        </p:pic>
        <p:pic>
          <p:nvPicPr>
            <p:cNvPr id="20" name="Graphic 19" descr="Computer with solid fill">
              <a:extLst>
                <a:ext uri="{FF2B5EF4-FFF2-40B4-BE49-F238E27FC236}">
                  <a16:creationId xmlns:a16="http://schemas.microsoft.com/office/drawing/2014/main" xmlns="" id="{EB51466E-C47C-7DC6-AC9F-D54C3A1064D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587617" y="5453058"/>
              <a:ext cx="656824" cy="656824"/>
            </a:xfrm>
            <a:prstGeom prst="rect">
              <a:avLst/>
            </a:prstGeom>
          </p:spPr>
        </p:pic>
        <p:pic>
          <p:nvPicPr>
            <p:cNvPr id="21" name="Graphic 20" descr="Computer with solid fill">
              <a:extLst>
                <a:ext uri="{FF2B5EF4-FFF2-40B4-BE49-F238E27FC236}">
                  <a16:creationId xmlns:a16="http://schemas.microsoft.com/office/drawing/2014/main" xmlns="" id="{7184B766-516E-BE38-2AF4-C08B8B9F082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503588" y="5461965"/>
              <a:ext cx="656824" cy="656824"/>
            </a:xfrm>
            <a:prstGeom prst="rect">
              <a:avLst/>
            </a:prstGeom>
          </p:spPr>
        </p:pic>
        <p:cxnSp>
          <p:nvCxnSpPr>
            <p:cNvPr id="22" name="Straight Connector 21">
              <a:extLst>
                <a:ext uri="{FF2B5EF4-FFF2-40B4-BE49-F238E27FC236}">
                  <a16:creationId xmlns:a16="http://schemas.microsoft.com/office/drawing/2014/main" xmlns="" id="{26CB89EB-6483-E80B-9018-ADB663D4D2D2}"/>
                </a:ext>
              </a:extLst>
            </p:cNvPr>
            <p:cNvCxnSpPr>
              <a:cxnSpLocks/>
            </p:cNvCxnSpPr>
            <p:nvPr/>
          </p:nvCxnSpPr>
          <p:spPr>
            <a:xfrm flipV="1">
              <a:off x="9301714" y="4720209"/>
              <a:ext cx="480604" cy="879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CBA1193-01CD-ADD9-F6A3-07021677859A}"/>
                </a:ext>
              </a:extLst>
            </p:cNvPr>
            <p:cNvCxnSpPr>
              <a:cxnSpLocks/>
            </p:cNvCxnSpPr>
            <p:nvPr/>
          </p:nvCxnSpPr>
          <p:spPr>
            <a:xfrm flipV="1">
              <a:off x="9953114" y="4710232"/>
              <a:ext cx="0" cy="888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1D691E28-ED35-1179-159A-F85CC7E9242E}"/>
                </a:ext>
              </a:extLst>
            </p:cNvPr>
            <p:cNvCxnSpPr>
              <a:cxnSpLocks/>
            </p:cNvCxnSpPr>
            <p:nvPr/>
          </p:nvCxnSpPr>
          <p:spPr>
            <a:xfrm flipH="1" flipV="1">
              <a:off x="10171502" y="4710231"/>
              <a:ext cx="537328" cy="88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xmlns="" id="{FDCE2995-D94C-895C-41BF-96EAE08C0440}"/>
              </a:ext>
            </a:extLst>
          </p:cNvPr>
          <p:cNvGrpSpPr/>
          <p:nvPr/>
        </p:nvGrpSpPr>
        <p:grpSpPr>
          <a:xfrm>
            <a:off x="8496089" y="620987"/>
            <a:ext cx="2488766" cy="1761566"/>
            <a:chOff x="8496089" y="620987"/>
            <a:chExt cx="2488766" cy="1761566"/>
          </a:xfrm>
        </p:grpSpPr>
        <p:pic>
          <p:nvPicPr>
            <p:cNvPr id="26" name="Picture 10" descr="Network Switch Gigabit Ethernet TP-Link Computer Network, 60% OFF">
              <a:extLst>
                <a:ext uri="{FF2B5EF4-FFF2-40B4-BE49-F238E27FC236}">
                  <a16:creationId xmlns:a16="http://schemas.microsoft.com/office/drawing/2014/main" xmlns="" id="{E39CCAF6-8C89-A394-C8CF-7F9F84EE70AA}"/>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429" b="57571" l="15976" r="83659">
                          <a14:foregroundMark x1="24878" y1="37714" x2="70366" y2="50000"/>
                          <a14:foregroundMark x1="51829" y1="39857" x2="75854" y2="42143"/>
                          <a14:foregroundMark x1="79756" y1="41000" x2="81463" y2="51000"/>
                          <a14:foregroundMark x1="18415" y1="46286" x2="18659" y2="54000"/>
                          <a14:foregroundMark x1="18659" y1="54000" x2="18659" y2="54000"/>
                          <a14:foregroundMark x1="25488" y1="56571" x2="38171" y2="56571"/>
                          <a14:foregroundMark x1="15976" y1="49429" x2="16341" y2="53429"/>
                          <a14:foregroundMark x1="22683" y1="50714" x2="79268" y2="53571"/>
                          <a14:foregroundMark x1="41341" y1="55286" x2="71829" y2="56286"/>
                          <a14:foregroundMark x1="82805" y1="46286" x2="83780" y2="55286"/>
                          <a14:foregroundMark x1="83780" y1="55286" x2="83659" y2="55286"/>
                          <a14:foregroundMark x1="21463" y1="49143" x2="38415" y2="57571"/>
                          <a14:foregroundMark x1="38415" y1="57571" x2="38780" y2="56714"/>
                          <a14:foregroundMark x1="20488" y1="50286" x2="24146" y2="55000"/>
                          <a14:foregroundMark x1="25854" y1="49571" x2="31951" y2="49429"/>
                          <a14:foregroundMark x1="31951" y1="49429" x2="53659" y2="50714"/>
                          <a14:foregroundMark x1="53659" y1="50714" x2="60610" y2="49429"/>
                          <a14:foregroundMark x1="60610" y1="49429" x2="61829" y2="48857"/>
                        </a14:backgroundRemoval>
                      </a14:imgEffect>
                    </a14:imgLayer>
                  </a14:imgProps>
                </a:ext>
                <a:ext uri="{28A0092B-C50C-407E-A947-70E740481C1C}">
                  <a14:useLocalDpi xmlns:a14="http://schemas.microsoft.com/office/drawing/2010/main" val="0"/>
                </a:ext>
              </a:extLst>
            </a:blip>
            <a:srcRect l="13800" t="32894" r="13421" b="39882"/>
            <a:stretch/>
          </p:blipFill>
          <p:spPr bwMode="auto">
            <a:xfrm>
              <a:off x="9301714" y="2054820"/>
              <a:ext cx="1026317" cy="32773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Computer with solid fill">
              <a:extLst>
                <a:ext uri="{FF2B5EF4-FFF2-40B4-BE49-F238E27FC236}">
                  <a16:creationId xmlns:a16="http://schemas.microsoft.com/office/drawing/2014/main" xmlns="" id="{2DCA6DFE-50E6-7E5B-F97B-28D47F78752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496089" y="629894"/>
              <a:ext cx="656824" cy="656824"/>
            </a:xfrm>
            <a:prstGeom prst="rect">
              <a:avLst/>
            </a:prstGeom>
          </p:spPr>
        </p:pic>
        <p:pic>
          <p:nvPicPr>
            <p:cNvPr id="28" name="Graphic 27" descr="Computer with solid fill">
              <a:extLst>
                <a:ext uri="{FF2B5EF4-FFF2-40B4-BE49-F238E27FC236}">
                  <a16:creationId xmlns:a16="http://schemas.microsoft.com/office/drawing/2014/main" xmlns="" id="{F8CED947-554E-6EB4-42B4-7B948F862ED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412060" y="620987"/>
              <a:ext cx="656824" cy="656824"/>
            </a:xfrm>
            <a:prstGeom prst="rect">
              <a:avLst/>
            </a:prstGeom>
          </p:spPr>
        </p:pic>
        <p:pic>
          <p:nvPicPr>
            <p:cNvPr id="29" name="Graphic 28" descr="Computer with solid fill">
              <a:extLst>
                <a:ext uri="{FF2B5EF4-FFF2-40B4-BE49-F238E27FC236}">
                  <a16:creationId xmlns:a16="http://schemas.microsoft.com/office/drawing/2014/main" xmlns="" id="{E5641500-9F1C-4F78-D2F0-AE9FB5D6A24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0328031" y="629894"/>
              <a:ext cx="656824" cy="656824"/>
            </a:xfrm>
            <a:prstGeom prst="rect">
              <a:avLst/>
            </a:prstGeom>
          </p:spPr>
        </p:pic>
        <p:cxnSp>
          <p:nvCxnSpPr>
            <p:cNvPr id="30" name="Straight Connector 29">
              <a:extLst>
                <a:ext uri="{FF2B5EF4-FFF2-40B4-BE49-F238E27FC236}">
                  <a16:creationId xmlns:a16="http://schemas.microsoft.com/office/drawing/2014/main" xmlns="" id="{35CE6074-2889-47DB-E221-602B7287738D}"/>
                </a:ext>
              </a:extLst>
            </p:cNvPr>
            <p:cNvCxnSpPr>
              <a:cxnSpLocks/>
            </p:cNvCxnSpPr>
            <p:nvPr/>
          </p:nvCxnSpPr>
          <p:spPr>
            <a:xfrm flipH="1" flipV="1">
              <a:off x="9106930" y="1143934"/>
              <a:ext cx="566567" cy="930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AE27A798-9B46-864F-EB08-99A69ADD2E1C}"/>
                </a:ext>
              </a:extLst>
            </p:cNvPr>
            <p:cNvCxnSpPr>
              <a:cxnSpLocks/>
            </p:cNvCxnSpPr>
            <p:nvPr/>
          </p:nvCxnSpPr>
          <p:spPr>
            <a:xfrm flipH="1" flipV="1">
              <a:off x="9932644" y="1143934"/>
              <a:ext cx="20470" cy="977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8EB69CB9-FA97-B818-A828-7EC149CB5C38}"/>
                </a:ext>
              </a:extLst>
            </p:cNvPr>
            <p:cNvCxnSpPr>
              <a:cxnSpLocks/>
            </p:cNvCxnSpPr>
            <p:nvPr/>
          </p:nvCxnSpPr>
          <p:spPr>
            <a:xfrm flipV="1">
              <a:off x="10124578" y="1107710"/>
              <a:ext cx="686952" cy="975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6D482620-3A37-2878-3C16-EB496CBA3D0C}"/>
              </a:ext>
            </a:extLst>
          </p:cNvPr>
          <p:cNvGrpSpPr/>
          <p:nvPr/>
        </p:nvGrpSpPr>
        <p:grpSpPr>
          <a:xfrm>
            <a:off x="2391824" y="4470012"/>
            <a:ext cx="2460485" cy="1657684"/>
            <a:chOff x="2391824" y="4470012"/>
            <a:chExt cx="2460485" cy="1657684"/>
          </a:xfrm>
        </p:grpSpPr>
        <p:pic>
          <p:nvPicPr>
            <p:cNvPr id="34" name="Picture 10" descr="Network Switch Gigabit Ethernet TP-Link Computer Network, 60% OFF">
              <a:extLst>
                <a:ext uri="{FF2B5EF4-FFF2-40B4-BE49-F238E27FC236}">
                  <a16:creationId xmlns:a16="http://schemas.microsoft.com/office/drawing/2014/main" xmlns="" id="{A3A2839F-55B1-1A46-52BD-2108D982E63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429" b="57571" l="15976" r="83659">
                          <a14:foregroundMark x1="24878" y1="37714" x2="70366" y2="50000"/>
                          <a14:foregroundMark x1="51829" y1="39857" x2="75854" y2="42143"/>
                          <a14:foregroundMark x1="79756" y1="41000" x2="81463" y2="51000"/>
                          <a14:foregroundMark x1="18415" y1="46286" x2="18659" y2="54000"/>
                          <a14:foregroundMark x1="18659" y1="54000" x2="18659" y2="54000"/>
                          <a14:foregroundMark x1="25488" y1="56571" x2="38171" y2="56571"/>
                          <a14:foregroundMark x1="15976" y1="49429" x2="16341" y2="53429"/>
                          <a14:foregroundMark x1="22683" y1="50714" x2="79268" y2="53571"/>
                          <a14:foregroundMark x1="41341" y1="55286" x2="71829" y2="56286"/>
                          <a14:foregroundMark x1="82805" y1="46286" x2="83780" y2="55286"/>
                          <a14:foregroundMark x1="83780" y1="55286" x2="83659" y2="55286"/>
                          <a14:foregroundMark x1="21463" y1="49143" x2="38415" y2="57571"/>
                          <a14:foregroundMark x1="38415" y1="57571" x2="38780" y2="56714"/>
                          <a14:foregroundMark x1="20488" y1="50286" x2="24146" y2="55000"/>
                          <a14:foregroundMark x1="25854" y1="49571" x2="31951" y2="49429"/>
                          <a14:foregroundMark x1="31951" y1="49429" x2="53659" y2="50714"/>
                          <a14:foregroundMark x1="53659" y1="50714" x2="60610" y2="49429"/>
                          <a14:foregroundMark x1="60610" y1="49429" x2="61829" y2="48857"/>
                        </a14:backgroundRemoval>
                      </a14:imgEffect>
                    </a14:imgLayer>
                  </a14:imgProps>
                </a:ext>
                <a:ext uri="{28A0092B-C50C-407E-A947-70E740481C1C}">
                  <a14:useLocalDpi xmlns:a14="http://schemas.microsoft.com/office/drawing/2010/main" val="0"/>
                </a:ext>
              </a:extLst>
            </a:blip>
            <a:srcRect l="13800" t="32894" r="13421" b="39882"/>
            <a:stretch/>
          </p:blipFill>
          <p:spPr bwMode="auto">
            <a:xfrm>
              <a:off x="3094768" y="4470012"/>
              <a:ext cx="1026317" cy="327733"/>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descr="Computer with solid fill">
              <a:extLst>
                <a:ext uri="{FF2B5EF4-FFF2-40B4-BE49-F238E27FC236}">
                  <a16:creationId xmlns:a16="http://schemas.microsoft.com/office/drawing/2014/main" xmlns="" id="{D79E5DB1-265F-F173-812A-A5E6E965B11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2391824" y="5470872"/>
              <a:ext cx="656824" cy="656824"/>
            </a:xfrm>
            <a:prstGeom prst="rect">
              <a:avLst/>
            </a:prstGeom>
          </p:spPr>
        </p:pic>
        <p:pic>
          <p:nvPicPr>
            <p:cNvPr id="38" name="Graphic 37" descr="Computer with solid fill">
              <a:extLst>
                <a:ext uri="{FF2B5EF4-FFF2-40B4-BE49-F238E27FC236}">
                  <a16:creationId xmlns:a16="http://schemas.microsoft.com/office/drawing/2014/main" xmlns="" id="{47F22191-E38A-F9D0-1C7B-D8BEAF36BEF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3279514" y="5461965"/>
              <a:ext cx="656824" cy="656824"/>
            </a:xfrm>
            <a:prstGeom prst="rect">
              <a:avLst/>
            </a:prstGeom>
          </p:spPr>
        </p:pic>
        <p:pic>
          <p:nvPicPr>
            <p:cNvPr id="39" name="Graphic 38" descr="Computer with solid fill">
              <a:extLst>
                <a:ext uri="{FF2B5EF4-FFF2-40B4-BE49-F238E27FC236}">
                  <a16:creationId xmlns:a16="http://schemas.microsoft.com/office/drawing/2014/main" xmlns="" id="{4D3BC24B-7994-588E-B133-E405E8E6D71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4195485" y="5470872"/>
              <a:ext cx="656824" cy="656824"/>
            </a:xfrm>
            <a:prstGeom prst="rect">
              <a:avLst/>
            </a:prstGeom>
          </p:spPr>
        </p:pic>
        <p:cxnSp>
          <p:nvCxnSpPr>
            <p:cNvPr id="40" name="Straight Connector 39">
              <a:extLst>
                <a:ext uri="{FF2B5EF4-FFF2-40B4-BE49-F238E27FC236}">
                  <a16:creationId xmlns:a16="http://schemas.microsoft.com/office/drawing/2014/main" xmlns="" id="{5033B45D-038B-E55D-0128-E7916C799F71}"/>
                </a:ext>
              </a:extLst>
            </p:cNvPr>
            <p:cNvCxnSpPr>
              <a:cxnSpLocks/>
            </p:cNvCxnSpPr>
            <p:nvPr/>
          </p:nvCxnSpPr>
          <p:spPr>
            <a:xfrm flipV="1">
              <a:off x="2884765" y="4735175"/>
              <a:ext cx="480604" cy="879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026C4C01-F1AC-1384-88AA-36DCFD9918CC}"/>
                </a:ext>
              </a:extLst>
            </p:cNvPr>
            <p:cNvCxnSpPr>
              <a:cxnSpLocks/>
            </p:cNvCxnSpPr>
            <p:nvPr/>
          </p:nvCxnSpPr>
          <p:spPr>
            <a:xfrm flipV="1">
              <a:off x="3536165" y="4725198"/>
              <a:ext cx="0" cy="888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64D9E7C2-6ECE-C017-A8EE-80C47AE5027E}"/>
                </a:ext>
              </a:extLst>
            </p:cNvPr>
            <p:cNvCxnSpPr>
              <a:cxnSpLocks/>
            </p:cNvCxnSpPr>
            <p:nvPr/>
          </p:nvCxnSpPr>
          <p:spPr>
            <a:xfrm flipH="1" flipV="1">
              <a:off x="3754553" y="4725197"/>
              <a:ext cx="537328" cy="888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xmlns="" id="{836EAB11-669E-873A-5A05-45865F9F7658}"/>
              </a:ext>
            </a:extLst>
          </p:cNvPr>
          <p:cNvCxnSpPr>
            <a:cxnSpLocks/>
            <a:stCxn id="14" idx="3"/>
            <a:endCxn id="34" idx="3"/>
          </p:cNvCxnSpPr>
          <p:nvPr/>
        </p:nvCxnSpPr>
        <p:spPr>
          <a:xfrm flipH="1">
            <a:off x="4121085" y="4631973"/>
            <a:ext cx="656187" cy="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A2807C7F-2D77-7EFF-3241-986161DD8494}"/>
              </a:ext>
            </a:extLst>
          </p:cNvPr>
          <p:cNvCxnSpPr>
            <a:cxnSpLocks/>
          </p:cNvCxnSpPr>
          <p:nvPr/>
        </p:nvCxnSpPr>
        <p:spPr>
          <a:xfrm flipH="1">
            <a:off x="8737019" y="4656955"/>
            <a:ext cx="656187" cy="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EDE08564-6548-02CA-D656-6C1A8A8D7070}"/>
              </a:ext>
            </a:extLst>
          </p:cNvPr>
          <p:cNvCxnSpPr>
            <a:cxnSpLocks/>
          </p:cNvCxnSpPr>
          <p:nvPr/>
        </p:nvCxnSpPr>
        <p:spPr>
          <a:xfrm flipH="1">
            <a:off x="8672283" y="2262656"/>
            <a:ext cx="656187" cy="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8195652-D662-8D9D-E338-C05D53C94A99}"/>
              </a:ext>
            </a:extLst>
          </p:cNvPr>
          <p:cNvCxnSpPr>
            <a:cxnSpLocks/>
          </p:cNvCxnSpPr>
          <p:nvPr/>
        </p:nvCxnSpPr>
        <p:spPr>
          <a:xfrm flipV="1">
            <a:off x="7921033" y="2218686"/>
            <a:ext cx="0" cy="24132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FE59DC5-604D-12DB-4F22-73D6BED67229}"/>
              </a:ext>
            </a:extLst>
          </p:cNvPr>
          <p:cNvCxnSpPr>
            <a:cxnSpLocks/>
          </p:cNvCxnSpPr>
          <p:nvPr/>
        </p:nvCxnSpPr>
        <p:spPr>
          <a:xfrm flipH="1">
            <a:off x="5750351" y="4611212"/>
            <a:ext cx="2018548" cy="13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53ABC2B1-092F-9C94-B9F7-20C1534A09B9}"/>
              </a:ext>
            </a:extLst>
          </p:cNvPr>
          <p:cNvSpPr txBox="1"/>
          <p:nvPr/>
        </p:nvSpPr>
        <p:spPr>
          <a:xfrm>
            <a:off x="2180554" y="5981627"/>
            <a:ext cx="93988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10.10.10.1</a:t>
            </a:r>
          </a:p>
        </p:txBody>
      </p:sp>
      <p:sp>
        <p:nvSpPr>
          <p:cNvPr id="51" name="TextBox 50">
            <a:extLst>
              <a:ext uri="{FF2B5EF4-FFF2-40B4-BE49-F238E27FC236}">
                <a16:creationId xmlns:a16="http://schemas.microsoft.com/office/drawing/2014/main" xmlns="" id="{710EC9CC-9EB2-7AF6-6748-99447C9C95E4}"/>
              </a:ext>
            </a:extLst>
          </p:cNvPr>
          <p:cNvSpPr txBox="1"/>
          <p:nvPr/>
        </p:nvSpPr>
        <p:spPr>
          <a:xfrm>
            <a:off x="9401722" y="6243827"/>
            <a:ext cx="1179021"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30.30.30.0/24</a:t>
            </a:r>
          </a:p>
        </p:txBody>
      </p:sp>
      <p:sp>
        <p:nvSpPr>
          <p:cNvPr id="55" name="TextBox 54">
            <a:extLst>
              <a:ext uri="{FF2B5EF4-FFF2-40B4-BE49-F238E27FC236}">
                <a16:creationId xmlns:a16="http://schemas.microsoft.com/office/drawing/2014/main" xmlns="" id="{A018500D-749B-A1C9-645D-ABAB25E03F74}"/>
              </a:ext>
            </a:extLst>
          </p:cNvPr>
          <p:cNvSpPr txBox="1"/>
          <p:nvPr/>
        </p:nvSpPr>
        <p:spPr>
          <a:xfrm>
            <a:off x="2963045" y="6243549"/>
            <a:ext cx="1328836"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(10.10.10.0/24)</a:t>
            </a:r>
          </a:p>
        </p:txBody>
      </p:sp>
      <p:sp>
        <p:nvSpPr>
          <p:cNvPr id="56" name="TextBox 55">
            <a:extLst>
              <a:ext uri="{FF2B5EF4-FFF2-40B4-BE49-F238E27FC236}">
                <a16:creationId xmlns:a16="http://schemas.microsoft.com/office/drawing/2014/main" xmlns="" id="{96A00DB6-16FA-935D-DAA8-B4DAC85EE833}"/>
              </a:ext>
            </a:extLst>
          </p:cNvPr>
          <p:cNvSpPr txBox="1"/>
          <p:nvPr/>
        </p:nvSpPr>
        <p:spPr>
          <a:xfrm>
            <a:off x="9232055" y="221825"/>
            <a:ext cx="121912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20.20.20.0/24</a:t>
            </a:r>
          </a:p>
        </p:txBody>
      </p:sp>
      <p:sp>
        <p:nvSpPr>
          <p:cNvPr id="57" name="TextBox 56">
            <a:extLst>
              <a:ext uri="{FF2B5EF4-FFF2-40B4-BE49-F238E27FC236}">
                <a16:creationId xmlns:a16="http://schemas.microsoft.com/office/drawing/2014/main" xmlns="" id="{6A4FEE82-BD7D-821C-B9C3-45C5BE03091A}"/>
              </a:ext>
            </a:extLst>
          </p:cNvPr>
          <p:cNvSpPr txBox="1"/>
          <p:nvPr/>
        </p:nvSpPr>
        <p:spPr>
          <a:xfrm>
            <a:off x="3120440" y="5981900"/>
            <a:ext cx="93988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10.10.10.2</a:t>
            </a:r>
          </a:p>
        </p:txBody>
      </p:sp>
      <p:sp>
        <p:nvSpPr>
          <p:cNvPr id="58" name="TextBox 57">
            <a:extLst>
              <a:ext uri="{FF2B5EF4-FFF2-40B4-BE49-F238E27FC236}">
                <a16:creationId xmlns:a16="http://schemas.microsoft.com/office/drawing/2014/main" xmlns="" id="{EFA9B0CA-164D-E290-9CBD-925727B68F7B}"/>
              </a:ext>
            </a:extLst>
          </p:cNvPr>
          <p:cNvSpPr txBox="1"/>
          <p:nvPr/>
        </p:nvSpPr>
        <p:spPr>
          <a:xfrm>
            <a:off x="4066851" y="5976083"/>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10.10.10.3</a:t>
            </a:r>
          </a:p>
        </p:txBody>
      </p:sp>
      <p:sp>
        <p:nvSpPr>
          <p:cNvPr id="59" name="TextBox 58">
            <a:extLst>
              <a:ext uri="{FF2B5EF4-FFF2-40B4-BE49-F238E27FC236}">
                <a16:creationId xmlns:a16="http://schemas.microsoft.com/office/drawing/2014/main" xmlns="" id="{D2A89D87-37BA-4830-9299-E970DB0AD783}"/>
              </a:ext>
            </a:extLst>
          </p:cNvPr>
          <p:cNvSpPr txBox="1"/>
          <p:nvPr/>
        </p:nvSpPr>
        <p:spPr>
          <a:xfrm>
            <a:off x="8322970" y="486495"/>
            <a:ext cx="100306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20.20.20.1</a:t>
            </a:r>
          </a:p>
        </p:txBody>
      </p:sp>
      <p:sp>
        <p:nvSpPr>
          <p:cNvPr id="60" name="TextBox 59">
            <a:extLst>
              <a:ext uri="{FF2B5EF4-FFF2-40B4-BE49-F238E27FC236}">
                <a16:creationId xmlns:a16="http://schemas.microsoft.com/office/drawing/2014/main" xmlns="" id="{EFD58242-C5F2-210F-3022-3A5C60CA815A}"/>
              </a:ext>
            </a:extLst>
          </p:cNvPr>
          <p:cNvSpPr txBox="1"/>
          <p:nvPr/>
        </p:nvSpPr>
        <p:spPr>
          <a:xfrm>
            <a:off x="9282593" y="469231"/>
            <a:ext cx="100306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20.20.20.2</a:t>
            </a:r>
          </a:p>
        </p:txBody>
      </p:sp>
      <p:sp>
        <p:nvSpPr>
          <p:cNvPr id="61" name="TextBox 60">
            <a:extLst>
              <a:ext uri="{FF2B5EF4-FFF2-40B4-BE49-F238E27FC236}">
                <a16:creationId xmlns:a16="http://schemas.microsoft.com/office/drawing/2014/main" xmlns="" id="{1EA047F5-BF5C-1CAC-EA7B-46D5152FB102}"/>
              </a:ext>
            </a:extLst>
          </p:cNvPr>
          <p:cNvSpPr txBox="1"/>
          <p:nvPr/>
        </p:nvSpPr>
        <p:spPr>
          <a:xfrm>
            <a:off x="10190452" y="471266"/>
            <a:ext cx="100306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20.20.20.3</a:t>
            </a:r>
          </a:p>
        </p:txBody>
      </p:sp>
      <p:sp>
        <p:nvSpPr>
          <p:cNvPr id="62" name="TextBox 61">
            <a:extLst>
              <a:ext uri="{FF2B5EF4-FFF2-40B4-BE49-F238E27FC236}">
                <a16:creationId xmlns:a16="http://schemas.microsoft.com/office/drawing/2014/main" xmlns="" id="{652C61B4-E706-617E-A697-DC019870F96C}"/>
              </a:ext>
            </a:extLst>
          </p:cNvPr>
          <p:cNvSpPr txBox="1"/>
          <p:nvPr/>
        </p:nvSpPr>
        <p:spPr>
          <a:xfrm>
            <a:off x="8532113" y="5983209"/>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30.30.30.1</a:t>
            </a:r>
          </a:p>
        </p:txBody>
      </p:sp>
      <p:sp>
        <p:nvSpPr>
          <p:cNvPr id="63" name="TextBox 62">
            <a:extLst>
              <a:ext uri="{FF2B5EF4-FFF2-40B4-BE49-F238E27FC236}">
                <a16:creationId xmlns:a16="http://schemas.microsoft.com/office/drawing/2014/main" xmlns="" id="{8F98F651-7B80-8871-AC6E-628B6EA0717D}"/>
              </a:ext>
            </a:extLst>
          </p:cNvPr>
          <p:cNvSpPr txBox="1"/>
          <p:nvPr/>
        </p:nvSpPr>
        <p:spPr>
          <a:xfrm>
            <a:off x="9459037" y="5976083"/>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30.30.30.2</a:t>
            </a:r>
          </a:p>
        </p:txBody>
      </p:sp>
      <p:sp>
        <p:nvSpPr>
          <p:cNvPr id="64" name="TextBox 63">
            <a:extLst>
              <a:ext uri="{FF2B5EF4-FFF2-40B4-BE49-F238E27FC236}">
                <a16:creationId xmlns:a16="http://schemas.microsoft.com/office/drawing/2014/main" xmlns="" id="{39E3C507-A8FB-600F-84E5-E6280B9D37F0}"/>
              </a:ext>
            </a:extLst>
          </p:cNvPr>
          <p:cNvSpPr txBox="1"/>
          <p:nvPr/>
        </p:nvSpPr>
        <p:spPr>
          <a:xfrm>
            <a:off x="10328031" y="5983209"/>
            <a:ext cx="939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30.30.30.3</a:t>
            </a:r>
          </a:p>
        </p:txBody>
      </p:sp>
      <p:graphicFrame>
        <p:nvGraphicFramePr>
          <p:cNvPr id="3" name="Table 31">
            <a:extLst>
              <a:ext uri="{FF2B5EF4-FFF2-40B4-BE49-F238E27FC236}">
                <a16:creationId xmlns:a16="http://schemas.microsoft.com/office/drawing/2014/main" xmlns="" id="{44113937-23E3-661B-290B-CB1513CC36FF}"/>
              </a:ext>
            </a:extLst>
          </p:cNvPr>
          <p:cNvGraphicFramePr>
            <a:graphicFrameLocks noGrp="1"/>
          </p:cNvGraphicFramePr>
          <p:nvPr/>
        </p:nvGraphicFramePr>
        <p:xfrm>
          <a:off x="4811114" y="4815641"/>
          <a:ext cx="1723229" cy="914400"/>
        </p:xfrm>
        <a:graphic>
          <a:graphicData uri="http://schemas.openxmlformats.org/drawingml/2006/table">
            <a:tbl>
              <a:tblPr firstRow="1" bandRow="1">
                <a:tableStyleId>{5940675A-B579-460E-94D1-54222C63F5DA}</a:tableStyleId>
              </a:tblPr>
              <a:tblGrid>
                <a:gridCol w="1188070">
                  <a:extLst>
                    <a:ext uri="{9D8B030D-6E8A-4147-A177-3AD203B41FA5}">
                      <a16:colId xmlns:a16="http://schemas.microsoft.com/office/drawing/2014/main" xmlns="" val="786466188"/>
                    </a:ext>
                  </a:extLst>
                </a:gridCol>
                <a:gridCol w="535159">
                  <a:extLst>
                    <a:ext uri="{9D8B030D-6E8A-4147-A177-3AD203B41FA5}">
                      <a16:colId xmlns:a16="http://schemas.microsoft.com/office/drawing/2014/main" xmlns="" val="290162551"/>
                    </a:ext>
                  </a:extLst>
                </a:gridCol>
              </a:tblGrid>
              <a:tr h="235037">
                <a:tc>
                  <a:txBody>
                    <a:bodyPr/>
                    <a:lstStyle/>
                    <a:p>
                      <a:r>
                        <a:rPr lang="en-US" sz="1400" dirty="0">
                          <a:latin typeface="Times New Roman" panose="02020603050405020304" pitchFamily="18" charset="0"/>
                          <a:cs typeface="Times New Roman" panose="02020603050405020304" pitchFamily="18" charset="0"/>
                        </a:rPr>
                        <a:t>10.10.10.0/24</a:t>
                      </a:r>
                    </a:p>
                  </a:txBody>
                  <a:tcPr/>
                </a:tc>
                <a:tc>
                  <a:txBody>
                    <a:bodyPr/>
                    <a:lstStyle/>
                    <a:p>
                      <a:r>
                        <a:rPr lang="en-US" sz="1400" dirty="0">
                          <a:latin typeface="Times New Roman" panose="02020603050405020304" pitchFamily="18" charset="0"/>
                          <a:cs typeface="Times New Roman" panose="02020603050405020304" pitchFamily="18" charset="0"/>
                        </a:rPr>
                        <a:t>FE1</a:t>
                      </a:r>
                    </a:p>
                  </a:txBody>
                  <a:tcPr/>
                </a:tc>
                <a:extLst>
                  <a:ext uri="{0D108BD9-81ED-4DB2-BD59-A6C34878D82A}">
                    <a16:rowId xmlns:a16="http://schemas.microsoft.com/office/drawing/2014/main" xmlns="" val="440934904"/>
                  </a:ext>
                </a:extLst>
              </a:tr>
              <a:tr h="235037">
                <a:tc>
                  <a:txBody>
                    <a:bodyPr/>
                    <a:lstStyle/>
                    <a:p>
                      <a:r>
                        <a:rPr lang="en-US" sz="1400" dirty="0">
                          <a:latin typeface="Times New Roman" panose="02020603050405020304" pitchFamily="18" charset="0"/>
                          <a:cs typeface="Times New Roman" panose="02020603050405020304" pitchFamily="18" charset="0"/>
                        </a:rPr>
                        <a:t>20.20.20.0/24</a:t>
                      </a:r>
                    </a:p>
                  </a:txBody>
                  <a:tcPr/>
                </a:tc>
                <a:tc>
                  <a:txBody>
                    <a:bodyPr/>
                    <a:lstStyle/>
                    <a:p>
                      <a:r>
                        <a:rPr lang="en-US" sz="1400" dirty="0">
                          <a:latin typeface="Times New Roman" panose="02020603050405020304" pitchFamily="18" charset="0"/>
                          <a:cs typeface="Times New Roman" panose="02020603050405020304" pitchFamily="18" charset="0"/>
                        </a:rPr>
                        <a:t>GE1</a:t>
                      </a:r>
                    </a:p>
                  </a:txBody>
                  <a:tcPr/>
                </a:tc>
                <a:extLst>
                  <a:ext uri="{0D108BD9-81ED-4DB2-BD59-A6C34878D82A}">
                    <a16:rowId xmlns:a16="http://schemas.microsoft.com/office/drawing/2014/main" xmlns="" val="3938304831"/>
                  </a:ext>
                </a:extLst>
              </a:tr>
              <a:tr h="235037">
                <a:tc>
                  <a:txBody>
                    <a:bodyPr/>
                    <a:lstStyle/>
                    <a:p>
                      <a:r>
                        <a:rPr lang="en-US" sz="1400" dirty="0">
                          <a:latin typeface="Times New Roman" panose="02020603050405020304" pitchFamily="18" charset="0"/>
                          <a:cs typeface="Times New Roman" panose="02020603050405020304" pitchFamily="18" charset="0"/>
                        </a:rPr>
                        <a:t>30.30.30.0/24</a:t>
                      </a:r>
                    </a:p>
                  </a:txBody>
                  <a:tcPr/>
                </a:tc>
                <a:tc>
                  <a:txBody>
                    <a:bodyPr/>
                    <a:lstStyle/>
                    <a:p>
                      <a:r>
                        <a:rPr lang="en-US" sz="1400" dirty="0">
                          <a:latin typeface="Times New Roman" panose="02020603050405020304" pitchFamily="18" charset="0"/>
                          <a:cs typeface="Times New Roman" panose="02020603050405020304" pitchFamily="18" charset="0"/>
                        </a:rPr>
                        <a:t>GE2</a:t>
                      </a:r>
                    </a:p>
                  </a:txBody>
                  <a:tcPr/>
                </a:tc>
                <a:extLst>
                  <a:ext uri="{0D108BD9-81ED-4DB2-BD59-A6C34878D82A}">
                    <a16:rowId xmlns:a16="http://schemas.microsoft.com/office/drawing/2014/main" xmlns="" val="3249108810"/>
                  </a:ext>
                </a:extLst>
              </a:tr>
            </a:tbl>
          </a:graphicData>
        </a:graphic>
      </p:graphicFrame>
      <p:sp>
        <p:nvSpPr>
          <p:cNvPr id="9" name="Rectangle 8">
            <a:extLst>
              <a:ext uri="{FF2B5EF4-FFF2-40B4-BE49-F238E27FC236}">
                <a16:creationId xmlns:a16="http://schemas.microsoft.com/office/drawing/2014/main" xmlns="" id="{97E71D6C-3EA4-4947-7777-BA88DA0B710E}"/>
              </a:ext>
            </a:extLst>
          </p:cNvPr>
          <p:cNvSpPr/>
          <p:nvPr/>
        </p:nvSpPr>
        <p:spPr>
          <a:xfrm>
            <a:off x="4811114" y="5107876"/>
            <a:ext cx="1723229" cy="314202"/>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xmlns="" id="{DD4CE5A2-A343-14B4-5101-6449F1C38791}"/>
              </a:ext>
            </a:extLst>
          </p:cNvPr>
          <p:cNvCxnSpPr>
            <a:cxnSpLocks/>
          </p:cNvCxnSpPr>
          <p:nvPr/>
        </p:nvCxnSpPr>
        <p:spPr>
          <a:xfrm flipV="1">
            <a:off x="5601786" y="2246788"/>
            <a:ext cx="2163537" cy="2364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6" name="Table 31">
            <a:extLst>
              <a:ext uri="{FF2B5EF4-FFF2-40B4-BE49-F238E27FC236}">
                <a16:creationId xmlns:a16="http://schemas.microsoft.com/office/drawing/2014/main" xmlns="" id="{1136F61B-EBF7-29D0-6E18-A87CA39E15B2}"/>
              </a:ext>
            </a:extLst>
          </p:cNvPr>
          <p:cNvGraphicFramePr>
            <a:graphicFrameLocks noGrp="1"/>
          </p:cNvGraphicFramePr>
          <p:nvPr>
            <p:extLst>
              <p:ext uri="{D42A27DB-BD31-4B8C-83A1-F6EECF244321}">
                <p14:modId xmlns:p14="http://schemas.microsoft.com/office/powerpoint/2010/main" val="552040733"/>
              </p:ext>
            </p:extLst>
          </p:nvPr>
        </p:nvGraphicFramePr>
        <p:xfrm>
          <a:off x="6624850" y="4815641"/>
          <a:ext cx="1723229" cy="914400"/>
        </p:xfrm>
        <a:graphic>
          <a:graphicData uri="http://schemas.openxmlformats.org/drawingml/2006/table">
            <a:tbl>
              <a:tblPr firstRow="1" bandRow="1">
                <a:tableStyleId>{5940675A-B579-460E-94D1-54222C63F5DA}</a:tableStyleId>
              </a:tblPr>
              <a:tblGrid>
                <a:gridCol w="1188070">
                  <a:extLst>
                    <a:ext uri="{9D8B030D-6E8A-4147-A177-3AD203B41FA5}">
                      <a16:colId xmlns:a16="http://schemas.microsoft.com/office/drawing/2014/main" xmlns="" val="786466188"/>
                    </a:ext>
                  </a:extLst>
                </a:gridCol>
                <a:gridCol w="535159">
                  <a:extLst>
                    <a:ext uri="{9D8B030D-6E8A-4147-A177-3AD203B41FA5}">
                      <a16:colId xmlns:a16="http://schemas.microsoft.com/office/drawing/2014/main" xmlns="" val="290162551"/>
                    </a:ext>
                  </a:extLst>
                </a:gridCol>
              </a:tblGrid>
              <a:tr h="235037">
                <a:tc>
                  <a:txBody>
                    <a:bodyPr/>
                    <a:lstStyle/>
                    <a:p>
                      <a:r>
                        <a:rPr lang="en-US" sz="1400" dirty="0">
                          <a:latin typeface="Times New Roman" panose="02020603050405020304" pitchFamily="18" charset="0"/>
                          <a:cs typeface="Times New Roman" panose="02020603050405020304" pitchFamily="18" charset="0"/>
                        </a:rPr>
                        <a:t>10.10.10.0/24</a:t>
                      </a:r>
                    </a:p>
                  </a:txBody>
                  <a:tcPr/>
                </a:tc>
                <a:tc>
                  <a:txBody>
                    <a:bodyPr/>
                    <a:lstStyle/>
                    <a:p>
                      <a:r>
                        <a:rPr lang="en-US" sz="1400" dirty="0">
                          <a:latin typeface="Times New Roman" panose="02020603050405020304" pitchFamily="18" charset="0"/>
                          <a:cs typeface="Times New Roman" panose="02020603050405020304" pitchFamily="18" charset="0"/>
                        </a:rPr>
                        <a:t>FE1</a:t>
                      </a:r>
                    </a:p>
                  </a:txBody>
                  <a:tcPr/>
                </a:tc>
                <a:extLst>
                  <a:ext uri="{0D108BD9-81ED-4DB2-BD59-A6C34878D82A}">
                    <a16:rowId xmlns:a16="http://schemas.microsoft.com/office/drawing/2014/main" xmlns="" val="440934904"/>
                  </a:ext>
                </a:extLst>
              </a:tr>
              <a:tr h="235037">
                <a:tc>
                  <a:txBody>
                    <a:bodyPr/>
                    <a:lstStyle/>
                    <a:p>
                      <a:r>
                        <a:rPr lang="en-US" sz="1400" dirty="0">
                          <a:latin typeface="Times New Roman" panose="02020603050405020304" pitchFamily="18" charset="0"/>
                          <a:cs typeface="Times New Roman" panose="02020603050405020304" pitchFamily="18" charset="0"/>
                        </a:rPr>
                        <a:t>20.20.20.0/24</a:t>
                      </a:r>
                    </a:p>
                  </a:txBody>
                  <a:tcPr/>
                </a:tc>
                <a:tc>
                  <a:txBody>
                    <a:bodyPr/>
                    <a:lstStyle/>
                    <a:p>
                      <a:r>
                        <a:rPr lang="en-US" sz="1400" dirty="0">
                          <a:latin typeface="Times New Roman" panose="02020603050405020304" pitchFamily="18" charset="0"/>
                          <a:cs typeface="Times New Roman" panose="02020603050405020304" pitchFamily="18" charset="0"/>
                        </a:rPr>
                        <a:t>GE2</a:t>
                      </a:r>
                    </a:p>
                  </a:txBody>
                  <a:tcPr/>
                </a:tc>
                <a:extLst>
                  <a:ext uri="{0D108BD9-81ED-4DB2-BD59-A6C34878D82A}">
                    <a16:rowId xmlns:a16="http://schemas.microsoft.com/office/drawing/2014/main" xmlns="" val="3938304831"/>
                  </a:ext>
                </a:extLst>
              </a:tr>
              <a:tr h="235037">
                <a:tc>
                  <a:txBody>
                    <a:bodyPr/>
                    <a:lstStyle/>
                    <a:p>
                      <a:r>
                        <a:rPr lang="en-US" sz="1400" dirty="0">
                          <a:latin typeface="Times New Roman" panose="02020603050405020304" pitchFamily="18" charset="0"/>
                          <a:cs typeface="Times New Roman" panose="02020603050405020304" pitchFamily="18" charset="0"/>
                        </a:rPr>
                        <a:t>30.30.30.0/24</a:t>
                      </a:r>
                    </a:p>
                  </a:txBody>
                  <a:tcPr/>
                </a:tc>
                <a:tc>
                  <a:txBody>
                    <a:bodyPr/>
                    <a:lstStyle/>
                    <a:p>
                      <a:r>
                        <a:rPr lang="en-US" sz="1400" dirty="0">
                          <a:latin typeface="Times New Roman" panose="02020603050405020304" pitchFamily="18" charset="0"/>
                          <a:cs typeface="Times New Roman" panose="02020603050405020304" pitchFamily="18" charset="0"/>
                        </a:rPr>
                        <a:t>GE2</a:t>
                      </a:r>
                    </a:p>
                  </a:txBody>
                  <a:tcPr/>
                </a:tc>
                <a:extLst>
                  <a:ext uri="{0D108BD9-81ED-4DB2-BD59-A6C34878D82A}">
                    <a16:rowId xmlns:a16="http://schemas.microsoft.com/office/drawing/2014/main" xmlns="" val="3249108810"/>
                  </a:ext>
                </a:extLst>
              </a:tr>
            </a:tbl>
          </a:graphicData>
        </a:graphic>
      </p:graphicFrame>
      <p:sp>
        <p:nvSpPr>
          <p:cNvPr id="53" name="Rectangle 52">
            <a:extLst>
              <a:ext uri="{FF2B5EF4-FFF2-40B4-BE49-F238E27FC236}">
                <a16:creationId xmlns:a16="http://schemas.microsoft.com/office/drawing/2014/main" xmlns="" id="{7B467D90-E36E-29FC-8074-AA5E630AA49A}"/>
              </a:ext>
            </a:extLst>
          </p:cNvPr>
          <p:cNvSpPr/>
          <p:nvPr/>
        </p:nvSpPr>
        <p:spPr>
          <a:xfrm>
            <a:off x="6615568" y="5107876"/>
            <a:ext cx="1723229" cy="314202"/>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7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6"/>
                                        </p:tgtEl>
                                      </p:cBhvr>
                                    </p:animEffect>
                                    <p:set>
                                      <p:cBhvr>
                                        <p:cTn id="33" dur="1" fill="hold">
                                          <p:stCondLst>
                                            <p:cond delay="499"/>
                                          </p:stCondLst>
                                        </p:cTn>
                                        <p:tgtEl>
                                          <p:spTgt spid="4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53"/>
                                        </p:tgtEl>
                                      </p:cBhvr>
                                    </p:animEffect>
                                    <p:set>
                                      <p:cBhvr>
                                        <p:cTn id="36" dur="1" fill="hold">
                                          <p:stCondLst>
                                            <p:cond delay="499"/>
                                          </p:stCondLst>
                                        </p:cTn>
                                        <p:tgtEl>
                                          <p:spTgt spid="5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2"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53" grpId="0" animBg="1"/>
      <p:bldP spid="5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GIAO THỨC TCP/IP</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1967709"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IP</a:t>
            </a:r>
            <a:endParaRPr lang="en-US" sz="2400" kern="1200" dirty="0"/>
          </a:p>
        </p:txBody>
      </p:sp>
      <p:graphicFrame>
        <p:nvGraphicFramePr>
          <p:cNvPr id="6" name="Diagram 5">
            <a:extLst>
              <a:ext uri="{FF2B5EF4-FFF2-40B4-BE49-F238E27FC236}">
                <a16:creationId xmlns:a16="http://schemas.microsoft.com/office/drawing/2014/main" xmlns="" id="{AC80D5F9-F457-EB02-F9C8-B99EFF4746C5}"/>
              </a:ext>
            </a:extLst>
          </p:cNvPr>
          <p:cNvGraphicFramePr/>
          <p:nvPr/>
        </p:nvGraphicFramePr>
        <p:xfrm>
          <a:off x="847196" y="1350698"/>
          <a:ext cx="4437534" cy="2382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6" name="Diagram 45">
            <a:extLst>
              <a:ext uri="{FF2B5EF4-FFF2-40B4-BE49-F238E27FC236}">
                <a16:creationId xmlns:a16="http://schemas.microsoft.com/office/drawing/2014/main" xmlns="" id="{B3704C36-D777-8EF8-F363-5B2D5D4980B6}"/>
              </a:ext>
            </a:extLst>
          </p:cNvPr>
          <p:cNvGraphicFramePr/>
          <p:nvPr>
            <p:extLst>
              <p:ext uri="{D42A27DB-BD31-4B8C-83A1-F6EECF244321}">
                <p14:modId xmlns:p14="http://schemas.microsoft.com/office/powerpoint/2010/main" val="33248325"/>
              </p:ext>
            </p:extLst>
          </p:nvPr>
        </p:nvGraphicFramePr>
        <p:xfrm>
          <a:off x="847196" y="3865341"/>
          <a:ext cx="4648631" cy="23820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2178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graphicEl>
                                              <a:dgm id="{B68C850B-7B89-45D6-AE5B-0F2754CA039A}"/>
                                            </p:graphicEl>
                                          </p:spTgt>
                                        </p:tgtEl>
                                        <p:attrNameLst>
                                          <p:attrName>style.visibility</p:attrName>
                                        </p:attrNameLst>
                                      </p:cBhvr>
                                      <p:to>
                                        <p:strVal val="visible"/>
                                      </p:to>
                                    </p:set>
                                    <p:animEffect transition="in" filter="fade">
                                      <p:cBhvr>
                                        <p:cTn id="7" dur="500"/>
                                        <p:tgtEl>
                                          <p:spTgt spid="46">
                                            <p:graphicEl>
                                              <a:dgm id="{B68C850B-7B89-45D6-AE5B-0F2754CA039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graphicEl>
                                              <a:dgm id="{A0919954-EB63-4FEE-A06F-4C32305D55CA}"/>
                                            </p:graphicEl>
                                          </p:spTgt>
                                        </p:tgtEl>
                                        <p:attrNameLst>
                                          <p:attrName>style.visibility</p:attrName>
                                        </p:attrNameLst>
                                      </p:cBhvr>
                                      <p:to>
                                        <p:strVal val="visible"/>
                                      </p:to>
                                    </p:set>
                                    <p:animEffect transition="in" filter="fade">
                                      <p:cBhvr>
                                        <p:cTn id="12" dur="500"/>
                                        <p:tgtEl>
                                          <p:spTgt spid="46">
                                            <p:graphicEl>
                                              <a:dgm id="{A0919954-EB63-4FEE-A06F-4C32305D55C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graphicEl>
                                              <a:dgm id="{27E7E710-F030-4A79-B4D5-0C2CB289BD54}"/>
                                            </p:graphicEl>
                                          </p:spTgt>
                                        </p:tgtEl>
                                        <p:attrNameLst>
                                          <p:attrName>style.visibility</p:attrName>
                                        </p:attrNameLst>
                                      </p:cBhvr>
                                      <p:to>
                                        <p:strVal val="visible"/>
                                      </p:to>
                                    </p:set>
                                    <p:animEffect transition="in" filter="fade">
                                      <p:cBhvr>
                                        <p:cTn id="15" dur="500"/>
                                        <p:tgtEl>
                                          <p:spTgt spid="46">
                                            <p:graphicEl>
                                              <a:dgm id="{27E7E710-F030-4A79-B4D5-0C2CB289BD5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
                                            <p:graphicEl>
                                              <a:dgm id="{D0FF0DC2-A014-4A26-BD0E-2D8CF00F5233}"/>
                                            </p:graphicEl>
                                          </p:spTgt>
                                        </p:tgtEl>
                                        <p:attrNameLst>
                                          <p:attrName>style.visibility</p:attrName>
                                        </p:attrNameLst>
                                      </p:cBhvr>
                                      <p:to>
                                        <p:strVal val="visible"/>
                                      </p:to>
                                    </p:set>
                                    <p:animEffect transition="in" filter="fade">
                                      <p:cBhvr>
                                        <p:cTn id="20" dur="500"/>
                                        <p:tgtEl>
                                          <p:spTgt spid="46">
                                            <p:graphicEl>
                                              <a:dgm id="{D0FF0DC2-A014-4A26-BD0E-2D8CF00F5233}"/>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6">
                                            <p:graphicEl>
                                              <a:dgm id="{B77AE121-432F-477E-A2A3-17AFE058AD83}"/>
                                            </p:graphicEl>
                                          </p:spTgt>
                                        </p:tgtEl>
                                        <p:attrNameLst>
                                          <p:attrName>style.visibility</p:attrName>
                                        </p:attrNameLst>
                                      </p:cBhvr>
                                      <p:to>
                                        <p:strVal val="visible"/>
                                      </p:to>
                                    </p:set>
                                    <p:animEffect transition="in" filter="fade">
                                      <p:cBhvr>
                                        <p:cTn id="23" dur="500"/>
                                        <p:tgtEl>
                                          <p:spTgt spid="46">
                                            <p:graphicEl>
                                              <a:dgm id="{B77AE121-432F-477E-A2A3-17AFE058AD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 grpId="0">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a:extLst>
              <a:ext uri="{FF2B5EF4-FFF2-40B4-BE49-F238E27FC236}">
                <a16:creationId xmlns:a16="http://schemas.microsoft.com/office/drawing/2014/main" xmlns="" id="{DD5E72D1-0467-9BF1-B901-9AD2E249BE03}"/>
              </a:ext>
            </a:extLst>
          </p:cNvPr>
          <p:cNvCxnSpPr>
            <a:cxnSpLocks/>
            <a:stCxn id="4" idx="3"/>
            <a:endCxn id="9" idx="3"/>
          </p:cNvCxnSpPr>
          <p:nvPr/>
        </p:nvCxnSpPr>
        <p:spPr>
          <a:xfrm flipV="1">
            <a:off x="2073443" y="4759671"/>
            <a:ext cx="1639873" cy="1039036"/>
          </a:xfrm>
          <a:prstGeom prst="line">
            <a:avLst/>
          </a:prstGeom>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GIAO THỨC TCP/IP</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206197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TCP</a:t>
            </a:r>
            <a:endParaRPr lang="en-US" sz="2400" kern="1200" dirty="0"/>
          </a:p>
        </p:txBody>
      </p:sp>
      <p:pic>
        <p:nvPicPr>
          <p:cNvPr id="4" name="Graphic 3" descr="Computer with solid fill">
            <a:extLst>
              <a:ext uri="{FF2B5EF4-FFF2-40B4-BE49-F238E27FC236}">
                <a16:creationId xmlns:a16="http://schemas.microsoft.com/office/drawing/2014/main" xmlns="" id="{9B651933-B00A-ABE1-09E1-D8E6A5798587}"/>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18378" b="18820"/>
          <a:stretch/>
        </p:blipFill>
        <p:spPr>
          <a:xfrm>
            <a:off x="679333" y="5360944"/>
            <a:ext cx="1394110" cy="875526"/>
          </a:xfrm>
          <a:prstGeom prst="rect">
            <a:avLst/>
          </a:prstGeom>
        </p:spPr>
      </p:pic>
      <p:pic>
        <p:nvPicPr>
          <p:cNvPr id="1026" name="Picture 2" descr="Microsoft Word Logo transparent PNG - StickPNG">
            <a:extLst>
              <a:ext uri="{FF2B5EF4-FFF2-40B4-BE49-F238E27FC236}">
                <a16:creationId xmlns:a16="http://schemas.microsoft.com/office/drawing/2014/main" xmlns="" id="{5B9F5BC0-0B7C-B358-A1CB-28CC1430D35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780" b="94350" l="9507" r="89789">
                        <a14:foregroundMark x1="28521" y1="36158" x2="44366" y2="63277"/>
                        <a14:foregroundMark x1="21831" y1="44068" x2="29225" y2="53107"/>
                        <a14:foregroundMark x1="49648" y1="92655" x2="61620" y2="94915"/>
                        <a14:foregroundMark x1="48944" y1="7910" x2="56690" y2="6780"/>
                        <a14:foregroundMark x1="35915" y1="39548" x2="46479" y2="47458"/>
                      </a14:backgroundRemoval>
                    </a14:imgEffect>
                  </a14:imgLayer>
                </a14:imgProps>
              </a:ext>
              <a:ext uri="{28A0092B-C50C-407E-A947-70E740481C1C}">
                <a14:useLocalDpi xmlns:a14="http://schemas.microsoft.com/office/drawing/2010/main" val="0"/>
              </a:ext>
            </a:extLst>
          </a:blip>
          <a:srcRect l="14919" r="18172"/>
          <a:stretch/>
        </p:blipFill>
        <p:spPr bwMode="auto">
          <a:xfrm>
            <a:off x="821541" y="5607802"/>
            <a:ext cx="270490" cy="2519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ssenger Logo Png - Free Vectors &amp; PSDs to Download">
            <a:extLst>
              <a:ext uri="{FF2B5EF4-FFF2-40B4-BE49-F238E27FC236}">
                <a16:creationId xmlns:a16="http://schemas.microsoft.com/office/drawing/2014/main" xmlns="" id="{D2CC5241-CFF9-1A12-7964-C0A111C03D1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30555" t="23049" r="30554" b="21818"/>
          <a:stretch/>
        </p:blipFill>
        <p:spPr bwMode="auto">
          <a:xfrm>
            <a:off x="1147752" y="5588052"/>
            <a:ext cx="293842" cy="29145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B318C54D-EDE8-6767-F212-53990A25ADB4}"/>
              </a:ext>
            </a:extLst>
          </p:cNvPr>
          <p:cNvSpPr/>
          <p:nvPr/>
        </p:nvSpPr>
        <p:spPr>
          <a:xfrm>
            <a:off x="2045162" y="5432418"/>
            <a:ext cx="416812" cy="274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21</a:t>
            </a:r>
          </a:p>
        </p:txBody>
      </p:sp>
      <p:sp>
        <p:nvSpPr>
          <p:cNvPr id="16" name="Rectangle 15">
            <a:extLst>
              <a:ext uri="{FF2B5EF4-FFF2-40B4-BE49-F238E27FC236}">
                <a16:creationId xmlns:a16="http://schemas.microsoft.com/office/drawing/2014/main" xmlns="" id="{DBCE0070-D105-DCD0-EDB9-FD0E74F3CC9E}"/>
              </a:ext>
            </a:extLst>
          </p:cNvPr>
          <p:cNvSpPr/>
          <p:nvPr/>
        </p:nvSpPr>
        <p:spPr>
          <a:xfrm>
            <a:off x="2045162" y="5908193"/>
            <a:ext cx="416812" cy="274636"/>
          </a:xfrm>
          <a:prstGeom prst="rect">
            <a:avLst/>
          </a:prstGeom>
          <a:solidFill>
            <a:srgbClr val="A254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80</a:t>
            </a:r>
          </a:p>
        </p:txBody>
      </p:sp>
      <p:grpSp>
        <p:nvGrpSpPr>
          <p:cNvPr id="20" name="Group 19">
            <a:extLst>
              <a:ext uri="{FF2B5EF4-FFF2-40B4-BE49-F238E27FC236}">
                <a16:creationId xmlns:a16="http://schemas.microsoft.com/office/drawing/2014/main" xmlns="" id="{38E0A538-9C06-7EA9-472F-305507FFD2E3}"/>
              </a:ext>
            </a:extLst>
          </p:cNvPr>
          <p:cNvGrpSpPr/>
          <p:nvPr/>
        </p:nvGrpSpPr>
        <p:grpSpPr>
          <a:xfrm>
            <a:off x="287570" y="5421014"/>
            <a:ext cx="524324" cy="274639"/>
            <a:chOff x="4671946" y="3921358"/>
            <a:chExt cx="541078" cy="365931"/>
          </a:xfrm>
        </p:grpSpPr>
        <p:sp>
          <p:nvSpPr>
            <p:cNvPr id="17" name="Rectangle 16">
              <a:extLst>
                <a:ext uri="{FF2B5EF4-FFF2-40B4-BE49-F238E27FC236}">
                  <a16:creationId xmlns:a16="http://schemas.microsoft.com/office/drawing/2014/main" xmlns="" id="{7B11E01B-1D27-D065-68F0-A570BF7CE1E7}"/>
                </a:ext>
              </a:extLst>
            </p:cNvPr>
            <p:cNvSpPr/>
            <p:nvPr/>
          </p:nvSpPr>
          <p:spPr>
            <a:xfrm>
              <a:off x="4671946" y="3921358"/>
              <a:ext cx="541078" cy="365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anose="02020603050405020304" pitchFamily="18" charset="0"/>
                  <a:cs typeface="Times New Roman" panose="02020603050405020304" pitchFamily="18" charset="0"/>
                </a:rPr>
                <a:t>21  3</a:t>
              </a:r>
            </a:p>
          </p:txBody>
        </p:sp>
        <p:cxnSp>
          <p:nvCxnSpPr>
            <p:cNvPr id="19" name="Straight Connector 18">
              <a:extLst>
                <a:ext uri="{FF2B5EF4-FFF2-40B4-BE49-F238E27FC236}">
                  <a16:creationId xmlns:a16="http://schemas.microsoft.com/office/drawing/2014/main" xmlns="" id="{F89AF9C4-3BE5-B1CF-7E03-AA14F57E7243}"/>
                </a:ext>
              </a:extLst>
            </p:cNvPr>
            <p:cNvCxnSpPr>
              <a:cxnSpLocks/>
            </p:cNvCxnSpPr>
            <p:nvPr/>
          </p:nvCxnSpPr>
          <p:spPr>
            <a:xfrm>
              <a:off x="4951309" y="3921358"/>
              <a:ext cx="0" cy="365931"/>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xmlns="" id="{60DB34FA-B89F-F1BA-0F25-EAA6D988C28E}"/>
              </a:ext>
            </a:extLst>
          </p:cNvPr>
          <p:cNvGrpSpPr/>
          <p:nvPr/>
        </p:nvGrpSpPr>
        <p:grpSpPr>
          <a:xfrm>
            <a:off x="825244" y="5421014"/>
            <a:ext cx="524324" cy="274639"/>
            <a:chOff x="4671946" y="3921358"/>
            <a:chExt cx="541078" cy="365931"/>
          </a:xfrm>
        </p:grpSpPr>
        <p:sp>
          <p:nvSpPr>
            <p:cNvPr id="22" name="Rectangle 21">
              <a:extLst>
                <a:ext uri="{FF2B5EF4-FFF2-40B4-BE49-F238E27FC236}">
                  <a16:creationId xmlns:a16="http://schemas.microsoft.com/office/drawing/2014/main" xmlns="" id="{DF655E74-A91F-F74A-8D2D-F74944853BC0}"/>
                </a:ext>
              </a:extLst>
            </p:cNvPr>
            <p:cNvSpPr/>
            <p:nvPr/>
          </p:nvSpPr>
          <p:spPr>
            <a:xfrm>
              <a:off x="4671946" y="3921358"/>
              <a:ext cx="541078" cy="365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anose="02020603050405020304" pitchFamily="18" charset="0"/>
                  <a:cs typeface="Times New Roman" panose="02020603050405020304" pitchFamily="18" charset="0"/>
                </a:rPr>
                <a:t>21  2</a:t>
              </a:r>
            </a:p>
          </p:txBody>
        </p:sp>
        <p:cxnSp>
          <p:nvCxnSpPr>
            <p:cNvPr id="23" name="Straight Connector 22">
              <a:extLst>
                <a:ext uri="{FF2B5EF4-FFF2-40B4-BE49-F238E27FC236}">
                  <a16:creationId xmlns:a16="http://schemas.microsoft.com/office/drawing/2014/main" xmlns="" id="{F662846A-9ADC-057B-B8B9-26B8668B57AB}"/>
                </a:ext>
              </a:extLst>
            </p:cNvPr>
            <p:cNvCxnSpPr>
              <a:cxnSpLocks/>
            </p:cNvCxnSpPr>
            <p:nvPr/>
          </p:nvCxnSpPr>
          <p:spPr>
            <a:xfrm>
              <a:off x="4951309" y="3921358"/>
              <a:ext cx="0" cy="365931"/>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xmlns="" id="{2CC2DDD4-32CB-29CA-90E9-21F75FA3FD56}"/>
              </a:ext>
            </a:extLst>
          </p:cNvPr>
          <p:cNvGrpSpPr/>
          <p:nvPr/>
        </p:nvGrpSpPr>
        <p:grpSpPr>
          <a:xfrm>
            <a:off x="1366322" y="5421013"/>
            <a:ext cx="524324" cy="274639"/>
            <a:chOff x="4671946" y="3921358"/>
            <a:chExt cx="541078" cy="365931"/>
          </a:xfrm>
        </p:grpSpPr>
        <p:sp>
          <p:nvSpPr>
            <p:cNvPr id="25" name="Rectangle 24">
              <a:extLst>
                <a:ext uri="{FF2B5EF4-FFF2-40B4-BE49-F238E27FC236}">
                  <a16:creationId xmlns:a16="http://schemas.microsoft.com/office/drawing/2014/main" xmlns="" id="{347FC222-13D5-8E99-3FFD-2F0832F69D0E}"/>
                </a:ext>
              </a:extLst>
            </p:cNvPr>
            <p:cNvSpPr/>
            <p:nvPr/>
          </p:nvSpPr>
          <p:spPr>
            <a:xfrm>
              <a:off x="4671946" y="3921358"/>
              <a:ext cx="541078" cy="365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anose="02020603050405020304" pitchFamily="18" charset="0"/>
                  <a:cs typeface="Times New Roman" panose="02020603050405020304" pitchFamily="18" charset="0"/>
                </a:rPr>
                <a:t>21  1</a:t>
              </a:r>
            </a:p>
          </p:txBody>
        </p:sp>
        <p:cxnSp>
          <p:nvCxnSpPr>
            <p:cNvPr id="26" name="Straight Connector 25">
              <a:extLst>
                <a:ext uri="{FF2B5EF4-FFF2-40B4-BE49-F238E27FC236}">
                  <a16:creationId xmlns:a16="http://schemas.microsoft.com/office/drawing/2014/main" xmlns="" id="{69117B99-DF81-7AED-B5F2-331EF2CBDD7D}"/>
                </a:ext>
              </a:extLst>
            </p:cNvPr>
            <p:cNvCxnSpPr>
              <a:cxnSpLocks/>
            </p:cNvCxnSpPr>
            <p:nvPr/>
          </p:nvCxnSpPr>
          <p:spPr>
            <a:xfrm>
              <a:off x="4951309" y="3921358"/>
              <a:ext cx="0" cy="365931"/>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xmlns="" id="{19C6810F-CB3E-CDB4-D18E-EA41C6C5CB49}"/>
              </a:ext>
            </a:extLst>
          </p:cNvPr>
          <p:cNvGrpSpPr/>
          <p:nvPr/>
        </p:nvGrpSpPr>
        <p:grpSpPr>
          <a:xfrm>
            <a:off x="282768" y="5893165"/>
            <a:ext cx="524324" cy="274639"/>
            <a:chOff x="4671946" y="3921358"/>
            <a:chExt cx="541078" cy="365931"/>
          </a:xfrm>
          <a:solidFill>
            <a:srgbClr val="A254A0"/>
          </a:solidFill>
        </p:grpSpPr>
        <p:sp>
          <p:nvSpPr>
            <p:cNvPr id="29" name="Rectangle 28">
              <a:extLst>
                <a:ext uri="{FF2B5EF4-FFF2-40B4-BE49-F238E27FC236}">
                  <a16:creationId xmlns:a16="http://schemas.microsoft.com/office/drawing/2014/main" xmlns="" id="{1627F107-02E4-D567-E1A1-C161DB4846E7}"/>
                </a:ext>
              </a:extLst>
            </p:cNvPr>
            <p:cNvSpPr/>
            <p:nvPr/>
          </p:nvSpPr>
          <p:spPr>
            <a:xfrm>
              <a:off x="4671946" y="3921358"/>
              <a:ext cx="541078" cy="3659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anose="02020603050405020304" pitchFamily="18" charset="0"/>
                  <a:cs typeface="Times New Roman" panose="02020603050405020304" pitchFamily="18" charset="0"/>
                </a:rPr>
                <a:t>80  3</a:t>
              </a:r>
            </a:p>
          </p:txBody>
        </p:sp>
        <p:cxnSp>
          <p:nvCxnSpPr>
            <p:cNvPr id="30" name="Straight Connector 29">
              <a:extLst>
                <a:ext uri="{FF2B5EF4-FFF2-40B4-BE49-F238E27FC236}">
                  <a16:creationId xmlns:a16="http://schemas.microsoft.com/office/drawing/2014/main" xmlns="" id="{1297D2DA-945A-738F-5249-05517FAF2036}"/>
                </a:ext>
              </a:extLst>
            </p:cNvPr>
            <p:cNvCxnSpPr>
              <a:cxnSpLocks/>
            </p:cNvCxnSpPr>
            <p:nvPr/>
          </p:nvCxnSpPr>
          <p:spPr>
            <a:xfrm>
              <a:off x="4951309" y="3921358"/>
              <a:ext cx="0" cy="365931"/>
            </a:xfrm>
            <a:prstGeom prst="line">
              <a:avLst/>
            </a:prstGeom>
            <a:grpFill/>
            <a:ln>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xmlns="" id="{730A4C67-C9C6-60E3-186E-D857DF839017}"/>
              </a:ext>
            </a:extLst>
          </p:cNvPr>
          <p:cNvGrpSpPr/>
          <p:nvPr/>
        </p:nvGrpSpPr>
        <p:grpSpPr>
          <a:xfrm>
            <a:off x="820442" y="5893165"/>
            <a:ext cx="524324" cy="274639"/>
            <a:chOff x="4671946" y="3921358"/>
            <a:chExt cx="541078" cy="365931"/>
          </a:xfrm>
          <a:solidFill>
            <a:srgbClr val="A254A0"/>
          </a:solidFill>
        </p:grpSpPr>
        <p:sp>
          <p:nvSpPr>
            <p:cNvPr id="32" name="Rectangle 31">
              <a:extLst>
                <a:ext uri="{FF2B5EF4-FFF2-40B4-BE49-F238E27FC236}">
                  <a16:creationId xmlns:a16="http://schemas.microsoft.com/office/drawing/2014/main" xmlns="" id="{8AD0A461-2A33-964A-3FDA-FC9D0E83F93C}"/>
                </a:ext>
              </a:extLst>
            </p:cNvPr>
            <p:cNvSpPr/>
            <p:nvPr/>
          </p:nvSpPr>
          <p:spPr>
            <a:xfrm>
              <a:off x="4671946" y="3921358"/>
              <a:ext cx="541078" cy="3659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anose="02020603050405020304" pitchFamily="18" charset="0"/>
                  <a:cs typeface="Times New Roman" panose="02020603050405020304" pitchFamily="18" charset="0"/>
                </a:rPr>
                <a:t>80  2</a:t>
              </a:r>
            </a:p>
          </p:txBody>
        </p:sp>
        <p:cxnSp>
          <p:nvCxnSpPr>
            <p:cNvPr id="33" name="Straight Connector 32">
              <a:extLst>
                <a:ext uri="{FF2B5EF4-FFF2-40B4-BE49-F238E27FC236}">
                  <a16:creationId xmlns:a16="http://schemas.microsoft.com/office/drawing/2014/main" xmlns="" id="{6794546F-8A7F-CC4E-19B7-F232519BBAF7}"/>
                </a:ext>
              </a:extLst>
            </p:cNvPr>
            <p:cNvCxnSpPr>
              <a:cxnSpLocks/>
            </p:cNvCxnSpPr>
            <p:nvPr/>
          </p:nvCxnSpPr>
          <p:spPr>
            <a:xfrm>
              <a:off x="4951309" y="3921358"/>
              <a:ext cx="0" cy="365931"/>
            </a:xfrm>
            <a:prstGeom prst="line">
              <a:avLst/>
            </a:prstGeom>
            <a:grpFill/>
            <a:ln>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xmlns="" id="{778DA2CF-B5F2-5C8F-E293-5B67CADE0C3D}"/>
              </a:ext>
            </a:extLst>
          </p:cNvPr>
          <p:cNvGrpSpPr/>
          <p:nvPr/>
        </p:nvGrpSpPr>
        <p:grpSpPr>
          <a:xfrm>
            <a:off x="1361520" y="5893164"/>
            <a:ext cx="524324" cy="274639"/>
            <a:chOff x="4671946" y="3921358"/>
            <a:chExt cx="541078" cy="365931"/>
          </a:xfrm>
          <a:solidFill>
            <a:srgbClr val="A254A0"/>
          </a:solidFill>
        </p:grpSpPr>
        <p:sp>
          <p:nvSpPr>
            <p:cNvPr id="37" name="Rectangle 36">
              <a:extLst>
                <a:ext uri="{FF2B5EF4-FFF2-40B4-BE49-F238E27FC236}">
                  <a16:creationId xmlns:a16="http://schemas.microsoft.com/office/drawing/2014/main" xmlns="" id="{802651B8-1BCF-640E-E007-CC15AA7BF4D5}"/>
                </a:ext>
              </a:extLst>
            </p:cNvPr>
            <p:cNvSpPr/>
            <p:nvPr/>
          </p:nvSpPr>
          <p:spPr>
            <a:xfrm>
              <a:off x="4671946" y="3921358"/>
              <a:ext cx="541078" cy="3659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anose="02020603050405020304" pitchFamily="18" charset="0"/>
                  <a:cs typeface="Times New Roman" panose="02020603050405020304" pitchFamily="18" charset="0"/>
                </a:rPr>
                <a:t>80  1</a:t>
              </a:r>
            </a:p>
          </p:txBody>
        </p:sp>
        <p:cxnSp>
          <p:nvCxnSpPr>
            <p:cNvPr id="38" name="Straight Connector 37">
              <a:extLst>
                <a:ext uri="{FF2B5EF4-FFF2-40B4-BE49-F238E27FC236}">
                  <a16:creationId xmlns:a16="http://schemas.microsoft.com/office/drawing/2014/main" xmlns="" id="{6932153E-7AB8-319D-9EE2-F343977140BB}"/>
                </a:ext>
              </a:extLst>
            </p:cNvPr>
            <p:cNvCxnSpPr>
              <a:cxnSpLocks/>
            </p:cNvCxnSpPr>
            <p:nvPr/>
          </p:nvCxnSpPr>
          <p:spPr>
            <a:xfrm>
              <a:off x="4951309" y="3921358"/>
              <a:ext cx="0" cy="365931"/>
            </a:xfrm>
            <a:prstGeom prst="line">
              <a:avLst/>
            </a:prstGeom>
            <a:grpFill/>
            <a:ln>
              <a:solidFill>
                <a:srgbClr val="00FF00"/>
              </a:solidFill>
            </a:ln>
          </p:spPr>
          <p:style>
            <a:lnRef idx="1">
              <a:schemeClr val="accent1"/>
            </a:lnRef>
            <a:fillRef idx="0">
              <a:schemeClr val="accent1"/>
            </a:fillRef>
            <a:effectRef idx="0">
              <a:schemeClr val="accent1"/>
            </a:effectRef>
            <a:fontRef idx="minor">
              <a:schemeClr val="tx1"/>
            </a:fontRef>
          </p:style>
        </p:cxnSp>
      </p:grpSp>
      <p:pic>
        <p:nvPicPr>
          <p:cNvPr id="3" name="Graphic 2" descr="Computer with solid fill">
            <a:extLst>
              <a:ext uri="{FF2B5EF4-FFF2-40B4-BE49-F238E27FC236}">
                <a16:creationId xmlns:a16="http://schemas.microsoft.com/office/drawing/2014/main" xmlns="" id="{428852F4-70B7-2A2D-9132-572631F2760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18378" b="18820"/>
          <a:stretch/>
        </p:blipFill>
        <p:spPr>
          <a:xfrm>
            <a:off x="10305671" y="440900"/>
            <a:ext cx="1394110" cy="875526"/>
          </a:xfrm>
          <a:prstGeom prst="rect">
            <a:avLst/>
          </a:prstGeom>
        </p:spPr>
      </p:pic>
      <p:pic>
        <p:nvPicPr>
          <p:cNvPr id="9" name="Picture 4" descr="Cisco Catalyst IR1101 Rugged Router Expansion Modules, 58% OFF">
            <a:extLst>
              <a:ext uri="{FF2B5EF4-FFF2-40B4-BE49-F238E27FC236}">
                <a16:creationId xmlns:a16="http://schemas.microsoft.com/office/drawing/2014/main" xmlns="" id="{78085C79-DD6C-BB13-B749-C594985483D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1" t="39813" r="7068" b="39521"/>
          <a:stretch/>
        </p:blipFill>
        <p:spPr bwMode="auto">
          <a:xfrm flipH="1">
            <a:off x="3713316" y="4616564"/>
            <a:ext cx="1142555" cy="2862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isco Catalyst IR1101 Rugged Router Expansion Modules, 58% OFF">
            <a:extLst>
              <a:ext uri="{FF2B5EF4-FFF2-40B4-BE49-F238E27FC236}">
                <a16:creationId xmlns:a16="http://schemas.microsoft.com/office/drawing/2014/main" xmlns="" id="{2AFB1C0D-2EDE-475A-E095-5F4AF286CA2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1" t="39813" r="7068" b="39521"/>
          <a:stretch/>
        </p:blipFill>
        <p:spPr bwMode="auto">
          <a:xfrm flipH="1">
            <a:off x="7768372" y="4616563"/>
            <a:ext cx="1142555" cy="2862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isco Catalyst IR1101 Rugged Router Expansion Modules, 58% OFF">
            <a:extLst>
              <a:ext uri="{FF2B5EF4-FFF2-40B4-BE49-F238E27FC236}">
                <a16:creationId xmlns:a16="http://schemas.microsoft.com/office/drawing/2014/main" xmlns="" id="{0C7F45AB-1F72-64BE-EB1A-9865D29E7A4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1" t="39813" r="7068" b="39521"/>
          <a:stretch/>
        </p:blipFill>
        <p:spPr bwMode="auto">
          <a:xfrm flipH="1">
            <a:off x="7768372" y="2229220"/>
            <a:ext cx="1142555" cy="28621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xmlns="" id="{71B6901A-42A6-E825-E570-86F9FAE0FE2B}"/>
              </a:ext>
            </a:extLst>
          </p:cNvPr>
          <p:cNvCxnSpPr>
            <a:cxnSpLocks/>
            <a:stCxn id="9" idx="1"/>
            <a:endCxn id="15" idx="3"/>
          </p:cNvCxnSpPr>
          <p:nvPr/>
        </p:nvCxnSpPr>
        <p:spPr>
          <a:xfrm flipV="1">
            <a:off x="4855871" y="4759670"/>
            <a:ext cx="2912501" cy="1"/>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xmlns="" id="{33F9C774-3D95-A7B5-524D-02D5E7A178FF}"/>
              </a:ext>
            </a:extLst>
          </p:cNvPr>
          <p:cNvCxnSpPr>
            <a:cxnSpLocks/>
            <a:stCxn id="15" idx="0"/>
            <a:endCxn id="18" idx="2"/>
          </p:cNvCxnSpPr>
          <p:nvPr/>
        </p:nvCxnSpPr>
        <p:spPr>
          <a:xfrm flipV="1">
            <a:off x="8339649" y="2515433"/>
            <a:ext cx="0" cy="210113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xmlns="" id="{27BF312C-B08E-E0EE-33A4-6E1AF9BFE233}"/>
              </a:ext>
            </a:extLst>
          </p:cNvPr>
          <p:cNvCxnSpPr>
            <a:cxnSpLocks/>
            <a:stCxn id="9" idx="1"/>
            <a:endCxn id="18" idx="3"/>
          </p:cNvCxnSpPr>
          <p:nvPr/>
        </p:nvCxnSpPr>
        <p:spPr>
          <a:xfrm flipV="1">
            <a:off x="4855871" y="2372327"/>
            <a:ext cx="2912501" cy="2387344"/>
          </a:xfrm>
          <a:prstGeom prst="line">
            <a:avLst/>
          </a:prstGeom>
        </p:spPr>
        <p:style>
          <a:lnRef idx="1">
            <a:schemeClr val="dk1"/>
          </a:lnRef>
          <a:fillRef idx="0">
            <a:schemeClr val="dk1"/>
          </a:fillRef>
          <a:effectRef idx="0">
            <a:schemeClr val="dk1"/>
          </a:effectRef>
          <a:fontRef idx="minor">
            <a:schemeClr val="tx1"/>
          </a:fontRef>
        </p:style>
      </p:cxnSp>
      <p:cxnSp>
        <p:nvCxnSpPr>
          <p:cNvPr id="1025" name="Straight Connector 1024">
            <a:extLst>
              <a:ext uri="{FF2B5EF4-FFF2-40B4-BE49-F238E27FC236}">
                <a16:creationId xmlns:a16="http://schemas.microsoft.com/office/drawing/2014/main" xmlns="" id="{BABD801C-EFC3-1DD6-0565-91F84EA2FAF8}"/>
              </a:ext>
            </a:extLst>
          </p:cNvPr>
          <p:cNvCxnSpPr>
            <a:cxnSpLocks/>
            <a:stCxn id="18" idx="1"/>
            <a:endCxn id="3" idx="2"/>
          </p:cNvCxnSpPr>
          <p:nvPr/>
        </p:nvCxnSpPr>
        <p:spPr>
          <a:xfrm flipV="1">
            <a:off x="8910927" y="1316426"/>
            <a:ext cx="2091799" cy="1055901"/>
          </a:xfrm>
          <a:prstGeom prst="line">
            <a:avLst/>
          </a:prstGeom>
        </p:spPr>
        <p:style>
          <a:lnRef idx="1">
            <a:schemeClr val="dk1"/>
          </a:lnRef>
          <a:fillRef idx="0">
            <a:schemeClr val="dk1"/>
          </a:fillRef>
          <a:effectRef idx="0">
            <a:schemeClr val="dk1"/>
          </a:effectRef>
          <a:fontRef idx="minor">
            <a:schemeClr val="tx1"/>
          </a:fontRef>
        </p:style>
      </p:cxnSp>
      <p:sp>
        <p:nvSpPr>
          <p:cNvPr id="44" name="Rectangle 43">
            <a:extLst>
              <a:ext uri="{FF2B5EF4-FFF2-40B4-BE49-F238E27FC236}">
                <a16:creationId xmlns:a16="http://schemas.microsoft.com/office/drawing/2014/main" xmlns="" id="{0C881ACD-AEE7-4B3F-69BE-98EC77E0BB16}"/>
              </a:ext>
            </a:extLst>
          </p:cNvPr>
          <p:cNvSpPr/>
          <p:nvPr/>
        </p:nvSpPr>
        <p:spPr>
          <a:xfrm>
            <a:off x="9916455" y="500403"/>
            <a:ext cx="416812" cy="274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21</a:t>
            </a:r>
          </a:p>
        </p:txBody>
      </p:sp>
      <p:sp>
        <p:nvSpPr>
          <p:cNvPr id="45" name="Rectangle 44">
            <a:extLst>
              <a:ext uri="{FF2B5EF4-FFF2-40B4-BE49-F238E27FC236}">
                <a16:creationId xmlns:a16="http://schemas.microsoft.com/office/drawing/2014/main" xmlns="" id="{2D8AB16A-0F80-99A2-208A-FDEFAA4618A4}"/>
              </a:ext>
            </a:extLst>
          </p:cNvPr>
          <p:cNvSpPr/>
          <p:nvPr/>
        </p:nvSpPr>
        <p:spPr>
          <a:xfrm>
            <a:off x="9916455" y="850003"/>
            <a:ext cx="416812" cy="274636"/>
          </a:xfrm>
          <a:prstGeom prst="rect">
            <a:avLst/>
          </a:prstGeom>
          <a:solidFill>
            <a:srgbClr val="A254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80</a:t>
            </a:r>
          </a:p>
        </p:txBody>
      </p:sp>
    </p:spTree>
    <p:extLst>
      <p:ext uri="{BB962C8B-B14F-4D97-AF65-F5344CB8AC3E}">
        <p14:creationId xmlns:p14="http://schemas.microsoft.com/office/powerpoint/2010/main" val="181513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10" presetClass="entr" presetSubtype="0" fill="hold" nodeType="withEffect">
                                  <p:stCondLst>
                                    <p:cond delay="0"/>
                                  </p:stCondLst>
                                  <p:childTnLst>
                                    <p:set>
                                      <p:cBhvr>
                                        <p:cTn id="45" dur="1" fill="hold">
                                          <p:stCondLst>
                                            <p:cond delay="0"/>
                                          </p:stCondLst>
                                        </p:cTn>
                                        <p:tgtEl>
                                          <p:spTgt spid="1025"/>
                                        </p:tgtEl>
                                        <p:attrNameLst>
                                          <p:attrName>style.visibility</p:attrName>
                                        </p:attrNameLst>
                                      </p:cBhvr>
                                      <p:to>
                                        <p:strVal val="visible"/>
                                      </p:to>
                                    </p:set>
                                    <p:animEffect transition="in" filter="fade">
                                      <p:cBhvr>
                                        <p:cTn id="46" dur="500"/>
                                        <p:tgtEl>
                                          <p:spTgt spid="10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fade">
                                      <p:cBhvr>
                                        <p:cTn id="56" dur="500"/>
                                        <p:tgtEl>
                                          <p:spTgt spid="10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fade">
                                      <p:cBhvr>
                                        <p:cTn id="101" dur="500"/>
                                        <p:tgtEl>
                                          <p:spTgt spid="3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animBg="1"/>
      <p:bldP spid="16"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Computer with solid fill">
            <a:extLst>
              <a:ext uri="{FF2B5EF4-FFF2-40B4-BE49-F238E27FC236}">
                <a16:creationId xmlns:a16="http://schemas.microsoft.com/office/drawing/2014/main" xmlns="" id="{428852F4-70B7-2A2D-9132-572631F2760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378" b="18820"/>
          <a:stretch/>
        </p:blipFill>
        <p:spPr>
          <a:xfrm>
            <a:off x="10305671" y="440900"/>
            <a:ext cx="1394110" cy="875526"/>
          </a:xfrm>
          <a:prstGeom prst="rect">
            <a:avLst/>
          </a:prstGeom>
        </p:spPr>
      </p:pic>
      <p:cxnSp>
        <p:nvCxnSpPr>
          <p:cNvPr id="1025" name="Straight Connector 1024">
            <a:extLst>
              <a:ext uri="{FF2B5EF4-FFF2-40B4-BE49-F238E27FC236}">
                <a16:creationId xmlns:a16="http://schemas.microsoft.com/office/drawing/2014/main" xmlns="" id="{BABD801C-EFC3-1DD6-0565-91F84EA2FAF8}"/>
              </a:ext>
            </a:extLst>
          </p:cNvPr>
          <p:cNvCxnSpPr>
            <a:cxnSpLocks/>
            <a:stCxn id="18" idx="1"/>
            <a:endCxn id="3" idx="2"/>
          </p:cNvCxnSpPr>
          <p:nvPr/>
        </p:nvCxnSpPr>
        <p:spPr>
          <a:xfrm flipV="1">
            <a:off x="8910927" y="1316426"/>
            <a:ext cx="2091799" cy="1055901"/>
          </a:xfrm>
          <a:prstGeom prst="line">
            <a:avLst/>
          </a:prstGeom>
        </p:spPr>
        <p:style>
          <a:lnRef idx="1">
            <a:schemeClr val="dk1"/>
          </a:lnRef>
          <a:fillRef idx="0">
            <a:schemeClr val="dk1"/>
          </a:fillRef>
          <a:effectRef idx="0">
            <a:schemeClr val="dk1"/>
          </a:effectRef>
          <a:fontRef idx="minor">
            <a:schemeClr val="tx1"/>
          </a:fontRef>
        </p:style>
      </p:cxnSp>
      <p:pic>
        <p:nvPicPr>
          <p:cNvPr id="15" name="Picture 4" descr="Cisco Catalyst IR1101 Rugged Router Expansion Modules, 58% OFF">
            <a:extLst>
              <a:ext uri="{FF2B5EF4-FFF2-40B4-BE49-F238E27FC236}">
                <a16:creationId xmlns:a16="http://schemas.microsoft.com/office/drawing/2014/main" xmlns="" id="{2AFB1C0D-2EDE-475A-E095-5F4AF286CA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21" t="39813" r="7068" b="39521"/>
          <a:stretch/>
        </p:blipFill>
        <p:spPr bwMode="auto">
          <a:xfrm flipH="1">
            <a:off x="7768372" y="4616563"/>
            <a:ext cx="1142555" cy="2862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isco Catalyst IR1101 Rugged Router Expansion Modules, 58% OFF">
            <a:extLst>
              <a:ext uri="{FF2B5EF4-FFF2-40B4-BE49-F238E27FC236}">
                <a16:creationId xmlns:a16="http://schemas.microsoft.com/office/drawing/2014/main" xmlns="" id="{0C7F45AB-1F72-64BE-EB1A-9865D29E7A4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21" t="39813" r="7068" b="39521"/>
          <a:stretch/>
        </p:blipFill>
        <p:spPr bwMode="auto">
          <a:xfrm flipH="1">
            <a:off x="7768372" y="2229220"/>
            <a:ext cx="1142555" cy="286213"/>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xmlns="" id="{33F9C774-3D95-A7B5-524D-02D5E7A178FF}"/>
              </a:ext>
            </a:extLst>
          </p:cNvPr>
          <p:cNvCxnSpPr>
            <a:cxnSpLocks/>
            <a:stCxn id="15" idx="0"/>
            <a:endCxn id="18" idx="2"/>
          </p:cNvCxnSpPr>
          <p:nvPr/>
        </p:nvCxnSpPr>
        <p:spPr>
          <a:xfrm flipV="1">
            <a:off x="8339649" y="2515433"/>
            <a:ext cx="0" cy="210113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xmlns="" id="{71B6901A-42A6-E825-E570-86F9FAE0FE2B}"/>
              </a:ext>
            </a:extLst>
          </p:cNvPr>
          <p:cNvCxnSpPr>
            <a:cxnSpLocks/>
            <a:stCxn id="9" idx="1"/>
            <a:endCxn id="15" idx="3"/>
          </p:cNvCxnSpPr>
          <p:nvPr/>
        </p:nvCxnSpPr>
        <p:spPr>
          <a:xfrm flipV="1">
            <a:off x="4855871" y="4759670"/>
            <a:ext cx="2912501" cy="1"/>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xmlns="" id="{27BF312C-B08E-E0EE-33A4-6E1AF9BFE233}"/>
              </a:ext>
            </a:extLst>
          </p:cNvPr>
          <p:cNvCxnSpPr>
            <a:cxnSpLocks/>
            <a:stCxn id="9" idx="1"/>
            <a:endCxn id="18" idx="3"/>
          </p:cNvCxnSpPr>
          <p:nvPr/>
        </p:nvCxnSpPr>
        <p:spPr>
          <a:xfrm flipV="1">
            <a:off x="4855871" y="2372327"/>
            <a:ext cx="2912501" cy="2387344"/>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xmlns="" id="{DD5E72D1-0467-9BF1-B901-9AD2E249BE03}"/>
              </a:ext>
            </a:extLst>
          </p:cNvPr>
          <p:cNvCxnSpPr>
            <a:cxnSpLocks/>
            <a:stCxn id="4" idx="3"/>
            <a:endCxn id="9" idx="3"/>
          </p:cNvCxnSpPr>
          <p:nvPr/>
        </p:nvCxnSpPr>
        <p:spPr>
          <a:xfrm flipV="1">
            <a:off x="2073443" y="4759671"/>
            <a:ext cx="1639873" cy="1039036"/>
          </a:xfrm>
          <a:prstGeom prst="line">
            <a:avLst/>
          </a:prstGeom>
        </p:spPr>
        <p:style>
          <a:lnRef idx="1">
            <a:schemeClr val="dk1"/>
          </a:lnRef>
          <a:fillRef idx="0">
            <a:schemeClr val="dk1"/>
          </a:fillRef>
          <a:effectRef idx="0">
            <a:schemeClr val="dk1"/>
          </a:effectRef>
          <a:fontRef idx="minor">
            <a:schemeClr val="tx1"/>
          </a:fontRef>
        </p:style>
      </p:cxnSp>
      <p:pic>
        <p:nvPicPr>
          <p:cNvPr id="9" name="Picture 4" descr="Cisco Catalyst IR1101 Rugged Router Expansion Modules, 58% OFF">
            <a:extLst>
              <a:ext uri="{FF2B5EF4-FFF2-40B4-BE49-F238E27FC236}">
                <a16:creationId xmlns:a16="http://schemas.microsoft.com/office/drawing/2014/main" xmlns="" id="{78085C79-DD6C-BB13-B749-C594985483D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21" t="39813" r="7068" b="39521"/>
          <a:stretch/>
        </p:blipFill>
        <p:spPr bwMode="auto">
          <a:xfrm flipH="1">
            <a:off x="3713316" y="4616564"/>
            <a:ext cx="1142555" cy="2862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GIAO THỨC TCP/IP</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5"/>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206197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TCP</a:t>
            </a:r>
            <a:endParaRPr lang="en-US" sz="2400" kern="1200" dirty="0"/>
          </a:p>
        </p:txBody>
      </p:sp>
      <p:pic>
        <p:nvPicPr>
          <p:cNvPr id="4" name="Graphic 3" descr="Computer with solid fill">
            <a:extLst>
              <a:ext uri="{FF2B5EF4-FFF2-40B4-BE49-F238E27FC236}">
                <a16:creationId xmlns:a16="http://schemas.microsoft.com/office/drawing/2014/main" xmlns="" id="{9B651933-B00A-ABE1-09E1-D8E6A579858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378" b="18820"/>
          <a:stretch/>
        </p:blipFill>
        <p:spPr>
          <a:xfrm>
            <a:off x="679333" y="5360944"/>
            <a:ext cx="1394110" cy="875526"/>
          </a:xfrm>
          <a:prstGeom prst="rect">
            <a:avLst/>
          </a:prstGeom>
        </p:spPr>
      </p:pic>
      <p:pic>
        <p:nvPicPr>
          <p:cNvPr id="1026" name="Picture 2" descr="Microsoft Word Logo transparent PNG - StickPNG">
            <a:extLst>
              <a:ext uri="{FF2B5EF4-FFF2-40B4-BE49-F238E27FC236}">
                <a16:creationId xmlns:a16="http://schemas.microsoft.com/office/drawing/2014/main" xmlns="" id="{5B9F5BC0-0B7C-B358-A1CB-28CC1430D35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6780" b="94350" l="9507" r="89789">
                        <a14:foregroundMark x1="28521" y1="36158" x2="44366" y2="63277"/>
                        <a14:foregroundMark x1="21831" y1="44068" x2="29225" y2="53107"/>
                        <a14:foregroundMark x1="49648" y1="92655" x2="61620" y2="94915"/>
                        <a14:foregroundMark x1="48944" y1="7910" x2="56690" y2="6780"/>
                        <a14:foregroundMark x1="35915" y1="39548" x2="46479" y2="47458"/>
                      </a14:backgroundRemoval>
                    </a14:imgEffect>
                  </a14:imgLayer>
                </a14:imgProps>
              </a:ext>
              <a:ext uri="{28A0092B-C50C-407E-A947-70E740481C1C}">
                <a14:useLocalDpi xmlns:a14="http://schemas.microsoft.com/office/drawing/2010/main" val="0"/>
              </a:ext>
            </a:extLst>
          </a:blip>
          <a:srcRect l="14919" r="18172"/>
          <a:stretch/>
        </p:blipFill>
        <p:spPr bwMode="auto">
          <a:xfrm>
            <a:off x="821541" y="5607802"/>
            <a:ext cx="270490" cy="2519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ssenger Logo Png - Free Vectors &amp; PSDs to Download">
            <a:extLst>
              <a:ext uri="{FF2B5EF4-FFF2-40B4-BE49-F238E27FC236}">
                <a16:creationId xmlns:a16="http://schemas.microsoft.com/office/drawing/2014/main" xmlns="" id="{D2CC5241-CFF9-1A12-7964-C0A111C03D1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30555" t="23049" r="30554" b="21818"/>
          <a:stretch/>
        </p:blipFill>
        <p:spPr bwMode="auto">
          <a:xfrm>
            <a:off x="1147752" y="5588052"/>
            <a:ext cx="293842" cy="29145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B318C54D-EDE8-6767-F212-53990A25ADB4}"/>
              </a:ext>
            </a:extLst>
          </p:cNvPr>
          <p:cNvSpPr/>
          <p:nvPr/>
        </p:nvSpPr>
        <p:spPr>
          <a:xfrm>
            <a:off x="2045162" y="5432418"/>
            <a:ext cx="416812" cy="274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21</a:t>
            </a:r>
          </a:p>
        </p:txBody>
      </p:sp>
      <p:sp>
        <p:nvSpPr>
          <p:cNvPr id="16" name="Rectangle 15">
            <a:extLst>
              <a:ext uri="{FF2B5EF4-FFF2-40B4-BE49-F238E27FC236}">
                <a16:creationId xmlns:a16="http://schemas.microsoft.com/office/drawing/2014/main" xmlns="" id="{DBCE0070-D105-DCD0-EDB9-FD0E74F3CC9E}"/>
              </a:ext>
            </a:extLst>
          </p:cNvPr>
          <p:cNvSpPr/>
          <p:nvPr/>
        </p:nvSpPr>
        <p:spPr>
          <a:xfrm>
            <a:off x="2045162" y="5908193"/>
            <a:ext cx="416812" cy="274636"/>
          </a:xfrm>
          <a:prstGeom prst="rect">
            <a:avLst/>
          </a:prstGeom>
          <a:solidFill>
            <a:srgbClr val="A254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80</a:t>
            </a:r>
          </a:p>
        </p:txBody>
      </p:sp>
      <p:grpSp>
        <p:nvGrpSpPr>
          <p:cNvPr id="20" name="Group 19">
            <a:extLst>
              <a:ext uri="{FF2B5EF4-FFF2-40B4-BE49-F238E27FC236}">
                <a16:creationId xmlns:a16="http://schemas.microsoft.com/office/drawing/2014/main" xmlns="" id="{38E0A538-9C06-7EA9-472F-305507FFD2E3}"/>
              </a:ext>
            </a:extLst>
          </p:cNvPr>
          <p:cNvGrpSpPr/>
          <p:nvPr/>
        </p:nvGrpSpPr>
        <p:grpSpPr>
          <a:xfrm>
            <a:off x="287570" y="5421014"/>
            <a:ext cx="524324" cy="274639"/>
            <a:chOff x="4671946" y="3921358"/>
            <a:chExt cx="541078" cy="365931"/>
          </a:xfrm>
        </p:grpSpPr>
        <p:sp>
          <p:nvSpPr>
            <p:cNvPr id="17" name="Rectangle 16">
              <a:extLst>
                <a:ext uri="{FF2B5EF4-FFF2-40B4-BE49-F238E27FC236}">
                  <a16:creationId xmlns:a16="http://schemas.microsoft.com/office/drawing/2014/main" xmlns="" id="{7B11E01B-1D27-D065-68F0-A570BF7CE1E7}"/>
                </a:ext>
              </a:extLst>
            </p:cNvPr>
            <p:cNvSpPr/>
            <p:nvPr/>
          </p:nvSpPr>
          <p:spPr>
            <a:xfrm>
              <a:off x="4671946" y="3921358"/>
              <a:ext cx="541078" cy="365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anose="02020603050405020304" pitchFamily="18" charset="0"/>
                  <a:cs typeface="Times New Roman" panose="02020603050405020304" pitchFamily="18" charset="0"/>
                </a:rPr>
                <a:t>21  3</a:t>
              </a:r>
            </a:p>
          </p:txBody>
        </p:sp>
        <p:cxnSp>
          <p:nvCxnSpPr>
            <p:cNvPr id="19" name="Straight Connector 18">
              <a:extLst>
                <a:ext uri="{FF2B5EF4-FFF2-40B4-BE49-F238E27FC236}">
                  <a16:creationId xmlns:a16="http://schemas.microsoft.com/office/drawing/2014/main" xmlns="" id="{F89AF9C4-3BE5-B1CF-7E03-AA14F57E7243}"/>
                </a:ext>
              </a:extLst>
            </p:cNvPr>
            <p:cNvCxnSpPr>
              <a:cxnSpLocks/>
            </p:cNvCxnSpPr>
            <p:nvPr/>
          </p:nvCxnSpPr>
          <p:spPr>
            <a:xfrm>
              <a:off x="4951309" y="3921358"/>
              <a:ext cx="0" cy="365931"/>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xmlns="" id="{60DB34FA-B89F-F1BA-0F25-EAA6D988C28E}"/>
              </a:ext>
            </a:extLst>
          </p:cNvPr>
          <p:cNvGrpSpPr/>
          <p:nvPr/>
        </p:nvGrpSpPr>
        <p:grpSpPr>
          <a:xfrm>
            <a:off x="825244" y="5421014"/>
            <a:ext cx="524324" cy="274639"/>
            <a:chOff x="4671946" y="3921358"/>
            <a:chExt cx="541078" cy="365931"/>
          </a:xfrm>
        </p:grpSpPr>
        <p:sp>
          <p:nvSpPr>
            <p:cNvPr id="22" name="Rectangle 21">
              <a:extLst>
                <a:ext uri="{FF2B5EF4-FFF2-40B4-BE49-F238E27FC236}">
                  <a16:creationId xmlns:a16="http://schemas.microsoft.com/office/drawing/2014/main" xmlns="" id="{DF655E74-A91F-F74A-8D2D-F74944853BC0}"/>
                </a:ext>
              </a:extLst>
            </p:cNvPr>
            <p:cNvSpPr/>
            <p:nvPr/>
          </p:nvSpPr>
          <p:spPr>
            <a:xfrm>
              <a:off x="4671946" y="3921358"/>
              <a:ext cx="541078" cy="365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anose="02020603050405020304" pitchFamily="18" charset="0"/>
                  <a:cs typeface="Times New Roman" panose="02020603050405020304" pitchFamily="18" charset="0"/>
                </a:rPr>
                <a:t>21  2</a:t>
              </a:r>
            </a:p>
          </p:txBody>
        </p:sp>
        <p:cxnSp>
          <p:nvCxnSpPr>
            <p:cNvPr id="23" name="Straight Connector 22">
              <a:extLst>
                <a:ext uri="{FF2B5EF4-FFF2-40B4-BE49-F238E27FC236}">
                  <a16:creationId xmlns:a16="http://schemas.microsoft.com/office/drawing/2014/main" xmlns="" id="{F662846A-9ADC-057B-B8B9-26B8668B57AB}"/>
                </a:ext>
              </a:extLst>
            </p:cNvPr>
            <p:cNvCxnSpPr>
              <a:cxnSpLocks/>
            </p:cNvCxnSpPr>
            <p:nvPr/>
          </p:nvCxnSpPr>
          <p:spPr>
            <a:xfrm>
              <a:off x="4951309" y="3921358"/>
              <a:ext cx="0" cy="365931"/>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xmlns="" id="{2CC2DDD4-32CB-29CA-90E9-21F75FA3FD56}"/>
              </a:ext>
            </a:extLst>
          </p:cNvPr>
          <p:cNvGrpSpPr/>
          <p:nvPr/>
        </p:nvGrpSpPr>
        <p:grpSpPr>
          <a:xfrm>
            <a:off x="1366322" y="5421013"/>
            <a:ext cx="524324" cy="274639"/>
            <a:chOff x="4671946" y="3921358"/>
            <a:chExt cx="541078" cy="365931"/>
          </a:xfrm>
        </p:grpSpPr>
        <p:sp>
          <p:nvSpPr>
            <p:cNvPr id="25" name="Rectangle 24">
              <a:extLst>
                <a:ext uri="{FF2B5EF4-FFF2-40B4-BE49-F238E27FC236}">
                  <a16:creationId xmlns:a16="http://schemas.microsoft.com/office/drawing/2014/main" xmlns="" id="{347FC222-13D5-8E99-3FFD-2F0832F69D0E}"/>
                </a:ext>
              </a:extLst>
            </p:cNvPr>
            <p:cNvSpPr/>
            <p:nvPr/>
          </p:nvSpPr>
          <p:spPr>
            <a:xfrm>
              <a:off x="4671946" y="3921358"/>
              <a:ext cx="541078" cy="365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anose="02020603050405020304" pitchFamily="18" charset="0"/>
                  <a:cs typeface="Times New Roman" panose="02020603050405020304" pitchFamily="18" charset="0"/>
                </a:rPr>
                <a:t>21  1</a:t>
              </a:r>
            </a:p>
          </p:txBody>
        </p:sp>
        <p:cxnSp>
          <p:nvCxnSpPr>
            <p:cNvPr id="26" name="Straight Connector 25">
              <a:extLst>
                <a:ext uri="{FF2B5EF4-FFF2-40B4-BE49-F238E27FC236}">
                  <a16:creationId xmlns:a16="http://schemas.microsoft.com/office/drawing/2014/main" xmlns="" id="{69117B99-DF81-7AED-B5F2-331EF2CBDD7D}"/>
                </a:ext>
              </a:extLst>
            </p:cNvPr>
            <p:cNvCxnSpPr>
              <a:cxnSpLocks/>
            </p:cNvCxnSpPr>
            <p:nvPr/>
          </p:nvCxnSpPr>
          <p:spPr>
            <a:xfrm>
              <a:off x="4951309" y="3921358"/>
              <a:ext cx="0" cy="365931"/>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xmlns="" id="{19C6810F-CB3E-CDB4-D18E-EA41C6C5CB49}"/>
              </a:ext>
            </a:extLst>
          </p:cNvPr>
          <p:cNvGrpSpPr/>
          <p:nvPr/>
        </p:nvGrpSpPr>
        <p:grpSpPr>
          <a:xfrm>
            <a:off x="282768" y="5893165"/>
            <a:ext cx="524324" cy="274639"/>
            <a:chOff x="4671946" y="3921358"/>
            <a:chExt cx="541078" cy="365931"/>
          </a:xfrm>
          <a:solidFill>
            <a:srgbClr val="A254A0"/>
          </a:solidFill>
        </p:grpSpPr>
        <p:sp>
          <p:nvSpPr>
            <p:cNvPr id="29" name="Rectangle 28">
              <a:extLst>
                <a:ext uri="{FF2B5EF4-FFF2-40B4-BE49-F238E27FC236}">
                  <a16:creationId xmlns:a16="http://schemas.microsoft.com/office/drawing/2014/main" xmlns="" id="{1627F107-02E4-D567-E1A1-C161DB4846E7}"/>
                </a:ext>
              </a:extLst>
            </p:cNvPr>
            <p:cNvSpPr/>
            <p:nvPr/>
          </p:nvSpPr>
          <p:spPr>
            <a:xfrm>
              <a:off x="4671946" y="3921358"/>
              <a:ext cx="541078" cy="3659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anose="02020603050405020304" pitchFamily="18" charset="0"/>
                  <a:cs typeface="Times New Roman" panose="02020603050405020304" pitchFamily="18" charset="0"/>
                </a:rPr>
                <a:t>80  3</a:t>
              </a:r>
            </a:p>
          </p:txBody>
        </p:sp>
        <p:cxnSp>
          <p:nvCxnSpPr>
            <p:cNvPr id="30" name="Straight Connector 29">
              <a:extLst>
                <a:ext uri="{FF2B5EF4-FFF2-40B4-BE49-F238E27FC236}">
                  <a16:creationId xmlns:a16="http://schemas.microsoft.com/office/drawing/2014/main" xmlns="" id="{1297D2DA-945A-738F-5249-05517FAF2036}"/>
                </a:ext>
              </a:extLst>
            </p:cNvPr>
            <p:cNvCxnSpPr>
              <a:cxnSpLocks/>
            </p:cNvCxnSpPr>
            <p:nvPr/>
          </p:nvCxnSpPr>
          <p:spPr>
            <a:xfrm>
              <a:off x="4951309" y="3921358"/>
              <a:ext cx="0" cy="365931"/>
            </a:xfrm>
            <a:prstGeom prst="line">
              <a:avLst/>
            </a:prstGeom>
            <a:grpFill/>
            <a:ln>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xmlns="" id="{730A4C67-C9C6-60E3-186E-D857DF839017}"/>
              </a:ext>
            </a:extLst>
          </p:cNvPr>
          <p:cNvGrpSpPr/>
          <p:nvPr/>
        </p:nvGrpSpPr>
        <p:grpSpPr>
          <a:xfrm>
            <a:off x="820442" y="5893165"/>
            <a:ext cx="524324" cy="274639"/>
            <a:chOff x="4671946" y="3921358"/>
            <a:chExt cx="541078" cy="365931"/>
          </a:xfrm>
          <a:solidFill>
            <a:srgbClr val="A254A0"/>
          </a:solidFill>
        </p:grpSpPr>
        <p:sp>
          <p:nvSpPr>
            <p:cNvPr id="32" name="Rectangle 31">
              <a:extLst>
                <a:ext uri="{FF2B5EF4-FFF2-40B4-BE49-F238E27FC236}">
                  <a16:creationId xmlns:a16="http://schemas.microsoft.com/office/drawing/2014/main" xmlns="" id="{8AD0A461-2A33-964A-3FDA-FC9D0E83F93C}"/>
                </a:ext>
              </a:extLst>
            </p:cNvPr>
            <p:cNvSpPr/>
            <p:nvPr/>
          </p:nvSpPr>
          <p:spPr>
            <a:xfrm>
              <a:off x="4671946" y="3921358"/>
              <a:ext cx="541078" cy="3659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anose="02020603050405020304" pitchFamily="18" charset="0"/>
                  <a:cs typeface="Times New Roman" panose="02020603050405020304" pitchFamily="18" charset="0"/>
                </a:rPr>
                <a:t>80  2</a:t>
              </a:r>
            </a:p>
          </p:txBody>
        </p:sp>
        <p:cxnSp>
          <p:nvCxnSpPr>
            <p:cNvPr id="33" name="Straight Connector 32">
              <a:extLst>
                <a:ext uri="{FF2B5EF4-FFF2-40B4-BE49-F238E27FC236}">
                  <a16:creationId xmlns:a16="http://schemas.microsoft.com/office/drawing/2014/main" xmlns="" id="{6794546F-8A7F-CC4E-19B7-F232519BBAF7}"/>
                </a:ext>
              </a:extLst>
            </p:cNvPr>
            <p:cNvCxnSpPr>
              <a:cxnSpLocks/>
            </p:cNvCxnSpPr>
            <p:nvPr/>
          </p:nvCxnSpPr>
          <p:spPr>
            <a:xfrm>
              <a:off x="4951309" y="3921358"/>
              <a:ext cx="0" cy="365931"/>
            </a:xfrm>
            <a:prstGeom prst="line">
              <a:avLst/>
            </a:prstGeom>
            <a:grpFill/>
            <a:ln>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xmlns="" id="{778DA2CF-B5F2-5C8F-E293-5B67CADE0C3D}"/>
              </a:ext>
            </a:extLst>
          </p:cNvPr>
          <p:cNvGrpSpPr/>
          <p:nvPr/>
        </p:nvGrpSpPr>
        <p:grpSpPr>
          <a:xfrm>
            <a:off x="1361520" y="5893164"/>
            <a:ext cx="524324" cy="274639"/>
            <a:chOff x="4671946" y="3921358"/>
            <a:chExt cx="541078" cy="365931"/>
          </a:xfrm>
          <a:solidFill>
            <a:srgbClr val="A254A0"/>
          </a:solidFill>
        </p:grpSpPr>
        <p:sp>
          <p:nvSpPr>
            <p:cNvPr id="37" name="Rectangle 36">
              <a:extLst>
                <a:ext uri="{FF2B5EF4-FFF2-40B4-BE49-F238E27FC236}">
                  <a16:creationId xmlns:a16="http://schemas.microsoft.com/office/drawing/2014/main" xmlns="" id="{802651B8-1BCF-640E-E007-CC15AA7BF4D5}"/>
                </a:ext>
              </a:extLst>
            </p:cNvPr>
            <p:cNvSpPr/>
            <p:nvPr/>
          </p:nvSpPr>
          <p:spPr>
            <a:xfrm>
              <a:off x="4671946" y="3921358"/>
              <a:ext cx="541078" cy="3659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anose="02020603050405020304" pitchFamily="18" charset="0"/>
                  <a:cs typeface="Times New Roman" panose="02020603050405020304" pitchFamily="18" charset="0"/>
                </a:rPr>
                <a:t>80  1</a:t>
              </a:r>
            </a:p>
          </p:txBody>
        </p:sp>
        <p:cxnSp>
          <p:nvCxnSpPr>
            <p:cNvPr id="38" name="Straight Connector 37">
              <a:extLst>
                <a:ext uri="{FF2B5EF4-FFF2-40B4-BE49-F238E27FC236}">
                  <a16:creationId xmlns:a16="http://schemas.microsoft.com/office/drawing/2014/main" xmlns="" id="{6932153E-7AB8-319D-9EE2-F343977140BB}"/>
                </a:ext>
              </a:extLst>
            </p:cNvPr>
            <p:cNvCxnSpPr>
              <a:cxnSpLocks/>
            </p:cNvCxnSpPr>
            <p:nvPr/>
          </p:nvCxnSpPr>
          <p:spPr>
            <a:xfrm>
              <a:off x="4951309" y="3921358"/>
              <a:ext cx="0" cy="365931"/>
            </a:xfrm>
            <a:prstGeom prst="line">
              <a:avLst/>
            </a:prstGeom>
            <a:grpFill/>
            <a:ln>
              <a:solidFill>
                <a:srgbClr val="00FF00"/>
              </a:solidFil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xmlns="" id="{0C881ACD-AEE7-4B3F-69BE-98EC77E0BB16}"/>
              </a:ext>
            </a:extLst>
          </p:cNvPr>
          <p:cNvSpPr/>
          <p:nvPr/>
        </p:nvSpPr>
        <p:spPr>
          <a:xfrm>
            <a:off x="9916455" y="500403"/>
            <a:ext cx="416812" cy="274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21</a:t>
            </a:r>
          </a:p>
        </p:txBody>
      </p:sp>
      <p:sp>
        <p:nvSpPr>
          <p:cNvPr id="45" name="Rectangle 44">
            <a:extLst>
              <a:ext uri="{FF2B5EF4-FFF2-40B4-BE49-F238E27FC236}">
                <a16:creationId xmlns:a16="http://schemas.microsoft.com/office/drawing/2014/main" xmlns="" id="{2D8AB16A-0F80-99A2-208A-FDEFAA4618A4}"/>
              </a:ext>
            </a:extLst>
          </p:cNvPr>
          <p:cNvSpPr/>
          <p:nvPr/>
        </p:nvSpPr>
        <p:spPr>
          <a:xfrm>
            <a:off x="9916455" y="850003"/>
            <a:ext cx="416812" cy="274636"/>
          </a:xfrm>
          <a:prstGeom prst="rect">
            <a:avLst/>
          </a:prstGeom>
          <a:solidFill>
            <a:srgbClr val="A254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80</a:t>
            </a:r>
          </a:p>
        </p:txBody>
      </p:sp>
      <p:graphicFrame>
        <p:nvGraphicFramePr>
          <p:cNvPr id="40" name="Diagram 39">
            <a:extLst>
              <a:ext uri="{FF2B5EF4-FFF2-40B4-BE49-F238E27FC236}">
                <a16:creationId xmlns:a16="http://schemas.microsoft.com/office/drawing/2014/main" xmlns="" id="{C5229415-EA10-4782-124E-4CF84DA172F0}"/>
              </a:ext>
            </a:extLst>
          </p:cNvPr>
          <p:cNvGraphicFramePr/>
          <p:nvPr>
            <p:extLst>
              <p:ext uri="{D42A27DB-BD31-4B8C-83A1-F6EECF244321}">
                <p14:modId xmlns:p14="http://schemas.microsoft.com/office/powerpoint/2010/main" val="3503772787"/>
              </p:ext>
            </p:extLst>
          </p:nvPr>
        </p:nvGraphicFramePr>
        <p:xfrm>
          <a:off x="888612" y="1348887"/>
          <a:ext cx="6671685" cy="278193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 name="Picture 4" descr="IoT] Bài 9: Tìm hiểu giao thức TCP và UDP - Tự học IoT, Lập trình nhúng">
            <a:extLst>
              <a:ext uri="{FF2B5EF4-FFF2-40B4-BE49-F238E27FC236}">
                <a16:creationId xmlns:a16="http://schemas.microsoft.com/office/drawing/2014/main" xmlns="" id="{9DEFD38D-155B-C400-0855-8436A96151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02476" y="4191764"/>
            <a:ext cx="4722773" cy="2376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14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3.33333E-6 L 0.05495 0.00439 " pathEditMode="relative" rAng="0" ptsTypes="AA">
                                      <p:cBhvr>
                                        <p:cTn id="6" dur="1000" fill="hold"/>
                                        <p:tgtEl>
                                          <p:spTgt spid="24"/>
                                        </p:tgtEl>
                                        <p:attrNameLst>
                                          <p:attrName>ppt_x</p:attrName>
                                          <p:attrName>ppt_y</p:attrName>
                                        </p:attrNameLst>
                                      </p:cBhvr>
                                      <p:rCtr x="2747" y="208"/>
                                    </p:animMotion>
                                  </p:childTnLst>
                                </p:cTn>
                              </p:par>
                            </p:childTnLst>
                          </p:cTn>
                        </p:par>
                        <p:par>
                          <p:cTn id="7" fill="hold">
                            <p:stCondLst>
                              <p:cond delay="1000"/>
                            </p:stCondLst>
                            <p:childTnLst>
                              <p:par>
                                <p:cTn id="8" presetID="56" presetClass="path" presetSubtype="0" accel="50000" decel="50000" fill="hold" nodeType="afterEffect">
                                  <p:stCondLst>
                                    <p:cond delay="0"/>
                                  </p:stCondLst>
                                  <p:childTnLst>
                                    <p:animMotion origin="layout" path="M 0.05495 0.00439 L 0.23959 -0.11644 " pathEditMode="relative" rAng="0" ptsTypes="AA">
                                      <p:cBhvr>
                                        <p:cTn id="9" dur="1000" fill="hold"/>
                                        <p:tgtEl>
                                          <p:spTgt spid="24"/>
                                        </p:tgtEl>
                                        <p:attrNameLst>
                                          <p:attrName>ppt_x</p:attrName>
                                          <p:attrName>ppt_y</p:attrName>
                                        </p:attrNameLst>
                                      </p:cBhvr>
                                      <p:rCtr x="9232" y="-6042"/>
                                    </p:animMotion>
                                  </p:childTnLst>
                                </p:cTn>
                              </p:par>
                            </p:childTnLst>
                          </p:cTn>
                        </p:par>
                        <p:par>
                          <p:cTn id="10" fill="hold">
                            <p:stCondLst>
                              <p:cond delay="2000"/>
                            </p:stCondLst>
                            <p:childTnLst>
                              <p:par>
                                <p:cTn id="11" presetID="63" presetClass="path" presetSubtype="0" accel="50000" decel="50000" fill="hold" nodeType="afterEffect">
                                  <p:stCondLst>
                                    <p:cond delay="0"/>
                                  </p:stCondLst>
                                  <p:childTnLst>
                                    <p:animMotion origin="layout" path="M -3.125E-6 3.33333E-6 L 0.05534 3.33333E-6 " pathEditMode="relative" rAng="0" ptsTypes="AA">
                                      <p:cBhvr>
                                        <p:cTn id="12" dur="1000" fill="hold"/>
                                        <p:tgtEl>
                                          <p:spTgt spid="34"/>
                                        </p:tgtEl>
                                        <p:attrNameLst>
                                          <p:attrName>ppt_x</p:attrName>
                                          <p:attrName>ppt_y</p:attrName>
                                        </p:attrNameLst>
                                      </p:cBhvr>
                                      <p:rCtr x="2760" y="0"/>
                                    </p:animMotion>
                                  </p:childTnLst>
                                </p:cTn>
                              </p:par>
                            </p:childTnLst>
                          </p:cTn>
                        </p:par>
                        <p:par>
                          <p:cTn id="13" fill="hold">
                            <p:stCondLst>
                              <p:cond delay="3000"/>
                            </p:stCondLst>
                            <p:childTnLst>
                              <p:par>
                                <p:cTn id="14" presetID="56" presetClass="path" presetSubtype="0" accel="50000" decel="50000" fill="hold" nodeType="afterEffect">
                                  <p:stCondLst>
                                    <p:cond delay="0"/>
                                  </p:stCondLst>
                                  <p:childTnLst>
                                    <p:animMotion origin="layout" path="M 0.05534 3.33333E-6 L 0.19519 -0.18519 " pathEditMode="relative" rAng="0" ptsTypes="AA">
                                      <p:cBhvr>
                                        <p:cTn id="15" dur="1000" fill="hold"/>
                                        <p:tgtEl>
                                          <p:spTgt spid="34"/>
                                        </p:tgtEl>
                                        <p:attrNameLst>
                                          <p:attrName>ppt_x</p:attrName>
                                          <p:attrName>ppt_y</p:attrName>
                                        </p:attrNameLst>
                                      </p:cBhvr>
                                      <p:rCtr x="6992" y="-9259"/>
                                    </p:animMotion>
                                  </p:childTnLst>
                                </p:cTn>
                              </p:par>
                            </p:childTnLst>
                          </p:cTn>
                        </p:par>
                        <p:par>
                          <p:cTn id="16" fill="hold">
                            <p:stCondLst>
                              <p:cond delay="4000"/>
                            </p:stCondLst>
                            <p:childTnLst>
                              <p:par>
                                <p:cTn id="17" presetID="63" presetClass="path" presetSubtype="0" accel="50000" decel="50000" fill="hold" nodeType="afterEffect">
                                  <p:stCondLst>
                                    <p:cond delay="0"/>
                                  </p:stCondLst>
                                  <p:childTnLst>
                                    <p:animMotion origin="layout" path="M -2.70833E-6 3.33333E-6 L 0.09935 0.00439 " pathEditMode="relative" rAng="0" ptsTypes="AA">
                                      <p:cBhvr>
                                        <p:cTn id="18" dur="1000" fill="hold"/>
                                        <p:tgtEl>
                                          <p:spTgt spid="21"/>
                                        </p:tgtEl>
                                        <p:attrNameLst>
                                          <p:attrName>ppt_x</p:attrName>
                                          <p:attrName>ppt_y</p:attrName>
                                        </p:attrNameLst>
                                      </p:cBhvr>
                                      <p:rCtr x="4961" y="208"/>
                                    </p:animMotion>
                                  </p:childTnLst>
                                </p:cTn>
                              </p:par>
                            </p:childTnLst>
                          </p:cTn>
                        </p:par>
                        <p:par>
                          <p:cTn id="19" fill="hold">
                            <p:stCondLst>
                              <p:cond delay="5000"/>
                            </p:stCondLst>
                            <p:childTnLst>
                              <p:par>
                                <p:cTn id="20" presetID="56" presetClass="path" presetSubtype="0" accel="50000" decel="50000" fill="hold" nodeType="afterEffect">
                                  <p:stCondLst>
                                    <p:cond delay="0"/>
                                  </p:stCondLst>
                                  <p:childTnLst>
                                    <p:animMotion origin="layout" path="M 0.09935 0.00439 L 0.19297 -0.11644 " pathEditMode="relative" rAng="0" ptsTypes="AA">
                                      <p:cBhvr>
                                        <p:cTn id="21" dur="1000" fill="hold"/>
                                        <p:tgtEl>
                                          <p:spTgt spid="21"/>
                                        </p:tgtEl>
                                        <p:attrNameLst>
                                          <p:attrName>ppt_x</p:attrName>
                                          <p:attrName>ppt_y</p:attrName>
                                        </p:attrNameLst>
                                      </p:cBhvr>
                                      <p:rCtr x="4674" y="-6042"/>
                                    </p:animMotion>
                                  </p:childTnLst>
                                </p:cTn>
                              </p:par>
                            </p:childTnLst>
                          </p:cTn>
                        </p:par>
                        <p:par>
                          <p:cTn id="22" fill="hold">
                            <p:stCondLst>
                              <p:cond delay="6000"/>
                            </p:stCondLst>
                            <p:childTnLst>
                              <p:par>
                                <p:cTn id="23" presetID="63" presetClass="path" presetSubtype="0" accel="50000" decel="50000" fill="hold" nodeType="afterEffect">
                                  <p:stCondLst>
                                    <p:cond delay="0"/>
                                  </p:stCondLst>
                                  <p:childTnLst>
                                    <p:animMotion origin="layout" path="M -2.08333E-6 3.33333E-6 L 0.09974 3.33333E-6 " pathEditMode="relative" rAng="0" ptsTypes="AA">
                                      <p:cBhvr>
                                        <p:cTn id="24" dur="1000" fill="hold"/>
                                        <p:tgtEl>
                                          <p:spTgt spid="31"/>
                                        </p:tgtEl>
                                        <p:attrNameLst>
                                          <p:attrName>ppt_x</p:attrName>
                                          <p:attrName>ppt_y</p:attrName>
                                        </p:attrNameLst>
                                      </p:cBhvr>
                                      <p:rCtr x="4987" y="0"/>
                                    </p:animMotion>
                                  </p:childTnLst>
                                </p:cTn>
                              </p:par>
                            </p:childTnLst>
                          </p:cTn>
                        </p:par>
                        <p:par>
                          <p:cTn id="25" fill="hold">
                            <p:stCondLst>
                              <p:cond delay="7000"/>
                            </p:stCondLst>
                            <p:childTnLst>
                              <p:par>
                                <p:cTn id="26" presetID="56" presetClass="path" presetSubtype="0" accel="50000" decel="50000" fill="hold" nodeType="afterEffect">
                                  <p:stCondLst>
                                    <p:cond delay="0"/>
                                  </p:stCondLst>
                                  <p:childTnLst>
                                    <p:animMotion origin="layout" path="M 0.09974 3.33333E-6 L 0.14857 -0.18519 " pathEditMode="relative" rAng="0" ptsTypes="AA">
                                      <p:cBhvr>
                                        <p:cTn id="27" dur="1000" fill="hold"/>
                                        <p:tgtEl>
                                          <p:spTgt spid="31"/>
                                        </p:tgtEl>
                                        <p:attrNameLst>
                                          <p:attrName>ppt_x</p:attrName>
                                          <p:attrName>ppt_y</p:attrName>
                                        </p:attrNameLst>
                                      </p:cBhvr>
                                      <p:rCtr x="2435" y="-9259"/>
                                    </p:animMotion>
                                  </p:childTnLst>
                                </p:cTn>
                              </p:par>
                            </p:childTnLst>
                          </p:cTn>
                        </p:par>
                        <p:par>
                          <p:cTn id="28" fill="hold">
                            <p:stCondLst>
                              <p:cond delay="8000"/>
                            </p:stCondLst>
                            <p:childTnLst>
                              <p:par>
                                <p:cTn id="29" presetID="63" presetClass="path" presetSubtype="0" accel="50000" decel="50000" fill="hold" nodeType="afterEffect">
                                  <p:stCondLst>
                                    <p:cond delay="0"/>
                                  </p:stCondLst>
                                  <p:childTnLst>
                                    <p:animMotion origin="layout" path="M -1.45833E-6 3.33333E-6 L 0.14388 3.33333E-6 " pathEditMode="relative" rAng="0" ptsTypes="AA">
                                      <p:cBhvr>
                                        <p:cTn id="30" dur="1000" fill="hold"/>
                                        <p:tgtEl>
                                          <p:spTgt spid="28"/>
                                        </p:tgtEl>
                                        <p:attrNameLst>
                                          <p:attrName>ppt_x</p:attrName>
                                          <p:attrName>ppt_y</p:attrName>
                                        </p:attrNameLst>
                                      </p:cBhvr>
                                      <p:rCtr x="7187" y="0"/>
                                    </p:animMotion>
                                  </p:childTnLst>
                                </p:cTn>
                              </p:par>
                            </p:childTnLst>
                          </p:cTn>
                        </p:par>
                        <p:par>
                          <p:cTn id="31" fill="hold">
                            <p:stCondLst>
                              <p:cond delay="9000"/>
                            </p:stCondLst>
                            <p:childTnLst>
                              <p:par>
                                <p:cTn id="32" presetID="56" presetClass="path" presetSubtype="0" accel="50000" decel="50000" fill="hold" nodeType="afterEffect">
                                  <p:stCondLst>
                                    <p:cond delay="0"/>
                                  </p:stCondLst>
                                  <p:childTnLst>
                                    <p:animMotion origin="layout" path="M 0.14388 3.33333E-6 L 0.14831 -0.18519 " pathEditMode="relative" rAng="0" ptsTypes="AA">
                                      <p:cBhvr>
                                        <p:cTn id="33" dur="1000" fill="hold"/>
                                        <p:tgtEl>
                                          <p:spTgt spid="28"/>
                                        </p:tgtEl>
                                        <p:attrNameLst>
                                          <p:attrName>ppt_x</p:attrName>
                                          <p:attrName>ppt_y</p:attrName>
                                        </p:attrNameLst>
                                      </p:cBhvr>
                                      <p:rCtr x="221" y="-9259"/>
                                    </p:animMotion>
                                  </p:childTnLst>
                                </p:cTn>
                              </p:par>
                            </p:childTnLst>
                          </p:cTn>
                        </p:par>
                        <p:par>
                          <p:cTn id="34" fill="hold">
                            <p:stCondLst>
                              <p:cond delay="10000"/>
                            </p:stCondLst>
                            <p:childTnLst>
                              <p:par>
                                <p:cTn id="35" presetID="63" presetClass="path" presetSubtype="0" accel="50000" decel="50000" fill="hold" nodeType="afterEffect">
                                  <p:stCondLst>
                                    <p:cond delay="0"/>
                                  </p:stCondLst>
                                  <p:childTnLst>
                                    <p:animMotion origin="layout" path="M -2.08333E-6 3.33333E-6 L 0.14349 0.00439 " pathEditMode="relative" rAng="0" ptsTypes="AA">
                                      <p:cBhvr>
                                        <p:cTn id="36" dur="1000" fill="hold"/>
                                        <p:tgtEl>
                                          <p:spTgt spid="20"/>
                                        </p:tgtEl>
                                        <p:attrNameLst>
                                          <p:attrName>ppt_x</p:attrName>
                                          <p:attrName>ppt_y</p:attrName>
                                        </p:attrNameLst>
                                      </p:cBhvr>
                                      <p:rCtr x="7174" y="208"/>
                                    </p:animMotion>
                                  </p:childTnLst>
                                </p:cTn>
                              </p:par>
                            </p:childTnLst>
                          </p:cTn>
                        </p:par>
                        <p:par>
                          <p:cTn id="37" fill="hold">
                            <p:stCondLst>
                              <p:cond delay="11000"/>
                            </p:stCondLst>
                            <p:childTnLst>
                              <p:par>
                                <p:cTn id="38" presetID="56" presetClass="path" presetSubtype="0" accel="50000" decel="50000" fill="hold" nodeType="afterEffect">
                                  <p:stCondLst>
                                    <p:cond delay="0"/>
                                  </p:stCondLst>
                                  <p:childTnLst>
                                    <p:animMotion origin="layout" path="M 0.14349 0.00439 L 0.10404 -0.11667 " pathEditMode="relative" rAng="0" ptsTypes="AA">
                                      <p:cBhvr>
                                        <p:cTn id="39" dur="1000" fill="hold"/>
                                        <p:tgtEl>
                                          <p:spTgt spid="20"/>
                                        </p:tgtEl>
                                        <p:attrNameLst>
                                          <p:attrName>ppt_x</p:attrName>
                                          <p:attrName>ppt_y</p:attrName>
                                        </p:attrNameLst>
                                      </p:cBhvr>
                                      <p:rCtr x="-1979" y="-6065"/>
                                    </p:animMotion>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0.23959 -0.11644 L 0.5724 -0.46459 " pathEditMode="relative" rAng="0" ptsTypes="AA">
                                      <p:cBhvr>
                                        <p:cTn id="43" dur="1000" fill="hold"/>
                                        <p:tgtEl>
                                          <p:spTgt spid="24"/>
                                        </p:tgtEl>
                                        <p:attrNameLst>
                                          <p:attrName>ppt_x</p:attrName>
                                          <p:attrName>ppt_y</p:attrName>
                                        </p:attrNameLst>
                                      </p:cBhvr>
                                      <p:rCtr x="16641" y="-17407"/>
                                    </p:animMotion>
                                  </p:childTnLst>
                                </p:cTn>
                              </p:par>
                              <p:par>
                                <p:cTn id="44" presetID="56" presetClass="path" presetSubtype="0" accel="50000" decel="50000" fill="hold" nodeType="withEffect">
                                  <p:stCondLst>
                                    <p:cond delay="250"/>
                                  </p:stCondLst>
                                  <p:childTnLst>
                                    <p:animMotion origin="layout" path="M 0.19519 -0.18519 L 0.52709 -0.53334 " pathEditMode="relative" rAng="0" ptsTypes="AA">
                                      <p:cBhvr>
                                        <p:cTn id="45" dur="1000" fill="hold"/>
                                        <p:tgtEl>
                                          <p:spTgt spid="34"/>
                                        </p:tgtEl>
                                        <p:attrNameLst>
                                          <p:attrName>ppt_x</p:attrName>
                                          <p:attrName>ppt_y</p:attrName>
                                        </p:attrNameLst>
                                      </p:cBhvr>
                                      <p:rCtr x="16589" y="-17407"/>
                                    </p:animMotion>
                                  </p:childTnLst>
                                </p:cTn>
                              </p:par>
                              <p:par>
                                <p:cTn id="46" presetID="63" presetClass="path" presetSubtype="0" accel="50000" decel="50000" fill="hold" nodeType="withEffect">
                                  <p:stCondLst>
                                    <p:cond delay="500"/>
                                  </p:stCondLst>
                                  <p:childTnLst>
                                    <p:animMotion origin="layout" path="M 0.19297 -0.11644 L 0.61901 -0.11644 " pathEditMode="relative" rAng="0" ptsTypes="AA">
                                      <p:cBhvr>
                                        <p:cTn id="47" dur="1000" fill="hold"/>
                                        <p:tgtEl>
                                          <p:spTgt spid="21"/>
                                        </p:tgtEl>
                                        <p:attrNameLst>
                                          <p:attrName>ppt_x</p:attrName>
                                          <p:attrName>ppt_y</p:attrName>
                                        </p:attrNameLst>
                                      </p:cBhvr>
                                      <p:rCtr x="21302" y="0"/>
                                    </p:animMotion>
                                  </p:childTnLst>
                                </p:cTn>
                              </p:par>
                              <p:par>
                                <p:cTn id="48" presetID="56" presetClass="path" presetSubtype="0" accel="50000" decel="50000" fill="hold" nodeType="withEffect">
                                  <p:stCondLst>
                                    <p:cond delay="750"/>
                                  </p:stCondLst>
                                  <p:childTnLst>
                                    <p:animMotion origin="layout" path="M 0.14857 -0.18519 L 0.52669 -0.53334 " pathEditMode="relative" rAng="0" ptsTypes="AA">
                                      <p:cBhvr>
                                        <p:cTn id="49" dur="1000" fill="hold"/>
                                        <p:tgtEl>
                                          <p:spTgt spid="31"/>
                                        </p:tgtEl>
                                        <p:attrNameLst>
                                          <p:attrName>ppt_x</p:attrName>
                                          <p:attrName>ppt_y</p:attrName>
                                        </p:attrNameLst>
                                      </p:cBhvr>
                                      <p:rCtr x="18906" y="-17407"/>
                                    </p:animMotion>
                                  </p:childTnLst>
                                </p:cTn>
                              </p:par>
                              <p:par>
                                <p:cTn id="50" presetID="63" presetClass="path" presetSubtype="0" accel="50000" decel="50000" fill="hold" nodeType="withEffect">
                                  <p:stCondLst>
                                    <p:cond delay="1000"/>
                                  </p:stCondLst>
                                  <p:childTnLst>
                                    <p:animMotion origin="layout" path="M 0.14831 -0.18519 L 0.61875 -0.18519 " pathEditMode="relative" rAng="0" ptsTypes="AA">
                                      <p:cBhvr>
                                        <p:cTn id="51" dur="1000" fill="hold"/>
                                        <p:tgtEl>
                                          <p:spTgt spid="28"/>
                                        </p:tgtEl>
                                        <p:attrNameLst>
                                          <p:attrName>ppt_x</p:attrName>
                                          <p:attrName>ppt_y</p:attrName>
                                        </p:attrNameLst>
                                      </p:cBhvr>
                                      <p:rCtr x="23516" y="0"/>
                                    </p:animMotion>
                                  </p:childTnLst>
                                </p:cTn>
                              </p:par>
                              <p:par>
                                <p:cTn id="52" presetID="56" presetClass="path" presetSubtype="0" accel="50000" decel="50000" fill="hold" nodeType="withEffect">
                                  <p:stCondLst>
                                    <p:cond delay="1250"/>
                                  </p:stCondLst>
                                  <p:childTnLst>
                                    <p:animMotion origin="layout" path="M 0.10404 -0.11667 L 0.52552 -0.46459 " pathEditMode="relative" rAng="0" ptsTypes="AA">
                                      <p:cBhvr>
                                        <p:cTn id="53" dur="1000" fill="hold"/>
                                        <p:tgtEl>
                                          <p:spTgt spid="20"/>
                                        </p:tgtEl>
                                        <p:attrNameLst>
                                          <p:attrName>ppt_x</p:attrName>
                                          <p:attrName>ppt_y</p:attrName>
                                        </p:attrNameLst>
                                      </p:cBhvr>
                                      <p:rCtr x="21068" y="-17407"/>
                                    </p:animMotion>
                                  </p:childTnLst>
                                </p:cTn>
                              </p:par>
                            </p:childTnLst>
                          </p:cTn>
                        </p:par>
                      </p:childTnLst>
                    </p:cTn>
                  </p:par>
                  <p:par>
                    <p:cTn id="54" fill="hold">
                      <p:stCondLst>
                        <p:cond delay="indefinite"/>
                      </p:stCondLst>
                      <p:childTnLst>
                        <p:par>
                          <p:cTn id="55" fill="hold">
                            <p:stCondLst>
                              <p:cond delay="0"/>
                            </p:stCondLst>
                            <p:childTnLst>
                              <p:par>
                                <p:cTn id="56" presetID="56" presetClass="path" presetSubtype="0" accel="50000" decel="50000" fill="hold" nodeType="clickEffect">
                                  <p:stCondLst>
                                    <p:cond delay="0"/>
                                  </p:stCondLst>
                                  <p:childTnLst>
                                    <p:animMotion origin="layout" path="M 0.5724 -0.46459 L 0.82605 -0.71713 " pathEditMode="relative" rAng="0" ptsTypes="AA">
                                      <p:cBhvr>
                                        <p:cTn id="57" dur="1000" fill="hold"/>
                                        <p:tgtEl>
                                          <p:spTgt spid="24"/>
                                        </p:tgtEl>
                                        <p:attrNameLst>
                                          <p:attrName>ppt_x</p:attrName>
                                          <p:attrName>ppt_y</p:attrName>
                                        </p:attrNameLst>
                                      </p:cBhvr>
                                      <p:rCtr x="12682" y="-12639"/>
                                    </p:animMotion>
                                  </p:childTnLst>
                                </p:cTn>
                              </p:par>
                              <p:par>
                                <p:cTn id="58" presetID="56" presetClass="path" presetSubtype="0" accel="50000" decel="50000" fill="hold" nodeType="withEffect">
                                  <p:stCondLst>
                                    <p:cond delay="250"/>
                                  </p:stCondLst>
                                  <p:childTnLst>
                                    <p:animMotion origin="layout" path="M 0.52709 -0.53334 L 0.82644 -0.73357 " pathEditMode="relative" rAng="0" ptsTypes="AA">
                                      <p:cBhvr>
                                        <p:cTn id="59" dur="1000" fill="hold"/>
                                        <p:tgtEl>
                                          <p:spTgt spid="34"/>
                                        </p:tgtEl>
                                        <p:attrNameLst>
                                          <p:attrName>ppt_x</p:attrName>
                                          <p:attrName>ppt_y</p:attrName>
                                        </p:attrNameLst>
                                      </p:cBhvr>
                                      <p:rCtr x="14961" y="-10023"/>
                                    </p:animMotion>
                                  </p:childTnLst>
                                </p:cTn>
                              </p:par>
                              <p:par>
                                <p:cTn id="60" presetID="56" presetClass="path" presetSubtype="0" accel="50000" decel="50000" fill="hold" nodeType="withEffect">
                                  <p:stCondLst>
                                    <p:cond delay="500"/>
                                  </p:stCondLst>
                                  <p:childTnLst>
                                    <p:animMotion origin="layout" path="M 0.52669 -0.53334 L 0.82591 -0.73473 " pathEditMode="relative" rAng="0" ptsTypes="AA">
                                      <p:cBhvr>
                                        <p:cTn id="61" dur="1000" fill="hold"/>
                                        <p:tgtEl>
                                          <p:spTgt spid="31"/>
                                        </p:tgtEl>
                                        <p:attrNameLst>
                                          <p:attrName>ppt_x</p:attrName>
                                          <p:attrName>ppt_y</p:attrName>
                                        </p:attrNameLst>
                                      </p:cBhvr>
                                      <p:rCtr x="14961" y="-10069"/>
                                    </p:animMotion>
                                  </p:childTnLst>
                                </p:cTn>
                              </p:par>
                              <p:par>
                                <p:cTn id="62" presetID="56" presetClass="path" presetSubtype="0" accel="50000" decel="50000" fill="hold" nodeType="withEffect">
                                  <p:stCondLst>
                                    <p:cond delay="750"/>
                                  </p:stCondLst>
                                  <p:childTnLst>
                                    <p:animMotion origin="layout" path="M 0.52552 -0.46459 L 0.82552 -0.71852 " pathEditMode="relative" rAng="0" ptsTypes="AA">
                                      <p:cBhvr>
                                        <p:cTn id="63" dur="1000" fill="hold"/>
                                        <p:tgtEl>
                                          <p:spTgt spid="20"/>
                                        </p:tgtEl>
                                        <p:attrNameLst>
                                          <p:attrName>ppt_x</p:attrName>
                                          <p:attrName>ppt_y</p:attrName>
                                        </p:attrNameLst>
                                      </p:cBhvr>
                                      <p:rCtr x="15000" y="-12708"/>
                                    </p:animMotion>
                                  </p:childTnLst>
                                </p:cTn>
                              </p:par>
                            </p:childTnLst>
                          </p:cTn>
                        </p:par>
                      </p:childTnLst>
                    </p:cTn>
                  </p:par>
                  <p:par>
                    <p:cTn id="64" fill="hold">
                      <p:stCondLst>
                        <p:cond delay="indefinite"/>
                      </p:stCondLst>
                      <p:childTnLst>
                        <p:par>
                          <p:cTn id="65" fill="hold">
                            <p:stCondLst>
                              <p:cond delay="0"/>
                            </p:stCondLst>
                            <p:childTnLst>
                              <p:par>
                                <p:cTn id="66" presetID="56" presetClass="path" presetSubtype="0" accel="50000" decel="50000" fill="hold" nodeType="clickEffect">
                                  <p:stCondLst>
                                    <p:cond delay="0"/>
                                  </p:stCondLst>
                                  <p:childTnLst>
                                    <p:animMotion origin="layout" path="M 0.61901 -0.11644 L 0.6168 -0.46459 " pathEditMode="relative" rAng="0" ptsTypes="AA">
                                      <p:cBhvr>
                                        <p:cTn id="67" dur="1000" fill="hold"/>
                                        <p:tgtEl>
                                          <p:spTgt spid="21"/>
                                        </p:tgtEl>
                                        <p:attrNameLst>
                                          <p:attrName>ppt_x</p:attrName>
                                          <p:attrName>ppt_y</p:attrName>
                                        </p:attrNameLst>
                                      </p:cBhvr>
                                      <p:rCtr x="-117" y="-17407"/>
                                    </p:animMotion>
                                  </p:childTnLst>
                                </p:cTn>
                              </p:par>
                              <p:par>
                                <p:cTn id="68" presetID="64" presetClass="path" presetSubtype="0" accel="50000" decel="50000" fill="hold" nodeType="withEffect">
                                  <p:stCondLst>
                                    <p:cond delay="250"/>
                                  </p:stCondLst>
                                  <p:childTnLst>
                                    <p:animMotion origin="layout" path="M 0.61875 -0.18519 L 0.61563 -0.53334 " pathEditMode="relative" rAng="0" ptsTypes="AA">
                                      <p:cBhvr>
                                        <p:cTn id="69" dur="1000" fill="hold"/>
                                        <p:tgtEl>
                                          <p:spTgt spid="28"/>
                                        </p:tgtEl>
                                        <p:attrNameLst>
                                          <p:attrName>ppt_x</p:attrName>
                                          <p:attrName>ppt_y</p:attrName>
                                        </p:attrNameLst>
                                      </p:cBhvr>
                                      <p:rCtr x="-156" y="-17407"/>
                                    </p:animMotion>
                                  </p:childTnLst>
                                </p:cTn>
                              </p:par>
                            </p:childTnLst>
                          </p:cTn>
                        </p:par>
                        <p:par>
                          <p:cTn id="70" fill="hold">
                            <p:stCondLst>
                              <p:cond delay="1250"/>
                            </p:stCondLst>
                            <p:childTnLst>
                              <p:par>
                                <p:cTn id="71" presetID="56" presetClass="path" presetSubtype="0" accel="50000" decel="50000" fill="hold" nodeType="afterEffect">
                                  <p:stCondLst>
                                    <p:cond delay="0"/>
                                  </p:stCondLst>
                                  <p:childTnLst>
                                    <p:animMotion origin="layout" path="M 0.6168 -0.46459 L 0.82552 -0.71852 " pathEditMode="relative" rAng="0" ptsTypes="AA">
                                      <p:cBhvr>
                                        <p:cTn id="72" dur="1000" fill="hold"/>
                                        <p:tgtEl>
                                          <p:spTgt spid="21"/>
                                        </p:tgtEl>
                                        <p:attrNameLst>
                                          <p:attrName>ppt_x</p:attrName>
                                          <p:attrName>ppt_y</p:attrName>
                                        </p:attrNameLst>
                                      </p:cBhvr>
                                      <p:rCtr x="10430" y="-12708"/>
                                    </p:animMotion>
                                  </p:childTnLst>
                                </p:cTn>
                              </p:par>
                              <p:par>
                                <p:cTn id="73" presetID="56" presetClass="path" presetSubtype="0" accel="50000" decel="50000" fill="hold" nodeType="withEffect">
                                  <p:stCondLst>
                                    <p:cond delay="250"/>
                                  </p:stCondLst>
                                  <p:childTnLst>
                                    <p:animMotion origin="layout" path="M 0.61563 -0.53334 L 0.82591 -0.73357 " pathEditMode="relative" rAng="0" ptsTypes="AA">
                                      <p:cBhvr>
                                        <p:cTn id="74" dur="1000" fill="hold"/>
                                        <p:tgtEl>
                                          <p:spTgt spid="28"/>
                                        </p:tgtEl>
                                        <p:attrNameLst>
                                          <p:attrName>ppt_x</p:attrName>
                                          <p:attrName>ppt_y</p:attrName>
                                        </p:attrNameLst>
                                      </p:cBhvr>
                                      <p:rCtr x="10508" y="-10023"/>
                                    </p:animMotion>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0">
                                            <p:graphicEl>
                                              <a:dgm id="{0BE97F67-52AB-4D5D-8E33-B40D2F7D6320}"/>
                                            </p:graphicEl>
                                          </p:spTgt>
                                        </p:tgtEl>
                                        <p:attrNameLst>
                                          <p:attrName>style.visibility</p:attrName>
                                        </p:attrNameLst>
                                      </p:cBhvr>
                                      <p:to>
                                        <p:strVal val="visible"/>
                                      </p:to>
                                    </p:set>
                                    <p:animEffect transition="in" filter="fade">
                                      <p:cBhvr>
                                        <p:cTn id="79" dur="500"/>
                                        <p:tgtEl>
                                          <p:spTgt spid="40">
                                            <p:graphicEl>
                                              <a:dgm id="{0BE97F67-52AB-4D5D-8E33-B40D2F7D6320}"/>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0">
                                            <p:graphicEl>
                                              <a:dgm id="{E8C620B6-1B4D-4DD5-AE3D-87A600319552}"/>
                                            </p:graphicEl>
                                          </p:spTgt>
                                        </p:tgtEl>
                                        <p:attrNameLst>
                                          <p:attrName>style.visibility</p:attrName>
                                        </p:attrNameLst>
                                      </p:cBhvr>
                                      <p:to>
                                        <p:strVal val="visible"/>
                                      </p:to>
                                    </p:set>
                                    <p:animEffect transition="in" filter="fade">
                                      <p:cBhvr>
                                        <p:cTn id="84" dur="500"/>
                                        <p:tgtEl>
                                          <p:spTgt spid="40">
                                            <p:graphicEl>
                                              <a:dgm id="{E8C620B6-1B4D-4DD5-AE3D-87A600319552}"/>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0">
                                            <p:graphicEl>
                                              <a:dgm id="{8616B6B7-2E3C-415F-AB3E-F13C7D195E46}"/>
                                            </p:graphicEl>
                                          </p:spTgt>
                                        </p:tgtEl>
                                        <p:attrNameLst>
                                          <p:attrName>style.visibility</p:attrName>
                                        </p:attrNameLst>
                                      </p:cBhvr>
                                      <p:to>
                                        <p:strVal val="visible"/>
                                      </p:to>
                                    </p:set>
                                    <p:animEffect transition="in" filter="fade">
                                      <p:cBhvr>
                                        <p:cTn id="87" dur="500"/>
                                        <p:tgtEl>
                                          <p:spTgt spid="40">
                                            <p:graphicEl>
                                              <a:dgm id="{8616B6B7-2E3C-415F-AB3E-F13C7D195E46}"/>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graphicEl>
                                              <a:dgm id="{07A4C30D-9E23-4E74-8BDC-6E4222E3ADED}"/>
                                            </p:graphicEl>
                                          </p:spTgt>
                                        </p:tgtEl>
                                        <p:attrNameLst>
                                          <p:attrName>style.visibility</p:attrName>
                                        </p:attrNameLst>
                                      </p:cBhvr>
                                      <p:to>
                                        <p:strVal val="visible"/>
                                      </p:to>
                                    </p:set>
                                    <p:animEffect transition="in" filter="fade">
                                      <p:cBhvr>
                                        <p:cTn id="92" dur="500"/>
                                        <p:tgtEl>
                                          <p:spTgt spid="40">
                                            <p:graphicEl>
                                              <a:dgm id="{07A4C30D-9E23-4E74-8BDC-6E4222E3ADED}"/>
                                            </p:graphic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0">
                                            <p:graphicEl>
                                              <a:dgm id="{F5773F43-84DA-48A2-85F2-4F600EE6945F}"/>
                                            </p:graphicEl>
                                          </p:spTgt>
                                        </p:tgtEl>
                                        <p:attrNameLst>
                                          <p:attrName>style.visibility</p:attrName>
                                        </p:attrNameLst>
                                      </p:cBhvr>
                                      <p:to>
                                        <p:strVal val="visible"/>
                                      </p:to>
                                    </p:set>
                                    <p:animEffect transition="in" filter="fade">
                                      <p:cBhvr>
                                        <p:cTn id="95" dur="500"/>
                                        <p:tgtEl>
                                          <p:spTgt spid="40">
                                            <p:graphicEl>
                                              <a:dgm id="{F5773F43-84DA-48A2-85F2-4F600EE6945F}"/>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0">
                                            <p:graphicEl>
                                              <a:dgm id="{3458C113-69EF-4111-88A9-45EE045207D7}"/>
                                            </p:graphicEl>
                                          </p:spTgt>
                                        </p:tgtEl>
                                        <p:attrNameLst>
                                          <p:attrName>style.visibility</p:attrName>
                                        </p:attrNameLst>
                                      </p:cBhvr>
                                      <p:to>
                                        <p:strVal val="visible"/>
                                      </p:to>
                                    </p:set>
                                    <p:animEffect transition="in" filter="fade">
                                      <p:cBhvr>
                                        <p:cTn id="100" dur="500"/>
                                        <p:tgtEl>
                                          <p:spTgt spid="40">
                                            <p:graphicEl>
                                              <a:dgm id="{3458C113-69EF-4111-88A9-45EE045207D7}"/>
                                            </p:graphic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0">
                                            <p:graphicEl>
                                              <a:dgm id="{CBFB2191-4236-4520-9015-3333F1E8142D}"/>
                                            </p:graphicEl>
                                          </p:spTgt>
                                        </p:tgtEl>
                                        <p:attrNameLst>
                                          <p:attrName>style.visibility</p:attrName>
                                        </p:attrNameLst>
                                      </p:cBhvr>
                                      <p:to>
                                        <p:strVal val="visible"/>
                                      </p:to>
                                    </p:set>
                                    <p:animEffect transition="in" filter="fade">
                                      <p:cBhvr>
                                        <p:cTn id="103" dur="500"/>
                                        <p:tgtEl>
                                          <p:spTgt spid="40">
                                            <p:graphicEl>
                                              <a:dgm id="{CBFB2191-4236-4520-9015-3333F1E8142D}"/>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fade">
                                      <p:cBhvr>
                                        <p:cTn id="10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0" grpId="0">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xmlns="" id="{6BB5529E-D705-4859-2CF7-64171A275EBD}"/>
              </a:ext>
            </a:extLst>
          </p:cNvPr>
          <p:cNvSpPr/>
          <p:nvPr/>
        </p:nvSpPr>
        <p:spPr>
          <a:xfrm>
            <a:off x="0" y="1"/>
            <a:ext cx="5980923" cy="6858000"/>
          </a:xfrm>
          <a:prstGeom prst="triangle">
            <a:avLst>
              <a:gd name="adj" fmla="val 0"/>
            </a:avLst>
          </a:prstGeom>
          <a:solidFill>
            <a:srgbClr val="1F5A9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D1C048E3-E687-4714-C2D1-1E1DE3EEC915}"/>
              </a:ext>
            </a:extLst>
          </p:cNvPr>
          <p:cNvSpPr/>
          <p:nvPr/>
        </p:nvSpPr>
        <p:spPr>
          <a:xfrm>
            <a:off x="1598516" y="2217127"/>
            <a:ext cx="5744964" cy="755780"/>
          </a:xfrm>
          <a:prstGeom prst="roundRect">
            <a:avLst>
              <a:gd name="adj" fmla="val 50000"/>
            </a:avLst>
          </a:prstGeom>
          <a:solidFill>
            <a:srgbClr val="99B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Vai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trò</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C0D62EE9-D80D-A6B6-0507-43AEB5E4A362}"/>
              </a:ext>
            </a:extLst>
          </p:cNvPr>
          <p:cNvSpPr/>
          <p:nvPr/>
        </p:nvSpPr>
        <p:spPr>
          <a:xfrm>
            <a:off x="2833266" y="3551404"/>
            <a:ext cx="5914807" cy="755780"/>
          </a:xfrm>
          <a:prstGeom prst="roundRect">
            <a:avLst>
              <a:gd name="adj" fmla="val 50000"/>
            </a:avLst>
          </a:prstGeom>
          <a:solidFill>
            <a:srgbClr val="9BB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Vai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trò</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thức</a:t>
            </a:r>
            <a:r>
              <a:rPr lang="en-US" sz="2400" dirty="0">
                <a:solidFill>
                  <a:schemeClr val="tx1"/>
                </a:solidFill>
                <a:latin typeface="Times New Roman" panose="02020603050405020304" pitchFamily="18" charset="0"/>
                <a:cs typeface="Times New Roman" panose="02020603050405020304" pitchFamily="18" charset="0"/>
              </a:rPr>
              <a:t> TCP/IP</a:t>
            </a:r>
          </a:p>
        </p:txBody>
      </p:sp>
    </p:spTree>
    <p:extLst>
      <p:ext uri="{BB962C8B-B14F-4D97-AF65-F5344CB8AC3E}">
        <p14:creationId xmlns:p14="http://schemas.microsoft.com/office/powerpoint/2010/main" val="392080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ppt_w/2"/>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GIAO THỨC TCP/IP</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206197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TCP</a:t>
            </a:r>
            <a:endParaRPr lang="en-US" sz="2400" kern="1200" dirty="0"/>
          </a:p>
        </p:txBody>
      </p:sp>
      <p:graphicFrame>
        <p:nvGraphicFramePr>
          <p:cNvPr id="40" name="Diagram 39">
            <a:extLst>
              <a:ext uri="{FF2B5EF4-FFF2-40B4-BE49-F238E27FC236}">
                <a16:creationId xmlns:a16="http://schemas.microsoft.com/office/drawing/2014/main" xmlns="" id="{C5229415-EA10-4782-124E-4CF84DA172F0}"/>
              </a:ext>
            </a:extLst>
          </p:cNvPr>
          <p:cNvGraphicFramePr/>
          <p:nvPr/>
        </p:nvGraphicFramePr>
        <p:xfrm>
          <a:off x="888612" y="1348887"/>
          <a:ext cx="6671685" cy="2781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xmlns="" id="{ED0ADAD3-07D0-4524-7D6A-94B390442393}"/>
              </a:ext>
            </a:extLst>
          </p:cNvPr>
          <p:cNvGraphicFramePr/>
          <p:nvPr>
            <p:extLst>
              <p:ext uri="{D42A27DB-BD31-4B8C-83A1-F6EECF244321}">
                <p14:modId xmlns:p14="http://schemas.microsoft.com/office/powerpoint/2010/main" val="453074151"/>
              </p:ext>
            </p:extLst>
          </p:nvPr>
        </p:nvGraphicFramePr>
        <p:xfrm>
          <a:off x="888611" y="4481463"/>
          <a:ext cx="6671685" cy="13782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8423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0BE97F67-52AB-4D5D-8E33-B40D2F7D6320}"/>
                                            </p:graphicEl>
                                          </p:spTgt>
                                        </p:tgtEl>
                                        <p:attrNameLst>
                                          <p:attrName>style.visibility</p:attrName>
                                        </p:attrNameLst>
                                      </p:cBhvr>
                                      <p:to>
                                        <p:strVal val="visible"/>
                                      </p:to>
                                    </p:set>
                                    <p:animEffect transition="in" filter="fade">
                                      <p:cBhvr>
                                        <p:cTn id="7" dur="500"/>
                                        <p:tgtEl>
                                          <p:spTgt spid="5">
                                            <p:graphicEl>
                                              <a:dgm id="{0BE97F67-52AB-4D5D-8E33-B40D2F7D632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E8C620B6-1B4D-4DD5-AE3D-87A600319552}"/>
                                            </p:graphicEl>
                                          </p:spTgt>
                                        </p:tgtEl>
                                        <p:attrNameLst>
                                          <p:attrName>style.visibility</p:attrName>
                                        </p:attrNameLst>
                                      </p:cBhvr>
                                      <p:to>
                                        <p:strVal val="visible"/>
                                      </p:to>
                                    </p:set>
                                    <p:animEffect transition="in" filter="fade">
                                      <p:cBhvr>
                                        <p:cTn id="12" dur="500"/>
                                        <p:tgtEl>
                                          <p:spTgt spid="5">
                                            <p:graphicEl>
                                              <a:dgm id="{E8C620B6-1B4D-4DD5-AE3D-87A600319552}"/>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8616B6B7-2E3C-415F-AB3E-F13C7D195E46}"/>
                                            </p:graphicEl>
                                          </p:spTgt>
                                        </p:tgtEl>
                                        <p:attrNameLst>
                                          <p:attrName>style.visibility</p:attrName>
                                        </p:attrNameLst>
                                      </p:cBhvr>
                                      <p:to>
                                        <p:strVal val="visible"/>
                                      </p:to>
                                    </p:set>
                                    <p:animEffect transition="in" filter="fade">
                                      <p:cBhvr>
                                        <p:cTn id="15" dur="500"/>
                                        <p:tgtEl>
                                          <p:spTgt spid="5">
                                            <p:graphicEl>
                                              <a:dgm id="{8616B6B7-2E3C-415F-AB3E-F13C7D195E4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53870F07-7416-2D14-EE6D-B1A6DEB59654}"/>
              </a:ext>
            </a:extLst>
          </p:cNvPr>
          <p:cNvPicPr>
            <a:picLocks noChangeAspect="1"/>
          </p:cNvPicPr>
          <p:nvPr/>
        </p:nvPicPr>
        <p:blipFill>
          <a:blip r:embed="rId2"/>
          <a:stretch>
            <a:fillRect/>
          </a:stretch>
        </p:blipFill>
        <p:spPr>
          <a:xfrm>
            <a:off x="8234" y="145213"/>
            <a:ext cx="495505" cy="478017"/>
          </a:xfrm>
          <a:prstGeom prst="rect">
            <a:avLst/>
          </a:prstGeom>
        </p:spPr>
      </p:pic>
      <p:sp>
        <p:nvSpPr>
          <p:cNvPr id="4" name="Freeform: Shape 3">
            <a:extLst>
              <a:ext uri="{FF2B5EF4-FFF2-40B4-BE49-F238E27FC236}">
                <a16:creationId xmlns:a16="http://schemas.microsoft.com/office/drawing/2014/main" xmlns="" id="{53F9EC3B-4A22-3D2A-6473-9EE80E1A33A5}"/>
              </a:ext>
            </a:extLst>
          </p:cNvPr>
          <p:cNvSpPr/>
          <p:nvPr/>
        </p:nvSpPr>
        <p:spPr>
          <a:xfrm>
            <a:off x="720067" y="1289591"/>
            <a:ext cx="10751865" cy="4596385"/>
          </a:xfrm>
          <a:custGeom>
            <a:avLst/>
            <a:gdLst>
              <a:gd name="connsiteX0" fmla="*/ 0 w 10751865"/>
              <a:gd name="connsiteY0" fmla="*/ 0 h 4384800"/>
              <a:gd name="connsiteX1" fmla="*/ 10751865 w 10751865"/>
              <a:gd name="connsiteY1" fmla="*/ 0 h 4384800"/>
              <a:gd name="connsiteX2" fmla="*/ 10751865 w 10751865"/>
              <a:gd name="connsiteY2" fmla="*/ 4384800 h 4384800"/>
              <a:gd name="connsiteX3" fmla="*/ 0 w 10751865"/>
              <a:gd name="connsiteY3" fmla="*/ 4384800 h 4384800"/>
              <a:gd name="connsiteX4" fmla="*/ 0 w 10751865"/>
              <a:gd name="connsiteY4" fmla="*/ 0 h 438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1865" h="4384800">
                <a:moveTo>
                  <a:pt x="0" y="0"/>
                </a:moveTo>
                <a:lnTo>
                  <a:pt x="10751865" y="0"/>
                </a:lnTo>
                <a:lnTo>
                  <a:pt x="10751865" y="4384800"/>
                </a:lnTo>
                <a:lnTo>
                  <a:pt x="0" y="4384800"/>
                </a:lnTo>
                <a:lnTo>
                  <a:pt x="0" y="0"/>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464" tIns="604012" rIns="834464" bIns="170688" numCol="1" spcCol="1270" anchor="t" anchorCtr="0">
            <a:noAutofit/>
          </a:bodyPr>
          <a:lstStyle/>
          <a:p>
            <a:pPr marL="0" lvl="1" algn="just" defTabSz="1066800">
              <a:lnSpc>
                <a:spcPct val="90000"/>
              </a:lnSpc>
              <a:spcBef>
                <a:spcPct val="0"/>
              </a:spcBef>
              <a:spcAft>
                <a:spcPct val="15000"/>
              </a:spcAft>
            </a:pP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a:p>
            <a:pPr marL="228600" lvl="1" indent="-228600" algn="just" defTabSz="1066800">
              <a:lnSpc>
                <a:spcPct val="90000"/>
              </a:lnSpc>
              <a:spcBef>
                <a:spcPct val="0"/>
              </a:spcBef>
              <a:spcAft>
                <a:spcPct val="15000"/>
              </a:spcAft>
              <a:buFontTx/>
              <a:buChar char="•"/>
            </a:pP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IP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FontTx/>
              <a:buChar char="•"/>
            </a:pP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endParaRPr lang="en-US" sz="2400" dirty="0">
              <a:latin typeface="Times New Roman" panose="02020603050405020304" pitchFamily="18" charset="0"/>
              <a:cs typeface="Times New Roman" panose="02020603050405020304" pitchFamily="18" charset="0"/>
            </a:endParaRPr>
          </a:p>
          <a:p>
            <a:pPr marL="0" lvl="1" algn="just" defTabSz="1066800">
              <a:lnSpc>
                <a:spcPct val="90000"/>
              </a:lnSpc>
              <a:spcBef>
                <a:spcPct val="0"/>
              </a:spcBef>
              <a:spcAft>
                <a:spcPct val="15000"/>
              </a:spcAft>
            </a:pP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a:t>
            </a:r>
          </a:p>
          <a:p>
            <a:pPr marL="228600" lvl="1" indent="-228600" algn="just" defTabSz="1066800">
              <a:lnSpc>
                <a:spcPct val="90000"/>
              </a:lnSpc>
              <a:spcBef>
                <a:spcPct val="0"/>
              </a:spcBef>
              <a:spcAft>
                <a:spcPct val="15000"/>
              </a:spcAft>
              <a:buFontTx/>
              <a:buChar char="•"/>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ho phép các thiết bị trên Internet kết nối và giao tiếp với nhau</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giúp dữ liệu đi từ nguồn đến đích qua con đường tối ưu nhất.</a:t>
            </a:r>
            <a:endParaRPr lang="en-US" sz="24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xmlns="" id="{AF87E679-D2CA-1E7E-CDFD-E87A1C5B2EAB}"/>
              </a:ext>
            </a:extLst>
          </p:cNvPr>
          <p:cNvSpPr/>
          <p:nvPr/>
        </p:nvSpPr>
        <p:spPr>
          <a:xfrm>
            <a:off x="1257660" y="972023"/>
            <a:ext cx="8623490" cy="735638"/>
          </a:xfrm>
          <a:custGeom>
            <a:avLst/>
            <a:gdLst>
              <a:gd name="connsiteX0" fmla="*/ 0 w 8623490"/>
              <a:gd name="connsiteY0" fmla="*/ 122609 h 735638"/>
              <a:gd name="connsiteX1" fmla="*/ 122609 w 8623490"/>
              <a:gd name="connsiteY1" fmla="*/ 0 h 735638"/>
              <a:gd name="connsiteX2" fmla="*/ 8500881 w 8623490"/>
              <a:gd name="connsiteY2" fmla="*/ 0 h 735638"/>
              <a:gd name="connsiteX3" fmla="*/ 8623490 w 8623490"/>
              <a:gd name="connsiteY3" fmla="*/ 122609 h 735638"/>
              <a:gd name="connsiteX4" fmla="*/ 8623490 w 8623490"/>
              <a:gd name="connsiteY4" fmla="*/ 613029 h 735638"/>
              <a:gd name="connsiteX5" fmla="*/ 8500881 w 8623490"/>
              <a:gd name="connsiteY5" fmla="*/ 735638 h 735638"/>
              <a:gd name="connsiteX6" fmla="*/ 122609 w 8623490"/>
              <a:gd name="connsiteY6" fmla="*/ 735638 h 735638"/>
              <a:gd name="connsiteX7" fmla="*/ 0 w 8623490"/>
              <a:gd name="connsiteY7" fmla="*/ 613029 h 735638"/>
              <a:gd name="connsiteX8" fmla="*/ 0 w 8623490"/>
              <a:gd name="connsiteY8" fmla="*/ 122609 h 73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3490" h="735638">
                <a:moveTo>
                  <a:pt x="0" y="122609"/>
                </a:moveTo>
                <a:cubicBezTo>
                  <a:pt x="0" y="54894"/>
                  <a:pt x="54894" y="0"/>
                  <a:pt x="122609" y="0"/>
                </a:cubicBezTo>
                <a:lnTo>
                  <a:pt x="8500881" y="0"/>
                </a:lnTo>
                <a:cubicBezTo>
                  <a:pt x="8568596" y="0"/>
                  <a:pt x="8623490" y="54894"/>
                  <a:pt x="8623490" y="122609"/>
                </a:cubicBezTo>
                <a:lnTo>
                  <a:pt x="8623490" y="613029"/>
                </a:lnTo>
                <a:cubicBezTo>
                  <a:pt x="8623490" y="680744"/>
                  <a:pt x="8568596" y="735638"/>
                  <a:pt x="8500881" y="735638"/>
                </a:cubicBezTo>
                <a:lnTo>
                  <a:pt x="122609" y="735638"/>
                </a:lnTo>
                <a:cubicBezTo>
                  <a:pt x="54894" y="735638"/>
                  <a:pt x="0" y="680744"/>
                  <a:pt x="0" y="613029"/>
                </a:cubicBezTo>
                <a:lnTo>
                  <a:pt x="0" y="12260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20387" tIns="35911" rIns="320387" bIns="35911"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1. </a:t>
            </a:r>
            <a:r>
              <a:rPr lang="en-US" sz="2400" kern="1200" dirty="0" err="1">
                <a:latin typeface="Times New Roman" panose="02020603050405020304" pitchFamily="18" charset="0"/>
                <a:cs typeface="Times New Roman" panose="02020603050405020304" pitchFamily="18" charset="0"/>
              </a:rPr>
              <a:t>Em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hãy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nội</a:t>
            </a:r>
            <a:r>
              <a:rPr lang="en-US" sz="2400" kern="1200" dirty="0">
                <a:latin typeface="Times New Roman" panose="02020603050405020304" pitchFamily="18" charset="0"/>
                <a:cs typeface="Times New Roman" panose="02020603050405020304" pitchFamily="18" charset="0"/>
              </a:rPr>
              <a:t> dung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ý </a:t>
            </a:r>
            <a:r>
              <a:rPr lang="en-US" sz="2400" kern="1200" dirty="0" err="1">
                <a:latin typeface="Times New Roman" panose="02020603050405020304" pitchFamily="18" charset="0"/>
                <a:cs typeface="Times New Roman" panose="02020603050405020304" pitchFamily="18" charset="0"/>
              </a:rPr>
              <a:t>nghĩa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IP</a:t>
            </a:r>
          </a:p>
        </p:txBody>
      </p:sp>
    </p:spTree>
    <p:extLst>
      <p:ext uri="{BB962C8B-B14F-4D97-AF65-F5344CB8AC3E}">
        <p14:creationId xmlns:p14="http://schemas.microsoft.com/office/powerpoint/2010/main" val="165953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53870F07-7416-2D14-EE6D-B1A6DEB59654}"/>
              </a:ext>
            </a:extLst>
          </p:cNvPr>
          <p:cNvPicPr>
            <a:picLocks noChangeAspect="1"/>
          </p:cNvPicPr>
          <p:nvPr/>
        </p:nvPicPr>
        <p:blipFill>
          <a:blip r:embed="rId2"/>
          <a:stretch>
            <a:fillRect/>
          </a:stretch>
        </p:blipFill>
        <p:spPr>
          <a:xfrm>
            <a:off x="8234" y="145213"/>
            <a:ext cx="495505" cy="478017"/>
          </a:xfrm>
          <a:prstGeom prst="rect">
            <a:avLst/>
          </a:prstGeom>
        </p:spPr>
      </p:pic>
      <p:sp>
        <p:nvSpPr>
          <p:cNvPr id="4" name="Freeform: Shape 3">
            <a:extLst>
              <a:ext uri="{FF2B5EF4-FFF2-40B4-BE49-F238E27FC236}">
                <a16:creationId xmlns:a16="http://schemas.microsoft.com/office/drawing/2014/main" xmlns="" id="{53F9EC3B-4A22-3D2A-6473-9EE80E1A33A5}"/>
              </a:ext>
            </a:extLst>
          </p:cNvPr>
          <p:cNvSpPr/>
          <p:nvPr/>
        </p:nvSpPr>
        <p:spPr>
          <a:xfrm>
            <a:off x="720067" y="1289591"/>
            <a:ext cx="10751865" cy="4596385"/>
          </a:xfrm>
          <a:custGeom>
            <a:avLst/>
            <a:gdLst>
              <a:gd name="connsiteX0" fmla="*/ 0 w 10751865"/>
              <a:gd name="connsiteY0" fmla="*/ 0 h 4384800"/>
              <a:gd name="connsiteX1" fmla="*/ 10751865 w 10751865"/>
              <a:gd name="connsiteY1" fmla="*/ 0 h 4384800"/>
              <a:gd name="connsiteX2" fmla="*/ 10751865 w 10751865"/>
              <a:gd name="connsiteY2" fmla="*/ 4384800 h 4384800"/>
              <a:gd name="connsiteX3" fmla="*/ 0 w 10751865"/>
              <a:gd name="connsiteY3" fmla="*/ 4384800 h 4384800"/>
              <a:gd name="connsiteX4" fmla="*/ 0 w 10751865"/>
              <a:gd name="connsiteY4" fmla="*/ 0 h 438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1865" h="4384800">
                <a:moveTo>
                  <a:pt x="0" y="0"/>
                </a:moveTo>
                <a:lnTo>
                  <a:pt x="10751865" y="0"/>
                </a:lnTo>
                <a:lnTo>
                  <a:pt x="10751865" y="4384800"/>
                </a:lnTo>
                <a:lnTo>
                  <a:pt x="0" y="4384800"/>
                </a:lnTo>
                <a:lnTo>
                  <a:pt x="0" y="0"/>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464" tIns="604012" rIns="834464" bIns="170688" numCol="1" spcCol="1270" anchor="t" anchorCtr="0">
            <a:noAutofit/>
          </a:bodyPr>
          <a:lstStyle/>
          <a:p>
            <a:pPr marL="0" lvl="1" algn="just" defTabSz="1066800">
              <a:lnSpc>
                <a:spcPct val="90000"/>
              </a:lnSpc>
              <a:spcBef>
                <a:spcPct val="0"/>
              </a:spcBef>
              <a:spcAft>
                <a:spcPct val="15000"/>
              </a:spcAft>
            </a:pP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p>
          <a:p>
            <a:pPr marL="228600" lvl="1" indent="-228600" algn="just" defTabSz="1066800">
              <a:lnSpc>
                <a:spcPct val="90000"/>
              </a:lnSpc>
              <a:spcBef>
                <a:spcPct val="0"/>
              </a:spcBef>
              <a:spcAft>
                <a:spcPct val="15000"/>
              </a:spcAf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endParaRPr lang="en-US" sz="24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sót</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thất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endParaRPr lang="en-US" sz="2400" dirty="0">
              <a:latin typeface="Times New Roman" panose="02020603050405020304" pitchFamily="18" charset="0"/>
              <a:cs typeface="Times New Roman" panose="02020603050405020304" pitchFamily="18" charset="0"/>
            </a:endParaRPr>
          </a:p>
          <a:p>
            <a:pPr marL="0" lvl="1" algn="just" defTabSz="1066800">
              <a:lnSpc>
                <a:spcPct val="90000"/>
              </a:lnSpc>
              <a:spcBef>
                <a:spcPct val="0"/>
              </a:spcBef>
              <a:spcAft>
                <a:spcPct val="15000"/>
              </a:spcAft>
            </a:pP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p>
          <a:p>
            <a:pPr marL="228600" lvl="1" indent="-228600" algn="just" defTabSz="1066800">
              <a:lnSpc>
                <a:spcPct val="90000"/>
              </a:lnSpc>
              <a:spcBef>
                <a:spcPct val="0"/>
              </a:spcBef>
              <a:spcAft>
                <a:spcPct val="15000"/>
              </a:spcAf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endParaRPr lang="en-US" sz="2400" dirty="0">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xmlns="" id="{AF87E679-D2CA-1E7E-CDFD-E87A1C5B2EAB}"/>
              </a:ext>
            </a:extLst>
          </p:cNvPr>
          <p:cNvSpPr/>
          <p:nvPr/>
        </p:nvSpPr>
        <p:spPr>
          <a:xfrm>
            <a:off x="1257660" y="972023"/>
            <a:ext cx="8623490" cy="735638"/>
          </a:xfrm>
          <a:custGeom>
            <a:avLst/>
            <a:gdLst>
              <a:gd name="connsiteX0" fmla="*/ 0 w 8623490"/>
              <a:gd name="connsiteY0" fmla="*/ 122609 h 735638"/>
              <a:gd name="connsiteX1" fmla="*/ 122609 w 8623490"/>
              <a:gd name="connsiteY1" fmla="*/ 0 h 735638"/>
              <a:gd name="connsiteX2" fmla="*/ 8500881 w 8623490"/>
              <a:gd name="connsiteY2" fmla="*/ 0 h 735638"/>
              <a:gd name="connsiteX3" fmla="*/ 8623490 w 8623490"/>
              <a:gd name="connsiteY3" fmla="*/ 122609 h 735638"/>
              <a:gd name="connsiteX4" fmla="*/ 8623490 w 8623490"/>
              <a:gd name="connsiteY4" fmla="*/ 613029 h 735638"/>
              <a:gd name="connsiteX5" fmla="*/ 8500881 w 8623490"/>
              <a:gd name="connsiteY5" fmla="*/ 735638 h 735638"/>
              <a:gd name="connsiteX6" fmla="*/ 122609 w 8623490"/>
              <a:gd name="connsiteY6" fmla="*/ 735638 h 735638"/>
              <a:gd name="connsiteX7" fmla="*/ 0 w 8623490"/>
              <a:gd name="connsiteY7" fmla="*/ 613029 h 735638"/>
              <a:gd name="connsiteX8" fmla="*/ 0 w 8623490"/>
              <a:gd name="connsiteY8" fmla="*/ 122609 h 73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3490" h="735638">
                <a:moveTo>
                  <a:pt x="0" y="122609"/>
                </a:moveTo>
                <a:cubicBezTo>
                  <a:pt x="0" y="54894"/>
                  <a:pt x="54894" y="0"/>
                  <a:pt x="122609" y="0"/>
                </a:cubicBezTo>
                <a:lnTo>
                  <a:pt x="8500881" y="0"/>
                </a:lnTo>
                <a:cubicBezTo>
                  <a:pt x="8568596" y="0"/>
                  <a:pt x="8623490" y="54894"/>
                  <a:pt x="8623490" y="122609"/>
                </a:cubicBezTo>
                <a:lnTo>
                  <a:pt x="8623490" y="613029"/>
                </a:lnTo>
                <a:cubicBezTo>
                  <a:pt x="8623490" y="680744"/>
                  <a:pt x="8568596" y="735638"/>
                  <a:pt x="8500881" y="735638"/>
                </a:cubicBezTo>
                <a:lnTo>
                  <a:pt x="122609" y="735638"/>
                </a:lnTo>
                <a:cubicBezTo>
                  <a:pt x="54894" y="735638"/>
                  <a:pt x="0" y="680744"/>
                  <a:pt x="0" y="613029"/>
                </a:cubicBezTo>
                <a:lnTo>
                  <a:pt x="0" y="12260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20387" tIns="35911" rIns="320387" bIns="35911"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2. </a:t>
            </a:r>
            <a:r>
              <a:rPr lang="en-US" sz="2400" kern="1200" dirty="0" err="1">
                <a:latin typeface="Times New Roman" panose="02020603050405020304" pitchFamily="18" charset="0"/>
                <a:cs typeface="Times New Roman" panose="02020603050405020304" pitchFamily="18" charset="0"/>
              </a:rPr>
              <a:t>Em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hãy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nội</a:t>
            </a:r>
            <a:r>
              <a:rPr lang="en-US" sz="2400" kern="1200" dirty="0">
                <a:latin typeface="Times New Roman" panose="02020603050405020304" pitchFamily="18" charset="0"/>
                <a:cs typeface="Times New Roman" panose="02020603050405020304" pitchFamily="18" charset="0"/>
              </a:rPr>
              <a:t> dung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ý </a:t>
            </a:r>
            <a:r>
              <a:rPr lang="en-US" sz="2400" kern="1200" dirty="0" err="1">
                <a:latin typeface="Times New Roman" panose="02020603050405020304" pitchFamily="18" charset="0"/>
                <a:cs typeface="Times New Roman" panose="02020603050405020304" pitchFamily="18" charset="0"/>
              </a:rPr>
              <a:t>nghĩa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TCP</a:t>
            </a:r>
          </a:p>
        </p:txBody>
      </p:sp>
    </p:spTree>
    <p:extLst>
      <p:ext uri="{BB962C8B-B14F-4D97-AF65-F5344CB8AC3E}">
        <p14:creationId xmlns:p14="http://schemas.microsoft.com/office/powerpoint/2010/main" val="269479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82459" y="132733"/>
            <a:ext cx="2000486" cy="508496"/>
          </a:xfrm>
          <a:prstGeom prst="rect">
            <a:avLst/>
          </a:prstGeom>
          <a:solidFill>
            <a:srgbClr val="EA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LUYỆN TẬP</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A30F4E4C-4524-7BCF-2534-19BD0230A084}"/>
              </a:ext>
            </a:extLst>
          </p:cNvPr>
          <p:cNvPicPr>
            <a:picLocks noChangeAspect="1"/>
          </p:cNvPicPr>
          <p:nvPr/>
        </p:nvPicPr>
        <p:blipFill>
          <a:blip r:embed="rId2"/>
          <a:stretch>
            <a:fillRect/>
          </a:stretch>
        </p:blipFill>
        <p:spPr>
          <a:xfrm>
            <a:off x="25265" y="135786"/>
            <a:ext cx="531929" cy="521290"/>
          </a:xfrm>
          <a:prstGeom prst="rect">
            <a:avLst/>
          </a:prstGeom>
        </p:spPr>
      </p:pic>
      <p:sp>
        <p:nvSpPr>
          <p:cNvPr id="9" name="Freeform: Shape 8">
            <a:extLst>
              <a:ext uri="{FF2B5EF4-FFF2-40B4-BE49-F238E27FC236}">
                <a16:creationId xmlns:a16="http://schemas.microsoft.com/office/drawing/2014/main" xmlns="" id="{DE62BA26-BF2F-5E4F-480A-14CFD451FD40}"/>
              </a:ext>
            </a:extLst>
          </p:cNvPr>
          <p:cNvSpPr/>
          <p:nvPr/>
        </p:nvSpPr>
        <p:spPr>
          <a:xfrm>
            <a:off x="712247" y="1534397"/>
            <a:ext cx="10807307" cy="4658850"/>
          </a:xfrm>
          <a:custGeom>
            <a:avLst/>
            <a:gdLst>
              <a:gd name="connsiteX0" fmla="*/ 0 w 10807307"/>
              <a:gd name="connsiteY0" fmla="*/ 0 h 4658850"/>
              <a:gd name="connsiteX1" fmla="*/ 10807307 w 10807307"/>
              <a:gd name="connsiteY1" fmla="*/ 0 h 4658850"/>
              <a:gd name="connsiteX2" fmla="*/ 10807307 w 10807307"/>
              <a:gd name="connsiteY2" fmla="*/ 4658850 h 4658850"/>
              <a:gd name="connsiteX3" fmla="*/ 0 w 10807307"/>
              <a:gd name="connsiteY3" fmla="*/ 4658850 h 4658850"/>
              <a:gd name="connsiteX4" fmla="*/ 0 w 10807307"/>
              <a:gd name="connsiteY4" fmla="*/ 0 h 465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7307" h="4658850">
                <a:moveTo>
                  <a:pt x="0" y="0"/>
                </a:moveTo>
                <a:lnTo>
                  <a:pt x="10807307" y="0"/>
                </a:lnTo>
                <a:lnTo>
                  <a:pt x="10807307" y="4658850"/>
                </a:lnTo>
                <a:lnTo>
                  <a:pt x="0" y="4658850"/>
                </a:lnTo>
                <a:lnTo>
                  <a:pt x="0" y="0"/>
                </a:lnTo>
                <a:close/>
              </a:path>
            </a:pathLst>
          </a:custGeom>
        </p:spPr>
        <p:style>
          <a:lnRef idx="1">
            <a:schemeClr val="accent2">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8767" tIns="1062228" rIns="838767" bIns="170688" numCol="1" spcCol="1270" anchor="t" anchorCtr="0">
            <a:noAutofit/>
          </a:bodyPr>
          <a:lstStyle/>
          <a:p>
            <a:pPr marL="228600" lvl="1" indent="-228600" algn="just" defTabSz="1066800">
              <a:lnSpc>
                <a:spcPct val="90000"/>
              </a:lnSpc>
              <a:spcBef>
                <a:spcPct val="0"/>
              </a:spcBef>
              <a:spcAft>
                <a:spcPct val="15000"/>
              </a:spcAft>
              <a:buFont typeface="Arial" panose="020B0604020202020204" pitchFamily="34" charset="0"/>
              <a:buNone/>
            </a:pP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qui </a:t>
            </a:r>
            <a:r>
              <a:rPr lang="en-US" sz="2400" kern="1200" dirty="0" err="1">
                <a:latin typeface="Times New Roman" panose="02020603050405020304" pitchFamily="18" charset="0"/>
                <a:cs typeface="Times New Roman" panose="02020603050405020304" pitchFamily="18" charset="0"/>
              </a:rPr>
              <a:t>tắc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gọi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thoại</a:t>
            </a:r>
            <a:r>
              <a:rPr lang="en-US" sz="2400" kern="1200" dirty="0">
                <a:latin typeface="Times New Roman" panose="02020603050405020304" pitchFamily="18" charset="0"/>
                <a:cs typeface="Times New Roman" panose="02020603050405020304" pitchFamily="18" charset="0"/>
              </a:rPr>
              <a:t>:</a:t>
            </a:r>
          </a:p>
          <a:p>
            <a:pPr marL="228600" lvl="1" indent="-228600" algn="just" defTabSz="1066800">
              <a:lnSpc>
                <a:spcPct val="90000"/>
              </a:lnSpc>
              <a:spcBef>
                <a:spcPct val="0"/>
              </a:spcBef>
              <a:spcAft>
                <a:spcPct val="15000"/>
              </a:spcAft>
              <a:buFont typeface="Arial" panose="020B0604020202020204" pitchFamily="34" charset="0"/>
              <a:buChar char="•"/>
            </a:pPr>
            <a:r>
              <a:rPr lang="vi-VN" sz="2400" kern="1200" dirty="0">
                <a:latin typeface="Times New Roman" panose="02020603050405020304" pitchFamily="18" charset="0"/>
                <a:cs typeface="Times New Roman" panose="02020603050405020304" pitchFamily="18" charset="0"/>
              </a:rPr>
              <a:t>Nhấc ống nghe: Hành động này gửi một tín hiệu tới trung tâm dịch vụ điện thoại (trung tâm chuyển mạch) để bắt đầu một cuộc gọi mới.</a:t>
            </a:r>
            <a:endParaRPr lang="en-US" sz="240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400" kern="1200" dirty="0">
                <a:latin typeface="Times New Roman" panose="02020603050405020304" pitchFamily="18" charset="0"/>
                <a:cs typeface="Times New Roman" panose="02020603050405020304" pitchFamily="18" charset="0"/>
              </a:rPr>
              <a:t>Quay số: Người dùng quay các số điện thoại mong muốn trên bàn phím số của điện thoại. Mỗi số được quay tạo ra một tín hiệu điện thoại tương ứng.</a:t>
            </a:r>
            <a:endParaRPr lang="en-US" sz="240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400" kern="1200" dirty="0">
                <a:latin typeface="Times New Roman" panose="02020603050405020304" pitchFamily="18" charset="0"/>
                <a:cs typeface="Times New Roman" panose="02020603050405020304" pitchFamily="18" charset="0"/>
              </a:rPr>
              <a:t>Phát nhạc chờ: </a:t>
            </a:r>
            <a:r>
              <a:rPr lang="en-US" sz="2400" kern="1200" dirty="0">
                <a:latin typeface="Times New Roman" panose="02020603050405020304" pitchFamily="18" charset="0"/>
                <a:cs typeface="Times New Roman" panose="02020603050405020304" pitchFamily="18" charset="0"/>
              </a:rPr>
              <a:t>K</a:t>
            </a:r>
            <a:r>
              <a:rPr lang="vi-VN" sz="2400" kern="1200" dirty="0">
                <a:latin typeface="Times New Roman" panose="02020603050405020304" pitchFamily="18" charset="0"/>
                <a:cs typeface="Times New Roman" panose="02020603050405020304" pitchFamily="18" charset="0"/>
              </a:rPr>
              <a:t>hi đang chờ máy bên kia nhận cuộc gọi, người gọi có thể nghe phát nhạc chờ hoặc thông báo khác. </a:t>
            </a:r>
            <a:endParaRPr lang="en-US" sz="240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400" kern="1200" dirty="0">
                <a:latin typeface="Times New Roman" panose="02020603050405020304" pitchFamily="18" charset="0"/>
                <a:cs typeface="Times New Roman" panose="02020603050405020304" pitchFamily="18" charset="0"/>
              </a:rPr>
              <a:t>Reo chuông (nếu máy bên kia nhấc ống): Nếu máy bên kia nhấc ống, chuông </a:t>
            </a:r>
            <a:r>
              <a:rPr lang="en-US" sz="2400" kern="1200" dirty="0" err="1">
                <a:latin typeface="Times New Roman" panose="02020603050405020304" pitchFamily="18" charset="0"/>
                <a:cs typeface="Times New Roman" panose="02020603050405020304" pitchFamily="18" charset="0"/>
              </a:rPr>
              <a:t>sẽ</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ngừng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reo</a:t>
            </a:r>
            <a:r>
              <a:rPr lang="en-US" sz="2400" kern="1200" dirty="0">
                <a:latin typeface="Times New Roman" panose="02020603050405020304" pitchFamily="18" charset="0"/>
                <a:cs typeface="Times New Roman" panose="02020603050405020304" pitchFamily="18" charset="0"/>
              </a:rPr>
              <a:t> </a:t>
            </a:r>
            <a:r>
              <a:rPr lang="vi-VN" sz="2400" kern="1200" dirty="0">
                <a:latin typeface="Times New Roman" panose="02020603050405020304" pitchFamily="18" charset="0"/>
                <a:cs typeface="Times New Roman" panose="02020603050405020304" pitchFamily="18" charset="0"/>
              </a:rPr>
              <a:t>để báo hiệu cuộc gọi đã được kết nối.</a:t>
            </a:r>
            <a:endParaRPr lang="en-US" sz="2400"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xmlns="" id="{094DB55E-251D-5169-FB9E-AF530698D52A}"/>
              </a:ext>
            </a:extLst>
          </p:cNvPr>
          <p:cNvSpPr/>
          <p:nvPr/>
        </p:nvSpPr>
        <p:spPr>
          <a:xfrm>
            <a:off x="1252612" y="781637"/>
            <a:ext cx="9914462" cy="1505520"/>
          </a:xfrm>
          <a:custGeom>
            <a:avLst/>
            <a:gdLst>
              <a:gd name="connsiteX0" fmla="*/ 0 w 9914462"/>
              <a:gd name="connsiteY0" fmla="*/ 250925 h 1505520"/>
              <a:gd name="connsiteX1" fmla="*/ 250925 w 9914462"/>
              <a:gd name="connsiteY1" fmla="*/ 0 h 1505520"/>
              <a:gd name="connsiteX2" fmla="*/ 9663537 w 9914462"/>
              <a:gd name="connsiteY2" fmla="*/ 0 h 1505520"/>
              <a:gd name="connsiteX3" fmla="*/ 9914462 w 9914462"/>
              <a:gd name="connsiteY3" fmla="*/ 250925 h 1505520"/>
              <a:gd name="connsiteX4" fmla="*/ 9914462 w 9914462"/>
              <a:gd name="connsiteY4" fmla="*/ 1254595 h 1505520"/>
              <a:gd name="connsiteX5" fmla="*/ 9663537 w 9914462"/>
              <a:gd name="connsiteY5" fmla="*/ 1505520 h 1505520"/>
              <a:gd name="connsiteX6" fmla="*/ 250925 w 9914462"/>
              <a:gd name="connsiteY6" fmla="*/ 1505520 h 1505520"/>
              <a:gd name="connsiteX7" fmla="*/ 0 w 9914462"/>
              <a:gd name="connsiteY7" fmla="*/ 1254595 h 1505520"/>
              <a:gd name="connsiteX8" fmla="*/ 0 w 9914462"/>
              <a:gd name="connsiteY8" fmla="*/ 250925 h 150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4462" h="1505520">
                <a:moveTo>
                  <a:pt x="0" y="250925"/>
                </a:moveTo>
                <a:cubicBezTo>
                  <a:pt x="0" y="112343"/>
                  <a:pt x="112343" y="0"/>
                  <a:pt x="250925" y="0"/>
                </a:cubicBezTo>
                <a:lnTo>
                  <a:pt x="9663537" y="0"/>
                </a:lnTo>
                <a:cubicBezTo>
                  <a:pt x="9802119" y="0"/>
                  <a:pt x="9914462" y="112343"/>
                  <a:pt x="9914462" y="250925"/>
                </a:cubicBezTo>
                <a:lnTo>
                  <a:pt x="9914462" y="1254595"/>
                </a:lnTo>
                <a:cubicBezTo>
                  <a:pt x="9914462" y="1393177"/>
                  <a:pt x="9802119" y="1505520"/>
                  <a:pt x="9663537" y="1505520"/>
                </a:cubicBezTo>
                <a:lnTo>
                  <a:pt x="250925" y="1505520"/>
                </a:lnTo>
                <a:cubicBezTo>
                  <a:pt x="112343" y="1505520"/>
                  <a:pt x="0" y="1393177"/>
                  <a:pt x="0" y="1254595"/>
                </a:cubicBezTo>
                <a:lnTo>
                  <a:pt x="0" y="2509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alpha val="90000"/>
              <a:hueOff val="0"/>
              <a:satOff val="0"/>
              <a:lumOff val="0"/>
              <a:alphaOff val="0"/>
            </a:schemeClr>
          </a:fillRef>
          <a:effectRef idx="1">
            <a:schemeClr val="accent2">
              <a:alpha val="90000"/>
              <a:hueOff val="0"/>
              <a:satOff val="0"/>
              <a:lumOff val="0"/>
              <a:alphaOff val="0"/>
            </a:schemeClr>
          </a:effectRef>
          <a:fontRef idx="minor">
            <a:schemeClr val="dk1"/>
          </a:fontRef>
        </p:style>
        <p:txBody>
          <a:bodyPr spcFirstLastPara="0" vert="horz" wrap="square" lIns="359436" tIns="73493" rIns="359436" bIns="73493"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1.</a:t>
            </a:r>
            <a:r>
              <a:rPr lang="vi-VN" sz="2400" kern="1200" dirty="0">
                <a:latin typeface="Times New Roman" panose="02020603050405020304" pitchFamily="18" charset="0"/>
                <a:cs typeface="Times New Roman" panose="02020603050405020304" pitchFamily="18" charset="0"/>
              </a:rPr>
              <a:t> Hãy quan sát việc gọi điện thoại bằng máy bàn. Những hành động và sự kiện xảy ra khi gọi điện thoại như nhấc ống nghe, quay số, phát nhạc chờ, reo chuông, báo lỗi, nói chuyện, kết thúc cuộc gọi đều phải theo một quy tắc chặt chẽ. Hãy kể ra các quy tắc đó để làm rõ giao thức gọi điện thoại.</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541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Effect transition="in" filter="fade">
                                      <p:cBhvr>
                                        <p:cTn id="4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82459" y="132733"/>
            <a:ext cx="2000486" cy="508496"/>
          </a:xfrm>
          <a:prstGeom prst="rect">
            <a:avLst/>
          </a:prstGeom>
          <a:solidFill>
            <a:srgbClr val="EA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LUYỆN TẬP</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A30F4E4C-4524-7BCF-2534-19BD0230A084}"/>
              </a:ext>
            </a:extLst>
          </p:cNvPr>
          <p:cNvPicPr>
            <a:picLocks noChangeAspect="1"/>
          </p:cNvPicPr>
          <p:nvPr/>
        </p:nvPicPr>
        <p:blipFill>
          <a:blip r:embed="rId2"/>
          <a:stretch>
            <a:fillRect/>
          </a:stretch>
        </p:blipFill>
        <p:spPr>
          <a:xfrm>
            <a:off x="25265" y="135786"/>
            <a:ext cx="531929" cy="521290"/>
          </a:xfrm>
          <a:prstGeom prst="rect">
            <a:avLst/>
          </a:prstGeom>
        </p:spPr>
      </p:pic>
      <p:sp>
        <p:nvSpPr>
          <p:cNvPr id="9" name="Freeform: Shape 8">
            <a:extLst>
              <a:ext uri="{FF2B5EF4-FFF2-40B4-BE49-F238E27FC236}">
                <a16:creationId xmlns:a16="http://schemas.microsoft.com/office/drawing/2014/main" xmlns="" id="{DE62BA26-BF2F-5E4F-480A-14CFD451FD40}"/>
              </a:ext>
            </a:extLst>
          </p:cNvPr>
          <p:cNvSpPr/>
          <p:nvPr/>
        </p:nvSpPr>
        <p:spPr>
          <a:xfrm>
            <a:off x="712247" y="1534397"/>
            <a:ext cx="10807307" cy="4658850"/>
          </a:xfrm>
          <a:custGeom>
            <a:avLst/>
            <a:gdLst>
              <a:gd name="connsiteX0" fmla="*/ 0 w 10807307"/>
              <a:gd name="connsiteY0" fmla="*/ 0 h 4658850"/>
              <a:gd name="connsiteX1" fmla="*/ 10807307 w 10807307"/>
              <a:gd name="connsiteY1" fmla="*/ 0 h 4658850"/>
              <a:gd name="connsiteX2" fmla="*/ 10807307 w 10807307"/>
              <a:gd name="connsiteY2" fmla="*/ 4658850 h 4658850"/>
              <a:gd name="connsiteX3" fmla="*/ 0 w 10807307"/>
              <a:gd name="connsiteY3" fmla="*/ 4658850 h 4658850"/>
              <a:gd name="connsiteX4" fmla="*/ 0 w 10807307"/>
              <a:gd name="connsiteY4" fmla="*/ 0 h 465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7307" h="4658850">
                <a:moveTo>
                  <a:pt x="0" y="0"/>
                </a:moveTo>
                <a:lnTo>
                  <a:pt x="10807307" y="0"/>
                </a:lnTo>
                <a:lnTo>
                  <a:pt x="10807307" y="4658850"/>
                </a:lnTo>
                <a:lnTo>
                  <a:pt x="0" y="4658850"/>
                </a:lnTo>
                <a:lnTo>
                  <a:pt x="0" y="0"/>
                </a:lnTo>
                <a:close/>
              </a:path>
            </a:pathLst>
          </a:custGeom>
        </p:spPr>
        <p:style>
          <a:lnRef idx="1">
            <a:schemeClr val="accent2">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8767" tIns="1062228" rIns="838767" bIns="170688" numCol="1" spcCol="1270" anchor="t" anchorCtr="0">
            <a:noAutofit/>
          </a:bodyPr>
          <a:lstStyle/>
          <a:p>
            <a:pPr marL="228600" lvl="1" indent="-228600" algn="just" defTabSz="1066800">
              <a:lnSpc>
                <a:spcPct val="90000"/>
              </a:lnSpc>
              <a:spcBef>
                <a:spcPct val="0"/>
              </a:spcBef>
              <a:spcAft>
                <a:spcPct val="15000"/>
              </a:spcAft>
              <a:buFont typeface="Arial" panose="020B0604020202020204" pitchFamily="34" charset="0"/>
              <a:buNone/>
            </a:pP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qui </a:t>
            </a:r>
            <a:r>
              <a:rPr lang="en-US" sz="2400" kern="1200" dirty="0" err="1">
                <a:latin typeface="Times New Roman" panose="02020603050405020304" pitchFamily="18" charset="0"/>
                <a:cs typeface="Times New Roman" panose="02020603050405020304" pitchFamily="18" charset="0"/>
              </a:rPr>
              <a:t>tắc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gọi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thoại</a:t>
            </a:r>
            <a:r>
              <a:rPr lang="en-US" sz="2400" kern="1200" dirty="0">
                <a:latin typeface="Times New Roman" panose="02020603050405020304" pitchFamily="18" charset="0"/>
                <a:cs typeface="Times New Roman" panose="02020603050405020304" pitchFamily="18" charset="0"/>
              </a:rPr>
              <a:t>:</a:t>
            </a:r>
          </a:p>
          <a:p>
            <a:pPr marL="342900" lvl="1" indent="-342900" algn="just" defTabSz="1066800">
              <a:lnSpc>
                <a:spcPct val="90000"/>
              </a:lnSpc>
              <a:spcBef>
                <a:spcPct val="0"/>
              </a:spcBef>
              <a:spcAft>
                <a:spcPct val="15000"/>
              </a:spcAft>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Nói chuyện: Sau khi cuộc gọi đã được kết nối</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hai bên có thể bắt đầu nói chuyện.</a:t>
            </a:r>
            <a:endParaRPr lang="en-US" sz="2400" dirty="0">
              <a:latin typeface="Times New Roman" panose="02020603050405020304" pitchFamily="18" charset="0"/>
              <a:cs typeface="Times New Roman" panose="02020603050405020304" pitchFamily="18" charset="0"/>
            </a:endParaRPr>
          </a:p>
          <a:p>
            <a:pPr marL="342900" lvl="1" indent="-342900" algn="just" defTabSz="1066800">
              <a:lnSpc>
                <a:spcPct val="90000"/>
              </a:lnSpc>
              <a:spcBef>
                <a:spcPct val="0"/>
              </a:spcBef>
              <a:spcAft>
                <a:spcPct val="15000"/>
              </a:spcAft>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Kết thúc cuộc gọi: Khi cuộc trò chuyện kết thúc, người gọi có thể đặt ống nghe vào vị trí treo hoặc nhấn nút kết thúc cuộc gọi trên điện thoại để kết thúc cuộc gọi.</a:t>
            </a:r>
            <a:endParaRPr lang="en-US" sz="2400" dirty="0">
              <a:latin typeface="Times New Roman" panose="02020603050405020304" pitchFamily="18" charset="0"/>
              <a:cs typeface="Times New Roman" panose="02020603050405020304" pitchFamily="18" charset="0"/>
            </a:endParaRPr>
          </a:p>
          <a:p>
            <a:pPr marL="342900" lvl="1" indent="-342900" algn="just" defTabSz="1066800">
              <a:lnSpc>
                <a:spcPct val="90000"/>
              </a:lnSpc>
              <a:spcBef>
                <a:spcPct val="0"/>
              </a:spcBef>
              <a:spcAft>
                <a:spcPct val="15000"/>
              </a:spcAft>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Báo lỗi (nếu có): Trong trường hợp có lỗi xảy ra trong quá trình gọi điện thoại, điện thoại có thể phát ra các tín hiệu báo lỗi như âm thanh kêu hoặc thông báo trên màn hình.</a:t>
            </a:r>
            <a:endParaRPr lang="en-US" sz="24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xmlns="" id="{094DB55E-251D-5169-FB9E-AF530698D52A}"/>
              </a:ext>
            </a:extLst>
          </p:cNvPr>
          <p:cNvSpPr/>
          <p:nvPr/>
        </p:nvSpPr>
        <p:spPr>
          <a:xfrm>
            <a:off x="1252612" y="781637"/>
            <a:ext cx="9914462" cy="1505520"/>
          </a:xfrm>
          <a:custGeom>
            <a:avLst/>
            <a:gdLst>
              <a:gd name="connsiteX0" fmla="*/ 0 w 9914462"/>
              <a:gd name="connsiteY0" fmla="*/ 250925 h 1505520"/>
              <a:gd name="connsiteX1" fmla="*/ 250925 w 9914462"/>
              <a:gd name="connsiteY1" fmla="*/ 0 h 1505520"/>
              <a:gd name="connsiteX2" fmla="*/ 9663537 w 9914462"/>
              <a:gd name="connsiteY2" fmla="*/ 0 h 1505520"/>
              <a:gd name="connsiteX3" fmla="*/ 9914462 w 9914462"/>
              <a:gd name="connsiteY3" fmla="*/ 250925 h 1505520"/>
              <a:gd name="connsiteX4" fmla="*/ 9914462 w 9914462"/>
              <a:gd name="connsiteY4" fmla="*/ 1254595 h 1505520"/>
              <a:gd name="connsiteX5" fmla="*/ 9663537 w 9914462"/>
              <a:gd name="connsiteY5" fmla="*/ 1505520 h 1505520"/>
              <a:gd name="connsiteX6" fmla="*/ 250925 w 9914462"/>
              <a:gd name="connsiteY6" fmla="*/ 1505520 h 1505520"/>
              <a:gd name="connsiteX7" fmla="*/ 0 w 9914462"/>
              <a:gd name="connsiteY7" fmla="*/ 1254595 h 1505520"/>
              <a:gd name="connsiteX8" fmla="*/ 0 w 9914462"/>
              <a:gd name="connsiteY8" fmla="*/ 250925 h 150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4462" h="1505520">
                <a:moveTo>
                  <a:pt x="0" y="250925"/>
                </a:moveTo>
                <a:cubicBezTo>
                  <a:pt x="0" y="112343"/>
                  <a:pt x="112343" y="0"/>
                  <a:pt x="250925" y="0"/>
                </a:cubicBezTo>
                <a:lnTo>
                  <a:pt x="9663537" y="0"/>
                </a:lnTo>
                <a:cubicBezTo>
                  <a:pt x="9802119" y="0"/>
                  <a:pt x="9914462" y="112343"/>
                  <a:pt x="9914462" y="250925"/>
                </a:cubicBezTo>
                <a:lnTo>
                  <a:pt x="9914462" y="1254595"/>
                </a:lnTo>
                <a:cubicBezTo>
                  <a:pt x="9914462" y="1393177"/>
                  <a:pt x="9802119" y="1505520"/>
                  <a:pt x="9663537" y="1505520"/>
                </a:cubicBezTo>
                <a:lnTo>
                  <a:pt x="250925" y="1505520"/>
                </a:lnTo>
                <a:cubicBezTo>
                  <a:pt x="112343" y="1505520"/>
                  <a:pt x="0" y="1393177"/>
                  <a:pt x="0" y="1254595"/>
                </a:cubicBezTo>
                <a:lnTo>
                  <a:pt x="0" y="2509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alpha val="90000"/>
              <a:hueOff val="0"/>
              <a:satOff val="0"/>
              <a:lumOff val="0"/>
              <a:alphaOff val="0"/>
            </a:schemeClr>
          </a:fillRef>
          <a:effectRef idx="1">
            <a:schemeClr val="accent2">
              <a:alpha val="90000"/>
              <a:hueOff val="0"/>
              <a:satOff val="0"/>
              <a:lumOff val="0"/>
              <a:alphaOff val="0"/>
            </a:schemeClr>
          </a:effectRef>
          <a:fontRef idx="minor">
            <a:schemeClr val="dk1"/>
          </a:fontRef>
        </p:style>
        <p:txBody>
          <a:bodyPr spcFirstLastPara="0" vert="horz" wrap="square" lIns="359436" tIns="73493" rIns="359436" bIns="73493"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1.</a:t>
            </a:r>
            <a:r>
              <a:rPr lang="vi-VN" sz="2400" kern="1200" dirty="0">
                <a:latin typeface="Times New Roman" panose="02020603050405020304" pitchFamily="18" charset="0"/>
                <a:cs typeface="Times New Roman" panose="02020603050405020304" pitchFamily="18" charset="0"/>
              </a:rPr>
              <a:t> Hãy quan sát việc gọi điện thoại bằng máy bàn. Những hành động và sự kiện xảy ra khi gọi điện thoại như nhấc ống nghe, quay số, phát nhạc chờ, reo chuông, báo lỗi, nói chuyện, kết thúc cuộc gọi đều phải theo một quy tắc chặt chẽ. Hãy kể ra các quy tắc đó để làm rõ giao thức gọi điện thoại.</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53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82459" y="132733"/>
            <a:ext cx="2000486" cy="508496"/>
          </a:xfrm>
          <a:prstGeom prst="rect">
            <a:avLst/>
          </a:prstGeom>
          <a:solidFill>
            <a:srgbClr val="EA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LUYỆN TẬP</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A30F4E4C-4524-7BCF-2534-19BD0230A084}"/>
              </a:ext>
            </a:extLst>
          </p:cNvPr>
          <p:cNvPicPr>
            <a:picLocks noChangeAspect="1"/>
          </p:cNvPicPr>
          <p:nvPr/>
        </p:nvPicPr>
        <p:blipFill>
          <a:blip r:embed="rId2"/>
          <a:stretch>
            <a:fillRect/>
          </a:stretch>
        </p:blipFill>
        <p:spPr>
          <a:xfrm>
            <a:off x="25265" y="135786"/>
            <a:ext cx="531929" cy="521290"/>
          </a:xfrm>
          <a:prstGeom prst="rect">
            <a:avLst/>
          </a:prstGeom>
        </p:spPr>
      </p:pic>
      <p:graphicFrame>
        <p:nvGraphicFramePr>
          <p:cNvPr id="4" name="Diagram 3">
            <a:extLst>
              <a:ext uri="{FF2B5EF4-FFF2-40B4-BE49-F238E27FC236}">
                <a16:creationId xmlns:a16="http://schemas.microsoft.com/office/drawing/2014/main" xmlns="" id="{8DFFA252-A8E0-EF06-AAE3-989EA53F2ACD}"/>
              </a:ext>
            </a:extLst>
          </p:cNvPr>
          <p:cNvGraphicFramePr/>
          <p:nvPr>
            <p:extLst>
              <p:ext uri="{D42A27DB-BD31-4B8C-83A1-F6EECF244321}">
                <p14:modId xmlns:p14="http://schemas.microsoft.com/office/powerpoint/2010/main" val="2836567416"/>
              </p:ext>
            </p:extLst>
          </p:nvPr>
        </p:nvGraphicFramePr>
        <p:xfrm>
          <a:off x="720067" y="952105"/>
          <a:ext cx="10751865" cy="3601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xmlns="" id="{FF28E0C7-390F-ACED-599D-17C38ECF4573}"/>
              </a:ext>
            </a:extLst>
          </p:cNvPr>
          <p:cNvPicPr>
            <a:picLocks noChangeAspect="1"/>
          </p:cNvPicPr>
          <p:nvPr/>
        </p:nvPicPr>
        <p:blipFill>
          <a:blip r:embed="rId8"/>
          <a:stretch>
            <a:fillRect/>
          </a:stretch>
        </p:blipFill>
        <p:spPr>
          <a:xfrm>
            <a:off x="867899" y="2524939"/>
            <a:ext cx="10456202" cy="1261754"/>
          </a:xfrm>
          <a:prstGeom prst="rect">
            <a:avLst/>
          </a:prstGeom>
        </p:spPr>
      </p:pic>
      <p:sp>
        <p:nvSpPr>
          <p:cNvPr id="8" name="Rectangle 7">
            <a:extLst>
              <a:ext uri="{FF2B5EF4-FFF2-40B4-BE49-F238E27FC236}">
                <a16:creationId xmlns:a16="http://schemas.microsoft.com/office/drawing/2014/main" xmlns="" id="{CAEDCAF1-BAF1-8D53-C43D-427F9EB2CDA3}"/>
              </a:ext>
            </a:extLst>
          </p:cNvPr>
          <p:cNvSpPr/>
          <p:nvPr/>
        </p:nvSpPr>
        <p:spPr>
          <a:xfrm>
            <a:off x="7418895" y="2997431"/>
            <a:ext cx="2705493" cy="357693"/>
          </a:xfrm>
          <a:prstGeom prst="rect">
            <a:avLst/>
          </a:prstGeom>
          <a:solidFill>
            <a:srgbClr val="D7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070C0"/>
                </a:solidFill>
                <a:latin typeface="Times New Roman" panose="02020603050405020304" pitchFamily="18" charset="0"/>
                <a:cs typeface="Times New Roman" panose="02020603050405020304" pitchFamily="18" charset="0"/>
              </a:rPr>
              <a:t>192.168.13.210</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7D4E9BEA-2C25-B337-B04B-418C720C7B17}"/>
              </a:ext>
            </a:extLst>
          </p:cNvPr>
          <p:cNvSpPr/>
          <p:nvPr/>
        </p:nvSpPr>
        <p:spPr>
          <a:xfrm>
            <a:off x="947383" y="3410146"/>
            <a:ext cx="5315146" cy="357693"/>
          </a:xfrm>
          <a:prstGeom prst="rect">
            <a:avLst/>
          </a:prstGeom>
          <a:solidFill>
            <a:srgbClr val="D7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070C0"/>
                </a:solidFill>
                <a:latin typeface="Times New Roman" panose="02020603050405020304" pitchFamily="18" charset="0"/>
                <a:cs typeface="Times New Roman" panose="02020603050405020304" pitchFamily="18" charset="0"/>
              </a:rPr>
              <a:t>10000011 11010110 00010111 00010000</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9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DC46C971-B401-8255-97D1-53728EEE3A1C}"/>
              </a:ext>
            </a:extLst>
          </p:cNvPr>
          <p:cNvPicPr>
            <a:picLocks noChangeAspect="1"/>
          </p:cNvPicPr>
          <p:nvPr/>
        </p:nvPicPr>
        <p:blipFill>
          <a:blip r:embed="rId2"/>
          <a:stretch>
            <a:fillRect/>
          </a:stretch>
        </p:blipFill>
        <p:spPr>
          <a:xfrm>
            <a:off x="18089" y="132733"/>
            <a:ext cx="546282" cy="546282"/>
          </a:xfrm>
          <a:prstGeom prst="rect">
            <a:avLst/>
          </a:prstGeom>
        </p:spPr>
      </p:pic>
      <p:sp>
        <p:nvSpPr>
          <p:cNvPr id="6" name="Freeform: Shape 5">
            <a:extLst>
              <a:ext uri="{FF2B5EF4-FFF2-40B4-BE49-F238E27FC236}">
                <a16:creationId xmlns:a16="http://schemas.microsoft.com/office/drawing/2014/main" xmlns="" id="{5A846033-4280-E17B-8DCC-B18D03F74E3B}"/>
              </a:ext>
            </a:extLst>
          </p:cNvPr>
          <p:cNvSpPr/>
          <p:nvPr/>
        </p:nvSpPr>
        <p:spPr>
          <a:xfrm>
            <a:off x="748906" y="1609038"/>
            <a:ext cx="10798929" cy="4678640"/>
          </a:xfrm>
          <a:custGeom>
            <a:avLst/>
            <a:gdLst>
              <a:gd name="connsiteX0" fmla="*/ 0 w 10798929"/>
              <a:gd name="connsiteY0" fmla="*/ 0 h 4578525"/>
              <a:gd name="connsiteX1" fmla="*/ 10798929 w 10798929"/>
              <a:gd name="connsiteY1" fmla="*/ 0 h 4578525"/>
              <a:gd name="connsiteX2" fmla="*/ 10798929 w 10798929"/>
              <a:gd name="connsiteY2" fmla="*/ 4578525 h 4578525"/>
              <a:gd name="connsiteX3" fmla="*/ 0 w 10798929"/>
              <a:gd name="connsiteY3" fmla="*/ 4578525 h 4578525"/>
              <a:gd name="connsiteX4" fmla="*/ 0 w 10798929"/>
              <a:gd name="connsiteY4" fmla="*/ 0 h 457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8929" h="4578525">
                <a:moveTo>
                  <a:pt x="0" y="0"/>
                </a:moveTo>
                <a:lnTo>
                  <a:pt x="10798929" y="0"/>
                </a:lnTo>
                <a:lnTo>
                  <a:pt x="10798929" y="4578525"/>
                </a:lnTo>
                <a:lnTo>
                  <a:pt x="0" y="4578525"/>
                </a:lnTo>
                <a:lnTo>
                  <a:pt x="0" y="0"/>
                </a:lnTo>
                <a:close/>
              </a:path>
            </a:pathLst>
          </a:custGeom>
        </p:spPr>
        <p:style>
          <a:lnRef idx="1">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8117" tIns="1187196" rIns="838117" bIns="170688" numCol="1" spcCol="1270" anchor="t" anchorCtr="0">
            <a:noAutofit/>
          </a:bodyPr>
          <a:lstStyle/>
          <a:p>
            <a:pPr marL="0" lvl="1" algn="just" defTabSz="1066800">
              <a:lnSpc>
                <a:spcPct val="90000"/>
              </a:lnSpc>
              <a:spcBef>
                <a:spcPct val="0"/>
              </a:spcBef>
              <a:spcAft>
                <a:spcPct val="15000"/>
              </a:spcAft>
            </a:pPr>
            <a:r>
              <a:rPr lang="en-US" sz="2400" b="0" i="0" kern="1200" dirty="0" err="1">
                <a:latin typeface="Times New Roman" panose="02020603050405020304" pitchFamily="18" charset="0"/>
                <a:cs typeface="Times New Roman" panose="02020603050405020304" pitchFamily="18" charset="0"/>
              </a:rPr>
              <a:t>Lợi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ích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của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dụng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thay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thế</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địa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chỉ</a:t>
            </a:r>
            <a:r>
              <a:rPr lang="en-US" sz="2400" b="0" i="0" kern="1200" dirty="0">
                <a:latin typeface="Times New Roman" panose="02020603050405020304" pitchFamily="18" charset="0"/>
                <a:cs typeface="Times New Roman" panose="02020603050405020304" pitchFamily="18" charset="0"/>
              </a:rPr>
              <a:t> IP:</a:t>
            </a:r>
            <a:endParaRPr lang="en-US" sz="240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400" b="0" i="0" kern="1200" dirty="0">
                <a:latin typeface="Times New Roman" panose="02020603050405020304" pitchFamily="18" charset="0"/>
                <a:cs typeface="Times New Roman" panose="02020603050405020304" pitchFamily="18" charset="0"/>
              </a:rPr>
              <a:t>Dễ nhớ: Tên miền thường dễ nhớ hơn các địa chỉ IP dài và phức tạp.</a:t>
            </a:r>
          </a:p>
          <a:p>
            <a:pPr marL="228600" lvl="1" indent="-228600" algn="just" defTabSz="1066800">
              <a:lnSpc>
                <a:spcPct val="90000"/>
              </a:lnSpc>
              <a:spcBef>
                <a:spcPct val="0"/>
              </a:spcBef>
              <a:spcAft>
                <a:spcPct val="15000"/>
              </a:spcAft>
              <a:buChar char="•"/>
            </a:pPr>
            <a:r>
              <a:rPr lang="en-US" sz="2400" b="0" i="0" kern="1200" dirty="0">
                <a:latin typeface="Times New Roman" panose="02020603050405020304" pitchFamily="18" charset="0"/>
                <a:cs typeface="Times New Roman" panose="02020603050405020304" pitchFamily="18" charset="0"/>
              </a:rPr>
              <a:t>D</a:t>
            </a:r>
            <a:r>
              <a:rPr lang="vi-VN" sz="2400" b="0" i="0" kern="1200" dirty="0">
                <a:latin typeface="Times New Roman" panose="02020603050405020304" pitchFamily="18" charset="0"/>
                <a:cs typeface="Times New Roman" panose="02020603050405020304" pitchFamily="18" charset="0"/>
              </a:rPr>
              <a:t>ễ quản lý và nhận diện: Tên miền có thể được tổ chức theo cấp độ, từ tên miền cấp cao nhất đến tên miền cấp thấp hơn</a:t>
            </a:r>
            <a:r>
              <a:rPr lang="en-US" sz="2400" b="0" i="0" kern="1200" dirty="0">
                <a:latin typeface="Times New Roman" panose="02020603050405020304" pitchFamily="18" charset="0"/>
                <a:cs typeface="Times New Roman" panose="02020603050405020304" pitchFamily="18" charset="0"/>
              </a:rPr>
              <a:t>.</a:t>
            </a: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xmlns="" id="{92AA5598-3264-140B-4145-3266D3722759}"/>
              </a:ext>
            </a:extLst>
          </p:cNvPr>
          <p:cNvSpPr/>
          <p:nvPr/>
        </p:nvSpPr>
        <p:spPr>
          <a:xfrm>
            <a:off x="1288852" y="838982"/>
            <a:ext cx="9998695" cy="1573667"/>
          </a:xfrm>
          <a:custGeom>
            <a:avLst/>
            <a:gdLst>
              <a:gd name="connsiteX0" fmla="*/ 0 w 9998695"/>
              <a:gd name="connsiteY0" fmla="*/ 319282 h 1915651"/>
              <a:gd name="connsiteX1" fmla="*/ 319282 w 9998695"/>
              <a:gd name="connsiteY1" fmla="*/ 0 h 1915651"/>
              <a:gd name="connsiteX2" fmla="*/ 9679413 w 9998695"/>
              <a:gd name="connsiteY2" fmla="*/ 0 h 1915651"/>
              <a:gd name="connsiteX3" fmla="*/ 9998695 w 9998695"/>
              <a:gd name="connsiteY3" fmla="*/ 319282 h 1915651"/>
              <a:gd name="connsiteX4" fmla="*/ 9998695 w 9998695"/>
              <a:gd name="connsiteY4" fmla="*/ 1596369 h 1915651"/>
              <a:gd name="connsiteX5" fmla="*/ 9679413 w 9998695"/>
              <a:gd name="connsiteY5" fmla="*/ 1915651 h 1915651"/>
              <a:gd name="connsiteX6" fmla="*/ 319282 w 9998695"/>
              <a:gd name="connsiteY6" fmla="*/ 1915651 h 1915651"/>
              <a:gd name="connsiteX7" fmla="*/ 0 w 9998695"/>
              <a:gd name="connsiteY7" fmla="*/ 1596369 h 1915651"/>
              <a:gd name="connsiteX8" fmla="*/ 0 w 9998695"/>
              <a:gd name="connsiteY8" fmla="*/ 319282 h 191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8695" h="1915651">
                <a:moveTo>
                  <a:pt x="0" y="319282"/>
                </a:moveTo>
                <a:cubicBezTo>
                  <a:pt x="0" y="142947"/>
                  <a:pt x="142947" y="0"/>
                  <a:pt x="319282" y="0"/>
                </a:cubicBezTo>
                <a:lnTo>
                  <a:pt x="9679413" y="0"/>
                </a:lnTo>
                <a:cubicBezTo>
                  <a:pt x="9855748" y="0"/>
                  <a:pt x="9998695" y="142947"/>
                  <a:pt x="9998695" y="319282"/>
                </a:cubicBezTo>
                <a:lnTo>
                  <a:pt x="9998695" y="1596369"/>
                </a:lnTo>
                <a:cubicBezTo>
                  <a:pt x="9998695" y="1772704"/>
                  <a:pt x="9855748" y="1915651"/>
                  <a:pt x="9679413" y="1915651"/>
                </a:cubicBezTo>
                <a:lnTo>
                  <a:pt x="319282" y="1915651"/>
                </a:lnTo>
                <a:cubicBezTo>
                  <a:pt x="142947" y="1915651"/>
                  <a:pt x="0" y="1772704"/>
                  <a:pt x="0" y="1596369"/>
                </a:cubicBezTo>
                <a:lnTo>
                  <a:pt x="0" y="319282"/>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alpha val="90000"/>
              <a:hueOff val="0"/>
              <a:satOff val="0"/>
              <a:lumOff val="0"/>
              <a:alphaOff val="0"/>
            </a:schemeClr>
          </a:effectRef>
          <a:fontRef idx="minor">
            <a:schemeClr val="dk1"/>
          </a:fontRef>
        </p:style>
        <p:txBody>
          <a:bodyPr spcFirstLastPara="0" vert="horz" wrap="square" lIns="379236" tIns="93514" rIns="379236" bIns="93514" numCol="1" spcCol="1270" anchor="ctr" anchorCtr="0">
            <a:noAutofit/>
          </a:bodyPr>
          <a:lstStyle/>
          <a:p>
            <a:pPr marL="0" lvl="0" indent="0" algn="just" defTabSz="1066800">
              <a:lnSpc>
                <a:spcPct val="90000"/>
              </a:lnSpc>
              <a:spcBef>
                <a:spcPct val="0"/>
              </a:spcBef>
              <a:buNone/>
            </a:pPr>
            <a:r>
              <a:rPr lang="en-US" sz="2400" b="0" i="0" kern="1200" dirty="0">
                <a:latin typeface="Times New Roman" panose="02020603050405020304" pitchFamily="18" charset="0"/>
                <a:cs typeface="Times New Roman" panose="02020603050405020304" pitchFamily="18" charset="0"/>
              </a:rPr>
              <a:t>1. </a:t>
            </a:r>
            <a:r>
              <a:rPr lang="en-US" sz="2400" b="0" i="0" kern="1200" dirty="0" err="1">
                <a:latin typeface="Times New Roman" panose="02020603050405020304" pitchFamily="18" charset="0"/>
                <a:cs typeface="Times New Roman" panose="02020603050405020304" pitchFamily="18" charset="0"/>
              </a:rPr>
              <a:t>Hãy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tìm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hiểu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giao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thức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 DNS </a:t>
            </a:r>
            <a:r>
              <a:rPr lang="en-US" sz="2400" b="0" i="0" kern="1200" dirty="0" err="1">
                <a:latin typeface="Times New Roman" panose="02020603050405020304" pitchFamily="18" charset="0"/>
                <a:cs typeface="Times New Roman" panose="02020603050405020304" pitchFamily="18" charset="0"/>
              </a:rPr>
              <a:t>theo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các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gợi</a:t>
            </a:r>
            <a:r>
              <a:rPr lang="en-US" sz="2400" b="0" i="0" kern="1200" dirty="0">
                <a:latin typeface="Times New Roman" panose="02020603050405020304" pitchFamily="18" charset="0"/>
                <a:cs typeface="Times New Roman" panose="02020603050405020304" pitchFamily="18" charset="0"/>
              </a:rPr>
              <a:t> ý </a:t>
            </a:r>
            <a:r>
              <a:rPr lang="en-US" sz="2400" b="0" i="0" kern="1200" dirty="0" err="1">
                <a:latin typeface="Times New Roman" panose="02020603050405020304" pitchFamily="18" charset="0"/>
                <a:cs typeface="Times New Roman" panose="02020603050405020304" pitchFamily="18" charset="0"/>
              </a:rPr>
              <a:t>sau</a:t>
            </a:r>
            <a:r>
              <a:rPr lang="en-US" sz="2400" b="0" i="0" kern="1200" dirty="0">
                <a:latin typeface="Times New Roman" panose="02020603050405020304" pitchFamily="18" charset="0"/>
                <a:cs typeface="Times New Roman" panose="02020603050405020304" pitchFamily="18" charset="0"/>
              </a:rPr>
              <a:t>:</a:t>
            </a:r>
          </a:p>
          <a:p>
            <a:pPr marL="800100" lvl="1" indent="-342900" algn="just" defTabSz="1066800">
              <a:lnSpc>
                <a:spcPct val="90000"/>
              </a:lnSpc>
              <a:spcBef>
                <a:spcPct val="0"/>
              </a:spcBef>
              <a:buFont typeface="Arial" panose="020B0604020202020204" pitchFamily="34" charset="0"/>
              <a:buChar char="•"/>
            </a:pPr>
            <a:r>
              <a:rPr lang="en-US" sz="2400" b="0" i="0" kern="1200" dirty="0" err="1">
                <a:latin typeface="Times New Roman" panose="02020603050405020304" pitchFamily="18" charset="0"/>
                <a:cs typeface="Times New Roman" panose="02020603050405020304" pitchFamily="18" charset="0"/>
              </a:rPr>
              <a:t>Lợi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ích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của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dùng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thay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thế</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địa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chỉ</a:t>
            </a:r>
            <a:r>
              <a:rPr lang="en-US" sz="2400" b="0" i="0" kern="1200" dirty="0">
                <a:latin typeface="Times New Roman" panose="02020603050405020304" pitchFamily="18" charset="0"/>
                <a:cs typeface="Times New Roman" panose="02020603050405020304" pitchFamily="18" charset="0"/>
              </a:rPr>
              <a:t> IP.</a:t>
            </a:r>
          </a:p>
          <a:p>
            <a:pPr marL="800100" lvl="1" indent="-342900" algn="just" defTabSz="1066800">
              <a:lnSpc>
                <a:spcPct val="90000"/>
              </a:lnSpc>
              <a:spcBef>
                <a:spcPct val="0"/>
              </a:spcBef>
              <a:buFont typeface="Arial" panose="020B0604020202020204" pitchFamily="34" charset="0"/>
              <a:buChar char="•"/>
            </a:pPr>
            <a:r>
              <a:rPr lang="en-US" sz="2400" b="0" i="0" kern="1200" dirty="0" err="1">
                <a:latin typeface="Times New Roman" panose="02020603050405020304" pitchFamily="18" charset="0"/>
                <a:cs typeface="Times New Roman" panose="02020603050405020304" pitchFamily="18" charset="0"/>
              </a:rPr>
              <a:t>Các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lớp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a:t>
            </a:r>
          </a:p>
          <a:p>
            <a:pPr marL="800100" lvl="1" indent="-342900" algn="just" defTabSz="1066800">
              <a:lnSpc>
                <a:spcPct val="90000"/>
              </a:lnSpc>
              <a:spcBef>
                <a:spcPct val="0"/>
              </a:spcBef>
              <a:buFont typeface="Arial" panose="020B0604020202020204" pitchFamily="34" charset="0"/>
              <a:buChar char="•"/>
            </a:pPr>
            <a:r>
              <a:rPr lang="en-US" sz="2400" b="0" i="0" kern="1200" dirty="0" err="1">
                <a:latin typeface="Times New Roman" panose="02020603050405020304" pitchFamily="18" charset="0"/>
                <a:cs typeface="Times New Roman" panose="02020603050405020304" pitchFamily="18" charset="0"/>
              </a:rPr>
              <a:t>Tổ</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chức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nào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phụ</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trách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cấp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 ở </a:t>
            </a:r>
            <a:r>
              <a:rPr lang="en-US" sz="2400" b="0" i="0" kern="1200" dirty="0" err="1">
                <a:latin typeface="Times New Roman" panose="02020603050405020304" pitchFamily="18" charset="0"/>
                <a:cs typeface="Times New Roman" panose="02020603050405020304" pitchFamily="18" charset="0"/>
              </a:rPr>
              <a:t>Việt</a:t>
            </a:r>
            <a:r>
              <a:rPr lang="en-US" sz="2400" b="0" i="0" kern="1200" dirty="0">
                <a:latin typeface="Times New Roman" panose="02020603050405020304" pitchFamily="18" charset="0"/>
                <a:cs typeface="Times New Roman" panose="02020603050405020304" pitchFamily="18" charset="0"/>
              </a:rPr>
              <a:t> Nam.</a:t>
            </a:r>
            <a:endParaRPr lang="en-US" sz="2400" kern="1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E8F7878-149A-7025-DA19-550B2D58C7AE}"/>
              </a:ext>
            </a:extLst>
          </p:cNvPr>
          <p:cNvPicPr>
            <a:picLocks noChangeAspect="1"/>
          </p:cNvPicPr>
          <p:nvPr/>
        </p:nvPicPr>
        <p:blipFill>
          <a:blip r:embed="rId3"/>
          <a:stretch>
            <a:fillRect/>
          </a:stretch>
        </p:blipFill>
        <p:spPr>
          <a:xfrm>
            <a:off x="1606191" y="4378210"/>
            <a:ext cx="9549916" cy="1800775"/>
          </a:xfrm>
          <a:prstGeom prst="rect">
            <a:avLst/>
          </a:prstGeom>
        </p:spPr>
      </p:pic>
    </p:spTree>
    <p:extLst>
      <p:ext uri="{BB962C8B-B14F-4D97-AF65-F5344CB8AC3E}">
        <p14:creationId xmlns:p14="http://schemas.microsoft.com/office/powerpoint/2010/main" val="55773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5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DC46C971-B401-8255-97D1-53728EEE3A1C}"/>
              </a:ext>
            </a:extLst>
          </p:cNvPr>
          <p:cNvPicPr>
            <a:picLocks noChangeAspect="1"/>
          </p:cNvPicPr>
          <p:nvPr/>
        </p:nvPicPr>
        <p:blipFill>
          <a:blip r:embed="rId2"/>
          <a:stretch>
            <a:fillRect/>
          </a:stretch>
        </p:blipFill>
        <p:spPr>
          <a:xfrm>
            <a:off x="18089" y="132733"/>
            <a:ext cx="546282" cy="546282"/>
          </a:xfrm>
          <a:prstGeom prst="rect">
            <a:avLst/>
          </a:prstGeom>
        </p:spPr>
      </p:pic>
      <p:sp>
        <p:nvSpPr>
          <p:cNvPr id="6" name="Freeform: Shape 5">
            <a:extLst>
              <a:ext uri="{FF2B5EF4-FFF2-40B4-BE49-F238E27FC236}">
                <a16:creationId xmlns:a16="http://schemas.microsoft.com/office/drawing/2014/main" xmlns="" id="{5A846033-4280-E17B-8DCC-B18D03F74E3B}"/>
              </a:ext>
            </a:extLst>
          </p:cNvPr>
          <p:cNvSpPr/>
          <p:nvPr/>
        </p:nvSpPr>
        <p:spPr>
          <a:xfrm>
            <a:off x="748906" y="1609038"/>
            <a:ext cx="10798929" cy="4678640"/>
          </a:xfrm>
          <a:custGeom>
            <a:avLst/>
            <a:gdLst>
              <a:gd name="connsiteX0" fmla="*/ 0 w 10798929"/>
              <a:gd name="connsiteY0" fmla="*/ 0 h 4578525"/>
              <a:gd name="connsiteX1" fmla="*/ 10798929 w 10798929"/>
              <a:gd name="connsiteY1" fmla="*/ 0 h 4578525"/>
              <a:gd name="connsiteX2" fmla="*/ 10798929 w 10798929"/>
              <a:gd name="connsiteY2" fmla="*/ 4578525 h 4578525"/>
              <a:gd name="connsiteX3" fmla="*/ 0 w 10798929"/>
              <a:gd name="connsiteY3" fmla="*/ 4578525 h 4578525"/>
              <a:gd name="connsiteX4" fmla="*/ 0 w 10798929"/>
              <a:gd name="connsiteY4" fmla="*/ 0 h 457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8929" h="4578525">
                <a:moveTo>
                  <a:pt x="0" y="0"/>
                </a:moveTo>
                <a:lnTo>
                  <a:pt x="10798929" y="0"/>
                </a:lnTo>
                <a:lnTo>
                  <a:pt x="10798929" y="4578525"/>
                </a:lnTo>
                <a:lnTo>
                  <a:pt x="0" y="4578525"/>
                </a:lnTo>
                <a:lnTo>
                  <a:pt x="0" y="0"/>
                </a:lnTo>
                <a:close/>
              </a:path>
            </a:pathLst>
          </a:custGeom>
        </p:spPr>
        <p:style>
          <a:lnRef idx="1">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8117" tIns="1187196" rIns="838117" bIns="170688" numCol="1" spcCol="1270" anchor="t" anchorCtr="0">
            <a:noAutofit/>
          </a:bodyPr>
          <a:lstStyle/>
          <a:p>
            <a:pPr marL="0" lvl="1" algn="just" defTabSz="1066800">
              <a:lnSpc>
                <a:spcPct val="90000"/>
              </a:lnSpc>
              <a:spcBef>
                <a:spcPct val="0"/>
              </a:spcBef>
              <a:spcAft>
                <a:spcPct val="15000"/>
              </a:spcAft>
            </a:pP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xmlns="" id="{92AA5598-3264-140B-4145-3266D3722759}"/>
              </a:ext>
            </a:extLst>
          </p:cNvPr>
          <p:cNvSpPr/>
          <p:nvPr/>
        </p:nvSpPr>
        <p:spPr>
          <a:xfrm>
            <a:off x="1288852" y="838982"/>
            <a:ext cx="9998695" cy="1573667"/>
          </a:xfrm>
          <a:custGeom>
            <a:avLst/>
            <a:gdLst>
              <a:gd name="connsiteX0" fmla="*/ 0 w 9998695"/>
              <a:gd name="connsiteY0" fmla="*/ 319282 h 1915651"/>
              <a:gd name="connsiteX1" fmla="*/ 319282 w 9998695"/>
              <a:gd name="connsiteY1" fmla="*/ 0 h 1915651"/>
              <a:gd name="connsiteX2" fmla="*/ 9679413 w 9998695"/>
              <a:gd name="connsiteY2" fmla="*/ 0 h 1915651"/>
              <a:gd name="connsiteX3" fmla="*/ 9998695 w 9998695"/>
              <a:gd name="connsiteY3" fmla="*/ 319282 h 1915651"/>
              <a:gd name="connsiteX4" fmla="*/ 9998695 w 9998695"/>
              <a:gd name="connsiteY4" fmla="*/ 1596369 h 1915651"/>
              <a:gd name="connsiteX5" fmla="*/ 9679413 w 9998695"/>
              <a:gd name="connsiteY5" fmla="*/ 1915651 h 1915651"/>
              <a:gd name="connsiteX6" fmla="*/ 319282 w 9998695"/>
              <a:gd name="connsiteY6" fmla="*/ 1915651 h 1915651"/>
              <a:gd name="connsiteX7" fmla="*/ 0 w 9998695"/>
              <a:gd name="connsiteY7" fmla="*/ 1596369 h 1915651"/>
              <a:gd name="connsiteX8" fmla="*/ 0 w 9998695"/>
              <a:gd name="connsiteY8" fmla="*/ 319282 h 191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8695" h="1915651">
                <a:moveTo>
                  <a:pt x="0" y="319282"/>
                </a:moveTo>
                <a:cubicBezTo>
                  <a:pt x="0" y="142947"/>
                  <a:pt x="142947" y="0"/>
                  <a:pt x="319282" y="0"/>
                </a:cubicBezTo>
                <a:lnTo>
                  <a:pt x="9679413" y="0"/>
                </a:lnTo>
                <a:cubicBezTo>
                  <a:pt x="9855748" y="0"/>
                  <a:pt x="9998695" y="142947"/>
                  <a:pt x="9998695" y="319282"/>
                </a:cubicBezTo>
                <a:lnTo>
                  <a:pt x="9998695" y="1596369"/>
                </a:lnTo>
                <a:cubicBezTo>
                  <a:pt x="9998695" y="1772704"/>
                  <a:pt x="9855748" y="1915651"/>
                  <a:pt x="9679413" y="1915651"/>
                </a:cubicBezTo>
                <a:lnTo>
                  <a:pt x="319282" y="1915651"/>
                </a:lnTo>
                <a:cubicBezTo>
                  <a:pt x="142947" y="1915651"/>
                  <a:pt x="0" y="1772704"/>
                  <a:pt x="0" y="1596369"/>
                </a:cubicBezTo>
                <a:lnTo>
                  <a:pt x="0" y="319282"/>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alpha val="90000"/>
              <a:hueOff val="0"/>
              <a:satOff val="0"/>
              <a:lumOff val="0"/>
              <a:alphaOff val="0"/>
            </a:schemeClr>
          </a:effectRef>
          <a:fontRef idx="minor">
            <a:schemeClr val="dk1"/>
          </a:fontRef>
        </p:style>
        <p:txBody>
          <a:bodyPr spcFirstLastPara="0" vert="horz" wrap="square" lIns="379236" tIns="93514" rIns="379236" bIns="93514" numCol="1" spcCol="1270" anchor="ctr" anchorCtr="0">
            <a:noAutofit/>
          </a:bodyPr>
          <a:lstStyle/>
          <a:p>
            <a:pPr marL="0" lvl="0" indent="0" algn="just" defTabSz="1066800">
              <a:lnSpc>
                <a:spcPct val="90000"/>
              </a:lnSpc>
              <a:spcBef>
                <a:spcPct val="0"/>
              </a:spcBef>
              <a:buNone/>
            </a:pPr>
            <a:r>
              <a:rPr lang="en-US" sz="2400" b="0" i="0" kern="1200" dirty="0">
                <a:latin typeface="Times New Roman" panose="02020603050405020304" pitchFamily="18" charset="0"/>
                <a:cs typeface="Times New Roman" panose="02020603050405020304" pitchFamily="18" charset="0"/>
              </a:rPr>
              <a:t>1. </a:t>
            </a:r>
            <a:r>
              <a:rPr lang="en-US" sz="2400" b="0" i="0" kern="1200" dirty="0" err="1">
                <a:latin typeface="Times New Roman" panose="02020603050405020304" pitchFamily="18" charset="0"/>
                <a:cs typeface="Times New Roman" panose="02020603050405020304" pitchFamily="18" charset="0"/>
              </a:rPr>
              <a:t>Hãy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tìm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hiểu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giao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thức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 DNS </a:t>
            </a:r>
            <a:r>
              <a:rPr lang="en-US" sz="2400" b="0" i="0" kern="1200" dirty="0" err="1">
                <a:latin typeface="Times New Roman" panose="02020603050405020304" pitchFamily="18" charset="0"/>
                <a:cs typeface="Times New Roman" panose="02020603050405020304" pitchFamily="18" charset="0"/>
              </a:rPr>
              <a:t>theo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các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gợi</a:t>
            </a:r>
            <a:r>
              <a:rPr lang="en-US" sz="2400" b="0" i="0" kern="1200" dirty="0">
                <a:latin typeface="Times New Roman" panose="02020603050405020304" pitchFamily="18" charset="0"/>
                <a:cs typeface="Times New Roman" panose="02020603050405020304" pitchFamily="18" charset="0"/>
              </a:rPr>
              <a:t> ý </a:t>
            </a:r>
            <a:r>
              <a:rPr lang="en-US" sz="2400" b="0" i="0" kern="1200" dirty="0" err="1">
                <a:latin typeface="Times New Roman" panose="02020603050405020304" pitchFamily="18" charset="0"/>
                <a:cs typeface="Times New Roman" panose="02020603050405020304" pitchFamily="18" charset="0"/>
              </a:rPr>
              <a:t>sau</a:t>
            </a:r>
            <a:r>
              <a:rPr lang="en-US" sz="2400" b="0" i="0" kern="1200" dirty="0">
                <a:latin typeface="Times New Roman" panose="02020603050405020304" pitchFamily="18" charset="0"/>
                <a:cs typeface="Times New Roman" panose="02020603050405020304" pitchFamily="18" charset="0"/>
              </a:rPr>
              <a:t>:</a:t>
            </a:r>
          </a:p>
          <a:p>
            <a:pPr marL="800100" lvl="1" indent="-342900" algn="just" defTabSz="1066800">
              <a:lnSpc>
                <a:spcPct val="90000"/>
              </a:lnSpc>
              <a:spcBef>
                <a:spcPct val="0"/>
              </a:spcBef>
              <a:buFont typeface="Arial" panose="020B0604020202020204" pitchFamily="34" charset="0"/>
              <a:buChar char="•"/>
            </a:pPr>
            <a:r>
              <a:rPr lang="en-US" sz="2400" b="0" i="0" kern="1200" dirty="0" err="1">
                <a:latin typeface="Times New Roman" panose="02020603050405020304" pitchFamily="18" charset="0"/>
                <a:cs typeface="Times New Roman" panose="02020603050405020304" pitchFamily="18" charset="0"/>
              </a:rPr>
              <a:t>Lợi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ích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của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dùng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thay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thế</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địa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chỉ</a:t>
            </a:r>
            <a:r>
              <a:rPr lang="en-US" sz="2400" b="0" i="0" kern="1200" dirty="0">
                <a:latin typeface="Times New Roman" panose="02020603050405020304" pitchFamily="18" charset="0"/>
                <a:cs typeface="Times New Roman" panose="02020603050405020304" pitchFamily="18" charset="0"/>
              </a:rPr>
              <a:t> IP.</a:t>
            </a:r>
          </a:p>
          <a:p>
            <a:pPr marL="800100" lvl="1" indent="-342900" algn="just" defTabSz="1066800">
              <a:lnSpc>
                <a:spcPct val="90000"/>
              </a:lnSpc>
              <a:spcBef>
                <a:spcPct val="0"/>
              </a:spcBef>
              <a:buFont typeface="Arial" panose="020B0604020202020204" pitchFamily="34" charset="0"/>
              <a:buChar char="•"/>
            </a:pPr>
            <a:r>
              <a:rPr lang="en-US" sz="2400" b="0" i="0" kern="1200" dirty="0" err="1">
                <a:latin typeface="Times New Roman" panose="02020603050405020304" pitchFamily="18" charset="0"/>
                <a:cs typeface="Times New Roman" panose="02020603050405020304" pitchFamily="18" charset="0"/>
              </a:rPr>
              <a:t>Các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lớp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a:t>
            </a:r>
          </a:p>
          <a:p>
            <a:pPr marL="800100" lvl="1" indent="-342900" algn="just" defTabSz="1066800">
              <a:lnSpc>
                <a:spcPct val="90000"/>
              </a:lnSpc>
              <a:spcBef>
                <a:spcPct val="0"/>
              </a:spcBef>
              <a:buFont typeface="Arial" panose="020B0604020202020204" pitchFamily="34" charset="0"/>
              <a:buChar char="•"/>
            </a:pPr>
            <a:r>
              <a:rPr lang="en-US" sz="2400" b="0" i="0" kern="1200" dirty="0" err="1">
                <a:latin typeface="Times New Roman" panose="02020603050405020304" pitchFamily="18" charset="0"/>
                <a:cs typeface="Times New Roman" panose="02020603050405020304" pitchFamily="18" charset="0"/>
              </a:rPr>
              <a:t>Tổ</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chức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nào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phụ</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trách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cấp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 ở </a:t>
            </a:r>
            <a:r>
              <a:rPr lang="en-US" sz="2400" b="0" i="0" kern="1200" dirty="0" err="1">
                <a:latin typeface="Times New Roman" panose="02020603050405020304" pitchFamily="18" charset="0"/>
                <a:cs typeface="Times New Roman" panose="02020603050405020304" pitchFamily="18" charset="0"/>
              </a:rPr>
              <a:t>Việt</a:t>
            </a:r>
            <a:r>
              <a:rPr lang="en-US" sz="2400" b="0" i="0" kern="1200" dirty="0">
                <a:latin typeface="Times New Roman" panose="02020603050405020304" pitchFamily="18" charset="0"/>
                <a:cs typeface="Times New Roman" panose="02020603050405020304" pitchFamily="18" charset="0"/>
              </a:rPr>
              <a:t> Nam.</a:t>
            </a:r>
            <a:endParaRPr lang="en-US" sz="2400" kern="1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EC2171C9-183C-5E1F-61EB-16A5D4B232F6}"/>
              </a:ext>
            </a:extLst>
          </p:cNvPr>
          <p:cNvSpPr txBox="1"/>
          <p:nvPr/>
        </p:nvSpPr>
        <p:spPr>
          <a:xfrm>
            <a:off x="1288852" y="2412649"/>
            <a:ext cx="2877706" cy="461665"/>
          </a:xfrm>
          <a:prstGeom prst="rect">
            <a:avLst/>
          </a:prstGeom>
          <a:noFill/>
        </p:spPr>
        <p:txBody>
          <a:bodyPr wrap="square" rtlCol="0">
            <a:spAutoFit/>
          </a:bodyPr>
          <a:lstStyle/>
          <a:p>
            <a:pPr algn="just"/>
            <a:r>
              <a:rPr lang="vi-VN" sz="2400" b="0" i="0" dirty="0">
                <a:solidFill>
                  <a:srgbClr val="000000"/>
                </a:solidFill>
                <a:effectLst/>
                <a:latin typeface="Times New Roman" panose="02020603050405020304" pitchFamily="18" charset="0"/>
                <a:cs typeface="Times New Roman" panose="02020603050405020304" pitchFamily="18" charset="0"/>
              </a:rPr>
              <a:t>Các lớp tên miền:</a:t>
            </a:r>
          </a:p>
        </p:txBody>
      </p:sp>
      <p:pic>
        <p:nvPicPr>
          <p:cNvPr id="8" name="Picture 7">
            <a:extLst>
              <a:ext uri="{FF2B5EF4-FFF2-40B4-BE49-F238E27FC236}">
                <a16:creationId xmlns:a16="http://schemas.microsoft.com/office/drawing/2014/main" xmlns="" id="{653AAF23-D322-64B8-8720-5966580F3B28}"/>
              </a:ext>
            </a:extLst>
          </p:cNvPr>
          <p:cNvPicPr>
            <a:picLocks noChangeAspect="1"/>
          </p:cNvPicPr>
          <p:nvPr/>
        </p:nvPicPr>
        <p:blipFill>
          <a:blip r:embed="rId3"/>
          <a:stretch>
            <a:fillRect/>
          </a:stretch>
        </p:blipFill>
        <p:spPr>
          <a:xfrm>
            <a:off x="5129277" y="2472315"/>
            <a:ext cx="6214832" cy="3768228"/>
          </a:xfrm>
          <a:prstGeom prst="rect">
            <a:avLst/>
          </a:prstGeom>
        </p:spPr>
      </p:pic>
      <p:sp>
        <p:nvSpPr>
          <p:cNvPr id="13" name="TextBox 12">
            <a:extLst>
              <a:ext uri="{FF2B5EF4-FFF2-40B4-BE49-F238E27FC236}">
                <a16:creationId xmlns:a16="http://schemas.microsoft.com/office/drawing/2014/main" xmlns="" id="{75387610-29DB-0F7B-E483-DDFE938CEB57}"/>
              </a:ext>
            </a:extLst>
          </p:cNvPr>
          <p:cNvSpPr txBox="1"/>
          <p:nvPr/>
        </p:nvSpPr>
        <p:spPr>
          <a:xfrm>
            <a:off x="1288852" y="2847185"/>
            <a:ext cx="3744888" cy="461665"/>
          </a:xfrm>
          <a:prstGeom prst="rect">
            <a:avLst/>
          </a:prstGeom>
          <a:noFill/>
        </p:spPr>
        <p:txBody>
          <a:bodyPr wrap="square" rtlCol="0">
            <a:spAutoFit/>
          </a:bodyPr>
          <a:lstStyle/>
          <a:p>
            <a:pPr algn="just"/>
            <a:r>
              <a:rPr lang="en-US" sz="2400" b="1" dirty="0">
                <a:solidFill>
                  <a:srgbClr val="000000"/>
                </a:solidFill>
                <a:latin typeface="Times New Roman" panose="02020603050405020304" pitchFamily="18" charset="0"/>
                <a:cs typeface="Times New Roman" panose="02020603050405020304" pitchFamily="18" charset="0"/>
              </a:rPr>
              <a:t>f</a:t>
            </a:r>
            <a:r>
              <a:rPr lang="en-US" sz="2400" b="1" i="0" dirty="0">
                <a:solidFill>
                  <a:srgbClr val="000000"/>
                </a:solidFill>
                <a:effectLst/>
                <a:latin typeface="Times New Roman" panose="02020603050405020304" pitchFamily="18" charset="0"/>
                <a:cs typeface="Times New Roman" panose="02020603050405020304" pitchFamily="18" charset="0"/>
              </a:rPr>
              <a:t>orlangworld.blogspot.com</a:t>
            </a:r>
            <a:endParaRPr lang="vi-VN" sz="2400" b="1" i="0" dirty="0">
              <a:solidFill>
                <a:srgbClr val="000000"/>
              </a:solidFill>
              <a:effectLst/>
              <a:latin typeface="Times New Roman" panose="02020603050405020304" pitchFamily="18" charset="0"/>
              <a:cs typeface="Times New Roman" panose="02020603050405020304" pitchFamily="18" charset="0"/>
            </a:endParaRPr>
          </a:p>
        </p:txBody>
      </p:sp>
      <p:sp>
        <p:nvSpPr>
          <p:cNvPr id="14" name="Callout: Line 13">
            <a:extLst>
              <a:ext uri="{FF2B5EF4-FFF2-40B4-BE49-F238E27FC236}">
                <a16:creationId xmlns:a16="http://schemas.microsoft.com/office/drawing/2014/main" xmlns="" id="{71A9787C-BAC9-6D2D-5F43-2F5703271289}"/>
              </a:ext>
            </a:extLst>
          </p:cNvPr>
          <p:cNvSpPr/>
          <p:nvPr/>
        </p:nvSpPr>
        <p:spPr>
          <a:xfrm>
            <a:off x="2827819" y="4873300"/>
            <a:ext cx="2205921" cy="489525"/>
          </a:xfrm>
          <a:prstGeom prst="borderCallout1">
            <a:avLst>
              <a:gd name="adj1" fmla="val -1121"/>
              <a:gd name="adj2" fmla="val 81627"/>
              <a:gd name="adj3" fmla="val -344547"/>
              <a:gd name="adj4" fmla="val 8205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0" i="0">
                <a:solidFill>
                  <a:srgbClr val="000000"/>
                </a:solidFill>
                <a:effectLst/>
                <a:latin typeface="Times New Roman" panose="02020603050405020304" pitchFamily="18" charset="0"/>
                <a:cs typeface="Times New Roman" panose="02020603050405020304" pitchFamily="18" charset="0"/>
              </a:rPr>
              <a:t>Top-Level Domain</a:t>
            </a:r>
            <a:endParaRPr lang="en-US" sz="2000"/>
          </a:p>
        </p:txBody>
      </p:sp>
      <p:sp>
        <p:nvSpPr>
          <p:cNvPr id="15" name="Callout: Line 14">
            <a:extLst>
              <a:ext uri="{FF2B5EF4-FFF2-40B4-BE49-F238E27FC236}">
                <a16:creationId xmlns:a16="http://schemas.microsoft.com/office/drawing/2014/main" xmlns="" id="{D2DE0E7F-8848-D759-1AB9-DD844C306AD9}"/>
              </a:ext>
            </a:extLst>
          </p:cNvPr>
          <p:cNvSpPr/>
          <p:nvPr/>
        </p:nvSpPr>
        <p:spPr>
          <a:xfrm>
            <a:off x="1665163" y="4218345"/>
            <a:ext cx="2547857" cy="489525"/>
          </a:xfrm>
          <a:prstGeom prst="borderCallout1">
            <a:avLst>
              <a:gd name="adj1" fmla="val 2853"/>
              <a:gd name="adj2" fmla="val 84062"/>
              <a:gd name="adj3" fmla="val -207433"/>
              <a:gd name="adj4" fmla="val 8422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rgbClr val="000000"/>
                </a:solidFill>
                <a:effectLst/>
                <a:latin typeface="Times New Roman" panose="02020603050405020304" pitchFamily="18" charset="0"/>
                <a:cs typeface="Times New Roman" panose="02020603050405020304" pitchFamily="18" charset="0"/>
              </a:rPr>
              <a:t>Second</a:t>
            </a:r>
            <a:r>
              <a:rPr lang="vi-VN" sz="2000" b="0" i="0" dirty="0">
                <a:solidFill>
                  <a:srgbClr val="000000"/>
                </a:solidFill>
                <a:effectLst/>
                <a:latin typeface="Times New Roman" panose="02020603050405020304" pitchFamily="18" charset="0"/>
                <a:cs typeface="Times New Roman" panose="02020603050405020304" pitchFamily="18" charset="0"/>
              </a:rPr>
              <a:t>-Level Domain</a:t>
            </a:r>
            <a:endParaRPr lang="en-US" sz="2000" dirty="0"/>
          </a:p>
        </p:txBody>
      </p:sp>
      <p:sp>
        <p:nvSpPr>
          <p:cNvPr id="16" name="Callout: Line 15">
            <a:extLst>
              <a:ext uri="{FF2B5EF4-FFF2-40B4-BE49-F238E27FC236}">
                <a16:creationId xmlns:a16="http://schemas.microsoft.com/office/drawing/2014/main" xmlns="" id="{26A2CA5F-B2D8-7B3B-8E66-E635FD047450}"/>
              </a:ext>
            </a:extLst>
          </p:cNvPr>
          <p:cNvSpPr/>
          <p:nvPr/>
        </p:nvSpPr>
        <p:spPr>
          <a:xfrm>
            <a:off x="786882" y="3549151"/>
            <a:ext cx="2547857" cy="489525"/>
          </a:xfrm>
          <a:prstGeom prst="borderCallout1">
            <a:avLst>
              <a:gd name="adj1" fmla="val 866"/>
              <a:gd name="adj2" fmla="val 59245"/>
              <a:gd name="adj3" fmla="val -78268"/>
              <a:gd name="adj4" fmla="val 5940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rgbClr val="000000"/>
                </a:solidFill>
                <a:effectLst/>
                <a:latin typeface="Times New Roman" panose="02020603050405020304" pitchFamily="18" charset="0"/>
                <a:cs typeface="Times New Roman" panose="02020603050405020304" pitchFamily="18" charset="0"/>
              </a:rPr>
              <a:t>Subdomain</a:t>
            </a:r>
            <a:endParaRPr lang="en-US" sz="2000" dirty="0"/>
          </a:p>
        </p:txBody>
      </p:sp>
    </p:spTree>
    <p:extLst>
      <p:ext uri="{BB962C8B-B14F-4D97-AF65-F5344CB8AC3E}">
        <p14:creationId xmlns:p14="http://schemas.microsoft.com/office/powerpoint/2010/main" val="395995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DC46C971-B401-8255-97D1-53728EEE3A1C}"/>
              </a:ext>
            </a:extLst>
          </p:cNvPr>
          <p:cNvPicPr>
            <a:picLocks noChangeAspect="1"/>
          </p:cNvPicPr>
          <p:nvPr/>
        </p:nvPicPr>
        <p:blipFill>
          <a:blip r:embed="rId2"/>
          <a:stretch>
            <a:fillRect/>
          </a:stretch>
        </p:blipFill>
        <p:spPr>
          <a:xfrm>
            <a:off x="18089" y="132733"/>
            <a:ext cx="546282" cy="546282"/>
          </a:xfrm>
          <a:prstGeom prst="rect">
            <a:avLst/>
          </a:prstGeom>
        </p:spPr>
      </p:pic>
      <p:sp>
        <p:nvSpPr>
          <p:cNvPr id="6" name="Freeform: Shape 5">
            <a:extLst>
              <a:ext uri="{FF2B5EF4-FFF2-40B4-BE49-F238E27FC236}">
                <a16:creationId xmlns:a16="http://schemas.microsoft.com/office/drawing/2014/main" xmlns="" id="{5A846033-4280-E17B-8DCC-B18D03F74E3B}"/>
              </a:ext>
            </a:extLst>
          </p:cNvPr>
          <p:cNvSpPr/>
          <p:nvPr/>
        </p:nvSpPr>
        <p:spPr>
          <a:xfrm>
            <a:off x="748906" y="1609038"/>
            <a:ext cx="10798929" cy="4678640"/>
          </a:xfrm>
          <a:custGeom>
            <a:avLst/>
            <a:gdLst>
              <a:gd name="connsiteX0" fmla="*/ 0 w 10798929"/>
              <a:gd name="connsiteY0" fmla="*/ 0 h 4578525"/>
              <a:gd name="connsiteX1" fmla="*/ 10798929 w 10798929"/>
              <a:gd name="connsiteY1" fmla="*/ 0 h 4578525"/>
              <a:gd name="connsiteX2" fmla="*/ 10798929 w 10798929"/>
              <a:gd name="connsiteY2" fmla="*/ 4578525 h 4578525"/>
              <a:gd name="connsiteX3" fmla="*/ 0 w 10798929"/>
              <a:gd name="connsiteY3" fmla="*/ 4578525 h 4578525"/>
              <a:gd name="connsiteX4" fmla="*/ 0 w 10798929"/>
              <a:gd name="connsiteY4" fmla="*/ 0 h 457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8929" h="4578525">
                <a:moveTo>
                  <a:pt x="0" y="0"/>
                </a:moveTo>
                <a:lnTo>
                  <a:pt x="10798929" y="0"/>
                </a:lnTo>
                <a:lnTo>
                  <a:pt x="10798929" y="4578525"/>
                </a:lnTo>
                <a:lnTo>
                  <a:pt x="0" y="4578525"/>
                </a:lnTo>
                <a:lnTo>
                  <a:pt x="0" y="0"/>
                </a:lnTo>
                <a:close/>
              </a:path>
            </a:pathLst>
          </a:custGeom>
        </p:spPr>
        <p:style>
          <a:lnRef idx="1">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8117" tIns="1187196" rIns="838117" bIns="170688" numCol="1" spcCol="1270" anchor="t" anchorCtr="0">
            <a:noAutofit/>
          </a:bodyPr>
          <a:lstStyle/>
          <a:p>
            <a:pPr algn="just"/>
            <a:r>
              <a:rPr lang="vi-VN" sz="2400" b="0" i="0" dirty="0">
                <a:solidFill>
                  <a:srgbClr val="000000"/>
                </a:solidFill>
                <a:effectLst/>
                <a:latin typeface="Times New Roman" panose="02020603050405020304" pitchFamily="18" charset="0"/>
                <a:cs typeface="Times New Roman" panose="02020603050405020304" pitchFamily="18" charset="0"/>
              </a:rPr>
              <a:t>Tổ chức phụ trách việc cấ</a:t>
            </a:r>
            <a:r>
              <a:rPr lang="en-US" sz="2400" b="0" i="0" dirty="0">
                <a:solidFill>
                  <a:srgbClr val="000000"/>
                </a:solidFill>
                <a:effectLst/>
                <a:latin typeface="Times New Roman" panose="02020603050405020304" pitchFamily="18" charset="0"/>
                <a:cs typeface="Times New Roman" panose="02020603050405020304" pitchFamily="18" charset="0"/>
              </a:rPr>
              <a:t>p</a:t>
            </a:r>
            <a:r>
              <a:rPr lang="vi-VN" sz="2400" b="0" i="0" dirty="0">
                <a:solidFill>
                  <a:srgbClr val="000000"/>
                </a:solidFill>
                <a:effectLst/>
                <a:latin typeface="Times New Roman" panose="02020603050405020304" pitchFamily="18" charset="0"/>
                <a:cs typeface="Times New Roman" panose="02020603050405020304" pitchFamily="18" charset="0"/>
              </a:rPr>
              <a:t> tên miền ở Việt Nam:</a:t>
            </a:r>
          </a:p>
          <a:p>
            <a:pPr marL="342900" indent="-342900" algn="just">
              <a:buFont typeface="Arial" panose="020B0604020202020204" pitchFamily="34" charset="0"/>
              <a:buChar char="•"/>
            </a:pPr>
            <a:r>
              <a:rPr lang="vi-VN" sz="2400" b="0" i="0" dirty="0">
                <a:solidFill>
                  <a:srgbClr val="000000"/>
                </a:solidFill>
                <a:effectLst/>
                <a:latin typeface="Times New Roman" panose="02020603050405020304" pitchFamily="18" charset="0"/>
                <a:cs typeface="Times New Roman" panose="02020603050405020304" pitchFamily="18" charset="0"/>
              </a:rPr>
              <a:t>Tại Việt Nam, việc cấp và quản lý tên miền Internet thuộc trách nhiệm của Cục Phát thanh Truyền hình và Thông tin Điện tử (Bộ Thông tin và Truyền thông) thông qua Trung tâm Internet Việt Nam (VNNIC).</a:t>
            </a:r>
          </a:p>
          <a:p>
            <a:pPr marL="342900" indent="-342900" algn="just">
              <a:buFont typeface="Arial" panose="020B0604020202020204" pitchFamily="34" charset="0"/>
              <a:buChar char="•"/>
            </a:pPr>
            <a:r>
              <a:rPr lang="vi-VN" sz="2400" b="0" i="0" dirty="0">
                <a:solidFill>
                  <a:srgbClr val="000000"/>
                </a:solidFill>
                <a:effectLst/>
                <a:latin typeface="Times New Roman" panose="02020603050405020304" pitchFamily="18" charset="0"/>
                <a:cs typeface="Times New Roman" panose="02020603050405020304" pitchFamily="18" charset="0"/>
              </a:rPr>
              <a:t>VNNIC là tổ chức chính thức được ủy quyền quản lý tên miền cấp cao nhất ".vn" cũng như các tên miền cấp thấp hơn trong tên miền quốc gia Việt Nam.</a:t>
            </a:r>
          </a:p>
          <a:p>
            <a:pPr marL="0" lvl="1" algn="just" defTabSz="1066800">
              <a:lnSpc>
                <a:spcPct val="90000"/>
              </a:lnSpc>
              <a:spcBef>
                <a:spcPct val="0"/>
              </a:spcBef>
              <a:spcAft>
                <a:spcPct val="15000"/>
              </a:spcAft>
            </a:pP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endParaRPr lang="vi-VN" sz="2400" b="0" i="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xmlns="" id="{92AA5598-3264-140B-4145-3266D3722759}"/>
              </a:ext>
            </a:extLst>
          </p:cNvPr>
          <p:cNvSpPr/>
          <p:nvPr/>
        </p:nvSpPr>
        <p:spPr>
          <a:xfrm>
            <a:off x="1288852" y="838982"/>
            <a:ext cx="9998695" cy="1573667"/>
          </a:xfrm>
          <a:custGeom>
            <a:avLst/>
            <a:gdLst>
              <a:gd name="connsiteX0" fmla="*/ 0 w 9998695"/>
              <a:gd name="connsiteY0" fmla="*/ 319282 h 1915651"/>
              <a:gd name="connsiteX1" fmla="*/ 319282 w 9998695"/>
              <a:gd name="connsiteY1" fmla="*/ 0 h 1915651"/>
              <a:gd name="connsiteX2" fmla="*/ 9679413 w 9998695"/>
              <a:gd name="connsiteY2" fmla="*/ 0 h 1915651"/>
              <a:gd name="connsiteX3" fmla="*/ 9998695 w 9998695"/>
              <a:gd name="connsiteY3" fmla="*/ 319282 h 1915651"/>
              <a:gd name="connsiteX4" fmla="*/ 9998695 w 9998695"/>
              <a:gd name="connsiteY4" fmla="*/ 1596369 h 1915651"/>
              <a:gd name="connsiteX5" fmla="*/ 9679413 w 9998695"/>
              <a:gd name="connsiteY5" fmla="*/ 1915651 h 1915651"/>
              <a:gd name="connsiteX6" fmla="*/ 319282 w 9998695"/>
              <a:gd name="connsiteY6" fmla="*/ 1915651 h 1915651"/>
              <a:gd name="connsiteX7" fmla="*/ 0 w 9998695"/>
              <a:gd name="connsiteY7" fmla="*/ 1596369 h 1915651"/>
              <a:gd name="connsiteX8" fmla="*/ 0 w 9998695"/>
              <a:gd name="connsiteY8" fmla="*/ 319282 h 191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8695" h="1915651">
                <a:moveTo>
                  <a:pt x="0" y="319282"/>
                </a:moveTo>
                <a:cubicBezTo>
                  <a:pt x="0" y="142947"/>
                  <a:pt x="142947" y="0"/>
                  <a:pt x="319282" y="0"/>
                </a:cubicBezTo>
                <a:lnTo>
                  <a:pt x="9679413" y="0"/>
                </a:lnTo>
                <a:cubicBezTo>
                  <a:pt x="9855748" y="0"/>
                  <a:pt x="9998695" y="142947"/>
                  <a:pt x="9998695" y="319282"/>
                </a:cubicBezTo>
                <a:lnTo>
                  <a:pt x="9998695" y="1596369"/>
                </a:lnTo>
                <a:cubicBezTo>
                  <a:pt x="9998695" y="1772704"/>
                  <a:pt x="9855748" y="1915651"/>
                  <a:pt x="9679413" y="1915651"/>
                </a:cubicBezTo>
                <a:lnTo>
                  <a:pt x="319282" y="1915651"/>
                </a:lnTo>
                <a:cubicBezTo>
                  <a:pt x="142947" y="1915651"/>
                  <a:pt x="0" y="1772704"/>
                  <a:pt x="0" y="1596369"/>
                </a:cubicBezTo>
                <a:lnTo>
                  <a:pt x="0" y="319282"/>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alpha val="90000"/>
              <a:hueOff val="0"/>
              <a:satOff val="0"/>
              <a:lumOff val="0"/>
              <a:alphaOff val="0"/>
            </a:schemeClr>
          </a:effectRef>
          <a:fontRef idx="minor">
            <a:schemeClr val="dk1"/>
          </a:fontRef>
        </p:style>
        <p:txBody>
          <a:bodyPr spcFirstLastPara="0" vert="horz" wrap="square" lIns="379236" tIns="93514" rIns="379236" bIns="93514" numCol="1" spcCol="1270" anchor="ctr" anchorCtr="0">
            <a:noAutofit/>
          </a:bodyPr>
          <a:lstStyle/>
          <a:p>
            <a:pPr marL="0" lvl="0" indent="0" algn="just" defTabSz="1066800">
              <a:lnSpc>
                <a:spcPct val="90000"/>
              </a:lnSpc>
              <a:spcBef>
                <a:spcPct val="0"/>
              </a:spcBef>
              <a:buNone/>
            </a:pPr>
            <a:r>
              <a:rPr lang="en-US" sz="2400" b="0" i="0" kern="1200" dirty="0">
                <a:latin typeface="Times New Roman" panose="02020603050405020304" pitchFamily="18" charset="0"/>
                <a:cs typeface="Times New Roman" panose="02020603050405020304" pitchFamily="18" charset="0"/>
              </a:rPr>
              <a:t>1. </a:t>
            </a:r>
            <a:r>
              <a:rPr lang="en-US" sz="2400" b="0" i="0" kern="1200" dirty="0" err="1">
                <a:latin typeface="Times New Roman" panose="02020603050405020304" pitchFamily="18" charset="0"/>
                <a:cs typeface="Times New Roman" panose="02020603050405020304" pitchFamily="18" charset="0"/>
              </a:rPr>
              <a:t>Hãy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tìm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hiểu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giao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thức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 DNS </a:t>
            </a:r>
            <a:r>
              <a:rPr lang="en-US" sz="2400" b="0" i="0" kern="1200" dirty="0" err="1">
                <a:latin typeface="Times New Roman" panose="02020603050405020304" pitchFamily="18" charset="0"/>
                <a:cs typeface="Times New Roman" panose="02020603050405020304" pitchFamily="18" charset="0"/>
              </a:rPr>
              <a:t>theo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các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gợi</a:t>
            </a:r>
            <a:r>
              <a:rPr lang="en-US" sz="2400" b="0" i="0" kern="1200" dirty="0">
                <a:latin typeface="Times New Roman" panose="02020603050405020304" pitchFamily="18" charset="0"/>
                <a:cs typeface="Times New Roman" panose="02020603050405020304" pitchFamily="18" charset="0"/>
              </a:rPr>
              <a:t> ý </a:t>
            </a:r>
            <a:r>
              <a:rPr lang="en-US" sz="2400" b="0" i="0" kern="1200" dirty="0" err="1">
                <a:latin typeface="Times New Roman" panose="02020603050405020304" pitchFamily="18" charset="0"/>
                <a:cs typeface="Times New Roman" panose="02020603050405020304" pitchFamily="18" charset="0"/>
              </a:rPr>
              <a:t>sau</a:t>
            </a:r>
            <a:r>
              <a:rPr lang="en-US" sz="2400" b="0" i="0" kern="1200" dirty="0">
                <a:latin typeface="Times New Roman" panose="02020603050405020304" pitchFamily="18" charset="0"/>
                <a:cs typeface="Times New Roman" panose="02020603050405020304" pitchFamily="18" charset="0"/>
              </a:rPr>
              <a:t>:</a:t>
            </a:r>
          </a:p>
          <a:p>
            <a:pPr marL="800100" lvl="1" indent="-342900" algn="just" defTabSz="1066800">
              <a:lnSpc>
                <a:spcPct val="90000"/>
              </a:lnSpc>
              <a:spcBef>
                <a:spcPct val="0"/>
              </a:spcBef>
              <a:buFont typeface="Arial" panose="020B0604020202020204" pitchFamily="34" charset="0"/>
              <a:buChar char="•"/>
            </a:pPr>
            <a:r>
              <a:rPr lang="en-US" sz="2400" b="0" i="0" kern="1200" dirty="0" err="1">
                <a:latin typeface="Times New Roman" panose="02020603050405020304" pitchFamily="18" charset="0"/>
                <a:cs typeface="Times New Roman" panose="02020603050405020304" pitchFamily="18" charset="0"/>
              </a:rPr>
              <a:t>Lợi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ích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của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dùng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thay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thế</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địa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chỉ</a:t>
            </a:r>
            <a:r>
              <a:rPr lang="en-US" sz="2400" b="0" i="0" kern="1200" dirty="0">
                <a:latin typeface="Times New Roman" panose="02020603050405020304" pitchFamily="18" charset="0"/>
                <a:cs typeface="Times New Roman" panose="02020603050405020304" pitchFamily="18" charset="0"/>
              </a:rPr>
              <a:t> IP.</a:t>
            </a:r>
          </a:p>
          <a:p>
            <a:pPr marL="800100" lvl="1" indent="-342900" algn="just" defTabSz="1066800">
              <a:lnSpc>
                <a:spcPct val="90000"/>
              </a:lnSpc>
              <a:spcBef>
                <a:spcPct val="0"/>
              </a:spcBef>
              <a:buFont typeface="Arial" panose="020B0604020202020204" pitchFamily="34" charset="0"/>
              <a:buChar char="•"/>
            </a:pPr>
            <a:r>
              <a:rPr lang="en-US" sz="2400" b="0" i="0" kern="1200" dirty="0" err="1">
                <a:latin typeface="Times New Roman" panose="02020603050405020304" pitchFamily="18" charset="0"/>
                <a:cs typeface="Times New Roman" panose="02020603050405020304" pitchFamily="18" charset="0"/>
              </a:rPr>
              <a:t>Các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lớp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a:t>
            </a:r>
          </a:p>
          <a:p>
            <a:pPr marL="800100" lvl="1" indent="-342900" algn="just" defTabSz="1066800">
              <a:lnSpc>
                <a:spcPct val="90000"/>
              </a:lnSpc>
              <a:spcBef>
                <a:spcPct val="0"/>
              </a:spcBef>
              <a:buFont typeface="Arial" panose="020B0604020202020204" pitchFamily="34" charset="0"/>
              <a:buChar char="•"/>
            </a:pPr>
            <a:r>
              <a:rPr lang="en-US" sz="2400" b="0" i="0" kern="1200" dirty="0" err="1">
                <a:latin typeface="Times New Roman" panose="02020603050405020304" pitchFamily="18" charset="0"/>
                <a:cs typeface="Times New Roman" panose="02020603050405020304" pitchFamily="18" charset="0"/>
              </a:rPr>
              <a:t>Tổ</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chức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nào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phụ</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trách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cấp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miền</a:t>
            </a:r>
            <a:r>
              <a:rPr lang="en-US" sz="2400" b="0" i="0" kern="1200" dirty="0">
                <a:latin typeface="Times New Roman" panose="02020603050405020304" pitchFamily="18" charset="0"/>
                <a:cs typeface="Times New Roman" panose="02020603050405020304" pitchFamily="18" charset="0"/>
              </a:rPr>
              <a:t> ở </a:t>
            </a:r>
            <a:r>
              <a:rPr lang="en-US" sz="2400" b="0" i="0" kern="1200" dirty="0" err="1">
                <a:latin typeface="Times New Roman" panose="02020603050405020304" pitchFamily="18" charset="0"/>
                <a:cs typeface="Times New Roman" panose="02020603050405020304" pitchFamily="18" charset="0"/>
              </a:rPr>
              <a:t>Việt</a:t>
            </a:r>
            <a:r>
              <a:rPr lang="en-US" sz="2400" b="0" i="0" kern="1200" dirty="0">
                <a:latin typeface="Times New Roman" panose="02020603050405020304" pitchFamily="18" charset="0"/>
                <a:cs typeface="Times New Roman" panose="02020603050405020304" pitchFamily="18" charset="0"/>
              </a:rPr>
              <a:t> Nam.</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703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DC46C971-B401-8255-97D1-53728EEE3A1C}"/>
              </a:ext>
            </a:extLst>
          </p:cNvPr>
          <p:cNvPicPr>
            <a:picLocks noChangeAspect="1"/>
          </p:cNvPicPr>
          <p:nvPr/>
        </p:nvPicPr>
        <p:blipFill>
          <a:blip r:embed="rId2"/>
          <a:stretch>
            <a:fillRect/>
          </a:stretch>
        </p:blipFill>
        <p:spPr>
          <a:xfrm>
            <a:off x="18089" y="132733"/>
            <a:ext cx="546282" cy="546282"/>
          </a:xfrm>
          <a:prstGeom prst="rect">
            <a:avLst/>
          </a:prstGeom>
        </p:spPr>
      </p:pic>
      <p:sp>
        <p:nvSpPr>
          <p:cNvPr id="6" name="Freeform: Shape 5">
            <a:extLst>
              <a:ext uri="{FF2B5EF4-FFF2-40B4-BE49-F238E27FC236}">
                <a16:creationId xmlns:a16="http://schemas.microsoft.com/office/drawing/2014/main" xmlns="" id="{19443844-1069-E0A4-A811-99495E7150D2}"/>
              </a:ext>
            </a:extLst>
          </p:cNvPr>
          <p:cNvSpPr/>
          <p:nvPr/>
        </p:nvSpPr>
        <p:spPr>
          <a:xfrm>
            <a:off x="748906" y="1906815"/>
            <a:ext cx="10798929" cy="4409144"/>
          </a:xfrm>
          <a:custGeom>
            <a:avLst/>
            <a:gdLst>
              <a:gd name="connsiteX0" fmla="*/ 0 w 10798929"/>
              <a:gd name="connsiteY0" fmla="*/ 0 h 4132800"/>
              <a:gd name="connsiteX1" fmla="*/ 10798929 w 10798929"/>
              <a:gd name="connsiteY1" fmla="*/ 0 h 4132800"/>
              <a:gd name="connsiteX2" fmla="*/ 10798929 w 10798929"/>
              <a:gd name="connsiteY2" fmla="*/ 4132800 h 4132800"/>
              <a:gd name="connsiteX3" fmla="*/ 0 w 10798929"/>
              <a:gd name="connsiteY3" fmla="*/ 4132800 h 4132800"/>
              <a:gd name="connsiteX4" fmla="*/ 0 w 10798929"/>
              <a:gd name="connsiteY4" fmla="*/ 0 h 413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8929" h="4132800">
                <a:moveTo>
                  <a:pt x="0" y="0"/>
                </a:moveTo>
                <a:lnTo>
                  <a:pt x="10798929" y="0"/>
                </a:lnTo>
                <a:lnTo>
                  <a:pt x="10798929" y="4132800"/>
                </a:lnTo>
                <a:lnTo>
                  <a:pt x="0" y="4132800"/>
                </a:lnTo>
                <a:lnTo>
                  <a:pt x="0" y="0"/>
                </a:lnTo>
                <a:close/>
              </a:path>
            </a:pathLst>
          </a:custGeom>
        </p:spPr>
        <p:style>
          <a:lnRef idx="1">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8117" tIns="1332992" rIns="838117" bIns="170688" numCol="1" spcCol="1270" anchor="t" anchorCtr="0">
            <a:noAutofit/>
          </a:bodyPr>
          <a:lstStyle/>
          <a:p>
            <a:pPr marL="228600" lvl="1" indent="-228600" algn="just" defTabSz="1066800">
              <a:lnSpc>
                <a:spcPct val="90000"/>
              </a:lnSpc>
              <a:spcBef>
                <a:spcPct val="0"/>
              </a:spcBef>
              <a:spcAft>
                <a:spcPct val="15000"/>
              </a:spcAft>
              <a:buChar char="•"/>
            </a:pPr>
            <a:r>
              <a:rPr lang="vi-VN" sz="2400" kern="1200" dirty="0">
                <a:latin typeface="Times New Roman" panose="02020603050405020304" pitchFamily="18" charset="0"/>
                <a:cs typeface="Times New Roman" panose="02020603050405020304" pitchFamily="18" charset="0"/>
              </a:rPr>
              <a:t>Ping là một công cụ được sử dụng để kiểm tra kết nối mạng giữa hai thiết bị bằng cách gửi các gói tin ICMP Echo Request và chờ đợi các gói tin ICMP Echo Reply phản hồi từ thiết bị đích. </a:t>
            </a:r>
            <a:endParaRPr lang="en-US" sz="240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400" b="0" i="0" kern="1200" dirty="0">
                <a:effectLst/>
                <a:latin typeface="Times New Roman" panose="02020603050405020304" pitchFamily="18" charset="0"/>
                <a:cs typeface="Times New Roman" panose="02020603050405020304" pitchFamily="18" charset="0"/>
              </a:rPr>
              <a:t>Để kiểm tra 2 </a:t>
            </a:r>
            <a:r>
              <a:rPr lang="en-US" sz="2400" b="0" i="0" kern="1200" dirty="0" err="1">
                <a:effectLst/>
                <a:latin typeface="Times New Roman" panose="02020603050405020304" pitchFamily="18" charset="0"/>
                <a:cs typeface="Times New Roman" panose="02020603050405020304" pitchFamily="18" charset="0"/>
              </a:rPr>
              <a:t>máy</a:t>
            </a:r>
            <a:r>
              <a:rPr lang="en-US" sz="2400" b="0" i="0" kern="1200" dirty="0">
                <a:effectLst/>
                <a:latin typeface="Times New Roman" panose="02020603050405020304" pitchFamily="18" charset="0"/>
                <a:cs typeface="Times New Roman" panose="02020603050405020304" pitchFamily="18" charset="0"/>
              </a:rPr>
              <a:t> </a:t>
            </a:r>
            <a:r>
              <a:rPr lang="en-US" sz="2400" b="0" i="0" kern="1200" dirty="0" err="1">
                <a:effectLst/>
                <a:latin typeface="Times New Roman" panose="02020603050405020304" pitchFamily="18" charset="0"/>
                <a:cs typeface="Times New Roman" panose="02020603050405020304" pitchFamily="18" charset="0"/>
              </a:rPr>
              <a:t>tính</a:t>
            </a:r>
            <a:r>
              <a:rPr lang="en-US" sz="2400" b="0" i="0" kern="1200" dirty="0">
                <a:effectLst/>
                <a:latin typeface="Times New Roman" panose="02020603050405020304" pitchFamily="18" charset="0"/>
                <a:cs typeface="Times New Roman" panose="02020603050405020304" pitchFamily="18" charset="0"/>
              </a:rPr>
              <a:t> </a:t>
            </a:r>
            <a:r>
              <a:rPr lang="vi-VN" sz="2400" b="0" i="0" kern="1200" dirty="0">
                <a:effectLst/>
                <a:latin typeface="Times New Roman" panose="02020603050405020304" pitchFamily="18" charset="0"/>
                <a:cs typeface="Times New Roman" panose="02020603050405020304" pitchFamily="18" charset="0"/>
              </a:rPr>
              <a:t>A và B có thể kết nối được với nhau hay không thì trên máy tính B ta gõ lệnh: </a:t>
            </a:r>
            <a:r>
              <a:rPr lang="en-US" sz="2400" b="1" i="0" kern="1200" dirty="0">
                <a:effectLst/>
                <a:latin typeface="Times New Roman" panose="02020603050405020304" pitchFamily="18" charset="0"/>
                <a:cs typeface="Times New Roman" panose="02020603050405020304" pitchFamily="18" charset="0"/>
              </a:rPr>
              <a:t>p</a:t>
            </a:r>
            <a:r>
              <a:rPr lang="vi-VN" sz="2400" b="1" i="0" kern="1200" dirty="0">
                <a:effectLst/>
                <a:latin typeface="Times New Roman" panose="02020603050405020304" pitchFamily="18" charset="0"/>
                <a:cs typeface="Times New Roman" panose="02020603050405020304" pitchFamily="18" charset="0"/>
              </a:rPr>
              <a:t>ing &lt;địa chỉ IP của máy tính A&gt; </a:t>
            </a:r>
            <a:r>
              <a:rPr lang="vi-VN" sz="2400" b="0" i="0" kern="1200" dirty="0">
                <a:effectLst/>
                <a:latin typeface="Times New Roman" panose="02020603050405020304" pitchFamily="18" charset="0"/>
                <a:cs typeface="Times New Roman" panose="02020603050405020304" pitchFamily="18" charset="0"/>
              </a:rPr>
              <a:t>hoặc ngược lại</a:t>
            </a:r>
            <a:r>
              <a:rPr lang="en-US" sz="2400" b="0" i="0" kern="1200" dirty="0">
                <a:effectLst/>
                <a:latin typeface="Times New Roman" panose="02020603050405020304" pitchFamily="18" charset="0"/>
                <a:cs typeface="Times New Roman" panose="02020603050405020304" pitchFamily="18" charset="0"/>
              </a:rPr>
              <a:t>.</a:t>
            </a:r>
            <a:r>
              <a:rPr lang="vi-VN" sz="2400" b="0" i="0" kern="1200" dirty="0">
                <a:effectLst/>
                <a:latin typeface="Times New Roman" panose="02020603050405020304" pitchFamily="18" charset="0"/>
                <a:cs typeface="Times New Roman" panose="02020603050405020304" pitchFamily="18" charset="0"/>
              </a:rPr>
              <a:t> </a:t>
            </a:r>
            <a:r>
              <a:rPr lang="en-US" sz="2400" b="0" i="0" kern="1200" dirty="0">
                <a:effectLst/>
                <a:latin typeface="Times New Roman" panose="02020603050405020304" pitchFamily="18" charset="0"/>
                <a:cs typeface="Times New Roman" panose="02020603050405020304" pitchFamily="18" charset="0"/>
              </a:rPr>
              <a:t>N</a:t>
            </a:r>
            <a:r>
              <a:rPr lang="vi-VN" sz="2400" b="0" i="0" kern="1200" dirty="0">
                <a:effectLst/>
                <a:latin typeface="Times New Roman" panose="02020603050405020304" pitchFamily="18" charset="0"/>
                <a:cs typeface="Times New Roman" panose="02020603050405020304" pitchFamily="18" charset="0"/>
              </a:rPr>
              <a:t>ếu kết quả trả về có tín hiệu, có </a:t>
            </a:r>
            <a:r>
              <a:rPr lang="vi-VN" sz="2400" b="1" i="0" kern="1200" dirty="0">
                <a:effectLst/>
                <a:latin typeface="Times New Roman" panose="02020603050405020304" pitchFamily="18" charset="0"/>
                <a:cs typeface="Times New Roman" panose="02020603050405020304" pitchFamily="18" charset="0"/>
              </a:rPr>
              <a:t>time reply </a:t>
            </a:r>
            <a:r>
              <a:rPr lang="vi-VN" sz="2400" b="0" i="0" kern="1200" dirty="0">
                <a:effectLst/>
                <a:latin typeface="Times New Roman" panose="02020603050405020304" pitchFamily="18" charset="0"/>
                <a:cs typeface="Times New Roman" panose="02020603050405020304" pitchFamily="18" charset="0"/>
              </a:rPr>
              <a:t>thì có nghĩa là 2 máy tính kết nối </a:t>
            </a:r>
            <a:r>
              <a:rPr lang="en-US" sz="2400" b="0" i="0" kern="1200" dirty="0" err="1">
                <a:effectLst/>
                <a:latin typeface="Times New Roman" panose="02020603050405020304" pitchFamily="18" charset="0"/>
                <a:cs typeface="Times New Roman" panose="02020603050405020304" pitchFamily="18" charset="0"/>
              </a:rPr>
              <a:t>được</a:t>
            </a:r>
            <a:r>
              <a:rPr lang="en-US" sz="2400" b="0" i="0" kern="1200" dirty="0">
                <a:effectLst/>
                <a:latin typeface="Times New Roman" panose="02020603050405020304" pitchFamily="18" charset="0"/>
                <a:cs typeface="Times New Roman" panose="02020603050405020304" pitchFamily="18" charset="0"/>
              </a:rPr>
              <a:t> </a:t>
            </a:r>
            <a:r>
              <a:rPr lang="vi-VN" sz="2400" b="0" i="0" kern="1200" dirty="0">
                <a:effectLst/>
                <a:latin typeface="Times New Roman" panose="02020603050405020304" pitchFamily="18" charset="0"/>
                <a:cs typeface="Times New Roman" panose="02020603050405020304" pitchFamily="18" charset="0"/>
              </a:rPr>
              <a:t>với nhau. Còn nếu kết quả là </a:t>
            </a:r>
            <a:r>
              <a:rPr lang="vi-VN" sz="2400" b="1" i="0" kern="1200" dirty="0">
                <a:effectLst/>
                <a:latin typeface="Times New Roman" panose="02020603050405020304" pitchFamily="18" charset="0"/>
                <a:cs typeface="Times New Roman" panose="02020603050405020304" pitchFamily="18" charset="0"/>
              </a:rPr>
              <a:t>Request time out </a:t>
            </a:r>
            <a:r>
              <a:rPr lang="vi-VN" sz="2400" b="0" i="0" kern="1200" dirty="0">
                <a:effectLst/>
                <a:latin typeface="Times New Roman" panose="02020603050405020304" pitchFamily="18" charset="0"/>
                <a:cs typeface="Times New Roman" panose="02020603050405020304" pitchFamily="18" charset="0"/>
              </a:rPr>
              <a:t>thì có nghĩa là kết nối bị chặn ở đâu đó</a:t>
            </a:r>
            <a:r>
              <a:rPr lang="en-US" sz="2400" b="0" i="0" kern="1200" dirty="0">
                <a:effectLst/>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xmlns="" id="{1F37CE90-9A27-7379-09DA-ED64C2A46397}"/>
              </a:ext>
            </a:extLst>
          </p:cNvPr>
          <p:cNvSpPr/>
          <p:nvPr/>
        </p:nvSpPr>
        <p:spPr>
          <a:xfrm>
            <a:off x="1288852" y="832526"/>
            <a:ext cx="9998695" cy="2150907"/>
          </a:xfrm>
          <a:custGeom>
            <a:avLst/>
            <a:gdLst>
              <a:gd name="connsiteX0" fmla="*/ 0 w 9998695"/>
              <a:gd name="connsiteY0" fmla="*/ 358492 h 2150907"/>
              <a:gd name="connsiteX1" fmla="*/ 358492 w 9998695"/>
              <a:gd name="connsiteY1" fmla="*/ 0 h 2150907"/>
              <a:gd name="connsiteX2" fmla="*/ 9640203 w 9998695"/>
              <a:gd name="connsiteY2" fmla="*/ 0 h 2150907"/>
              <a:gd name="connsiteX3" fmla="*/ 9998695 w 9998695"/>
              <a:gd name="connsiteY3" fmla="*/ 358492 h 2150907"/>
              <a:gd name="connsiteX4" fmla="*/ 9998695 w 9998695"/>
              <a:gd name="connsiteY4" fmla="*/ 1792415 h 2150907"/>
              <a:gd name="connsiteX5" fmla="*/ 9640203 w 9998695"/>
              <a:gd name="connsiteY5" fmla="*/ 2150907 h 2150907"/>
              <a:gd name="connsiteX6" fmla="*/ 358492 w 9998695"/>
              <a:gd name="connsiteY6" fmla="*/ 2150907 h 2150907"/>
              <a:gd name="connsiteX7" fmla="*/ 0 w 9998695"/>
              <a:gd name="connsiteY7" fmla="*/ 1792415 h 2150907"/>
              <a:gd name="connsiteX8" fmla="*/ 0 w 9998695"/>
              <a:gd name="connsiteY8" fmla="*/ 358492 h 215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8695" h="2150907">
                <a:moveTo>
                  <a:pt x="0" y="358492"/>
                </a:moveTo>
                <a:cubicBezTo>
                  <a:pt x="0" y="160502"/>
                  <a:pt x="160502" y="0"/>
                  <a:pt x="358492" y="0"/>
                </a:cubicBezTo>
                <a:lnTo>
                  <a:pt x="9640203" y="0"/>
                </a:lnTo>
                <a:cubicBezTo>
                  <a:pt x="9838193" y="0"/>
                  <a:pt x="9998695" y="160502"/>
                  <a:pt x="9998695" y="358492"/>
                </a:cubicBezTo>
                <a:lnTo>
                  <a:pt x="9998695" y="1792415"/>
                </a:lnTo>
                <a:cubicBezTo>
                  <a:pt x="9998695" y="1990405"/>
                  <a:pt x="9838193" y="2150907"/>
                  <a:pt x="9640203" y="2150907"/>
                </a:cubicBezTo>
                <a:lnTo>
                  <a:pt x="358492" y="2150907"/>
                </a:lnTo>
                <a:cubicBezTo>
                  <a:pt x="160502" y="2150907"/>
                  <a:pt x="0" y="1990405"/>
                  <a:pt x="0" y="1792415"/>
                </a:cubicBezTo>
                <a:lnTo>
                  <a:pt x="0" y="358492"/>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alpha val="90000"/>
              <a:hueOff val="0"/>
              <a:satOff val="0"/>
              <a:lumOff val="0"/>
              <a:alphaOff val="0"/>
            </a:schemeClr>
          </a:effectRef>
          <a:fontRef idx="minor">
            <a:schemeClr val="dk1"/>
          </a:fontRef>
        </p:style>
        <p:txBody>
          <a:bodyPr spcFirstLastPara="0" vert="horz" wrap="square" lIns="390721" tIns="104999" rIns="390721" bIns="104999" numCol="1" spcCol="1270" anchor="ctr" anchorCtr="0">
            <a:noAutofit/>
          </a:bodyPr>
          <a:lstStyle/>
          <a:p>
            <a:pPr marL="0" lvl="0" indent="0" algn="just" defTabSz="1066800">
              <a:lnSpc>
                <a:spcPct val="90000"/>
              </a:lnSpc>
              <a:spcBef>
                <a:spcPct val="0"/>
              </a:spcBef>
              <a:spcAft>
                <a:spcPct val="35000"/>
              </a:spcAft>
              <a:buNone/>
            </a:pPr>
            <a:r>
              <a:rPr lang="en-US" sz="2400" b="0" i="0" kern="1200" dirty="0">
                <a:latin typeface="Times New Roman" panose="02020603050405020304" pitchFamily="18" charset="0"/>
                <a:cs typeface="Times New Roman" panose="02020603050405020304" pitchFamily="18" charset="0"/>
              </a:rPr>
              <a:t>2. </a:t>
            </a:r>
            <a:r>
              <a:rPr lang="vi-VN" sz="2400" b="0" i="0" kern="1200" dirty="0">
                <a:latin typeface="Times New Roman" panose="02020603050405020304" pitchFamily="18" charset="0"/>
                <a:cs typeface="Times New Roman" panose="02020603050405020304" pitchFamily="18" charset="0"/>
              </a:rPr>
              <a:t>Giao thức ICMP (</a:t>
            </a:r>
            <a:r>
              <a:rPr lang="en-US" sz="2400" b="0" i="0" kern="1200" dirty="0">
                <a:latin typeface="Times New Roman" panose="02020603050405020304" pitchFamily="18" charset="0"/>
                <a:cs typeface="Times New Roman" panose="02020603050405020304" pitchFamily="18" charset="0"/>
              </a:rPr>
              <a:t>I</a:t>
            </a:r>
            <a:r>
              <a:rPr lang="vi-VN" sz="2400" b="0" i="0" kern="1200" dirty="0">
                <a:latin typeface="Times New Roman" panose="02020603050405020304" pitchFamily="18" charset="0"/>
                <a:cs typeface="Times New Roman" panose="02020603050405020304" pitchFamily="18" charset="0"/>
              </a:rPr>
              <a:t>nternet Control Messenge </a:t>
            </a:r>
            <a:r>
              <a:rPr lang="en-US" sz="2400" b="0" i="0" kern="1200" dirty="0">
                <a:latin typeface="Times New Roman" panose="02020603050405020304" pitchFamily="18" charset="0"/>
                <a:cs typeface="Times New Roman" panose="02020603050405020304" pitchFamily="18" charset="0"/>
              </a:rPr>
              <a:t>P</a:t>
            </a:r>
            <a:r>
              <a:rPr lang="vi-VN" sz="2400" b="0" i="0" kern="1200" dirty="0">
                <a:latin typeface="Times New Roman" panose="02020603050405020304" pitchFamily="18" charset="0"/>
                <a:cs typeface="Times New Roman" panose="02020603050405020304" pitchFamily="18" charset="0"/>
              </a:rPr>
              <a:t>rotocol) cho phép gửi một yêu cầu đến một máy tính khác, một thiết bị mạng hay một ứng dụng trên mạng để lấy thông tin phản hồi.</a:t>
            </a:r>
            <a:r>
              <a:rPr lang="en-US" sz="2400" b="0" i="0" kern="1200" dirty="0">
                <a:latin typeface="Times New Roman" panose="02020603050405020304" pitchFamily="18" charset="0"/>
                <a:cs typeface="Times New Roman" panose="02020603050405020304" pitchFamily="18" charset="0"/>
              </a:rPr>
              <a:t> </a:t>
            </a:r>
            <a:r>
              <a:rPr lang="vi-VN" sz="2400" b="0" i="0" kern="1200" dirty="0">
                <a:latin typeface="Times New Roman" panose="02020603050405020304" pitchFamily="18" charset="0"/>
                <a:cs typeface="Times New Roman" panose="02020603050405020304" pitchFamily="18" charset="0"/>
              </a:rPr>
              <a:t>Một trong các ứng dụng của giao thức này là lệnh ping của hệ điều hành giúp kiểm tra máy tính của em có được kết nối với một máy tính hay một thiết bị mạng hay không. Hãy tìm hiểu lệnh ping và thử nghiệm sử dụng trên lệnh này.</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34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gn-lang">
            <a:hlinkClick r:id="" action="ppaction://media"/>
            <a:extLst>
              <a:ext uri="{FF2B5EF4-FFF2-40B4-BE49-F238E27FC236}">
                <a16:creationId xmlns:a16="http://schemas.microsoft.com/office/drawing/2014/main" xmlns="" id="{4D94836B-0038-3586-208F-128A1239C0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pic>
        <p:nvPicPr>
          <p:cNvPr id="4" name="Picture 3">
            <a:extLst>
              <a:ext uri="{FF2B5EF4-FFF2-40B4-BE49-F238E27FC236}">
                <a16:creationId xmlns:a16="http://schemas.microsoft.com/office/drawing/2014/main" xmlns="" id="{D5C677AB-261C-6ADC-7492-F4AB203FBC74}"/>
              </a:ext>
            </a:extLst>
          </p:cNvPr>
          <p:cNvPicPr>
            <a:picLocks noChangeAspect="1"/>
          </p:cNvPicPr>
          <p:nvPr/>
        </p:nvPicPr>
        <p:blipFill rotWithShape="1">
          <a:blip r:embed="rId5"/>
          <a:srcRect l="6692" t="5500" r="5889" b="4899"/>
          <a:stretch/>
        </p:blipFill>
        <p:spPr>
          <a:xfrm>
            <a:off x="20715" y="137900"/>
            <a:ext cx="489398" cy="485605"/>
          </a:xfrm>
          <a:prstGeom prst="rect">
            <a:avLst/>
          </a:prstGeom>
        </p:spPr>
      </p:pic>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75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41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DC46C971-B401-8255-97D1-53728EEE3A1C}"/>
              </a:ext>
            </a:extLst>
          </p:cNvPr>
          <p:cNvPicPr>
            <a:picLocks noChangeAspect="1"/>
          </p:cNvPicPr>
          <p:nvPr/>
        </p:nvPicPr>
        <p:blipFill>
          <a:blip r:embed="rId2"/>
          <a:stretch>
            <a:fillRect/>
          </a:stretch>
        </p:blipFill>
        <p:spPr>
          <a:xfrm>
            <a:off x="18089" y="132733"/>
            <a:ext cx="546282" cy="546282"/>
          </a:xfrm>
          <a:prstGeom prst="rect">
            <a:avLst/>
          </a:prstGeom>
        </p:spPr>
      </p:pic>
      <p:sp>
        <p:nvSpPr>
          <p:cNvPr id="6" name="Freeform: Shape 5">
            <a:extLst>
              <a:ext uri="{FF2B5EF4-FFF2-40B4-BE49-F238E27FC236}">
                <a16:creationId xmlns:a16="http://schemas.microsoft.com/office/drawing/2014/main" xmlns="" id="{19443844-1069-E0A4-A811-99495E7150D2}"/>
              </a:ext>
            </a:extLst>
          </p:cNvPr>
          <p:cNvSpPr/>
          <p:nvPr/>
        </p:nvSpPr>
        <p:spPr>
          <a:xfrm>
            <a:off x="748906" y="1906815"/>
            <a:ext cx="10798929" cy="4409144"/>
          </a:xfrm>
          <a:custGeom>
            <a:avLst/>
            <a:gdLst>
              <a:gd name="connsiteX0" fmla="*/ 0 w 10798929"/>
              <a:gd name="connsiteY0" fmla="*/ 0 h 4132800"/>
              <a:gd name="connsiteX1" fmla="*/ 10798929 w 10798929"/>
              <a:gd name="connsiteY1" fmla="*/ 0 h 4132800"/>
              <a:gd name="connsiteX2" fmla="*/ 10798929 w 10798929"/>
              <a:gd name="connsiteY2" fmla="*/ 4132800 h 4132800"/>
              <a:gd name="connsiteX3" fmla="*/ 0 w 10798929"/>
              <a:gd name="connsiteY3" fmla="*/ 4132800 h 4132800"/>
              <a:gd name="connsiteX4" fmla="*/ 0 w 10798929"/>
              <a:gd name="connsiteY4" fmla="*/ 0 h 413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8929" h="4132800">
                <a:moveTo>
                  <a:pt x="0" y="0"/>
                </a:moveTo>
                <a:lnTo>
                  <a:pt x="10798929" y="0"/>
                </a:lnTo>
                <a:lnTo>
                  <a:pt x="10798929" y="4132800"/>
                </a:lnTo>
                <a:lnTo>
                  <a:pt x="0" y="4132800"/>
                </a:lnTo>
                <a:lnTo>
                  <a:pt x="0" y="0"/>
                </a:lnTo>
                <a:close/>
              </a:path>
            </a:pathLst>
          </a:custGeom>
        </p:spPr>
        <p:style>
          <a:lnRef idx="1">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8117" tIns="1332992" rIns="838117" bIns="170688" numCol="1" spcCol="1270" anchor="t" anchorCtr="0">
            <a:noAutofit/>
          </a:bodyPr>
          <a:lstStyle/>
          <a:p>
            <a:pPr marL="0" lvl="1" algn="just" defTabSz="1066800">
              <a:lnSpc>
                <a:spcPct val="90000"/>
              </a:lnSpc>
              <a:spcBef>
                <a:spcPct val="0"/>
              </a:spcBef>
              <a:spcAft>
                <a:spcPct val="15000"/>
              </a:spcAft>
            </a:pPr>
            <a:endParaRPr lang="en-US" sz="24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xmlns="" id="{1F37CE90-9A27-7379-09DA-ED64C2A46397}"/>
              </a:ext>
            </a:extLst>
          </p:cNvPr>
          <p:cNvSpPr/>
          <p:nvPr/>
        </p:nvSpPr>
        <p:spPr>
          <a:xfrm>
            <a:off x="1288852" y="832526"/>
            <a:ext cx="9998695" cy="2150907"/>
          </a:xfrm>
          <a:custGeom>
            <a:avLst/>
            <a:gdLst>
              <a:gd name="connsiteX0" fmla="*/ 0 w 9998695"/>
              <a:gd name="connsiteY0" fmla="*/ 358492 h 2150907"/>
              <a:gd name="connsiteX1" fmla="*/ 358492 w 9998695"/>
              <a:gd name="connsiteY1" fmla="*/ 0 h 2150907"/>
              <a:gd name="connsiteX2" fmla="*/ 9640203 w 9998695"/>
              <a:gd name="connsiteY2" fmla="*/ 0 h 2150907"/>
              <a:gd name="connsiteX3" fmla="*/ 9998695 w 9998695"/>
              <a:gd name="connsiteY3" fmla="*/ 358492 h 2150907"/>
              <a:gd name="connsiteX4" fmla="*/ 9998695 w 9998695"/>
              <a:gd name="connsiteY4" fmla="*/ 1792415 h 2150907"/>
              <a:gd name="connsiteX5" fmla="*/ 9640203 w 9998695"/>
              <a:gd name="connsiteY5" fmla="*/ 2150907 h 2150907"/>
              <a:gd name="connsiteX6" fmla="*/ 358492 w 9998695"/>
              <a:gd name="connsiteY6" fmla="*/ 2150907 h 2150907"/>
              <a:gd name="connsiteX7" fmla="*/ 0 w 9998695"/>
              <a:gd name="connsiteY7" fmla="*/ 1792415 h 2150907"/>
              <a:gd name="connsiteX8" fmla="*/ 0 w 9998695"/>
              <a:gd name="connsiteY8" fmla="*/ 358492 h 215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8695" h="2150907">
                <a:moveTo>
                  <a:pt x="0" y="358492"/>
                </a:moveTo>
                <a:cubicBezTo>
                  <a:pt x="0" y="160502"/>
                  <a:pt x="160502" y="0"/>
                  <a:pt x="358492" y="0"/>
                </a:cubicBezTo>
                <a:lnTo>
                  <a:pt x="9640203" y="0"/>
                </a:lnTo>
                <a:cubicBezTo>
                  <a:pt x="9838193" y="0"/>
                  <a:pt x="9998695" y="160502"/>
                  <a:pt x="9998695" y="358492"/>
                </a:cubicBezTo>
                <a:lnTo>
                  <a:pt x="9998695" y="1792415"/>
                </a:lnTo>
                <a:cubicBezTo>
                  <a:pt x="9998695" y="1990405"/>
                  <a:pt x="9838193" y="2150907"/>
                  <a:pt x="9640203" y="2150907"/>
                </a:cubicBezTo>
                <a:lnTo>
                  <a:pt x="358492" y="2150907"/>
                </a:lnTo>
                <a:cubicBezTo>
                  <a:pt x="160502" y="2150907"/>
                  <a:pt x="0" y="1990405"/>
                  <a:pt x="0" y="1792415"/>
                </a:cubicBezTo>
                <a:lnTo>
                  <a:pt x="0" y="358492"/>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alpha val="90000"/>
              <a:hueOff val="0"/>
              <a:satOff val="0"/>
              <a:lumOff val="0"/>
              <a:alphaOff val="0"/>
            </a:schemeClr>
          </a:effectRef>
          <a:fontRef idx="minor">
            <a:schemeClr val="dk1"/>
          </a:fontRef>
        </p:style>
        <p:txBody>
          <a:bodyPr spcFirstLastPara="0" vert="horz" wrap="square" lIns="390721" tIns="104999" rIns="390721" bIns="104999" numCol="1" spcCol="1270" anchor="ctr" anchorCtr="0">
            <a:noAutofit/>
          </a:bodyPr>
          <a:lstStyle/>
          <a:p>
            <a:pPr marL="0" lvl="0" indent="0" algn="just" defTabSz="1066800">
              <a:lnSpc>
                <a:spcPct val="90000"/>
              </a:lnSpc>
              <a:spcBef>
                <a:spcPct val="0"/>
              </a:spcBef>
              <a:spcAft>
                <a:spcPct val="35000"/>
              </a:spcAft>
              <a:buNone/>
            </a:pPr>
            <a:r>
              <a:rPr lang="en-US" sz="2400" b="0" i="0" kern="1200" dirty="0">
                <a:latin typeface="Times New Roman" panose="02020603050405020304" pitchFamily="18" charset="0"/>
                <a:cs typeface="Times New Roman" panose="02020603050405020304" pitchFamily="18" charset="0"/>
              </a:rPr>
              <a:t>2. </a:t>
            </a:r>
            <a:r>
              <a:rPr lang="vi-VN" sz="2400" b="0" i="0" kern="1200" dirty="0">
                <a:latin typeface="Times New Roman" panose="02020603050405020304" pitchFamily="18" charset="0"/>
                <a:cs typeface="Times New Roman" panose="02020603050405020304" pitchFamily="18" charset="0"/>
              </a:rPr>
              <a:t>Giao thức ICMP (internet Control Messenge protocol) cho phép gửi một yêu cầu đến một máy tính khác, một thiết bị mạng hay một ứng dụng trên mạng để lấy thông tin phản hồi.</a:t>
            </a:r>
            <a:r>
              <a:rPr lang="en-US" sz="2400" b="0" i="0" kern="1200" dirty="0">
                <a:latin typeface="Times New Roman" panose="02020603050405020304" pitchFamily="18" charset="0"/>
                <a:cs typeface="Times New Roman" panose="02020603050405020304" pitchFamily="18" charset="0"/>
              </a:rPr>
              <a:t> </a:t>
            </a:r>
            <a:r>
              <a:rPr lang="vi-VN" sz="2400" b="0" i="0" kern="1200" dirty="0">
                <a:latin typeface="Times New Roman" panose="02020603050405020304" pitchFamily="18" charset="0"/>
                <a:cs typeface="Times New Roman" panose="02020603050405020304" pitchFamily="18" charset="0"/>
              </a:rPr>
              <a:t>Một trong các ứng dụng của giao thức này là lệnh ping của hệ điều hành giúp kiểm tra máy tính của em có được kết nối với một máy tính hay một thiết bị mạng hay không. Hãy tìm hiểu lệnh ping và thử nghiệm sử dụng trên lệnh này.</a:t>
            </a:r>
            <a:endParaRPr lang="en-US" sz="2400" kern="1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42906FA0-B4BF-70EF-12CB-7189B01A7997}"/>
              </a:ext>
            </a:extLst>
          </p:cNvPr>
          <p:cNvPicPr>
            <a:picLocks noChangeAspect="1"/>
          </p:cNvPicPr>
          <p:nvPr/>
        </p:nvPicPr>
        <p:blipFill rotWithShape="1">
          <a:blip r:embed="rId3"/>
          <a:srcRect t="10467"/>
          <a:stretch/>
        </p:blipFill>
        <p:spPr>
          <a:xfrm>
            <a:off x="3319834" y="3041668"/>
            <a:ext cx="5552331" cy="3193159"/>
          </a:xfrm>
          <a:prstGeom prst="rect">
            <a:avLst/>
          </a:prstGeom>
        </p:spPr>
      </p:pic>
    </p:spTree>
    <p:extLst>
      <p:ext uri="{BB962C8B-B14F-4D97-AF65-F5344CB8AC3E}">
        <p14:creationId xmlns:p14="http://schemas.microsoft.com/office/powerpoint/2010/main" val="313640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A91616BF-4FAB-C6C8-0EE1-35198B9C34DD}"/>
              </a:ext>
            </a:extLst>
          </p:cNvPr>
          <p:cNvCxnSpPr>
            <a:cxnSpLocks/>
          </p:cNvCxnSpPr>
          <p:nvPr/>
        </p:nvCxnSpPr>
        <p:spPr>
          <a:xfrm>
            <a:off x="3396536" y="3847531"/>
            <a:ext cx="498200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31D760A7-79FE-5457-C372-7240C7A7705B}"/>
              </a:ext>
            </a:extLst>
          </p:cNvPr>
          <p:cNvCxnSpPr>
            <a:cxnSpLocks/>
          </p:cNvCxnSpPr>
          <p:nvPr/>
        </p:nvCxnSpPr>
        <p:spPr>
          <a:xfrm>
            <a:off x="3396536" y="4093966"/>
            <a:ext cx="498200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1DC083CA-5FAD-D8DD-EA43-C8C0E12656E2}"/>
              </a:ext>
            </a:extLst>
          </p:cNvPr>
          <p:cNvSpPr/>
          <p:nvPr/>
        </p:nvSpPr>
        <p:spPr>
          <a:xfrm>
            <a:off x="3396535" y="3909007"/>
            <a:ext cx="4982008" cy="115528"/>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A634E390-C742-A367-8563-4870483860C5}"/>
              </a:ext>
            </a:extLst>
          </p:cNvPr>
          <p:cNvSpPr txBox="1"/>
          <p:nvPr/>
        </p:nvSpPr>
        <p:spPr>
          <a:xfrm>
            <a:off x="3271973" y="2801011"/>
            <a:ext cx="5310757" cy="1107996"/>
          </a:xfrm>
          <a:prstGeom prst="rect">
            <a:avLst/>
          </a:prstGeom>
          <a:noFill/>
          <a:ln>
            <a:noFill/>
          </a:ln>
        </p:spPr>
        <p:txBody>
          <a:bodyPr wrap="square" rtlCol="0">
            <a:spAutoFit/>
          </a:bodyPr>
          <a:lstStyle/>
          <a:p>
            <a:pPr algn="ctr"/>
            <a:r>
              <a:rPr lang="en-US" sz="6600" spc="800" dirty="0">
                <a:solidFill>
                  <a:srgbClr val="002060"/>
                </a:solidFill>
                <a:effectLst/>
                <a:latin typeface="Impact" panose="020B0806030902050204" pitchFamily="34" charset="0"/>
                <a:cs typeface="Times New Roman" panose="02020603050405020304" pitchFamily="18" charset="0"/>
              </a:rPr>
              <a:t>THANK YOU!</a:t>
            </a:r>
          </a:p>
        </p:txBody>
      </p:sp>
    </p:spTree>
    <p:extLst>
      <p:ext uri="{BB962C8B-B14F-4D97-AF65-F5344CB8AC3E}">
        <p14:creationId xmlns:p14="http://schemas.microsoft.com/office/powerpoint/2010/main" val="20826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p:stCondLst>
                              <p:cond delay="1000"/>
                            </p:stCondLst>
                            <p:childTnLst>
                              <p:par>
                                <p:cTn id="16" presetID="22" presetClass="exit" presetSubtype="2" fill="hold" nodeType="afterEffect">
                                  <p:stCondLst>
                                    <p:cond delay="0"/>
                                  </p:stCondLst>
                                  <p:childTnLst>
                                    <p:animEffect transition="out" filter="wipe(righ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22" presetClass="exit" presetSubtype="8" fill="hold" nodeType="withEffect">
                                  <p:stCondLst>
                                    <p:cond delay="0"/>
                                  </p:stCondLst>
                                  <p:childTnLst>
                                    <p:animEffect transition="out" filter="wipe(left)">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phic 39" descr="Computer with solid fill">
            <a:extLst>
              <a:ext uri="{FF2B5EF4-FFF2-40B4-BE49-F238E27FC236}">
                <a16:creationId xmlns:a16="http://schemas.microsoft.com/office/drawing/2014/main" xmlns="" id="{459F59F5-8ABE-7586-9932-CE03E9F92913}"/>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378" b="18820"/>
          <a:stretch/>
        </p:blipFill>
        <p:spPr>
          <a:xfrm>
            <a:off x="9994092" y="5223646"/>
            <a:ext cx="1243737" cy="781089"/>
          </a:xfrm>
          <a:prstGeom prst="rect">
            <a:avLst/>
          </a:prstGeom>
        </p:spPr>
      </p:pic>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THỨC MẠNG</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4"/>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2872682"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endParaRPr lang="en-US" sz="2400" kern="1200" dirty="0"/>
          </a:p>
        </p:txBody>
      </p:sp>
      <p:sp>
        <p:nvSpPr>
          <p:cNvPr id="48" name="Freeform: Shape 47">
            <a:extLst>
              <a:ext uri="{FF2B5EF4-FFF2-40B4-BE49-F238E27FC236}">
                <a16:creationId xmlns:a16="http://schemas.microsoft.com/office/drawing/2014/main" xmlns="" id="{64FE13D9-A35F-6F5F-9C0A-6AD285648551}"/>
              </a:ext>
            </a:extLst>
          </p:cNvPr>
          <p:cNvSpPr/>
          <p:nvPr/>
        </p:nvSpPr>
        <p:spPr>
          <a:xfrm>
            <a:off x="892418" y="1364320"/>
            <a:ext cx="2371073" cy="408401"/>
          </a:xfrm>
          <a:custGeom>
            <a:avLst/>
            <a:gdLst>
              <a:gd name="connsiteX0" fmla="*/ 0 w 2371073"/>
              <a:gd name="connsiteY0" fmla="*/ 40840 h 408401"/>
              <a:gd name="connsiteX1" fmla="*/ 40840 w 2371073"/>
              <a:gd name="connsiteY1" fmla="*/ 0 h 408401"/>
              <a:gd name="connsiteX2" fmla="*/ 2330233 w 2371073"/>
              <a:gd name="connsiteY2" fmla="*/ 0 h 408401"/>
              <a:gd name="connsiteX3" fmla="*/ 2371073 w 2371073"/>
              <a:gd name="connsiteY3" fmla="*/ 40840 h 408401"/>
              <a:gd name="connsiteX4" fmla="*/ 2371073 w 2371073"/>
              <a:gd name="connsiteY4" fmla="*/ 367561 h 408401"/>
              <a:gd name="connsiteX5" fmla="*/ 2330233 w 2371073"/>
              <a:gd name="connsiteY5" fmla="*/ 408401 h 408401"/>
              <a:gd name="connsiteX6" fmla="*/ 40840 w 2371073"/>
              <a:gd name="connsiteY6" fmla="*/ 408401 h 408401"/>
              <a:gd name="connsiteX7" fmla="*/ 0 w 2371073"/>
              <a:gd name="connsiteY7" fmla="*/ 367561 h 408401"/>
              <a:gd name="connsiteX8" fmla="*/ 0 w 2371073"/>
              <a:gd name="connsiteY8" fmla="*/ 40840 h 4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1073" h="408401">
                <a:moveTo>
                  <a:pt x="0" y="40840"/>
                </a:moveTo>
                <a:cubicBezTo>
                  <a:pt x="0" y="18285"/>
                  <a:pt x="18285" y="0"/>
                  <a:pt x="40840" y="0"/>
                </a:cubicBezTo>
                <a:lnTo>
                  <a:pt x="2330233" y="0"/>
                </a:lnTo>
                <a:cubicBezTo>
                  <a:pt x="2352788" y="0"/>
                  <a:pt x="2371073" y="18285"/>
                  <a:pt x="2371073" y="40840"/>
                </a:cubicBezTo>
                <a:lnTo>
                  <a:pt x="2371073" y="367561"/>
                </a:lnTo>
                <a:cubicBezTo>
                  <a:pt x="2371073" y="390116"/>
                  <a:pt x="2352788" y="408401"/>
                  <a:pt x="2330233" y="408401"/>
                </a:cubicBezTo>
                <a:lnTo>
                  <a:pt x="40840" y="408401"/>
                </a:lnTo>
                <a:cubicBezTo>
                  <a:pt x="18285" y="408401"/>
                  <a:pt x="0" y="390116"/>
                  <a:pt x="0" y="367561"/>
                </a:cubicBezTo>
                <a:lnTo>
                  <a:pt x="0" y="40840"/>
                </a:lnTo>
                <a:close/>
              </a:path>
            </a:pathLst>
          </a:custGeom>
        </p:spPr>
        <p:style>
          <a:lnRef idx="2">
            <a:schemeClr val="lt1">
              <a:hueOff val="0"/>
              <a:satOff val="0"/>
              <a:lumOff val="0"/>
              <a:alphaOff val="0"/>
            </a:schemeClr>
          </a:lnRef>
          <a:fillRef idx="1">
            <a:schemeClr val="accent5">
              <a:shade val="50000"/>
              <a:hueOff val="0"/>
              <a:satOff val="0"/>
              <a:lumOff val="0"/>
              <a:alphaOff val="0"/>
            </a:schemeClr>
          </a:fillRef>
          <a:effectRef idx="0">
            <a:schemeClr val="accent5">
              <a:shade val="50000"/>
              <a:hueOff val="0"/>
              <a:satOff val="0"/>
              <a:lumOff val="0"/>
              <a:alphaOff val="0"/>
            </a:schemeClr>
          </a:effectRef>
          <a:fontRef idx="minor">
            <a:schemeClr val="lt1"/>
          </a:fontRef>
        </p:style>
        <p:txBody>
          <a:bodyPr spcFirstLastPara="0" vert="horz" wrap="square" lIns="50062" tIns="37362" rIns="50062" bIns="37362"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Giao </a:t>
            </a:r>
            <a:r>
              <a:rPr lang="en-US" sz="2000" kern="1200" dirty="0" err="1">
                <a:latin typeface="Times New Roman" panose="02020603050405020304" pitchFamily="18" charset="0"/>
                <a:cs typeface="Times New Roman" panose="02020603050405020304" pitchFamily="18" charset="0"/>
              </a:rPr>
              <a:t>thức</a:t>
            </a:r>
            <a:r>
              <a:rPr lang="en-US" sz="2000" kern="1200" dirty="0">
                <a:latin typeface="Times New Roman" panose="02020603050405020304" pitchFamily="18" charset="0"/>
                <a:cs typeface="Times New Roman" panose="02020603050405020304" pitchFamily="18" charset="0"/>
              </a:rPr>
              <a:t> Ethernet</a:t>
            </a:r>
          </a:p>
        </p:txBody>
      </p:sp>
      <p:sp>
        <p:nvSpPr>
          <p:cNvPr id="49" name="Freeform: Shape 48">
            <a:extLst>
              <a:ext uri="{FF2B5EF4-FFF2-40B4-BE49-F238E27FC236}">
                <a16:creationId xmlns:a16="http://schemas.microsoft.com/office/drawing/2014/main" xmlns="" id="{250223A9-D55E-2C42-DD91-B3B15145C97A}"/>
              </a:ext>
            </a:extLst>
          </p:cNvPr>
          <p:cNvSpPr/>
          <p:nvPr/>
        </p:nvSpPr>
        <p:spPr>
          <a:xfrm>
            <a:off x="1129526" y="1772722"/>
            <a:ext cx="237107" cy="281682"/>
          </a:xfrm>
          <a:custGeom>
            <a:avLst/>
            <a:gdLst/>
            <a:ahLst/>
            <a:cxnLst/>
            <a:rect l="0" t="0" r="0" b="0"/>
            <a:pathLst>
              <a:path>
                <a:moveTo>
                  <a:pt x="0" y="0"/>
                </a:moveTo>
                <a:lnTo>
                  <a:pt x="0" y="281682"/>
                </a:lnTo>
                <a:lnTo>
                  <a:pt x="237107" y="281682"/>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0" name="Freeform: Shape 49">
            <a:extLst>
              <a:ext uri="{FF2B5EF4-FFF2-40B4-BE49-F238E27FC236}">
                <a16:creationId xmlns:a16="http://schemas.microsoft.com/office/drawing/2014/main" xmlns="" id="{40397AF6-8C13-92B7-9946-8AC032E92284}"/>
              </a:ext>
            </a:extLst>
          </p:cNvPr>
          <p:cNvSpPr/>
          <p:nvPr/>
        </p:nvSpPr>
        <p:spPr>
          <a:xfrm>
            <a:off x="1366633" y="1855703"/>
            <a:ext cx="9149872" cy="397401"/>
          </a:xfrm>
          <a:custGeom>
            <a:avLst/>
            <a:gdLst>
              <a:gd name="connsiteX0" fmla="*/ 0 w 9149872"/>
              <a:gd name="connsiteY0" fmla="*/ 39740 h 397401"/>
              <a:gd name="connsiteX1" fmla="*/ 39740 w 9149872"/>
              <a:gd name="connsiteY1" fmla="*/ 0 h 397401"/>
              <a:gd name="connsiteX2" fmla="*/ 9110132 w 9149872"/>
              <a:gd name="connsiteY2" fmla="*/ 0 h 397401"/>
              <a:gd name="connsiteX3" fmla="*/ 9149872 w 9149872"/>
              <a:gd name="connsiteY3" fmla="*/ 39740 h 397401"/>
              <a:gd name="connsiteX4" fmla="*/ 9149872 w 9149872"/>
              <a:gd name="connsiteY4" fmla="*/ 357661 h 397401"/>
              <a:gd name="connsiteX5" fmla="*/ 9110132 w 9149872"/>
              <a:gd name="connsiteY5" fmla="*/ 397401 h 397401"/>
              <a:gd name="connsiteX6" fmla="*/ 39740 w 9149872"/>
              <a:gd name="connsiteY6" fmla="*/ 397401 h 397401"/>
              <a:gd name="connsiteX7" fmla="*/ 0 w 9149872"/>
              <a:gd name="connsiteY7" fmla="*/ 357661 h 397401"/>
              <a:gd name="connsiteX8" fmla="*/ 0 w 9149872"/>
              <a:gd name="connsiteY8" fmla="*/ 39740 h 39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397401">
                <a:moveTo>
                  <a:pt x="0" y="39740"/>
                </a:moveTo>
                <a:cubicBezTo>
                  <a:pt x="0" y="17792"/>
                  <a:pt x="17792" y="0"/>
                  <a:pt x="39740" y="0"/>
                </a:cubicBezTo>
                <a:lnTo>
                  <a:pt x="9110132" y="0"/>
                </a:lnTo>
                <a:cubicBezTo>
                  <a:pt x="9132080" y="0"/>
                  <a:pt x="9149872" y="17792"/>
                  <a:pt x="9149872" y="39740"/>
                </a:cubicBezTo>
                <a:lnTo>
                  <a:pt x="9149872" y="357661"/>
                </a:lnTo>
                <a:cubicBezTo>
                  <a:pt x="9149872" y="379609"/>
                  <a:pt x="9132080" y="397401"/>
                  <a:pt x="9110132" y="397401"/>
                </a:cubicBezTo>
                <a:lnTo>
                  <a:pt x="39740" y="397401"/>
                </a:lnTo>
                <a:cubicBezTo>
                  <a:pt x="17792" y="397401"/>
                  <a:pt x="0" y="379609"/>
                  <a:pt x="0" y="357661"/>
                </a:cubicBezTo>
                <a:lnTo>
                  <a:pt x="0" y="39740"/>
                </a:lnTo>
                <a:close/>
              </a:path>
            </a:pathLst>
          </a:custGeom>
        </p:spPr>
        <p:style>
          <a:lnRef idx="2">
            <a:schemeClr val="accent5">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39" tIns="37039" rIns="49739" bIns="37039"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Địa</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bị</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tham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địa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MAC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gắn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card </a:t>
            </a:r>
            <a:r>
              <a:rPr lang="en-US" sz="2000" kern="1200" dirty="0" err="1">
                <a:latin typeface="Times New Roman" panose="02020603050405020304" pitchFamily="18" charset="0"/>
                <a:cs typeface="Times New Roman" panose="02020603050405020304" pitchFamily="18" charset="0"/>
              </a:rPr>
              <a:t>mạng</a:t>
            </a:r>
            <a:endParaRPr lang="en-US" sz="2000" kern="1200" dirty="0">
              <a:latin typeface="Times New Roman" panose="02020603050405020304" pitchFamily="18" charset="0"/>
              <a:cs typeface="Times New Roman" panose="02020603050405020304" pitchFamily="18" charset="0"/>
            </a:endParaRPr>
          </a:p>
        </p:txBody>
      </p:sp>
      <p:pic>
        <p:nvPicPr>
          <p:cNvPr id="38" name="Graphic 37" descr="Computer with solid fill">
            <a:extLst>
              <a:ext uri="{FF2B5EF4-FFF2-40B4-BE49-F238E27FC236}">
                <a16:creationId xmlns:a16="http://schemas.microsoft.com/office/drawing/2014/main" xmlns="" id="{6D260418-1E41-6029-C362-B2DAEBB07841}"/>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378" b="18820"/>
          <a:stretch/>
        </p:blipFill>
        <p:spPr>
          <a:xfrm>
            <a:off x="1029587" y="5223646"/>
            <a:ext cx="1243737" cy="781089"/>
          </a:xfrm>
          <a:prstGeom prst="rect">
            <a:avLst/>
          </a:prstGeom>
        </p:spPr>
      </p:pic>
      <p:pic>
        <p:nvPicPr>
          <p:cNvPr id="39" name="Picture 38">
            <a:extLst>
              <a:ext uri="{FF2B5EF4-FFF2-40B4-BE49-F238E27FC236}">
                <a16:creationId xmlns:a16="http://schemas.microsoft.com/office/drawing/2014/main" xmlns="" id="{07D62706-898B-8AF4-4CFA-24CA3BB48461}"/>
              </a:ext>
            </a:extLst>
          </p:cNvPr>
          <p:cNvPicPr>
            <a:picLocks noChangeAspect="1"/>
          </p:cNvPicPr>
          <p:nvPr/>
        </p:nvPicPr>
        <p:blipFill>
          <a:blip r:embed="rId5"/>
          <a:stretch>
            <a:fillRect/>
          </a:stretch>
        </p:blipFill>
        <p:spPr>
          <a:xfrm>
            <a:off x="5073376" y="5287718"/>
            <a:ext cx="2120664" cy="615109"/>
          </a:xfrm>
          <a:prstGeom prst="rect">
            <a:avLst/>
          </a:prstGeom>
        </p:spPr>
      </p:pic>
      <p:cxnSp>
        <p:nvCxnSpPr>
          <p:cNvPr id="41" name="Straight Connector 40">
            <a:extLst>
              <a:ext uri="{FF2B5EF4-FFF2-40B4-BE49-F238E27FC236}">
                <a16:creationId xmlns:a16="http://schemas.microsoft.com/office/drawing/2014/main" xmlns="" id="{6FC8D024-703B-8156-F6A3-ACF8F3AED0C9}"/>
              </a:ext>
            </a:extLst>
          </p:cNvPr>
          <p:cNvCxnSpPr>
            <a:cxnSpLocks/>
            <a:endCxn id="39" idx="1"/>
          </p:cNvCxnSpPr>
          <p:nvPr/>
        </p:nvCxnSpPr>
        <p:spPr>
          <a:xfrm>
            <a:off x="2242368" y="5595272"/>
            <a:ext cx="283100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3256BA6-A4CC-8ADA-7D6D-AD4C8A497E47}"/>
              </a:ext>
            </a:extLst>
          </p:cNvPr>
          <p:cNvCxnSpPr>
            <a:cxnSpLocks/>
          </p:cNvCxnSpPr>
          <p:nvPr/>
        </p:nvCxnSpPr>
        <p:spPr>
          <a:xfrm>
            <a:off x="7163084" y="5571313"/>
            <a:ext cx="283100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Picture 4" descr="Card Mạng Ethernet Intel PRO1000 PT Dual Port Server Adapter">
            <a:extLst>
              <a:ext uri="{FF2B5EF4-FFF2-40B4-BE49-F238E27FC236}">
                <a16:creationId xmlns:a16="http://schemas.microsoft.com/office/drawing/2014/main" xmlns="" id="{651F9187-411F-8E8F-80FC-10175DF690D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2000" r="97778">
                        <a14:foregroundMark x1="6222" y1="23333" x2="8667" y2="23556"/>
                        <a14:foregroundMark x1="2222" y1="27556" x2="2222" y2="27556"/>
                        <a14:foregroundMark x1="91778" y1="37333" x2="93556" y2="38444"/>
                        <a14:foregroundMark x1="97778" y1="39556" x2="97778" y2="39556"/>
                      </a14:backgroundRemoval>
                    </a14:imgEffect>
                  </a14:imgLayer>
                </a14:imgProps>
              </a:ext>
              <a:ext uri="{28A0092B-C50C-407E-A947-70E740481C1C}">
                <a14:useLocalDpi xmlns:a14="http://schemas.microsoft.com/office/drawing/2010/main" val="0"/>
              </a:ext>
            </a:extLst>
          </a:blip>
          <a:srcRect t="14828" b="16358"/>
          <a:stretch/>
        </p:blipFill>
        <p:spPr bwMode="auto">
          <a:xfrm>
            <a:off x="783972" y="3657604"/>
            <a:ext cx="1785281" cy="122850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xmlns="" id="{8DE441D2-F984-400A-55C1-14BD8BEFC614}"/>
              </a:ext>
            </a:extLst>
          </p:cNvPr>
          <p:cNvSpPr txBox="1"/>
          <p:nvPr/>
        </p:nvSpPr>
        <p:spPr>
          <a:xfrm>
            <a:off x="679333" y="4882428"/>
            <a:ext cx="20927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18-03-73-95-D1-1A</a:t>
            </a:r>
          </a:p>
        </p:txBody>
      </p:sp>
      <p:sp>
        <p:nvSpPr>
          <p:cNvPr id="46" name="TextBox 45">
            <a:extLst>
              <a:ext uri="{FF2B5EF4-FFF2-40B4-BE49-F238E27FC236}">
                <a16:creationId xmlns:a16="http://schemas.microsoft.com/office/drawing/2014/main" xmlns="" id="{7C5F9692-54EB-AE3A-43F9-A54E17C7C205}"/>
              </a:ext>
            </a:extLst>
          </p:cNvPr>
          <p:cNvSpPr txBox="1"/>
          <p:nvPr/>
        </p:nvSpPr>
        <p:spPr>
          <a:xfrm>
            <a:off x="9501114" y="4876158"/>
            <a:ext cx="20927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94-39-E5-DE-B1-F1</a:t>
            </a:r>
          </a:p>
        </p:txBody>
      </p:sp>
      <p:pic>
        <p:nvPicPr>
          <p:cNvPr id="59" name="Picture 4" descr="Card Mạng Ethernet Intel PRO1000 PT Dual Port Server Adapter">
            <a:extLst>
              <a:ext uri="{FF2B5EF4-FFF2-40B4-BE49-F238E27FC236}">
                <a16:creationId xmlns:a16="http://schemas.microsoft.com/office/drawing/2014/main" xmlns="" id="{4A53D61D-2F24-1D78-8A78-F03241347F7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2000" r="97778">
                        <a14:foregroundMark x1="6222" y1="23333" x2="8667" y2="23556"/>
                        <a14:foregroundMark x1="2222" y1="27556" x2="2222" y2="27556"/>
                        <a14:foregroundMark x1="91778" y1="37333" x2="93556" y2="38444"/>
                        <a14:foregroundMark x1="97778" y1="39556" x2="97778" y2="39556"/>
                      </a14:backgroundRemoval>
                    </a14:imgEffect>
                  </a14:imgLayer>
                </a14:imgProps>
              </a:ext>
              <a:ext uri="{28A0092B-C50C-407E-A947-70E740481C1C}">
                <a14:useLocalDpi xmlns:a14="http://schemas.microsoft.com/office/drawing/2010/main" val="0"/>
              </a:ext>
            </a:extLst>
          </a:blip>
          <a:srcRect t="14828" b="16358"/>
          <a:stretch/>
        </p:blipFill>
        <p:spPr bwMode="auto">
          <a:xfrm>
            <a:off x="9501114" y="3636397"/>
            <a:ext cx="1785281" cy="12285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ịa chỉ MAC là gì? Cách kiểm tra, phân loại và tính ứng dụng">
            <a:extLst>
              <a:ext uri="{FF2B5EF4-FFF2-40B4-BE49-F238E27FC236}">
                <a16:creationId xmlns:a16="http://schemas.microsoft.com/office/drawing/2014/main" xmlns="" id="{8D8C1AB4-6E2A-4FD2-31F7-23A4832A61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557" y="2579866"/>
            <a:ext cx="3922913" cy="2334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42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54"/>
                                        </p:tgtEl>
                                        <p:attrNameLst>
                                          <p:attrName>style.visibility</p:attrName>
                                        </p:attrNameLst>
                                      </p:cBhvr>
                                      <p:to>
                                        <p:strVal val="visible"/>
                                      </p:to>
                                    </p:set>
                                    <p:animEffect transition="in" filter="fade">
                                      <p:cBhvr>
                                        <p:cTn id="71"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6" grpId="0" animBg="1"/>
      <p:bldP spid="48" grpId="0" animBg="1"/>
      <p:bldP spid="50" grpId="0" animBg="1"/>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phic 39" descr="Computer with solid fill">
            <a:extLst>
              <a:ext uri="{FF2B5EF4-FFF2-40B4-BE49-F238E27FC236}">
                <a16:creationId xmlns:a16="http://schemas.microsoft.com/office/drawing/2014/main" xmlns="" id="{459F59F5-8ABE-7586-9932-CE03E9F92913}"/>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378" b="18820"/>
          <a:stretch/>
        </p:blipFill>
        <p:spPr>
          <a:xfrm>
            <a:off x="9994092" y="5223646"/>
            <a:ext cx="1243737" cy="781089"/>
          </a:xfrm>
          <a:prstGeom prst="rect">
            <a:avLst/>
          </a:prstGeom>
        </p:spPr>
      </p:pic>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THỨC MẠNG</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4"/>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2872682"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endParaRPr lang="en-US" sz="2400" kern="1200" dirty="0"/>
          </a:p>
        </p:txBody>
      </p:sp>
      <p:sp>
        <p:nvSpPr>
          <p:cNvPr id="48" name="Freeform: Shape 47">
            <a:extLst>
              <a:ext uri="{FF2B5EF4-FFF2-40B4-BE49-F238E27FC236}">
                <a16:creationId xmlns:a16="http://schemas.microsoft.com/office/drawing/2014/main" xmlns="" id="{64FE13D9-A35F-6F5F-9C0A-6AD285648551}"/>
              </a:ext>
            </a:extLst>
          </p:cNvPr>
          <p:cNvSpPr/>
          <p:nvPr/>
        </p:nvSpPr>
        <p:spPr>
          <a:xfrm>
            <a:off x="892418" y="1364320"/>
            <a:ext cx="2371073" cy="408401"/>
          </a:xfrm>
          <a:custGeom>
            <a:avLst/>
            <a:gdLst>
              <a:gd name="connsiteX0" fmla="*/ 0 w 2371073"/>
              <a:gd name="connsiteY0" fmla="*/ 40840 h 408401"/>
              <a:gd name="connsiteX1" fmla="*/ 40840 w 2371073"/>
              <a:gd name="connsiteY1" fmla="*/ 0 h 408401"/>
              <a:gd name="connsiteX2" fmla="*/ 2330233 w 2371073"/>
              <a:gd name="connsiteY2" fmla="*/ 0 h 408401"/>
              <a:gd name="connsiteX3" fmla="*/ 2371073 w 2371073"/>
              <a:gd name="connsiteY3" fmla="*/ 40840 h 408401"/>
              <a:gd name="connsiteX4" fmla="*/ 2371073 w 2371073"/>
              <a:gd name="connsiteY4" fmla="*/ 367561 h 408401"/>
              <a:gd name="connsiteX5" fmla="*/ 2330233 w 2371073"/>
              <a:gd name="connsiteY5" fmla="*/ 408401 h 408401"/>
              <a:gd name="connsiteX6" fmla="*/ 40840 w 2371073"/>
              <a:gd name="connsiteY6" fmla="*/ 408401 h 408401"/>
              <a:gd name="connsiteX7" fmla="*/ 0 w 2371073"/>
              <a:gd name="connsiteY7" fmla="*/ 367561 h 408401"/>
              <a:gd name="connsiteX8" fmla="*/ 0 w 2371073"/>
              <a:gd name="connsiteY8" fmla="*/ 40840 h 4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1073" h="408401">
                <a:moveTo>
                  <a:pt x="0" y="40840"/>
                </a:moveTo>
                <a:cubicBezTo>
                  <a:pt x="0" y="18285"/>
                  <a:pt x="18285" y="0"/>
                  <a:pt x="40840" y="0"/>
                </a:cubicBezTo>
                <a:lnTo>
                  <a:pt x="2330233" y="0"/>
                </a:lnTo>
                <a:cubicBezTo>
                  <a:pt x="2352788" y="0"/>
                  <a:pt x="2371073" y="18285"/>
                  <a:pt x="2371073" y="40840"/>
                </a:cubicBezTo>
                <a:lnTo>
                  <a:pt x="2371073" y="367561"/>
                </a:lnTo>
                <a:cubicBezTo>
                  <a:pt x="2371073" y="390116"/>
                  <a:pt x="2352788" y="408401"/>
                  <a:pt x="2330233" y="408401"/>
                </a:cubicBezTo>
                <a:lnTo>
                  <a:pt x="40840" y="408401"/>
                </a:lnTo>
                <a:cubicBezTo>
                  <a:pt x="18285" y="408401"/>
                  <a:pt x="0" y="390116"/>
                  <a:pt x="0" y="367561"/>
                </a:cubicBezTo>
                <a:lnTo>
                  <a:pt x="0" y="40840"/>
                </a:lnTo>
                <a:close/>
              </a:path>
            </a:pathLst>
          </a:custGeom>
        </p:spPr>
        <p:style>
          <a:lnRef idx="2">
            <a:schemeClr val="lt1">
              <a:hueOff val="0"/>
              <a:satOff val="0"/>
              <a:lumOff val="0"/>
              <a:alphaOff val="0"/>
            </a:schemeClr>
          </a:lnRef>
          <a:fillRef idx="1">
            <a:schemeClr val="accent5">
              <a:shade val="50000"/>
              <a:hueOff val="0"/>
              <a:satOff val="0"/>
              <a:lumOff val="0"/>
              <a:alphaOff val="0"/>
            </a:schemeClr>
          </a:fillRef>
          <a:effectRef idx="0">
            <a:schemeClr val="accent5">
              <a:shade val="50000"/>
              <a:hueOff val="0"/>
              <a:satOff val="0"/>
              <a:lumOff val="0"/>
              <a:alphaOff val="0"/>
            </a:schemeClr>
          </a:effectRef>
          <a:fontRef idx="minor">
            <a:schemeClr val="lt1"/>
          </a:fontRef>
        </p:style>
        <p:txBody>
          <a:bodyPr spcFirstLastPara="0" vert="horz" wrap="square" lIns="50062" tIns="37362" rIns="50062" bIns="37362"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Giao </a:t>
            </a:r>
            <a:r>
              <a:rPr lang="en-US" sz="2000" kern="1200" dirty="0" err="1">
                <a:latin typeface="Times New Roman" panose="02020603050405020304" pitchFamily="18" charset="0"/>
                <a:cs typeface="Times New Roman" panose="02020603050405020304" pitchFamily="18" charset="0"/>
              </a:rPr>
              <a:t>thức</a:t>
            </a:r>
            <a:r>
              <a:rPr lang="en-US" sz="2000" kern="1200" dirty="0">
                <a:latin typeface="Times New Roman" panose="02020603050405020304" pitchFamily="18" charset="0"/>
                <a:cs typeface="Times New Roman" panose="02020603050405020304" pitchFamily="18" charset="0"/>
              </a:rPr>
              <a:t> Ethernet</a:t>
            </a:r>
          </a:p>
        </p:txBody>
      </p:sp>
      <p:sp>
        <p:nvSpPr>
          <p:cNvPr id="49" name="Freeform: Shape 48">
            <a:extLst>
              <a:ext uri="{FF2B5EF4-FFF2-40B4-BE49-F238E27FC236}">
                <a16:creationId xmlns:a16="http://schemas.microsoft.com/office/drawing/2014/main" xmlns="" id="{250223A9-D55E-2C42-DD91-B3B15145C97A}"/>
              </a:ext>
            </a:extLst>
          </p:cNvPr>
          <p:cNvSpPr/>
          <p:nvPr/>
        </p:nvSpPr>
        <p:spPr>
          <a:xfrm>
            <a:off x="1129526" y="1772722"/>
            <a:ext cx="237107" cy="281682"/>
          </a:xfrm>
          <a:custGeom>
            <a:avLst/>
            <a:gdLst/>
            <a:ahLst/>
            <a:cxnLst/>
            <a:rect l="0" t="0" r="0" b="0"/>
            <a:pathLst>
              <a:path>
                <a:moveTo>
                  <a:pt x="0" y="0"/>
                </a:moveTo>
                <a:lnTo>
                  <a:pt x="0" y="281682"/>
                </a:lnTo>
                <a:lnTo>
                  <a:pt x="237107" y="281682"/>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0" name="Freeform: Shape 49">
            <a:extLst>
              <a:ext uri="{FF2B5EF4-FFF2-40B4-BE49-F238E27FC236}">
                <a16:creationId xmlns:a16="http://schemas.microsoft.com/office/drawing/2014/main" xmlns="" id="{40397AF6-8C13-92B7-9946-8AC032E92284}"/>
              </a:ext>
            </a:extLst>
          </p:cNvPr>
          <p:cNvSpPr/>
          <p:nvPr/>
        </p:nvSpPr>
        <p:spPr>
          <a:xfrm>
            <a:off x="1366633" y="1855703"/>
            <a:ext cx="9149872" cy="397401"/>
          </a:xfrm>
          <a:custGeom>
            <a:avLst/>
            <a:gdLst>
              <a:gd name="connsiteX0" fmla="*/ 0 w 9149872"/>
              <a:gd name="connsiteY0" fmla="*/ 39740 h 397401"/>
              <a:gd name="connsiteX1" fmla="*/ 39740 w 9149872"/>
              <a:gd name="connsiteY1" fmla="*/ 0 h 397401"/>
              <a:gd name="connsiteX2" fmla="*/ 9110132 w 9149872"/>
              <a:gd name="connsiteY2" fmla="*/ 0 h 397401"/>
              <a:gd name="connsiteX3" fmla="*/ 9149872 w 9149872"/>
              <a:gd name="connsiteY3" fmla="*/ 39740 h 397401"/>
              <a:gd name="connsiteX4" fmla="*/ 9149872 w 9149872"/>
              <a:gd name="connsiteY4" fmla="*/ 357661 h 397401"/>
              <a:gd name="connsiteX5" fmla="*/ 9110132 w 9149872"/>
              <a:gd name="connsiteY5" fmla="*/ 397401 h 397401"/>
              <a:gd name="connsiteX6" fmla="*/ 39740 w 9149872"/>
              <a:gd name="connsiteY6" fmla="*/ 397401 h 397401"/>
              <a:gd name="connsiteX7" fmla="*/ 0 w 9149872"/>
              <a:gd name="connsiteY7" fmla="*/ 357661 h 397401"/>
              <a:gd name="connsiteX8" fmla="*/ 0 w 9149872"/>
              <a:gd name="connsiteY8" fmla="*/ 39740 h 39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397401">
                <a:moveTo>
                  <a:pt x="0" y="39740"/>
                </a:moveTo>
                <a:cubicBezTo>
                  <a:pt x="0" y="17792"/>
                  <a:pt x="17792" y="0"/>
                  <a:pt x="39740" y="0"/>
                </a:cubicBezTo>
                <a:lnTo>
                  <a:pt x="9110132" y="0"/>
                </a:lnTo>
                <a:cubicBezTo>
                  <a:pt x="9132080" y="0"/>
                  <a:pt x="9149872" y="17792"/>
                  <a:pt x="9149872" y="39740"/>
                </a:cubicBezTo>
                <a:lnTo>
                  <a:pt x="9149872" y="357661"/>
                </a:lnTo>
                <a:cubicBezTo>
                  <a:pt x="9149872" y="379609"/>
                  <a:pt x="9132080" y="397401"/>
                  <a:pt x="9110132" y="397401"/>
                </a:cubicBezTo>
                <a:lnTo>
                  <a:pt x="39740" y="397401"/>
                </a:lnTo>
                <a:cubicBezTo>
                  <a:pt x="17792" y="397401"/>
                  <a:pt x="0" y="379609"/>
                  <a:pt x="0" y="357661"/>
                </a:cubicBezTo>
                <a:lnTo>
                  <a:pt x="0" y="39740"/>
                </a:lnTo>
                <a:close/>
              </a:path>
            </a:pathLst>
          </a:custGeom>
        </p:spPr>
        <p:style>
          <a:lnRef idx="2">
            <a:schemeClr val="accent5">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39" tIns="37039" rIns="49739" bIns="37039"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Địa</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bị</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tham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địa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MAC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gắn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card </a:t>
            </a:r>
            <a:r>
              <a:rPr lang="en-US" sz="2000" kern="1200" dirty="0" err="1">
                <a:latin typeface="Times New Roman" panose="02020603050405020304" pitchFamily="18" charset="0"/>
                <a:cs typeface="Times New Roman" panose="02020603050405020304" pitchFamily="18" charset="0"/>
              </a:rPr>
              <a:t>mạng</a:t>
            </a:r>
            <a:endParaRPr lang="en-US" sz="2000" kern="1200" dirty="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xmlns="" id="{CB9F5304-2A46-6ACE-1751-4FDB0A8371E6}"/>
              </a:ext>
            </a:extLst>
          </p:cNvPr>
          <p:cNvSpPr/>
          <p:nvPr/>
        </p:nvSpPr>
        <p:spPr>
          <a:xfrm>
            <a:off x="1129526" y="1772722"/>
            <a:ext cx="237107" cy="778434"/>
          </a:xfrm>
          <a:custGeom>
            <a:avLst/>
            <a:gdLst/>
            <a:ahLst/>
            <a:cxnLst/>
            <a:rect l="0" t="0" r="0" b="0"/>
            <a:pathLst>
              <a:path>
                <a:moveTo>
                  <a:pt x="0" y="0"/>
                </a:moveTo>
                <a:lnTo>
                  <a:pt x="0" y="778434"/>
                </a:lnTo>
                <a:lnTo>
                  <a:pt x="237107" y="778434"/>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2" name="Freeform: Shape 51">
            <a:extLst>
              <a:ext uri="{FF2B5EF4-FFF2-40B4-BE49-F238E27FC236}">
                <a16:creationId xmlns:a16="http://schemas.microsoft.com/office/drawing/2014/main" xmlns="" id="{A1994DEF-11E9-5FA6-8223-9AA62923EA85}"/>
              </a:ext>
            </a:extLst>
          </p:cNvPr>
          <p:cNvSpPr/>
          <p:nvPr/>
        </p:nvSpPr>
        <p:spPr>
          <a:xfrm>
            <a:off x="1366633" y="2352455"/>
            <a:ext cx="9149872" cy="397401"/>
          </a:xfrm>
          <a:custGeom>
            <a:avLst/>
            <a:gdLst>
              <a:gd name="connsiteX0" fmla="*/ 0 w 9149872"/>
              <a:gd name="connsiteY0" fmla="*/ 39740 h 397401"/>
              <a:gd name="connsiteX1" fmla="*/ 39740 w 9149872"/>
              <a:gd name="connsiteY1" fmla="*/ 0 h 397401"/>
              <a:gd name="connsiteX2" fmla="*/ 9110132 w 9149872"/>
              <a:gd name="connsiteY2" fmla="*/ 0 h 397401"/>
              <a:gd name="connsiteX3" fmla="*/ 9149872 w 9149872"/>
              <a:gd name="connsiteY3" fmla="*/ 39740 h 397401"/>
              <a:gd name="connsiteX4" fmla="*/ 9149872 w 9149872"/>
              <a:gd name="connsiteY4" fmla="*/ 357661 h 397401"/>
              <a:gd name="connsiteX5" fmla="*/ 9110132 w 9149872"/>
              <a:gd name="connsiteY5" fmla="*/ 397401 h 397401"/>
              <a:gd name="connsiteX6" fmla="*/ 39740 w 9149872"/>
              <a:gd name="connsiteY6" fmla="*/ 397401 h 397401"/>
              <a:gd name="connsiteX7" fmla="*/ 0 w 9149872"/>
              <a:gd name="connsiteY7" fmla="*/ 357661 h 397401"/>
              <a:gd name="connsiteX8" fmla="*/ 0 w 9149872"/>
              <a:gd name="connsiteY8" fmla="*/ 39740 h 39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397401">
                <a:moveTo>
                  <a:pt x="0" y="39740"/>
                </a:moveTo>
                <a:cubicBezTo>
                  <a:pt x="0" y="17792"/>
                  <a:pt x="17792" y="0"/>
                  <a:pt x="39740" y="0"/>
                </a:cubicBezTo>
                <a:lnTo>
                  <a:pt x="9110132" y="0"/>
                </a:lnTo>
                <a:cubicBezTo>
                  <a:pt x="9132080" y="0"/>
                  <a:pt x="9149872" y="17792"/>
                  <a:pt x="9149872" y="39740"/>
                </a:cubicBezTo>
                <a:lnTo>
                  <a:pt x="9149872" y="357661"/>
                </a:lnTo>
                <a:cubicBezTo>
                  <a:pt x="9149872" y="379609"/>
                  <a:pt x="9132080" y="397401"/>
                  <a:pt x="9110132" y="397401"/>
                </a:cubicBezTo>
                <a:lnTo>
                  <a:pt x="39740" y="397401"/>
                </a:lnTo>
                <a:cubicBezTo>
                  <a:pt x="17792" y="397401"/>
                  <a:pt x="0" y="379609"/>
                  <a:pt x="0" y="357661"/>
                </a:cubicBezTo>
                <a:lnTo>
                  <a:pt x="0" y="39740"/>
                </a:lnTo>
                <a:close/>
              </a:path>
            </a:pathLst>
          </a:custGeom>
        </p:spPr>
        <p:style>
          <a:lnRef idx="2">
            <a:schemeClr val="accent5">
              <a:shade val="50000"/>
              <a:hueOff val="133703"/>
              <a:satOff val="3582"/>
              <a:lumOff val="157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39" tIns="37039" rIns="49739" bIns="37039"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Truyền</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dữ</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truyền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trong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cục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bộ</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địa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MAC</a:t>
            </a:r>
          </a:p>
        </p:txBody>
      </p:sp>
      <p:pic>
        <p:nvPicPr>
          <p:cNvPr id="38" name="Graphic 37" descr="Computer with solid fill">
            <a:extLst>
              <a:ext uri="{FF2B5EF4-FFF2-40B4-BE49-F238E27FC236}">
                <a16:creationId xmlns:a16="http://schemas.microsoft.com/office/drawing/2014/main" xmlns="" id="{6D260418-1E41-6029-C362-B2DAEBB07841}"/>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378" b="18820"/>
          <a:stretch/>
        </p:blipFill>
        <p:spPr>
          <a:xfrm>
            <a:off x="1029587" y="5223646"/>
            <a:ext cx="1243737" cy="781089"/>
          </a:xfrm>
          <a:prstGeom prst="rect">
            <a:avLst/>
          </a:prstGeom>
        </p:spPr>
      </p:pic>
      <p:pic>
        <p:nvPicPr>
          <p:cNvPr id="39" name="Picture 38">
            <a:extLst>
              <a:ext uri="{FF2B5EF4-FFF2-40B4-BE49-F238E27FC236}">
                <a16:creationId xmlns:a16="http://schemas.microsoft.com/office/drawing/2014/main" xmlns="" id="{07D62706-898B-8AF4-4CFA-24CA3BB48461}"/>
              </a:ext>
            </a:extLst>
          </p:cNvPr>
          <p:cNvPicPr>
            <a:picLocks noChangeAspect="1"/>
          </p:cNvPicPr>
          <p:nvPr/>
        </p:nvPicPr>
        <p:blipFill>
          <a:blip r:embed="rId5"/>
          <a:stretch>
            <a:fillRect/>
          </a:stretch>
        </p:blipFill>
        <p:spPr>
          <a:xfrm>
            <a:off x="5073376" y="5287718"/>
            <a:ext cx="2120664" cy="615109"/>
          </a:xfrm>
          <a:prstGeom prst="rect">
            <a:avLst/>
          </a:prstGeom>
        </p:spPr>
      </p:pic>
      <p:cxnSp>
        <p:nvCxnSpPr>
          <p:cNvPr id="41" name="Straight Connector 40">
            <a:extLst>
              <a:ext uri="{FF2B5EF4-FFF2-40B4-BE49-F238E27FC236}">
                <a16:creationId xmlns:a16="http://schemas.microsoft.com/office/drawing/2014/main" xmlns="" id="{6FC8D024-703B-8156-F6A3-ACF8F3AED0C9}"/>
              </a:ext>
            </a:extLst>
          </p:cNvPr>
          <p:cNvCxnSpPr>
            <a:cxnSpLocks/>
            <a:endCxn id="39" idx="1"/>
          </p:cNvCxnSpPr>
          <p:nvPr/>
        </p:nvCxnSpPr>
        <p:spPr>
          <a:xfrm>
            <a:off x="2242368" y="5595272"/>
            <a:ext cx="283100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3256BA6-A4CC-8ADA-7D6D-AD4C8A497E47}"/>
              </a:ext>
            </a:extLst>
          </p:cNvPr>
          <p:cNvCxnSpPr>
            <a:cxnSpLocks/>
          </p:cNvCxnSpPr>
          <p:nvPr/>
        </p:nvCxnSpPr>
        <p:spPr>
          <a:xfrm>
            <a:off x="7163084" y="5571313"/>
            <a:ext cx="283100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027CDE6D-2BAE-0437-31B2-46C28E824290}"/>
              </a:ext>
            </a:extLst>
          </p:cNvPr>
          <p:cNvSpPr/>
          <p:nvPr/>
        </p:nvSpPr>
        <p:spPr>
          <a:xfrm>
            <a:off x="2257214" y="5322706"/>
            <a:ext cx="324760" cy="260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D985EF6D-A353-FD47-4E4A-B899E3EFE9E2}"/>
              </a:ext>
            </a:extLst>
          </p:cNvPr>
          <p:cNvSpPr/>
          <p:nvPr/>
        </p:nvSpPr>
        <p:spPr>
          <a:xfrm>
            <a:off x="6644669" y="5315132"/>
            <a:ext cx="324760" cy="260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6" descr="Ethernet frame größe, Ethernet Frame Format">
            <a:extLst>
              <a:ext uri="{FF2B5EF4-FFF2-40B4-BE49-F238E27FC236}">
                <a16:creationId xmlns:a16="http://schemas.microsoft.com/office/drawing/2014/main" xmlns="" id="{F8E33B3B-76D9-28FA-C140-ADFDA1AFF9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83" t="20414" r="2385" b="42075"/>
          <a:stretch/>
        </p:blipFill>
        <p:spPr bwMode="auto">
          <a:xfrm>
            <a:off x="2574106" y="3992585"/>
            <a:ext cx="7043788" cy="719683"/>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xmlns="" id="{D72A7605-65DF-FCFD-258B-28F7128371AC}"/>
              </a:ext>
            </a:extLst>
          </p:cNvPr>
          <p:cNvCxnSpPr>
            <a:cxnSpLocks/>
          </p:cNvCxnSpPr>
          <p:nvPr/>
        </p:nvCxnSpPr>
        <p:spPr>
          <a:xfrm flipV="1">
            <a:off x="2242368" y="4712268"/>
            <a:ext cx="339606" cy="620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FF6B669B-BD70-48A4-CFD8-F35AB1C550B6}"/>
              </a:ext>
            </a:extLst>
          </p:cNvPr>
          <p:cNvCxnSpPr>
            <a:cxnSpLocks/>
          </p:cNvCxnSpPr>
          <p:nvPr/>
        </p:nvCxnSpPr>
        <p:spPr>
          <a:xfrm flipV="1">
            <a:off x="2581974" y="4712268"/>
            <a:ext cx="7035920" cy="6104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97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1"/>
                                        </p:tgtEl>
                                      </p:cBhvr>
                                    </p:animEffect>
                                    <p:set>
                                      <p:cBhvr>
                                        <p:cTn id="34" dur="1" fill="hold">
                                          <p:stCondLst>
                                            <p:cond delay="499"/>
                                          </p:stCondLst>
                                        </p:cTn>
                                        <p:tgtEl>
                                          <p:spTgt spid="3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grpId="1" nodeType="clickEffect">
                                  <p:stCondLst>
                                    <p:cond delay="0"/>
                                  </p:stCondLst>
                                  <p:childTnLst>
                                    <p:animMotion origin="layout" path="M 2.5E-6 1.11111E-6 L 0.25234 1.11111E-6 " pathEditMode="relative" rAng="0" ptsTypes="AA">
                                      <p:cBhvr>
                                        <p:cTn id="41" dur="1000" fill="hold"/>
                                        <p:tgtEl>
                                          <p:spTgt spid="15"/>
                                        </p:tgtEl>
                                        <p:attrNameLst>
                                          <p:attrName>ppt_x</p:attrName>
                                          <p:attrName>ppt_y</p:attrName>
                                        </p:attrNameLst>
                                      </p:cBhvr>
                                      <p:rCtr x="12617" y="0"/>
                                    </p:animMotion>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2" nodeType="click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63" presetClass="path" presetSubtype="0" accel="50000" decel="50000" fill="hold" grpId="1" nodeType="clickEffect">
                                  <p:stCondLst>
                                    <p:cond delay="0"/>
                                  </p:stCondLst>
                                  <p:childTnLst>
                                    <p:animMotion origin="layout" path="M -3.33333E-6 -1.48148E-6 L 0.25235 -1.48148E-6 " pathEditMode="relative" rAng="0" ptsTypes="AA">
                                      <p:cBhvr>
                                        <p:cTn id="55" dur="1000" fill="hold"/>
                                        <p:tgtEl>
                                          <p:spTgt spid="24"/>
                                        </p:tgtEl>
                                        <p:attrNameLst>
                                          <p:attrName>ppt_x</p:attrName>
                                          <p:attrName>ppt_y</p:attrName>
                                        </p:attrNameLst>
                                      </p:cBhvr>
                                      <p:rCtr x="1261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5" grpId="0" animBg="1"/>
      <p:bldP spid="15" grpId="1" animBg="1"/>
      <p:bldP spid="15" grpId="2" animBg="1"/>
      <p:bldP spid="24" grpId="0" animBg="1"/>
      <p:bldP spid="2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3225CE31-D402-B8ED-6130-20C8857B2CD3}"/>
              </a:ext>
            </a:extLst>
          </p:cNvPr>
          <p:cNvSpPr/>
          <p:nvPr/>
        </p:nvSpPr>
        <p:spPr>
          <a:xfrm>
            <a:off x="2257214" y="5322706"/>
            <a:ext cx="324760" cy="260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Computer with solid fill">
            <a:extLst>
              <a:ext uri="{FF2B5EF4-FFF2-40B4-BE49-F238E27FC236}">
                <a16:creationId xmlns:a16="http://schemas.microsoft.com/office/drawing/2014/main" xmlns="" id="{459F59F5-8ABE-7586-9932-CE03E9F92913}"/>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378" b="18820"/>
          <a:stretch/>
        </p:blipFill>
        <p:spPr>
          <a:xfrm>
            <a:off x="9994092" y="5223646"/>
            <a:ext cx="1243737" cy="781089"/>
          </a:xfrm>
          <a:prstGeom prst="rect">
            <a:avLst/>
          </a:prstGeom>
        </p:spPr>
      </p:pic>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THỨC MẠNG</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4"/>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2872682"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endParaRPr lang="en-US" sz="2400" kern="1200" dirty="0"/>
          </a:p>
        </p:txBody>
      </p:sp>
      <p:sp>
        <p:nvSpPr>
          <p:cNvPr id="48" name="Freeform: Shape 47">
            <a:extLst>
              <a:ext uri="{FF2B5EF4-FFF2-40B4-BE49-F238E27FC236}">
                <a16:creationId xmlns:a16="http://schemas.microsoft.com/office/drawing/2014/main" xmlns="" id="{64FE13D9-A35F-6F5F-9C0A-6AD285648551}"/>
              </a:ext>
            </a:extLst>
          </p:cNvPr>
          <p:cNvSpPr/>
          <p:nvPr/>
        </p:nvSpPr>
        <p:spPr>
          <a:xfrm>
            <a:off x="892418" y="1364320"/>
            <a:ext cx="2371073" cy="408401"/>
          </a:xfrm>
          <a:custGeom>
            <a:avLst/>
            <a:gdLst>
              <a:gd name="connsiteX0" fmla="*/ 0 w 2371073"/>
              <a:gd name="connsiteY0" fmla="*/ 40840 h 408401"/>
              <a:gd name="connsiteX1" fmla="*/ 40840 w 2371073"/>
              <a:gd name="connsiteY1" fmla="*/ 0 h 408401"/>
              <a:gd name="connsiteX2" fmla="*/ 2330233 w 2371073"/>
              <a:gd name="connsiteY2" fmla="*/ 0 h 408401"/>
              <a:gd name="connsiteX3" fmla="*/ 2371073 w 2371073"/>
              <a:gd name="connsiteY3" fmla="*/ 40840 h 408401"/>
              <a:gd name="connsiteX4" fmla="*/ 2371073 w 2371073"/>
              <a:gd name="connsiteY4" fmla="*/ 367561 h 408401"/>
              <a:gd name="connsiteX5" fmla="*/ 2330233 w 2371073"/>
              <a:gd name="connsiteY5" fmla="*/ 408401 h 408401"/>
              <a:gd name="connsiteX6" fmla="*/ 40840 w 2371073"/>
              <a:gd name="connsiteY6" fmla="*/ 408401 h 408401"/>
              <a:gd name="connsiteX7" fmla="*/ 0 w 2371073"/>
              <a:gd name="connsiteY7" fmla="*/ 367561 h 408401"/>
              <a:gd name="connsiteX8" fmla="*/ 0 w 2371073"/>
              <a:gd name="connsiteY8" fmla="*/ 40840 h 4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1073" h="408401">
                <a:moveTo>
                  <a:pt x="0" y="40840"/>
                </a:moveTo>
                <a:cubicBezTo>
                  <a:pt x="0" y="18285"/>
                  <a:pt x="18285" y="0"/>
                  <a:pt x="40840" y="0"/>
                </a:cubicBezTo>
                <a:lnTo>
                  <a:pt x="2330233" y="0"/>
                </a:lnTo>
                <a:cubicBezTo>
                  <a:pt x="2352788" y="0"/>
                  <a:pt x="2371073" y="18285"/>
                  <a:pt x="2371073" y="40840"/>
                </a:cubicBezTo>
                <a:lnTo>
                  <a:pt x="2371073" y="367561"/>
                </a:lnTo>
                <a:cubicBezTo>
                  <a:pt x="2371073" y="390116"/>
                  <a:pt x="2352788" y="408401"/>
                  <a:pt x="2330233" y="408401"/>
                </a:cubicBezTo>
                <a:lnTo>
                  <a:pt x="40840" y="408401"/>
                </a:lnTo>
                <a:cubicBezTo>
                  <a:pt x="18285" y="408401"/>
                  <a:pt x="0" y="390116"/>
                  <a:pt x="0" y="367561"/>
                </a:cubicBezTo>
                <a:lnTo>
                  <a:pt x="0" y="40840"/>
                </a:lnTo>
                <a:close/>
              </a:path>
            </a:pathLst>
          </a:custGeom>
        </p:spPr>
        <p:style>
          <a:lnRef idx="2">
            <a:schemeClr val="lt1">
              <a:hueOff val="0"/>
              <a:satOff val="0"/>
              <a:lumOff val="0"/>
              <a:alphaOff val="0"/>
            </a:schemeClr>
          </a:lnRef>
          <a:fillRef idx="1">
            <a:schemeClr val="accent5">
              <a:shade val="50000"/>
              <a:hueOff val="0"/>
              <a:satOff val="0"/>
              <a:lumOff val="0"/>
              <a:alphaOff val="0"/>
            </a:schemeClr>
          </a:fillRef>
          <a:effectRef idx="0">
            <a:schemeClr val="accent5">
              <a:shade val="50000"/>
              <a:hueOff val="0"/>
              <a:satOff val="0"/>
              <a:lumOff val="0"/>
              <a:alphaOff val="0"/>
            </a:schemeClr>
          </a:effectRef>
          <a:fontRef idx="minor">
            <a:schemeClr val="lt1"/>
          </a:fontRef>
        </p:style>
        <p:txBody>
          <a:bodyPr spcFirstLastPara="0" vert="horz" wrap="square" lIns="50062" tIns="37362" rIns="50062" bIns="37362"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Giao </a:t>
            </a:r>
            <a:r>
              <a:rPr lang="en-US" sz="2000" kern="1200" dirty="0" err="1">
                <a:latin typeface="Times New Roman" panose="02020603050405020304" pitchFamily="18" charset="0"/>
                <a:cs typeface="Times New Roman" panose="02020603050405020304" pitchFamily="18" charset="0"/>
              </a:rPr>
              <a:t>thức</a:t>
            </a:r>
            <a:r>
              <a:rPr lang="en-US" sz="2000" kern="1200" dirty="0">
                <a:latin typeface="Times New Roman" panose="02020603050405020304" pitchFamily="18" charset="0"/>
                <a:cs typeface="Times New Roman" panose="02020603050405020304" pitchFamily="18" charset="0"/>
              </a:rPr>
              <a:t> Ethernet</a:t>
            </a:r>
          </a:p>
        </p:txBody>
      </p:sp>
      <p:sp>
        <p:nvSpPr>
          <p:cNvPr id="49" name="Freeform: Shape 48">
            <a:extLst>
              <a:ext uri="{FF2B5EF4-FFF2-40B4-BE49-F238E27FC236}">
                <a16:creationId xmlns:a16="http://schemas.microsoft.com/office/drawing/2014/main" xmlns="" id="{250223A9-D55E-2C42-DD91-B3B15145C97A}"/>
              </a:ext>
            </a:extLst>
          </p:cNvPr>
          <p:cNvSpPr/>
          <p:nvPr/>
        </p:nvSpPr>
        <p:spPr>
          <a:xfrm>
            <a:off x="1129526" y="1772722"/>
            <a:ext cx="237107" cy="281682"/>
          </a:xfrm>
          <a:custGeom>
            <a:avLst/>
            <a:gdLst/>
            <a:ahLst/>
            <a:cxnLst/>
            <a:rect l="0" t="0" r="0" b="0"/>
            <a:pathLst>
              <a:path>
                <a:moveTo>
                  <a:pt x="0" y="0"/>
                </a:moveTo>
                <a:lnTo>
                  <a:pt x="0" y="281682"/>
                </a:lnTo>
                <a:lnTo>
                  <a:pt x="237107" y="281682"/>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0" name="Freeform: Shape 49">
            <a:extLst>
              <a:ext uri="{FF2B5EF4-FFF2-40B4-BE49-F238E27FC236}">
                <a16:creationId xmlns:a16="http://schemas.microsoft.com/office/drawing/2014/main" xmlns="" id="{40397AF6-8C13-92B7-9946-8AC032E92284}"/>
              </a:ext>
            </a:extLst>
          </p:cNvPr>
          <p:cNvSpPr/>
          <p:nvPr/>
        </p:nvSpPr>
        <p:spPr>
          <a:xfrm>
            <a:off x="1366633" y="1855703"/>
            <a:ext cx="9149872" cy="397401"/>
          </a:xfrm>
          <a:custGeom>
            <a:avLst/>
            <a:gdLst>
              <a:gd name="connsiteX0" fmla="*/ 0 w 9149872"/>
              <a:gd name="connsiteY0" fmla="*/ 39740 h 397401"/>
              <a:gd name="connsiteX1" fmla="*/ 39740 w 9149872"/>
              <a:gd name="connsiteY1" fmla="*/ 0 h 397401"/>
              <a:gd name="connsiteX2" fmla="*/ 9110132 w 9149872"/>
              <a:gd name="connsiteY2" fmla="*/ 0 h 397401"/>
              <a:gd name="connsiteX3" fmla="*/ 9149872 w 9149872"/>
              <a:gd name="connsiteY3" fmla="*/ 39740 h 397401"/>
              <a:gd name="connsiteX4" fmla="*/ 9149872 w 9149872"/>
              <a:gd name="connsiteY4" fmla="*/ 357661 h 397401"/>
              <a:gd name="connsiteX5" fmla="*/ 9110132 w 9149872"/>
              <a:gd name="connsiteY5" fmla="*/ 397401 h 397401"/>
              <a:gd name="connsiteX6" fmla="*/ 39740 w 9149872"/>
              <a:gd name="connsiteY6" fmla="*/ 397401 h 397401"/>
              <a:gd name="connsiteX7" fmla="*/ 0 w 9149872"/>
              <a:gd name="connsiteY7" fmla="*/ 357661 h 397401"/>
              <a:gd name="connsiteX8" fmla="*/ 0 w 9149872"/>
              <a:gd name="connsiteY8" fmla="*/ 39740 h 39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397401">
                <a:moveTo>
                  <a:pt x="0" y="39740"/>
                </a:moveTo>
                <a:cubicBezTo>
                  <a:pt x="0" y="17792"/>
                  <a:pt x="17792" y="0"/>
                  <a:pt x="39740" y="0"/>
                </a:cubicBezTo>
                <a:lnTo>
                  <a:pt x="9110132" y="0"/>
                </a:lnTo>
                <a:cubicBezTo>
                  <a:pt x="9132080" y="0"/>
                  <a:pt x="9149872" y="17792"/>
                  <a:pt x="9149872" y="39740"/>
                </a:cubicBezTo>
                <a:lnTo>
                  <a:pt x="9149872" y="357661"/>
                </a:lnTo>
                <a:cubicBezTo>
                  <a:pt x="9149872" y="379609"/>
                  <a:pt x="9132080" y="397401"/>
                  <a:pt x="9110132" y="397401"/>
                </a:cubicBezTo>
                <a:lnTo>
                  <a:pt x="39740" y="397401"/>
                </a:lnTo>
                <a:cubicBezTo>
                  <a:pt x="17792" y="397401"/>
                  <a:pt x="0" y="379609"/>
                  <a:pt x="0" y="357661"/>
                </a:cubicBezTo>
                <a:lnTo>
                  <a:pt x="0" y="39740"/>
                </a:lnTo>
                <a:close/>
              </a:path>
            </a:pathLst>
          </a:custGeom>
        </p:spPr>
        <p:style>
          <a:lnRef idx="2">
            <a:schemeClr val="accent5">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39" tIns="37039" rIns="49739" bIns="37039"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Địa</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bị</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tham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địa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MAC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gắn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card </a:t>
            </a:r>
            <a:r>
              <a:rPr lang="en-US" sz="2000" kern="1200" dirty="0" err="1">
                <a:latin typeface="Times New Roman" panose="02020603050405020304" pitchFamily="18" charset="0"/>
                <a:cs typeface="Times New Roman" panose="02020603050405020304" pitchFamily="18" charset="0"/>
              </a:rPr>
              <a:t>mạng</a:t>
            </a:r>
            <a:endParaRPr lang="en-US" sz="2000" kern="1200" dirty="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xmlns="" id="{CB9F5304-2A46-6ACE-1751-4FDB0A8371E6}"/>
              </a:ext>
            </a:extLst>
          </p:cNvPr>
          <p:cNvSpPr/>
          <p:nvPr/>
        </p:nvSpPr>
        <p:spPr>
          <a:xfrm>
            <a:off x="1129526" y="1772722"/>
            <a:ext cx="237107" cy="778434"/>
          </a:xfrm>
          <a:custGeom>
            <a:avLst/>
            <a:gdLst/>
            <a:ahLst/>
            <a:cxnLst/>
            <a:rect l="0" t="0" r="0" b="0"/>
            <a:pathLst>
              <a:path>
                <a:moveTo>
                  <a:pt x="0" y="0"/>
                </a:moveTo>
                <a:lnTo>
                  <a:pt x="0" y="778434"/>
                </a:lnTo>
                <a:lnTo>
                  <a:pt x="237107" y="778434"/>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2" name="Freeform: Shape 51">
            <a:extLst>
              <a:ext uri="{FF2B5EF4-FFF2-40B4-BE49-F238E27FC236}">
                <a16:creationId xmlns:a16="http://schemas.microsoft.com/office/drawing/2014/main" xmlns="" id="{A1994DEF-11E9-5FA6-8223-9AA62923EA85}"/>
              </a:ext>
            </a:extLst>
          </p:cNvPr>
          <p:cNvSpPr/>
          <p:nvPr/>
        </p:nvSpPr>
        <p:spPr>
          <a:xfrm>
            <a:off x="1366633" y="2352455"/>
            <a:ext cx="9149872" cy="397401"/>
          </a:xfrm>
          <a:custGeom>
            <a:avLst/>
            <a:gdLst>
              <a:gd name="connsiteX0" fmla="*/ 0 w 9149872"/>
              <a:gd name="connsiteY0" fmla="*/ 39740 h 397401"/>
              <a:gd name="connsiteX1" fmla="*/ 39740 w 9149872"/>
              <a:gd name="connsiteY1" fmla="*/ 0 h 397401"/>
              <a:gd name="connsiteX2" fmla="*/ 9110132 w 9149872"/>
              <a:gd name="connsiteY2" fmla="*/ 0 h 397401"/>
              <a:gd name="connsiteX3" fmla="*/ 9149872 w 9149872"/>
              <a:gd name="connsiteY3" fmla="*/ 39740 h 397401"/>
              <a:gd name="connsiteX4" fmla="*/ 9149872 w 9149872"/>
              <a:gd name="connsiteY4" fmla="*/ 357661 h 397401"/>
              <a:gd name="connsiteX5" fmla="*/ 9110132 w 9149872"/>
              <a:gd name="connsiteY5" fmla="*/ 397401 h 397401"/>
              <a:gd name="connsiteX6" fmla="*/ 39740 w 9149872"/>
              <a:gd name="connsiteY6" fmla="*/ 397401 h 397401"/>
              <a:gd name="connsiteX7" fmla="*/ 0 w 9149872"/>
              <a:gd name="connsiteY7" fmla="*/ 357661 h 397401"/>
              <a:gd name="connsiteX8" fmla="*/ 0 w 9149872"/>
              <a:gd name="connsiteY8" fmla="*/ 39740 h 39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397401">
                <a:moveTo>
                  <a:pt x="0" y="39740"/>
                </a:moveTo>
                <a:cubicBezTo>
                  <a:pt x="0" y="17792"/>
                  <a:pt x="17792" y="0"/>
                  <a:pt x="39740" y="0"/>
                </a:cubicBezTo>
                <a:lnTo>
                  <a:pt x="9110132" y="0"/>
                </a:lnTo>
                <a:cubicBezTo>
                  <a:pt x="9132080" y="0"/>
                  <a:pt x="9149872" y="17792"/>
                  <a:pt x="9149872" y="39740"/>
                </a:cubicBezTo>
                <a:lnTo>
                  <a:pt x="9149872" y="357661"/>
                </a:lnTo>
                <a:cubicBezTo>
                  <a:pt x="9149872" y="379609"/>
                  <a:pt x="9132080" y="397401"/>
                  <a:pt x="9110132" y="397401"/>
                </a:cubicBezTo>
                <a:lnTo>
                  <a:pt x="39740" y="397401"/>
                </a:lnTo>
                <a:cubicBezTo>
                  <a:pt x="17792" y="397401"/>
                  <a:pt x="0" y="379609"/>
                  <a:pt x="0" y="357661"/>
                </a:cubicBezTo>
                <a:lnTo>
                  <a:pt x="0" y="39740"/>
                </a:lnTo>
                <a:close/>
              </a:path>
            </a:pathLst>
          </a:custGeom>
        </p:spPr>
        <p:style>
          <a:lnRef idx="2">
            <a:schemeClr val="accent5">
              <a:shade val="50000"/>
              <a:hueOff val="133703"/>
              <a:satOff val="3582"/>
              <a:lumOff val="157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39" tIns="37039" rIns="49739" bIns="37039"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Truyền</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dữ</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truyền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trong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cục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bộ</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địa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MAC</a:t>
            </a:r>
          </a:p>
        </p:txBody>
      </p:sp>
      <p:sp>
        <p:nvSpPr>
          <p:cNvPr id="53" name="Freeform: Shape 52">
            <a:extLst>
              <a:ext uri="{FF2B5EF4-FFF2-40B4-BE49-F238E27FC236}">
                <a16:creationId xmlns:a16="http://schemas.microsoft.com/office/drawing/2014/main" xmlns="" id="{F22F3287-9521-06BE-09BF-93DE9CA4A07C}"/>
              </a:ext>
            </a:extLst>
          </p:cNvPr>
          <p:cNvSpPr/>
          <p:nvPr/>
        </p:nvSpPr>
        <p:spPr>
          <a:xfrm>
            <a:off x="1129526" y="1772722"/>
            <a:ext cx="237107" cy="1354992"/>
          </a:xfrm>
          <a:custGeom>
            <a:avLst/>
            <a:gdLst/>
            <a:ahLst/>
            <a:cxnLst/>
            <a:rect l="0" t="0" r="0" b="0"/>
            <a:pathLst>
              <a:path>
                <a:moveTo>
                  <a:pt x="0" y="0"/>
                </a:moveTo>
                <a:lnTo>
                  <a:pt x="0" y="1354992"/>
                </a:lnTo>
                <a:lnTo>
                  <a:pt x="237107" y="1354992"/>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4" name="Freeform: Shape 53">
            <a:extLst>
              <a:ext uri="{FF2B5EF4-FFF2-40B4-BE49-F238E27FC236}">
                <a16:creationId xmlns:a16="http://schemas.microsoft.com/office/drawing/2014/main" xmlns="" id="{2E9B58D3-0F8F-4476-ADB6-949D917DF073}"/>
              </a:ext>
            </a:extLst>
          </p:cNvPr>
          <p:cNvSpPr/>
          <p:nvPr/>
        </p:nvSpPr>
        <p:spPr>
          <a:xfrm>
            <a:off x="1366633" y="2849207"/>
            <a:ext cx="9149872" cy="557014"/>
          </a:xfrm>
          <a:custGeom>
            <a:avLst/>
            <a:gdLst>
              <a:gd name="connsiteX0" fmla="*/ 0 w 9149872"/>
              <a:gd name="connsiteY0" fmla="*/ 55701 h 557014"/>
              <a:gd name="connsiteX1" fmla="*/ 55701 w 9149872"/>
              <a:gd name="connsiteY1" fmla="*/ 0 h 557014"/>
              <a:gd name="connsiteX2" fmla="*/ 9094171 w 9149872"/>
              <a:gd name="connsiteY2" fmla="*/ 0 h 557014"/>
              <a:gd name="connsiteX3" fmla="*/ 9149872 w 9149872"/>
              <a:gd name="connsiteY3" fmla="*/ 55701 h 557014"/>
              <a:gd name="connsiteX4" fmla="*/ 9149872 w 9149872"/>
              <a:gd name="connsiteY4" fmla="*/ 501313 h 557014"/>
              <a:gd name="connsiteX5" fmla="*/ 9094171 w 9149872"/>
              <a:gd name="connsiteY5" fmla="*/ 557014 h 557014"/>
              <a:gd name="connsiteX6" fmla="*/ 55701 w 9149872"/>
              <a:gd name="connsiteY6" fmla="*/ 557014 h 557014"/>
              <a:gd name="connsiteX7" fmla="*/ 0 w 9149872"/>
              <a:gd name="connsiteY7" fmla="*/ 501313 h 557014"/>
              <a:gd name="connsiteX8" fmla="*/ 0 w 9149872"/>
              <a:gd name="connsiteY8" fmla="*/ 55701 h 5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557014">
                <a:moveTo>
                  <a:pt x="0" y="55701"/>
                </a:moveTo>
                <a:cubicBezTo>
                  <a:pt x="0" y="24938"/>
                  <a:pt x="24938" y="0"/>
                  <a:pt x="55701" y="0"/>
                </a:cubicBezTo>
                <a:lnTo>
                  <a:pt x="9094171" y="0"/>
                </a:lnTo>
                <a:cubicBezTo>
                  <a:pt x="9124934" y="0"/>
                  <a:pt x="9149872" y="24938"/>
                  <a:pt x="9149872" y="55701"/>
                </a:cubicBezTo>
                <a:lnTo>
                  <a:pt x="9149872" y="501313"/>
                </a:lnTo>
                <a:cubicBezTo>
                  <a:pt x="9149872" y="532076"/>
                  <a:pt x="9124934" y="557014"/>
                  <a:pt x="9094171" y="557014"/>
                </a:cubicBezTo>
                <a:lnTo>
                  <a:pt x="55701" y="557014"/>
                </a:lnTo>
                <a:cubicBezTo>
                  <a:pt x="24938" y="557014"/>
                  <a:pt x="0" y="532076"/>
                  <a:pt x="0" y="501313"/>
                </a:cubicBezTo>
                <a:lnTo>
                  <a:pt x="0" y="55701"/>
                </a:lnTo>
                <a:close/>
              </a:path>
            </a:pathLst>
          </a:custGeom>
        </p:spPr>
        <p:style>
          <a:lnRef idx="2">
            <a:schemeClr val="accent5">
              <a:shade val="50000"/>
              <a:hueOff val="267407"/>
              <a:satOff val="7164"/>
              <a:lumOff val="3156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414" tIns="41714" rIns="54414" bIns="41714"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Mã</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kiểm</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tra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chuyển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kèm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kiểm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nếu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yêu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cầu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gửi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endParaRPr lang="en-US" sz="2000" kern="1200" dirty="0">
              <a:latin typeface="Times New Roman" panose="02020603050405020304" pitchFamily="18" charset="0"/>
              <a:cs typeface="Times New Roman" panose="02020603050405020304" pitchFamily="18" charset="0"/>
            </a:endParaRPr>
          </a:p>
        </p:txBody>
      </p:sp>
      <p:pic>
        <p:nvPicPr>
          <p:cNvPr id="38" name="Graphic 37" descr="Computer with solid fill">
            <a:extLst>
              <a:ext uri="{FF2B5EF4-FFF2-40B4-BE49-F238E27FC236}">
                <a16:creationId xmlns:a16="http://schemas.microsoft.com/office/drawing/2014/main" xmlns="" id="{6D260418-1E41-6029-C362-B2DAEBB07841}"/>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378" b="18820"/>
          <a:stretch/>
        </p:blipFill>
        <p:spPr>
          <a:xfrm>
            <a:off x="1029587" y="5223646"/>
            <a:ext cx="1243737" cy="781089"/>
          </a:xfrm>
          <a:prstGeom prst="rect">
            <a:avLst/>
          </a:prstGeom>
        </p:spPr>
      </p:pic>
      <p:pic>
        <p:nvPicPr>
          <p:cNvPr id="39" name="Picture 38">
            <a:extLst>
              <a:ext uri="{FF2B5EF4-FFF2-40B4-BE49-F238E27FC236}">
                <a16:creationId xmlns:a16="http://schemas.microsoft.com/office/drawing/2014/main" xmlns="" id="{07D62706-898B-8AF4-4CFA-24CA3BB48461}"/>
              </a:ext>
            </a:extLst>
          </p:cNvPr>
          <p:cNvPicPr>
            <a:picLocks noChangeAspect="1"/>
          </p:cNvPicPr>
          <p:nvPr/>
        </p:nvPicPr>
        <p:blipFill>
          <a:blip r:embed="rId5"/>
          <a:stretch>
            <a:fillRect/>
          </a:stretch>
        </p:blipFill>
        <p:spPr>
          <a:xfrm>
            <a:off x="5073376" y="5287718"/>
            <a:ext cx="2120664" cy="615109"/>
          </a:xfrm>
          <a:prstGeom prst="rect">
            <a:avLst/>
          </a:prstGeom>
        </p:spPr>
      </p:pic>
      <p:cxnSp>
        <p:nvCxnSpPr>
          <p:cNvPr id="41" name="Straight Connector 40">
            <a:extLst>
              <a:ext uri="{FF2B5EF4-FFF2-40B4-BE49-F238E27FC236}">
                <a16:creationId xmlns:a16="http://schemas.microsoft.com/office/drawing/2014/main" xmlns="" id="{6FC8D024-703B-8156-F6A3-ACF8F3AED0C9}"/>
              </a:ext>
            </a:extLst>
          </p:cNvPr>
          <p:cNvCxnSpPr>
            <a:cxnSpLocks/>
            <a:endCxn id="39" idx="1"/>
          </p:cNvCxnSpPr>
          <p:nvPr/>
        </p:nvCxnSpPr>
        <p:spPr>
          <a:xfrm>
            <a:off x="2242368" y="5595272"/>
            <a:ext cx="283100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3256BA6-A4CC-8ADA-7D6D-AD4C8A497E47}"/>
              </a:ext>
            </a:extLst>
          </p:cNvPr>
          <p:cNvCxnSpPr>
            <a:cxnSpLocks/>
          </p:cNvCxnSpPr>
          <p:nvPr/>
        </p:nvCxnSpPr>
        <p:spPr>
          <a:xfrm>
            <a:off x="7163084" y="5571313"/>
            <a:ext cx="283100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A38E681A-7422-F72F-4F0A-3C94B6F24964}"/>
              </a:ext>
            </a:extLst>
          </p:cNvPr>
          <p:cNvSpPr txBox="1"/>
          <p:nvPr/>
        </p:nvSpPr>
        <p:spPr>
          <a:xfrm>
            <a:off x="2204552" y="5245903"/>
            <a:ext cx="134935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0110011010</a:t>
            </a:r>
          </a:p>
        </p:txBody>
      </p:sp>
      <p:sp>
        <p:nvSpPr>
          <p:cNvPr id="14" name="TextBox 13">
            <a:extLst>
              <a:ext uri="{FF2B5EF4-FFF2-40B4-BE49-F238E27FC236}">
                <a16:creationId xmlns:a16="http://schemas.microsoft.com/office/drawing/2014/main" xmlns="" id="{AAB3E72B-4141-3388-71BB-CD10C742050C}"/>
              </a:ext>
            </a:extLst>
          </p:cNvPr>
          <p:cNvSpPr txBox="1"/>
          <p:nvPr/>
        </p:nvSpPr>
        <p:spPr>
          <a:xfrm>
            <a:off x="6114123" y="5233073"/>
            <a:ext cx="115394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01100110</a:t>
            </a:r>
          </a:p>
        </p:txBody>
      </p:sp>
      <p:pic>
        <p:nvPicPr>
          <p:cNvPr id="20" name="Picture 6" descr="Ethernet frame größe, Ethernet Frame Format">
            <a:extLst>
              <a:ext uri="{FF2B5EF4-FFF2-40B4-BE49-F238E27FC236}">
                <a16:creationId xmlns:a16="http://schemas.microsoft.com/office/drawing/2014/main" xmlns="" id="{17421B06-DCC3-4883-8BB2-9A13DDE1BD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83" t="20414" r="2385" b="42075"/>
          <a:stretch/>
        </p:blipFill>
        <p:spPr bwMode="auto">
          <a:xfrm>
            <a:off x="2574106" y="3992585"/>
            <a:ext cx="7043788" cy="719683"/>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xmlns="" id="{30F5F64B-48B5-02FF-7134-050F2A5BE069}"/>
              </a:ext>
            </a:extLst>
          </p:cNvPr>
          <p:cNvCxnSpPr>
            <a:cxnSpLocks/>
          </p:cNvCxnSpPr>
          <p:nvPr/>
        </p:nvCxnSpPr>
        <p:spPr>
          <a:xfrm flipV="1">
            <a:off x="2242368" y="4712268"/>
            <a:ext cx="339606" cy="620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4AFE1C44-6733-7205-B06D-AF08EA174C24}"/>
              </a:ext>
            </a:extLst>
          </p:cNvPr>
          <p:cNvCxnSpPr>
            <a:cxnSpLocks/>
          </p:cNvCxnSpPr>
          <p:nvPr/>
        </p:nvCxnSpPr>
        <p:spPr>
          <a:xfrm flipV="1">
            <a:off x="2581974" y="4712268"/>
            <a:ext cx="7035920" cy="6104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77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xit" presetSubtype="0" fill="hold" grpId="2" nodeType="with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3" presetClass="path" presetSubtype="0" accel="50000" decel="50000" fill="hold" grpId="1" nodeType="clickEffect">
                                  <p:stCondLst>
                                    <p:cond delay="0"/>
                                  </p:stCondLst>
                                  <p:childTnLst>
                                    <p:animMotion origin="layout" path="M 0 0 L 0.25 0 E" pathEditMode="relative" ptsTypes="">
                                      <p:cBhvr>
                                        <p:cTn id="49" dur="1000" fill="hold"/>
                                        <p:tgtEl>
                                          <p:spTgt spid="13"/>
                                        </p:tgtEl>
                                        <p:attrNameLst>
                                          <p:attrName>ppt_x</p:attrName>
                                          <p:attrName>ppt_y</p:attrName>
                                        </p:attrNameLst>
                                      </p:cBhvr>
                                    </p:animMotion>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2" nodeType="click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63" presetClass="path" presetSubtype="0" accel="50000" decel="50000" fill="hold" grpId="1" nodeType="clickEffect">
                                  <p:stCondLst>
                                    <p:cond delay="0"/>
                                  </p:stCondLst>
                                  <p:childTnLst>
                                    <p:animMotion origin="layout" path="M -0.01393 -4.81481E-6 L 0.23607 -4.81481E-6 " pathEditMode="relative" rAng="0" ptsTypes="AA">
                                      <p:cBhvr>
                                        <p:cTn id="63" dur="1000" fill="hold"/>
                                        <p:tgtEl>
                                          <p:spTgt spid="1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2" animBg="1"/>
      <p:bldP spid="54" grpId="0" animBg="1"/>
      <p:bldP spid="13" grpId="0"/>
      <p:bldP spid="13" grpId="1"/>
      <p:bldP spid="13" grpId="2"/>
      <p:bldP spid="14" grpId="0"/>
      <p:bldP spid="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phic 39" descr="Computer with solid fill">
            <a:extLst>
              <a:ext uri="{FF2B5EF4-FFF2-40B4-BE49-F238E27FC236}">
                <a16:creationId xmlns:a16="http://schemas.microsoft.com/office/drawing/2014/main" xmlns="" id="{459F59F5-8ABE-7586-9932-CE03E9F92913}"/>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378" b="18820"/>
          <a:stretch/>
        </p:blipFill>
        <p:spPr>
          <a:xfrm>
            <a:off x="9994092" y="5223646"/>
            <a:ext cx="1243737" cy="781089"/>
          </a:xfrm>
          <a:prstGeom prst="rect">
            <a:avLst/>
          </a:prstGeom>
        </p:spPr>
      </p:pic>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THỨC MẠNG</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4"/>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2872682"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endParaRPr lang="en-US" sz="2400" kern="1200" dirty="0"/>
          </a:p>
        </p:txBody>
      </p:sp>
      <p:sp>
        <p:nvSpPr>
          <p:cNvPr id="48" name="Freeform: Shape 47">
            <a:extLst>
              <a:ext uri="{FF2B5EF4-FFF2-40B4-BE49-F238E27FC236}">
                <a16:creationId xmlns:a16="http://schemas.microsoft.com/office/drawing/2014/main" xmlns="" id="{64FE13D9-A35F-6F5F-9C0A-6AD285648551}"/>
              </a:ext>
            </a:extLst>
          </p:cNvPr>
          <p:cNvSpPr/>
          <p:nvPr/>
        </p:nvSpPr>
        <p:spPr>
          <a:xfrm>
            <a:off x="892418" y="1364320"/>
            <a:ext cx="2371073" cy="408401"/>
          </a:xfrm>
          <a:custGeom>
            <a:avLst/>
            <a:gdLst>
              <a:gd name="connsiteX0" fmla="*/ 0 w 2371073"/>
              <a:gd name="connsiteY0" fmla="*/ 40840 h 408401"/>
              <a:gd name="connsiteX1" fmla="*/ 40840 w 2371073"/>
              <a:gd name="connsiteY1" fmla="*/ 0 h 408401"/>
              <a:gd name="connsiteX2" fmla="*/ 2330233 w 2371073"/>
              <a:gd name="connsiteY2" fmla="*/ 0 h 408401"/>
              <a:gd name="connsiteX3" fmla="*/ 2371073 w 2371073"/>
              <a:gd name="connsiteY3" fmla="*/ 40840 h 408401"/>
              <a:gd name="connsiteX4" fmla="*/ 2371073 w 2371073"/>
              <a:gd name="connsiteY4" fmla="*/ 367561 h 408401"/>
              <a:gd name="connsiteX5" fmla="*/ 2330233 w 2371073"/>
              <a:gd name="connsiteY5" fmla="*/ 408401 h 408401"/>
              <a:gd name="connsiteX6" fmla="*/ 40840 w 2371073"/>
              <a:gd name="connsiteY6" fmla="*/ 408401 h 408401"/>
              <a:gd name="connsiteX7" fmla="*/ 0 w 2371073"/>
              <a:gd name="connsiteY7" fmla="*/ 367561 h 408401"/>
              <a:gd name="connsiteX8" fmla="*/ 0 w 2371073"/>
              <a:gd name="connsiteY8" fmla="*/ 40840 h 4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1073" h="408401">
                <a:moveTo>
                  <a:pt x="0" y="40840"/>
                </a:moveTo>
                <a:cubicBezTo>
                  <a:pt x="0" y="18285"/>
                  <a:pt x="18285" y="0"/>
                  <a:pt x="40840" y="0"/>
                </a:cubicBezTo>
                <a:lnTo>
                  <a:pt x="2330233" y="0"/>
                </a:lnTo>
                <a:cubicBezTo>
                  <a:pt x="2352788" y="0"/>
                  <a:pt x="2371073" y="18285"/>
                  <a:pt x="2371073" y="40840"/>
                </a:cubicBezTo>
                <a:lnTo>
                  <a:pt x="2371073" y="367561"/>
                </a:lnTo>
                <a:cubicBezTo>
                  <a:pt x="2371073" y="390116"/>
                  <a:pt x="2352788" y="408401"/>
                  <a:pt x="2330233" y="408401"/>
                </a:cubicBezTo>
                <a:lnTo>
                  <a:pt x="40840" y="408401"/>
                </a:lnTo>
                <a:cubicBezTo>
                  <a:pt x="18285" y="408401"/>
                  <a:pt x="0" y="390116"/>
                  <a:pt x="0" y="367561"/>
                </a:cubicBezTo>
                <a:lnTo>
                  <a:pt x="0" y="40840"/>
                </a:lnTo>
                <a:close/>
              </a:path>
            </a:pathLst>
          </a:custGeom>
        </p:spPr>
        <p:style>
          <a:lnRef idx="2">
            <a:schemeClr val="lt1">
              <a:hueOff val="0"/>
              <a:satOff val="0"/>
              <a:lumOff val="0"/>
              <a:alphaOff val="0"/>
            </a:schemeClr>
          </a:lnRef>
          <a:fillRef idx="1">
            <a:schemeClr val="accent5">
              <a:shade val="50000"/>
              <a:hueOff val="0"/>
              <a:satOff val="0"/>
              <a:lumOff val="0"/>
              <a:alphaOff val="0"/>
            </a:schemeClr>
          </a:fillRef>
          <a:effectRef idx="0">
            <a:schemeClr val="accent5">
              <a:shade val="50000"/>
              <a:hueOff val="0"/>
              <a:satOff val="0"/>
              <a:lumOff val="0"/>
              <a:alphaOff val="0"/>
            </a:schemeClr>
          </a:effectRef>
          <a:fontRef idx="minor">
            <a:schemeClr val="lt1"/>
          </a:fontRef>
        </p:style>
        <p:txBody>
          <a:bodyPr spcFirstLastPara="0" vert="horz" wrap="square" lIns="50062" tIns="37362" rIns="50062" bIns="37362"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Giao </a:t>
            </a:r>
            <a:r>
              <a:rPr lang="en-US" sz="2000" kern="1200" dirty="0" err="1">
                <a:latin typeface="Times New Roman" panose="02020603050405020304" pitchFamily="18" charset="0"/>
                <a:cs typeface="Times New Roman" panose="02020603050405020304" pitchFamily="18" charset="0"/>
              </a:rPr>
              <a:t>thức</a:t>
            </a:r>
            <a:r>
              <a:rPr lang="en-US" sz="2000" kern="1200" dirty="0">
                <a:latin typeface="Times New Roman" panose="02020603050405020304" pitchFamily="18" charset="0"/>
                <a:cs typeface="Times New Roman" panose="02020603050405020304" pitchFamily="18" charset="0"/>
              </a:rPr>
              <a:t> Ethernet</a:t>
            </a:r>
          </a:p>
        </p:txBody>
      </p:sp>
      <p:sp>
        <p:nvSpPr>
          <p:cNvPr id="49" name="Freeform: Shape 48">
            <a:extLst>
              <a:ext uri="{FF2B5EF4-FFF2-40B4-BE49-F238E27FC236}">
                <a16:creationId xmlns:a16="http://schemas.microsoft.com/office/drawing/2014/main" xmlns="" id="{250223A9-D55E-2C42-DD91-B3B15145C97A}"/>
              </a:ext>
            </a:extLst>
          </p:cNvPr>
          <p:cNvSpPr/>
          <p:nvPr/>
        </p:nvSpPr>
        <p:spPr>
          <a:xfrm>
            <a:off x="1129526" y="1772722"/>
            <a:ext cx="237107" cy="281682"/>
          </a:xfrm>
          <a:custGeom>
            <a:avLst/>
            <a:gdLst/>
            <a:ahLst/>
            <a:cxnLst/>
            <a:rect l="0" t="0" r="0" b="0"/>
            <a:pathLst>
              <a:path>
                <a:moveTo>
                  <a:pt x="0" y="0"/>
                </a:moveTo>
                <a:lnTo>
                  <a:pt x="0" y="281682"/>
                </a:lnTo>
                <a:lnTo>
                  <a:pt x="237107" y="281682"/>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0" name="Freeform: Shape 49">
            <a:extLst>
              <a:ext uri="{FF2B5EF4-FFF2-40B4-BE49-F238E27FC236}">
                <a16:creationId xmlns:a16="http://schemas.microsoft.com/office/drawing/2014/main" xmlns="" id="{40397AF6-8C13-92B7-9946-8AC032E92284}"/>
              </a:ext>
            </a:extLst>
          </p:cNvPr>
          <p:cNvSpPr/>
          <p:nvPr/>
        </p:nvSpPr>
        <p:spPr>
          <a:xfrm>
            <a:off x="1366633" y="1855703"/>
            <a:ext cx="9149872" cy="397401"/>
          </a:xfrm>
          <a:custGeom>
            <a:avLst/>
            <a:gdLst>
              <a:gd name="connsiteX0" fmla="*/ 0 w 9149872"/>
              <a:gd name="connsiteY0" fmla="*/ 39740 h 397401"/>
              <a:gd name="connsiteX1" fmla="*/ 39740 w 9149872"/>
              <a:gd name="connsiteY1" fmla="*/ 0 h 397401"/>
              <a:gd name="connsiteX2" fmla="*/ 9110132 w 9149872"/>
              <a:gd name="connsiteY2" fmla="*/ 0 h 397401"/>
              <a:gd name="connsiteX3" fmla="*/ 9149872 w 9149872"/>
              <a:gd name="connsiteY3" fmla="*/ 39740 h 397401"/>
              <a:gd name="connsiteX4" fmla="*/ 9149872 w 9149872"/>
              <a:gd name="connsiteY4" fmla="*/ 357661 h 397401"/>
              <a:gd name="connsiteX5" fmla="*/ 9110132 w 9149872"/>
              <a:gd name="connsiteY5" fmla="*/ 397401 h 397401"/>
              <a:gd name="connsiteX6" fmla="*/ 39740 w 9149872"/>
              <a:gd name="connsiteY6" fmla="*/ 397401 h 397401"/>
              <a:gd name="connsiteX7" fmla="*/ 0 w 9149872"/>
              <a:gd name="connsiteY7" fmla="*/ 357661 h 397401"/>
              <a:gd name="connsiteX8" fmla="*/ 0 w 9149872"/>
              <a:gd name="connsiteY8" fmla="*/ 39740 h 39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397401">
                <a:moveTo>
                  <a:pt x="0" y="39740"/>
                </a:moveTo>
                <a:cubicBezTo>
                  <a:pt x="0" y="17792"/>
                  <a:pt x="17792" y="0"/>
                  <a:pt x="39740" y="0"/>
                </a:cubicBezTo>
                <a:lnTo>
                  <a:pt x="9110132" y="0"/>
                </a:lnTo>
                <a:cubicBezTo>
                  <a:pt x="9132080" y="0"/>
                  <a:pt x="9149872" y="17792"/>
                  <a:pt x="9149872" y="39740"/>
                </a:cubicBezTo>
                <a:lnTo>
                  <a:pt x="9149872" y="357661"/>
                </a:lnTo>
                <a:cubicBezTo>
                  <a:pt x="9149872" y="379609"/>
                  <a:pt x="9132080" y="397401"/>
                  <a:pt x="9110132" y="397401"/>
                </a:cubicBezTo>
                <a:lnTo>
                  <a:pt x="39740" y="397401"/>
                </a:lnTo>
                <a:cubicBezTo>
                  <a:pt x="17792" y="397401"/>
                  <a:pt x="0" y="379609"/>
                  <a:pt x="0" y="357661"/>
                </a:cubicBezTo>
                <a:lnTo>
                  <a:pt x="0" y="39740"/>
                </a:lnTo>
                <a:close/>
              </a:path>
            </a:pathLst>
          </a:custGeom>
        </p:spPr>
        <p:style>
          <a:lnRef idx="2">
            <a:schemeClr val="accent5">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39" tIns="37039" rIns="49739" bIns="37039"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Địa</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bị</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tham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địa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MAC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gắn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card </a:t>
            </a:r>
            <a:r>
              <a:rPr lang="en-US" sz="2000" kern="1200" dirty="0" err="1">
                <a:latin typeface="Times New Roman" panose="02020603050405020304" pitchFamily="18" charset="0"/>
                <a:cs typeface="Times New Roman" panose="02020603050405020304" pitchFamily="18" charset="0"/>
              </a:rPr>
              <a:t>mạng</a:t>
            </a:r>
            <a:endParaRPr lang="en-US" sz="2000" kern="1200" dirty="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xmlns="" id="{CB9F5304-2A46-6ACE-1751-4FDB0A8371E6}"/>
              </a:ext>
            </a:extLst>
          </p:cNvPr>
          <p:cNvSpPr/>
          <p:nvPr/>
        </p:nvSpPr>
        <p:spPr>
          <a:xfrm>
            <a:off x="1129526" y="1772722"/>
            <a:ext cx="237107" cy="778434"/>
          </a:xfrm>
          <a:custGeom>
            <a:avLst/>
            <a:gdLst/>
            <a:ahLst/>
            <a:cxnLst/>
            <a:rect l="0" t="0" r="0" b="0"/>
            <a:pathLst>
              <a:path>
                <a:moveTo>
                  <a:pt x="0" y="0"/>
                </a:moveTo>
                <a:lnTo>
                  <a:pt x="0" y="778434"/>
                </a:lnTo>
                <a:lnTo>
                  <a:pt x="237107" y="778434"/>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2" name="Freeform: Shape 51">
            <a:extLst>
              <a:ext uri="{FF2B5EF4-FFF2-40B4-BE49-F238E27FC236}">
                <a16:creationId xmlns:a16="http://schemas.microsoft.com/office/drawing/2014/main" xmlns="" id="{A1994DEF-11E9-5FA6-8223-9AA62923EA85}"/>
              </a:ext>
            </a:extLst>
          </p:cNvPr>
          <p:cNvSpPr/>
          <p:nvPr/>
        </p:nvSpPr>
        <p:spPr>
          <a:xfrm>
            <a:off x="1366633" y="2352455"/>
            <a:ext cx="9149872" cy="397401"/>
          </a:xfrm>
          <a:custGeom>
            <a:avLst/>
            <a:gdLst>
              <a:gd name="connsiteX0" fmla="*/ 0 w 9149872"/>
              <a:gd name="connsiteY0" fmla="*/ 39740 h 397401"/>
              <a:gd name="connsiteX1" fmla="*/ 39740 w 9149872"/>
              <a:gd name="connsiteY1" fmla="*/ 0 h 397401"/>
              <a:gd name="connsiteX2" fmla="*/ 9110132 w 9149872"/>
              <a:gd name="connsiteY2" fmla="*/ 0 h 397401"/>
              <a:gd name="connsiteX3" fmla="*/ 9149872 w 9149872"/>
              <a:gd name="connsiteY3" fmla="*/ 39740 h 397401"/>
              <a:gd name="connsiteX4" fmla="*/ 9149872 w 9149872"/>
              <a:gd name="connsiteY4" fmla="*/ 357661 h 397401"/>
              <a:gd name="connsiteX5" fmla="*/ 9110132 w 9149872"/>
              <a:gd name="connsiteY5" fmla="*/ 397401 h 397401"/>
              <a:gd name="connsiteX6" fmla="*/ 39740 w 9149872"/>
              <a:gd name="connsiteY6" fmla="*/ 397401 h 397401"/>
              <a:gd name="connsiteX7" fmla="*/ 0 w 9149872"/>
              <a:gd name="connsiteY7" fmla="*/ 357661 h 397401"/>
              <a:gd name="connsiteX8" fmla="*/ 0 w 9149872"/>
              <a:gd name="connsiteY8" fmla="*/ 39740 h 39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397401">
                <a:moveTo>
                  <a:pt x="0" y="39740"/>
                </a:moveTo>
                <a:cubicBezTo>
                  <a:pt x="0" y="17792"/>
                  <a:pt x="17792" y="0"/>
                  <a:pt x="39740" y="0"/>
                </a:cubicBezTo>
                <a:lnTo>
                  <a:pt x="9110132" y="0"/>
                </a:lnTo>
                <a:cubicBezTo>
                  <a:pt x="9132080" y="0"/>
                  <a:pt x="9149872" y="17792"/>
                  <a:pt x="9149872" y="39740"/>
                </a:cubicBezTo>
                <a:lnTo>
                  <a:pt x="9149872" y="357661"/>
                </a:lnTo>
                <a:cubicBezTo>
                  <a:pt x="9149872" y="379609"/>
                  <a:pt x="9132080" y="397401"/>
                  <a:pt x="9110132" y="397401"/>
                </a:cubicBezTo>
                <a:lnTo>
                  <a:pt x="39740" y="397401"/>
                </a:lnTo>
                <a:cubicBezTo>
                  <a:pt x="17792" y="397401"/>
                  <a:pt x="0" y="379609"/>
                  <a:pt x="0" y="357661"/>
                </a:cubicBezTo>
                <a:lnTo>
                  <a:pt x="0" y="39740"/>
                </a:lnTo>
                <a:close/>
              </a:path>
            </a:pathLst>
          </a:custGeom>
        </p:spPr>
        <p:style>
          <a:lnRef idx="2">
            <a:schemeClr val="accent5">
              <a:shade val="50000"/>
              <a:hueOff val="133703"/>
              <a:satOff val="3582"/>
              <a:lumOff val="157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39" tIns="37039" rIns="49739" bIns="37039"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Truyền</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dữ</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truyền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trong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cục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bộ</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địa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MAC</a:t>
            </a:r>
          </a:p>
        </p:txBody>
      </p:sp>
      <p:sp>
        <p:nvSpPr>
          <p:cNvPr id="53" name="Freeform: Shape 52">
            <a:extLst>
              <a:ext uri="{FF2B5EF4-FFF2-40B4-BE49-F238E27FC236}">
                <a16:creationId xmlns:a16="http://schemas.microsoft.com/office/drawing/2014/main" xmlns="" id="{F22F3287-9521-06BE-09BF-93DE9CA4A07C}"/>
              </a:ext>
            </a:extLst>
          </p:cNvPr>
          <p:cNvSpPr/>
          <p:nvPr/>
        </p:nvSpPr>
        <p:spPr>
          <a:xfrm>
            <a:off x="1129526" y="1772722"/>
            <a:ext cx="237107" cy="1354992"/>
          </a:xfrm>
          <a:custGeom>
            <a:avLst/>
            <a:gdLst/>
            <a:ahLst/>
            <a:cxnLst/>
            <a:rect l="0" t="0" r="0" b="0"/>
            <a:pathLst>
              <a:path>
                <a:moveTo>
                  <a:pt x="0" y="0"/>
                </a:moveTo>
                <a:lnTo>
                  <a:pt x="0" y="1354992"/>
                </a:lnTo>
                <a:lnTo>
                  <a:pt x="237107" y="1354992"/>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4" name="Freeform: Shape 53">
            <a:extLst>
              <a:ext uri="{FF2B5EF4-FFF2-40B4-BE49-F238E27FC236}">
                <a16:creationId xmlns:a16="http://schemas.microsoft.com/office/drawing/2014/main" xmlns="" id="{2E9B58D3-0F8F-4476-ADB6-949D917DF073}"/>
              </a:ext>
            </a:extLst>
          </p:cNvPr>
          <p:cNvSpPr/>
          <p:nvPr/>
        </p:nvSpPr>
        <p:spPr>
          <a:xfrm>
            <a:off x="1366633" y="2849207"/>
            <a:ext cx="9149872" cy="557014"/>
          </a:xfrm>
          <a:custGeom>
            <a:avLst/>
            <a:gdLst>
              <a:gd name="connsiteX0" fmla="*/ 0 w 9149872"/>
              <a:gd name="connsiteY0" fmla="*/ 55701 h 557014"/>
              <a:gd name="connsiteX1" fmla="*/ 55701 w 9149872"/>
              <a:gd name="connsiteY1" fmla="*/ 0 h 557014"/>
              <a:gd name="connsiteX2" fmla="*/ 9094171 w 9149872"/>
              <a:gd name="connsiteY2" fmla="*/ 0 h 557014"/>
              <a:gd name="connsiteX3" fmla="*/ 9149872 w 9149872"/>
              <a:gd name="connsiteY3" fmla="*/ 55701 h 557014"/>
              <a:gd name="connsiteX4" fmla="*/ 9149872 w 9149872"/>
              <a:gd name="connsiteY4" fmla="*/ 501313 h 557014"/>
              <a:gd name="connsiteX5" fmla="*/ 9094171 w 9149872"/>
              <a:gd name="connsiteY5" fmla="*/ 557014 h 557014"/>
              <a:gd name="connsiteX6" fmla="*/ 55701 w 9149872"/>
              <a:gd name="connsiteY6" fmla="*/ 557014 h 557014"/>
              <a:gd name="connsiteX7" fmla="*/ 0 w 9149872"/>
              <a:gd name="connsiteY7" fmla="*/ 501313 h 557014"/>
              <a:gd name="connsiteX8" fmla="*/ 0 w 9149872"/>
              <a:gd name="connsiteY8" fmla="*/ 55701 h 5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557014">
                <a:moveTo>
                  <a:pt x="0" y="55701"/>
                </a:moveTo>
                <a:cubicBezTo>
                  <a:pt x="0" y="24938"/>
                  <a:pt x="24938" y="0"/>
                  <a:pt x="55701" y="0"/>
                </a:cubicBezTo>
                <a:lnTo>
                  <a:pt x="9094171" y="0"/>
                </a:lnTo>
                <a:cubicBezTo>
                  <a:pt x="9124934" y="0"/>
                  <a:pt x="9149872" y="24938"/>
                  <a:pt x="9149872" y="55701"/>
                </a:cubicBezTo>
                <a:lnTo>
                  <a:pt x="9149872" y="501313"/>
                </a:lnTo>
                <a:cubicBezTo>
                  <a:pt x="9149872" y="532076"/>
                  <a:pt x="9124934" y="557014"/>
                  <a:pt x="9094171" y="557014"/>
                </a:cubicBezTo>
                <a:lnTo>
                  <a:pt x="55701" y="557014"/>
                </a:lnTo>
                <a:cubicBezTo>
                  <a:pt x="24938" y="557014"/>
                  <a:pt x="0" y="532076"/>
                  <a:pt x="0" y="501313"/>
                </a:cubicBezTo>
                <a:lnTo>
                  <a:pt x="0" y="55701"/>
                </a:lnTo>
                <a:close/>
              </a:path>
            </a:pathLst>
          </a:custGeom>
        </p:spPr>
        <p:style>
          <a:lnRef idx="2">
            <a:schemeClr val="accent5">
              <a:shade val="50000"/>
              <a:hueOff val="267407"/>
              <a:satOff val="7164"/>
              <a:lumOff val="3156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414" tIns="41714" rIns="54414" bIns="41714"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Mã</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kiểm</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tra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chuyển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kèm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kiểm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nếu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yêu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cầu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gửi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endParaRPr lang="en-US" sz="2000" kern="1200" dirty="0">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xmlns="" id="{AFB64AA6-2DE7-91DA-59AD-259BC05DE16F}"/>
              </a:ext>
            </a:extLst>
          </p:cNvPr>
          <p:cNvSpPr/>
          <p:nvPr/>
        </p:nvSpPr>
        <p:spPr>
          <a:xfrm>
            <a:off x="1129526" y="1772722"/>
            <a:ext cx="237107" cy="1931551"/>
          </a:xfrm>
          <a:custGeom>
            <a:avLst/>
            <a:gdLst/>
            <a:ahLst/>
            <a:cxnLst/>
            <a:rect l="0" t="0" r="0" b="0"/>
            <a:pathLst>
              <a:path>
                <a:moveTo>
                  <a:pt x="0" y="0"/>
                </a:moveTo>
                <a:lnTo>
                  <a:pt x="0" y="1931551"/>
                </a:lnTo>
                <a:lnTo>
                  <a:pt x="237107" y="1931551"/>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6" name="Freeform: Shape 55">
            <a:extLst>
              <a:ext uri="{FF2B5EF4-FFF2-40B4-BE49-F238E27FC236}">
                <a16:creationId xmlns:a16="http://schemas.microsoft.com/office/drawing/2014/main" xmlns="" id="{A567DB34-8D02-0584-8DDD-CB211EEBF356}"/>
              </a:ext>
            </a:extLst>
          </p:cNvPr>
          <p:cNvSpPr/>
          <p:nvPr/>
        </p:nvSpPr>
        <p:spPr>
          <a:xfrm>
            <a:off x="1366633" y="3505572"/>
            <a:ext cx="9149872" cy="397401"/>
          </a:xfrm>
          <a:custGeom>
            <a:avLst/>
            <a:gdLst>
              <a:gd name="connsiteX0" fmla="*/ 0 w 9149872"/>
              <a:gd name="connsiteY0" fmla="*/ 39740 h 397401"/>
              <a:gd name="connsiteX1" fmla="*/ 39740 w 9149872"/>
              <a:gd name="connsiteY1" fmla="*/ 0 h 397401"/>
              <a:gd name="connsiteX2" fmla="*/ 9110132 w 9149872"/>
              <a:gd name="connsiteY2" fmla="*/ 0 h 397401"/>
              <a:gd name="connsiteX3" fmla="*/ 9149872 w 9149872"/>
              <a:gd name="connsiteY3" fmla="*/ 39740 h 397401"/>
              <a:gd name="connsiteX4" fmla="*/ 9149872 w 9149872"/>
              <a:gd name="connsiteY4" fmla="*/ 357661 h 397401"/>
              <a:gd name="connsiteX5" fmla="*/ 9110132 w 9149872"/>
              <a:gd name="connsiteY5" fmla="*/ 397401 h 397401"/>
              <a:gd name="connsiteX6" fmla="*/ 39740 w 9149872"/>
              <a:gd name="connsiteY6" fmla="*/ 397401 h 397401"/>
              <a:gd name="connsiteX7" fmla="*/ 0 w 9149872"/>
              <a:gd name="connsiteY7" fmla="*/ 357661 h 397401"/>
              <a:gd name="connsiteX8" fmla="*/ 0 w 9149872"/>
              <a:gd name="connsiteY8" fmla="*/ 39740 h 39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397401">
                <a:moveTo>
                  <a:pt x="0" y="39740"/>
                </a:moveTo>
                <a:cubicBezTo>
                  <a:pt x="0" y="17792"/>
                  <a:pt x="17792" y="0"/>
                  <a:pt x="39740" y="0"/>
                </a:cubicBezTo>
                <a:lnTo>
                  <a:pt x="9110132" y="0"/>
                </a:lnTo>
                <a:cubicBezTo>
                  <a:pt x="9132080" y="0"/>
                  <a:pt x="9149872" y="17792"/>
                  <a:pt x="9149872" y="39740"/>
                </a:cubicBezTo>
                <a:lnTo>
                  <a:pt x="9149872" y="357661"/>
                </a:lnTo>
                <a:cubicBezTo>
                  <a:pt x="9149872" y="379609"/>
                  <a:pt x="9132080" y="397401"/>
                  <a:pt x="9110132" y="397401"/>
                </a:cubicBezTo>
                <a:lnTo>
                  <a:pt x="39740" y="397401"/>
                </a:lnTo>
                <a:cubicBezTo>
                  <a:pt x="17792" y="397401"/>
                  <a:pt x="0" y="379609"/>
                  <a:pt x="0" y="357661"/>
                </a:cubicBezTo>
                <a:lnTo>
                  <a:pt x="0" y="39740"/>
                </a:lnTo>
                <a:close/>
              </a:path>
            </a:pathLst>
          </a:custGeom>
        </p:spPr>
        <p:style>
          <a:lnRef idx="2">
            <a:schemeClr val="accent5">
              <a:shade val="50000"/>
              <a:hueOff val="267407"/>
              <a:satOff val="7164"/>
              <a:lumOff val="3156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39" tIns="37039" rIns="49739" bIns="37039"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Khung</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truyền</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dữ</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truyền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theo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gói</a:t>
            </a:r>
            <a:r>
              <a:rPr lang="en-US" sz="2000" kern="1200" dirty="0">
                <a:latin typeface="Times New Roman" panose="02020603050405020304" pitchFamily="18" charset="0"/>
                <a:cs typeface="Times New Roman" panose="02020603050405020304" pitchFamily="18" charset="0"/>
              </a:rPr>
              <a:t> (frame)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độ</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định</a:t>
            </a:r>
            <a:endParaRPr lang="en-US" sz="2000" kern="1200" dirty="0">
              <a:latin typeface="Times New Roman" panose="02020603050405020304" pitchFamily="18" charset="0"/>
              <a:cs typeface="Times New Roman" panose="02020603050405020304" pitchFamily="18" charset="0"/>
            </a:endParaRPr>
          </a:p>
        </p:txBody>
      </p:sp>
      <p:pic>
        <p:nvPicPr>
          <p:cNvPr id="38" name="Graphic 37" descr="Computer with solid fill">
            <a:extLst>
              <a:ext uri="{FF2B5EF4-FFF2-40B4-BE49-F238E27FC236}">
                <a16:creationId xmlns:a16="http://schemas.microsoft.com/office/drawing/2014/main" xmlns="" id="{6D260418-1E41-6029-C362-B2DAEBB07841}"/>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378" b="18820"/>
          <a:stretch/>
        </p:blipFill>
        <p:spPr>
          <a:xfrm>
            <a:off x="1029587" y="5223646"/>
            <a:ext cx="1243737" cy="781089"/>
          </a:xfrm>
          <a:prstGeom prst="rect">
            <a:avLst/>
          </a:prstGeom>
        </p:spPr>
      </p:pic>
      <p:pic>
        <p:nvPicPr>
          <p:cNvPr id="39" name="Picture 38">
            <a:extLst>
              <a:ext uri="{FF2B5EF4-FFF2-40B4-BE49-F238E27FC236}">
                <a16:creationId xmlns:a16="http://schemas.microsoft.com/office/drawing/2014/main" xmlns="" id="{07D62706-898B-8AF4-4CFA-24CA3BB48461}"/>
              </a:ext>
            </a:extLst>
          </p:cNvPr>
          <p:cNvPicPr>
            <a:picLocks noChangeAspect="1"/>
          </p:cNvPicPr>
          <p:nvPr/>
        </p:nvPicPr>
        <p:blipFill>
          <a:blip r:embed="rId5"/>
          <a:stretch>
            <a:fillRect/>
          </a:stretch>
        </p:blipFill>
        <p:spPr>
          <a:xfrm>
            <a:off x="5073376" y="5287718"/>
            <a:ext cx="2120664" cy="615109"/>
          </a:xfrm>
          <a:prstGeom prst="rect">
            <a:avLst/>
          </a:prstGeom>
        </p:spPr>
      </p:pic>
      <p:cxnSp>
        <p:nvCxnSpPr>
          <p:cNvPr id="41" name="Straight Connector 40">
            <a:extLst>
              <a:ext uri="{FF2B5EF4-FFF2-40B4-BE49-F238E27FC236}">
                <a16:creationId xmlns:a16="http://schemas.microsoft.com/office/drawing/2014/main" xmlns="" id="{6FC8D024-703B-8156-F6A3-ACF8F3AED0C9}"/>
              </a:ext>
            </a:extLst>
          </p:cNvPr>
          <p:cNvCxnSpPr>
            <a:cxnSpLocks/>
            <a:endCxn id="39" idx="1"/>
          </p:cNvCxnSpPr>
          <p:nvPr/>
        </p:nvCxnSpPr>
        <p:spPr>
          <a:xfrm>
            <a:off x="2242368" y="5595272"/>
            <a:ext cx="283100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3256BA6-A4CC-8ADA-7D6D-AD4C8A497E47}"/>
              </a:ext>
            </a:extLst>
          </p:cNvPr>
          <p:cNvCxnSpPr>
            <a:cxnSpLocks/>
          </p:cNvCxnSpPr>
          <p:nvPr/>
        </p:nvCxnSpPr>
        <p:spPr>
          <a:xfrm>
            <a:off x="7163084" y="5571313"/>
            <a:ext cx="283100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6" descr="Ethernet frame größe, Ethernet Frame Format">
            <a:extLst>
              <a:ext uri="{FF2B5EF4-FFF2-40B4-BE49-F238E27FC236}">
                <a16:creationId xmlns:a16="http://schemas.microsoft.com/office/drawing/2014/main" xmlns="" id="{0B2AA967-8ECA-0687-867C-7D6253101C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83" t="20414" r="2385" b="42075"/>
          <a:stretch/>
        </p:blipFill>
        <p:spPr bwMode="auto">
          <a:xfrm>
            <a:off x="2574106" y="3992585"/>
            <a:ext cx="7043788" cy="71968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xmlns="" id="{4A6F38FC-F878-2464-677A-A1BAB0A57203}"/>
              </a:ext>
            </a:extLst>
          </p:cNvPr>
          <p:cNvCxnSpPr>
            <a:cxnSpLocks/>
          </p:cNvCxnSpPr>
          <p:nvPr/>
        </p:nvCxnSpPr>
        <p:spPr>
          <a:xfrm flipV="1">
            <a:off x="2242368" y="4712268"/>
            <a:ext cx="339606" cy="620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223795FA-6502-1C31-DE31-8C4A9F27B71B}"/>
              </a:ext>
            </a:extLst>
          </p:cNvPr>
          <p:cNvCxnSpPr>
            <a:cxnSpLocks/>
          </p:cNvCxnSpPr>
          <p:nvPr/>
        </p:nvCxnSpPr>
        <p:spPr>
          <a:xfrm flipV="1">
            <a:off x="2581974" y="4712268"/>
            <a:ext cx="7035920" cy="610438"/>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DD8D65E1-2959-F8A2-6537-64B25CB60F92}"/>
              </a:ext>
            </a:extLst>
          </p:cNvPr>
          <p:cNvSpPr/>
          <p:nvPr/>
        </p:nvSpPr>
        <p:spPr>
          <a:xfrm>
            <a:off x="2977940" y="5316770"/>
            <a:ext cx="324760" cy="260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CD586AB5-7939-5ECD-ED8E-DA0E99F96D15}"/>
              </a:ext>
            </a:extLst>
          </p:cNvPr>
          <p:cNvSpPr/>
          <p:nvPr/>
        </p:nvSpPr>
        <p:spPr>
          <a:xfrm>
            <a:off x="2612930" y="5316770"/>
            <a:ext cx="324760" cy="260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93FF109-9E03-D344-8220-B15E44372A58}"/>
              </a:ext>
            </a:extLst>
          </p:cNvPr>
          <p:cNvSpPr/>
          <p:nvPr/>
        </p:nvSpPr>
        <p:spPr>
          <a:xfrm>
            <a:off x="2246345" y="5316770"/>
            <a:ext cx="324760" cy="260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2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3" presetClass="path" presetSubtype="0" accel="50000" decel="50000" fill="hold" grpId="1" nodeType="clickEffect">
                                  <p:stCondLst>
                                    <p:cond delay="0"/>
                                  </p:stCondLst>
                                  <p:childTnLst>
                                    <p:animMotion origin="layout" path="M -2.08333E-6 -2.96296E-6 L 0.5474 -0.00254 " pathEditMode="relative" rAng="0" ptsTypes="AA">
                                      <p:cBhvr>
                                        <p:cTn id="51" dur="1000" fill="hold"/>
                                        <p:tgtEl>
                                          <p:spTgt spid="16"/>
                                        </p:tgtEl>
                                        <p:attrNameLst>
                                          <p:attrName>ppt_x</p:attrName>
                                          <p:attrName>ppt_y</p:attrName>
                                        </p:attrNameLst>
                                      </p:cBhvr>
                                      <p:rCtr x="27370" y="-139"/>
                                    </p:animMotion>
                                  </p:childTnLst>
                                </p:cTn>
                              </p:par>
                              <p:par>
                                <p:cTn id="52" presetID="63" presetClass="path" presetSubtype="0" accel="50000" decel="50000" fill="hold" grpId="1" nodeType="withEffect">
                                  <p:stCondLst>
                                    <p:cond delay="250"/>
                                  </p:stCondLst>
                                  <p:childTnLst>
                                    <p:animMotion origin="layout" path="M -4.16667E-6 -2.96296E-6 L 0.5474 -0.00254 " pathEditMode="relative" rAng="0" ptsTypes="AA">
                                      <p:cBhvr>
                                        <p:cTn id="53" dur="1000" fill="hold"/>
                                        <p:tgtEl>
                                          <p:spTgt spid="17"/>
                                        </p:tgtEl>
                                        <p:attrNameLst>
                                          <p:attrName>ppt_x</p:attrName>
                                          <p:attrName>ppt_y</p:attrName>
                                        </p:attrNameLst>
                                      </p:cBhvr>
                                      <p:rCtr x="27370" y="-139"/>
                                    </p:animMotion>
                                  </p:childTnLst>
                                </p:cTn>
                              </p:par>
                              <p:par>
                                <p:cTn id="54" presetID="63" presetClass="path" presetSubtype="0" accel="50000" decel="50000" fill="hold" grpId="1" nodeType="withEffect">
                                  <p:stCondLst>
                                    <p:cond delay="500"/>
                                  </p:stCondLst>
                                  <p:childTnLst>
                                    <p:animMotion origin="layout" path="M 3.95833E-6 -2.96296E-6 L 0.54739 -0.00254 " pathEditMode="relative" rAng="0" ptsTypes="AA">
                                      <p:cBhvr>
                                        <p:cTn id="55" dur="1000" fill="hold"/>
                                        <p:tgtEl>
                                          <p:spTgt spid="18"/>
                                        </p:tgtEl>
                                        <p:attrNameLst>
                                          <p:attrName>ppt_x</p:attrName>
                                          <p:attrName>ppt_y</p:attrName>
                                        </p:attrNameLst>
                                      </p:cBhvr>
                                      <p:rCtr x="27370"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6" grpId="0" animBg="1"/>
      <p:bldP spid="16" grpId="1"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phic 39" descr="Computer with solid fill">
            <a:extLst>
              <a:ext uri="{FF2B5EF4-FFF2-40B4-BE49-F238E27FC236}">
                <a16:creationId xmlns:a16="http://schemas.microsoft.com/office/drawing/2014/main" xmlns="" id="{459F59F5-8ABE-7586-9932-CE03E9F92913}"/>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378" b="18820"/>
          <a:stretch/>
        </p:blipFill>
        <p:spPr>
          <a:xfrm>
            <a:off x="9994092" y="5223646"/>
            <a:ext cx="1243737" cy="781089"/>
          </a:xfrm>
          <a:prstGeom prst="rect">
            <a:avLst/>
          </a:prstGeom>
        </p:spPr>
      </p:pic>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THỨC MẠNG</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4"/>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2872682"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endParaRPr lang="en-US" sz="2400" kern="1200" dirty="0"/>
          </a:p>
        </p:txBody>
      </p:sp>
      <p:sp>
        <p:nvSpPr>
          <p:cNvPr id="48" name="Freeform: Shape 47">
            <a:extLst>
              <a:ext uri="{FF2B5EF4-FFF2-40B4-BE49-F238E27FC236}">
                <a16:creationId xmlns:a16="http://schemas.microsoft.com/office/drawing/2014/main" xmlns="" id="{64FE13D9-A35F-6F5F-9C0A-6AD285648551}"/>
              </a:ext>
            </a:extLst>
          </p:cNvPr>
          <p:cNvSpPr/>
          <p:nvPr/>
        </p:nvSpPr>
        <p:spPr>
          <a:xfrm>
            <a:off x="892418" y="1364320"/>
            <a:ext cx="2371073" cy="408401"/>
          </a:xfrm>
          <a:custGeom>
            <a:avLst/>
            <a:gdLst>
              <a:gd name="connsiteX0" fmla="*/ 0 w 2371073"/>
              <a:gd name="connsiteY0" fmla="*/ 40840 h 408401"/>
              <a:gd name="connsiteX1" fmla="*/ 40840 w 2371073"/>
              <a:gd name="connsiteY1" fmla="*/ 0 h 408401"/>
              <a:gd name="connsiteX2" fmla="*/ 2330233 w 2371073"/>
              <a:gd name="connsiteY2" fmla="*/ 0 h 408401"/>
              <a:gd name="connsiteX3" fmla="*/ 2371073 w 2371073"/>
              <a:gd name="connsiteY3" fmla="*/ 40840 h 408401"/>
              <a:gd name="connsiteX4" fmla="*/ 2371073 w 2371073"/>
              <a:gd name="connsiteY4" fmla="*/ 367561 h 408401"/>
              <a:gd name="connsiteX5" fmla="*/ 2330233 w 2371073"/>
              <a:gd name="connsiteY5" fmla="*/ 408401 h 408401"/>
              <a:gd name="connsiteX6" fmla="*/ 40840 w 2371073"/>
              <a:gd name="connsiteY6" fmla="*/ 408401 h 408401"/>
              <a:gd name="connsiteX7" fmla="*/ 0 w 2371073"/>
              <a:gd name="connsiteY7" fmla="*/ 367561 h 408401"/>
              <a:gd name="connsiteX8" fmla="*/ 0 w 2371073"/>
              <a:gd name="connsiteY8" fmla="*/ 40840 h 4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1073" h="408401">
                <a:moveTo>
                  <a:pt x="0" y="40840"/>
                </a:moveTo>
                <a:cubicBezTo>
                  <a:pt x="0" y="18285"/>
                  <a:pt x="18285" y="0"/>
                  <a:pt x="40840" y="0"/>
                </a:cubicBezTo>
                <a:lnTo>
                  <a:pt x="2330233" y="0"/>
                </a:lnTo>
                <a:cubicBezTo>
                  <a:pt x="2352788" y="0"/>
                  <a:pt x="2371073" y="18285"/>
                  <a:pt x="2371073" y="40840"/>
                </a:cubicBezTo>
                <a:lnTo>
                  <a:pt x="2371073" y="367561"/>
                </a:lnTo>
                <a:cubicBezTo>
                  <a:pt x="2371073" y="390116"/>
                  <a:pt x="2352788" y="408401"/>
                  <a:pt x="2330233" y="408401"/>
                </a:cubicBezTo>
                <a:lnTo>
                  <a:pt x="40840" y="408401"/>
                </a:lnTo>
                <a:cubicBezTo>
                  <a:pt x="18285" y="408401"/>
                  <a:pt x="0" y="390116"/>
                  <a:pt x="0" y="367561"/>
                </a:cubicBezTo>
                <a:lnTo>
                  <a:pt x="0" y="40840"/>
                </a:lnTo>
                <a:close/>
              </a:path>
            </a:pathLst>
          </a:custGeom>
        </p:spPr>
        <p:style>
          <a:lnRef idx="2">
            <a:schemeClr val="lt1">
              <a:hueOff val="0"/>
              <a:satOff val="0"/>
              <a:lumOff val="0"/>
              <a:alphaOff val="0"/>
            </a:schemeClr>
          </a:lnRef>
          <a:fillRef idx="1">
            <a:schemeClr val="accent5">
              <a:shade val="50000"/>
              <a:hueOff val="0"/>
              <a:satOff val="0"/>
              <a:lumOff val="0"/>
              <a:alphaOff val="0"/>
            </a:schemeClr>
          </a:fillRef>
          <a:effectRef idx="0">
            <a:schemeClr val="accent5">
              <a:shade val="50000"/>
              <a:hueOff val="0"/>
              <a:satOff val="0"/>
              <a:lumOff val="0"/>
              <a:alphaOff val="0"/>
            </a:schemeClr>
          </a:effectRef>
          <a:fontRef idx="minor">
            <a:schemeClr val="lt1"/>
          </a:fontRef>
        </p:style>
        <p:txBody>
          <a:bodyPr spcFirstLastPara="0" vert="horz" wrap="square" lIns="50062" tIns="37362" rIns="50062" bIns="37362"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Giao </a:t>
            </a:r>
            <a:r>
              <a:rPr lang="en-US" sz="2000" kern="1200" dirty="0" err="1">
                <a:latin typeface="Times New Roman" panose="02020603050405020304" pitchFamily="18" charset="0"/>
                <a:cs typeface="Times New Roman" panose="02020603050405020304" pitchFamily="18" charset="0"/>
              </a:rPr>
              <a:t>thức</a:t>
            </a:r>
            <a:r>
              <a:rPr lang="en-US" sz="2000" kern="1200" dirty="0">
                <a:latin typeface="Times New Roman" panose="02020603050405020304" pitchFamily="18" charset="0"/>
                <a:cs typeface="Times New Roman" panose="02020603050405020304" pitchFamily="18" charset="0"/>
              </a:rPr>
              <a:t> Ethernet</a:t>
            </a:r>
          </a:p>
        </p:txBody>
      </p:sp>
      <p:sp>
        <p:nvSpPr>
          <p:cNvPr id="49" name="Freeform: Shape 48">
            <a:extLst>
              <a:ext uri="{FF2B5EF4-FFF2-40B4-BE49-F238E27FC236}">
                <a16:creationId xmlns:a16="http://schemas.microsoft.com/office/drawing/2014/main" xmlns="" id="{250223A9-D55E-2C42-DD91-B3B15145C97A}"/>
              </a:ext>
            </a:extLst>
          </p:cNvPr>
          <p:cNvSpPr/>
          <p:nvPr/>
        </p:nvSpPr>
        <p:spPr>
          <a:xfrm>
            <a:off x="1129526" y="1772722"/>
            <a:ext cx="237107" cy="281682"/>
          </a:xfrm>
          <a:custGeom>
            <a:avLst/>
            <a:gdLst/>
            <a:ahLst/>
            <a:cxnLst/>
            <a:rect l="0" t="0" r="0" b="0"/>
            <a:pathLst>
              <a:path>
                <a:moveTo>
                  <a:pt x="0" y="0"/>
                </a:moveTo>
                <a:lnTo>
                  <a:pt x="0" y="281682"/>
                </a:lnTo>
                <a:lnTo>
                  <a:pt x="237107" y="281682"/>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0" name="Freeform: Shape 49">
            <a:extLst>
              <a:ext uri="{FF2B5EF4-FFF2-40B4-BE49-F238E27FC236}">
                <a16:creationId xmlns:a16="http://schemas.microsoft.com/office/drawing/2014/main" xmlns="" id="{40397AF6-8C13-92B7-9946-8AC032E92284}"/>
              </a:ext>
            </a:extLst>
          </p:cNvPr>
          <p:cNvSpPr/>
          <p:nvPr/>
        </p:nvSpPr>
        <p:spPr>
          <a:xfrm>
            <a:off x="1366633" y="1855703"/>
            <a:ext cx="9149872" cy="397401"/>
          </a:xfrm>
          <a:custGeom>
            <a:avLst/>
            <a:gdLst>
              <a:gd name="connsiteX0" fmla="*/ 0 w 9149872"/>
              <a:gd name="connsiteY0" fmla="*/ 39740 h 397401"/>
              <a:gd name="connsiteX1" fmla="*/ 39740 w 9149872"/>
              <a:gd name="connsiteY1" fmla="*/ 0 h 397401"/>
              <a:gd name="connsiteX2" fmla="*/ 9110132 w 9149872"/>
              <a:gd name="connsiteY2" fmla="*/ 0 h 397401"/>
              <a:gd name="connsiteX3" fmla="*/ 9149872 w 9149872"/>
              <a:gd name="connsiteY3" fmla="*/ 39740 h 397401"/>
              <a:gd name="connsiteX4" fmla="*/ 9149872 w 9149872"/>
              <a:gd name="connsiteY4" fmla="*/ 357661 h 397401"/>
              <a:gd name="connsiteX5" fmla="*/ 9110132 w 9149872"/>
              <a:gd name="connsiteY5" fmla="*/ 397401 h 397401"/>
              <a:gd name="connsiteX6" fmla="*/ 39740 w 9149872"/>
              <a:gd name="connsiteY6" fmla="*/ 397401 h 397401"/>
              <a:gd name="connsiteX7" fmla="*/ 0 w 9149872"/>
              <a:gd name="connsiteY7" fmla="*/ 357661 h 397401"/>
              <a:gd name="connsiteX8" fmla="*/ 0 w 9149872"/>
              <a:gd name="connsiteY8" fmla="*/ 39740 h 39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397401">
                <a:moveTo>
                  <a:pt x="0" y="39740"/>
                </a:moveTo>
                <a:cubicBezTo>
                  <a:pt x="0" y="17792"/>
                  <a:pt x="17792" y="0"/>
                  <a:pt x="39740" y="0"/>
                </a:cubicBezTo>
                <a:lnTo>
                  <a:pt x="9110132" y="0"/>
                </a:lnTo>
                <a:cubicBezTo>
                  <a:pt x="9132080" y="0"/>
                  <a:pt x="9149872" y="17792"/>
                  <a:pt x="9149872" y="39740"/>
                </a:cubicBezTo>
                <a:lnTo>
                  <a:pt x="9149872" y="357661"/>
                </a:lnTo>
                <a:cubicBezTo>
                  <a:pt x="9149872" y="379609"/>
                  <a:pt x="9132080" y="397401"/>
                  <a:pt x="9110132" y="397401"/>
                </a:cubicBezTo>
                <a:lnTo>
                  <a:pt x="39740" y="397401"/>
                </a:lnTo>
                <a:cubicBezTo>
                  <a:pt x="17792" y="397401"/>
                  <a:pt x="0" y="379609"/>
                  <a:pt x="0" y="357661"/>
                </a:cubicBezTo>
                <a:lnTo>
                  <a:pt x="0" y="39740"/>
                </a:lnTo>
                <a:close/>
              </a:path>
            </a:pathLst>
          </a:custGeom>
        </p:spPr>
        <p:style>
          <a:lnRef idx="2">
            <a:schemeClr val="accent5">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39" tIns="37039" rIns="49739" bIns="37039"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Địa</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bị</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tham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địa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MAC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gắn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card </a:t>
            </a:r>
            <a:r>
              <a:rPr lang="en-US" sz="2000" kern="1200" dirty="0" err="1">
                <a:latin typeface="Times New Roman" panose="02020603050405020304" pitchFamily="18" charset="0"/>
                <a:cs typeface="Times New Roman" panose="02020603050405020304" pitchFamily="18" charset="0"/>
              </a:rPr>
              <a:t>mạng</a:t>
            </a:r>
            <a:endParaRPr lang="en-US" sz="2000" kern="1200" dirty="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xmlns="" id="{CB9F5304-2A46-6ACE-1751-4FDB0A8371E6}"/>
              </a:ext>
            </a:extLst>
          </p:cNvPr>
          <p:cNvSpPr/>
          <p:nvPr/>
        </p:nvSpPr>
        <p:spPr>
          <a:xfrm>
            <a:off x="1129526" y="1772722"/>
            <a:ext cx="237107" cy="778434"/>
          </a:xfrm>
          <a:custGeom>
            <a:avLst/>
            <a:gdLst/>
            <a:ahLst/>
            <a:cxnLst/>
            <a:rect l="0" t="0" r="0" b="0"/>
            <a:pathLst>
              <a:path>
                <a:moveTo>
                  <a:pt x="0" y="0"/>
                </a:moveTo>
                <a:lnTo>
                  <a:pt x="0" y="778434"/>
                </a:lnTo>
                <a:lnTo>
                  <a:pt x="237107" y="778434"/>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2" name="Freeform: Shape 51">
            <a:extLst>
              <a:ext uri="{FF2B5EF4-FFF2-40B4-BE49-F238E27FC236}">
                <a16:creationId xmlns:a16="http://schemas.microsoft.com/office/drawing/2014/main" xmlns="" id="{A1994DEF-11E9-5FA6-8223-9AA62923EA85}"/>
              </a:ext>
            </a:extLst>
          </p:cNvPr>
          <p:cNvSpPr/>
          <p:nvPr/>
        </p:nvSpPr>
        <p:spPr>
          <a:xfrm>
            <a:off x="1366633" y="2352455"/>
            <a:ext cx="9149872" cy="397401"/>
          </a:xfrm>
          <a:custGeom>
            <a:avLst/>
            <a:gdLst>
              <a:gd name="connsiteX0" fmla="*/ 0 w 9149872"/>
              <a:gd name="connsiteY0" fmla="*/ 39740 h 397401"/>
              <a:gd name="connsiteX1" fmla="*/ 39740 w 9149872"/>
              <a:gd name="connsiteY1" fmla="*/ 0 h 397401"/>
              <a:gd name="connsiteX2" fmla="*/ 9110132 w 9149872"/>
              <a:gd name="connsiteY2" fmla="*/ 0 h 397401"/>
              <a:gd name="connsiteX3" fmla="*/ 9149872 w 9149872"/>
              <a:gd name="connsiteY3" fmla="*/ 39740 h 397401"/>
              <a:gd name="connsiteX4" fmla="*/ 9149872 w 9149872"/>
              <a:gd name="connsiteY4" fmla="*/ 357661 h 397401"/>
              <a:gd name="connsiteX5" fmla="*/ 9110132 w 9149872"/>
              <a:gd name="connsiteY5" fmla="*/ 397401 h 397401"/>
              <a:gd name="connsiteX6" fmla="*/ 39740 w 9149872"/>
              <a:gd name="connsiteY6" fmla="*/ 397401 h 397401"/>
              <a:gd name="connsiteX7" fmla="*/ 0 w 9149872"/>
              <a:gd name="connsiteY7" fmla="*/ 357661 h 397401"/>
              <a:gd name="connsiteX8" fmla="*/ 0 w 9149872"/>
              <a:gd name="connsiteY8" fmla="*/ 39740 h 39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397401">
                <a:moveTo>
                  <a:pt x="0" y="39740"/>
                </a:moveTo>
                <a:cubicBezTo>
                  <a:pt x="0" y="17792"/>
                  <a:pt x="17792" y="0"/>
                  <a:pt x="39740" y="0"/>
                </a:cubicBezTo>
                <a:lnTo>
                  <a:pt x="9110132" y="0"/>
                </a:lnTo>
                <a:cubicBezTo>
                  <a:pt x="9132080" y="0"/>
                  <a:pt x="9149872" y="17792"/>
                  <a:pt x="9149872" y="39740"/>
                </a:cubicBezTo>
                <a:lnTo>
                  <a:pt x="9149872" y="357661"/>
                </a:lnTo>
                <a:cubicBezTo>
                  <a:pt x="9149872" y="379609"/>
                  <a:pt x="9132080" y="397401"/>
                  <a:pt x="9110132" y="397401"/>
                </a:cubicBezTo>
                <a:lnTo>
                  <a:pt x="39740" y="397401"/>
                </a:lnTo>
                <a:cubicBezTo>
                  <a:pt x="17792" y="397401"/>
                  <a:pt x="0" y="379609"/>
                  <a:pt x="0" y="357661"/>
                </a:cubicBezTo>
                <a:lnTo>
                  <a:pt x="0" y="39740"/>
                </a:lnTo>
                <a:close/>
              </a:path>
            </a:pathLst>
          </a:custGeom>
        </p:spPr>
        <p:style>
          <a:lnRef idx="2">
            <a:schemeClr val="accent5">
              <a:shade val="50000"/>
              <a:hueOff val="133703"/>
              <a:satOff val="3582"/>
              <a:lumOff val="157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39" tIns="37039" rIns="49739" bIns="37039"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Truyền</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dữ</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truyền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trong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cục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bộ</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địa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chỉ</a:t>
            </a:r>
            <a:r>
              <a:rPr lang="en-US" sz="2000" kern="1200" dirty="0">
                <a:latin typeface="Times New Roman" panose="02020603050405020304" pitchFamily="18" charset="0"/>
                <a:cs typeface="Times New Roman" panose="02020603050405020304" pitchFamily="18" charset="0"/>
              </a:rPr>
              <a:t> MAC</a:t>
            </a:r>
          </a:p>
        </p:txBody>
      </p:sp>
      <p:sp>
        <p:nvSpPr>
          <p:cNvPr id="53" name="Freeform: Shape 52">
            <a:extLst>
              <a:ext uri="{FF2B5EF4-FFF2-40B4-BE49-F238E27FC236}">
                <a16:creationId xmlns:a16="http://schemas.microsoft.com/office/drawing/2014/main" xmlns="" id="{F22F3287-9521-06BE-09BF-93DE9CA4A07C}"/>
              </a:ext>
            </a:extLst>
          </p:cNvPr>
          <p:cNvSpPr/>
          <p:nvPr/>
        </p:nvSpPr>
        <p:spPr>
          <a:xfrm>
            <a:off x="1129526" y="1772722"/>
            <a:ext cx="237107" cy="1354992"/>
          </a:xfrm>
          <a:custGeom>
            <a:avLst/>
            <a:gdLst/>
            <a:ahLst/>
            <a:cxnLst/>
            <a:rect l="0" t="0" r="0" b="0"/>
            <a:pathLst>
              <a:path>
                <a:moveTo>
                  <a:pt x="0" y="0"/>
                </a:moveTo>
                <a:lnTo>
                  <a:pt x="0" y="1354992"/>
                </a:lnTo>
                <a:lnTo>
                  <a:pt x="237107" y="1354992"/>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4" name="Freeform: Shape 53">
            <a:extLst>
              <a:ext uri="{FF2B5EF4-FFF2-40B4-BE49-F238E27FC236}">
                <a16:creationId xmlns:a16="http://schemas.microsoft.com/office/drawing/2014/main" xmlns="" id="{2E9B58D3-0F8F-4476-ADB6-949D917DF073}"/>
              </a:ext>
            </a:extLst>
          </p:cNvPr>
          <p:cNvSpPr/>
          <p:nvPr/>
        </p:nvSpPr>
        <p:spPr>
          <a:xfrm>
            <a:off x="1366633" y="2849207"/>
            <a:ext cx="9149872" cy="557014"/>
          </a:xfrm>
          <a:custGeom>
            <a:avLst/>
            <a:gdLst>
              <a:gd name="connsiteX0" fmla="*/ 0 w 9149872"/>
              <a:gd name="connsiteY0" fmla="*/ 55701 h 557014"/>
              <a:gd name="connsiteX1" fmla="*/ 55701 w 9149872"/>
              <a:gd name="connsiteY1" fmla="*/ 0 h 557014"/>
              <a:gd name="connsiteX2" fmla="*/ 9094171 w 9149872"/>
              <a:gd name="connsiteY2" fmla="*/ 0 h 557014"/>
              <a:gd name="connsiteX3" fmla="*/ 9149872 w 9149872"/>
              <a:gd name="connsiteY3" fmla="*/ 55701 h 557014"/>
              <a:gd name="connsiteX4" fmla="*/ 9149872 w 9149872"/>
              <a:gd name="connsiteY4" fmla="*/ 501313 h 557014"/>
              <a:gd name="connsiteX5" fmla="*/ 9094171 w 9149872"/>
              <a:gd name="connsiteY5" fmla="*/ 557014 h 557014"/>
              <a:gd name="connsiteX6" fmla="*/ 55701 w 9149872"/>
              <a:gd name="connsiteY6" fmla="*/ 557014 h 557014"/>
              <a:gd name="connsiteX7" fmla="*/ 0 w 9149872"/>
              <a:gd name="connsiteY7" fmla="*/ 501313 h 557014"/>
              <a:gd name="connsiteX8" fmla="*/ 0 w 9149872"/>
              <a:gd name="connsiteY8" fmla="*/ 55701 h 5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557014">
                <a:moveTo>
                  <a:pt x="0" y="55701"/>
                </a:moveTo>
                <a:cubicBezTo>
                  <a:pt x="0" y="24938"/>
                  <a:pt x="24938" y="0"/>
                  <a:pt x="55701" y="0"/>
                </a:cubicBezTo>
                <a:lnTo>
                  <a:pt x="9094171" y="0"/>
                </a:lnTo>
                <a:cubicBezTo>
                  <a:pt x="9124934" y="0"/>
                  <a:pt x="9149872" y="24938"/>
                  <a:pt x="9149872" y="55701"/>
                </a:cubicBezTo>
                <a:lnTo>
                  <a:pt x="9149872" y="501313"/>
                </a:lnTo>
                <a:cubicBezTo>
                  <a:pt x="9149872" y="532076"/>
                  <a:pt x="9124934" y="557014"/>
                  <a:pt x="9094171" y="557014"/>
                </a:cubicBezTo>
                <a:lnTo>
                  <a:pt x="55701" y="557014"/>
                </a:lnTo>
                <a:cubicBezTo>
                  <a:pt x="24938" y="557014"/>
                  <a:pt x="0" y="532076"/>
                  <a:pt x="0" y="501313"/>
                </a:cubicBezTo>
                <a:lnTo>
                  <a:pt x="0" y="55701"/>
                </a:lnTo>
                <a:close/>
              </a:path>
            </a:pathLst>
          </a:custGeom>
        </p:spPr>
        <p:style>
          <a:lnRef idx="2">
            <a:schemeClr val="accent5">
              <a:shade val="50000"/>
              <a:hueOff val="267407"/>
              <a:satOff val="7164"/>
              <a:lumOff val="3156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414" tIns="41714" rIns="54414" bIns="41714"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Mã</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kiểm</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tra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chuyển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kèm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kiểm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nếu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yêu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cầu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gửi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endParaRPr lang="en-US" sz="2000" kern="1200" dirty="0">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xmlns="" id="{AFB64AA6-2DE7-91DA-59AD-259BC05DE16F}"/>
              </a:ext>
            </a:extLst>
          </p:cNvPr>
          <p:cNvSpPr/>
          <p:nvPr/>
        </p:nvSpPr>
        <p:spPr>
          <a:xfrm>
            <a:off x="1129526" y="1772722"/>
            <a:ext cx="237107" cy="1931551"/>
          </a:xfrm>
          <a:custGeom>
            <a:avLst/>
            <a:gdLst/>
            <a:ahLst/>
            <a:cxnLst/>
            <a:rect l="0" t="0" r="0" b="0"/>
            <a:pathLst>
              <a:path>
                <a:moveTo>
                  <a:pt x="0" y="0"/>
                </a:moveTo>
                <a:lnTo>
                  <a:pt x="0" y="1931551"/>
                </a:lnTo>
                <a:lnTo>
                  <a:pt x="237107" y="1931551"/>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6" name="Freeform: Shape 55">
            <a:extLst>
              <a:ext uri="{FF2B5EF4-FFF2-40B4-BE49-F238E27FC236}">
                <a16:creationId xmlns:a16="http://schemas.microsoft.com/office/drawing/2014/main" xmlns="" id="{A567DB34-8D02-0584-8DDD-CB211EEBF356}"/>
              </a:ext>
            </a:extLst>
          </p:cNvPr>
          <p:cNvSpPr/>
          <p:nvPr/>
        </p:nvSpPr>
        <p:spPr>
          <a:xfrm>
            <a:off x="1366633" y="3505572"/>
            <a:ext cx="9149872" cy="397401"/>
          </a:xfrm>
          <a:custGeom>
            <a:avLst/>
            <a:gdLst>
              <a:gd name="connsiteX0" fmla="*/ 0 w 9149872"/>
              <a:gd name="connsiteY0" fmla="*/ 39740 h 397401"/>
              <a:gd name="connsiteX1" fmla="*/ 39740 w 9149872"/>
              <a:gd name="connsiteY1" fmla="*/ 0 h 397401"/>
              <a:gd name="connsiteX2" fmla="*/ 9110132 w 9149872"/>
              <a:gd name="connsiteY2" fmla="*/ 0 h 397401"/>
              <a:gd name="connsiteX3" fmla="*/ 9149872 w 9149872"/>
              <a:gd name="connsiteY3" fmla="*/ 39740 h 397401"/>
              <a:gd name="connsiteX4" fmla="*/ 9149872 w 9149872"/>
              <a:gd name="connsiteY4" fmla="*/ 357661 h 397401"/>
              <a:gd name="connsiteX5" fmla="*/ 9110132 w 9149872"/>
              <a:gd name="connsiteY5" fmla="*/ 397401 h 397401"/>
              <a:gd name="connsiteX6" fmla="*/ 39740 w 9149872"/>
              <a:gd name="connsiteY6" fmla="*/ 397401 h 397401"/>
              <a:gd name="connsiteX7" fmla="*/ 0 w 9149872"/>
              <a:gd name="connsiteY7" fmla="*/ 357661 h 397401"/>
              <a:gd name="connsiteX8" fmla="*/ 0 w 9149872"/>
              <a:gd name="connsiteY8" fmla="*/ 39740 h 39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397401">
                <a:moveTo>
                  <a:pt x="0" y="39740"/>
                </a:moveTo>
                <a:cubicBezTo>
                  <a:pt x="0" y="17792"/>
                  <a:pt x="17792" y="0"/>
                  <a:pt x="39740" y="0"/>
                </a:cubicBezTo>
                <a:lnTo>
                  <a:pt x="9110132" y="0"/>
                </a:lnTo>
                <a:cubicBezTo>
                  <a:pt x="9132080" y="0"/>
                  <a:pt x="9149872" y="17792"/>
                  <a:pt x="9149872" y="39740"/>
                </a:cubicBezTo>
                <a:lnTo>
                  <a:pt x="9149872" y="357661"/>
                </a:lnTo>
                <a:cubicBezTo>
                  <a:pt x="9149872" y="379609"/>
                  <a:pt x="9132080" y="397401"/>
                  <a:pt x="9110132" y="397401"/>
                </a:cubicBezTo>
                <a:lnTo>
                  <a:pt x="39740" y="397401"/>
                </a:lnTo>
                <a:cubicBezTo>
                  <a:pt x="17792" y="397401"/>
                  <a:pt x="0" y="379609"/>
                  <a:pt x="0" y="357661"/>
                </a:cubicBezTo>
                <a:lnTo>
                  <a:pt x="0" y="39740"/>
                </a:lnTo>
                <a:close/>
              </a:path>
            </a:pathLst>
          </a:custGeom>
        </p:spPr>
        <p:style>
          <a:lnRef idx="2">
            <a:schemeClr val="accent5">
              <a:shade val="50000"/>
              <a:hueOff val="267407"/>
              <a:satOff val="7164"/>
              <a:lumOff val="3156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39" tIns="37039" rIns="49739" bIns="37039"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Khung</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truyền</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dữ</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truyền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theo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gói</a:t>
            </a:r>
            <a:r>
              <a:rPr lang="en-US" sz="2000" kern="1200" dirty="0">
                <a:latin typeface="Times New Roman" panose="02020603050405020304" pitchFamily="18" charset="0"/>
                <a:cs typeface="Times New Roman" panose="02020603050405020304" pitchFamily="18" charset="0"/>
              </a:rPr>
              <a:t> (frame)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độ</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định</a:t>
            </a:r>
            <a:endParaRPr lang="en-US" sz="2000" kern="1200" dirty="0">
              <a:latin typeface="Times New Roman" panose="02020603050405020304" pitchFamily="18" charset="0"/>
              <a:cs typeface="Times New Roman" panose="02020603050405020304" pitchFamily="18" charset="0"/>
            </a:endParaRPr>
          </a:p>
        </p:txBody>
      </p:sp>
      <p:sp>
        <p:nvSpPr>
          <p:cNvPr id="57" name="Freeform: Shape 56">
            <a:extLst>
              <a:ext uri="{FF2B5EF4-FFF2-40B4-BE49-F238E27FC236}">
                <a16:creationId xmlns:a16="http://schemas.microsoft.com/office/drawing/2014/main" xmlns="" id="{E46FDA0F-6423-E24A-3F03-29C2E3E9740A}"/>
              </a:ext>
            </a:extLst>
          </p:cNvPr>
          <p:cNvSpPr/>
          <p:nvPr/>
        </p:nvSpPr>
        <p:spPr>
          <a:xfrm>
            <a:off x="1129526" y="1772722"/>
            <a:ext cx="237107" cy="2502146"/>
          </a:xfrm>
          <a:custGeom>
            <a:avLst/>
            <a:gdLst/>
            <a:ahLst/>
            <a:cxnLst/>
            <a:rect l="0" t="0" r="0" b="0"/>
            <a:pathLst>
              <a:path>
                <a:moveTo>
                  <a:pt x="0" y="0"/>
                </a:moveTo>
                <a:lnTo>
                  <a:pt x="0" y="2502146"/>
                </a:lnTo>
                <a:lnTo>
                  <a:pt x="237107" y="2502146"/>
                </a:lnTo>
              </a:path>
            </a:pathLst>
          </a:custGeom>
          <a:noFill/>
        </p:spPr>
        <p:style>
          <a:lnRef idx="2">
            <a:schemeClr val="accent5">
              <a:tint val="90000"/>
              <a:hueOff val="0"/>
              <a:satOff val="0"/>
              <a:lumOff val="0"/>
              <a:alphaOff val="0"/>
            </a:schemeClr>
          </a:lnRef>
          <a:fillRef idx="0">
            <a:scrgbClr r="0" g="0" b="0"/>
          </a:fillRef>
          <a:effectRef idx="0">
            <a:schemeClr val="accent5">
              <a:tint val="90000"/>
              <a:hueOff val="0"/>
              <a:satOff val="0"/>
              <a:lumOff val="0"/>
              <a:alphaOff val="0"/>
            </a:schemeClr>
          </a:effectRef>
          <a:fontRef idx="minor">
            <a:schemeClr val="tx1">
              <a:hueOff val="0"/>
              <a:satOff val="0"/>
              <a:lumOff val="0"/>
              <a:alphaOff val="0"/>
            </a:schemeClr>
          </a:fontRef>
        </p:style>
      </p:sp>
      <p:sp>
        <p:nvSpPr>
          <p:cNvPr id="58" name="Freeform: Shape 57">
            <a:extLst>
              <a:ext uri="{FF2B5EF4-FFF2-40B4-BE49-F238E27FC236}">
                <a16:creationId xmlns:a16="http://schemas.microsoft.com/office/drawing/2014/main" xmlns="" id="{094B8443-7028-C7C8-2842-E6FB549E77E5}"/>
              </a:ext>
            </a:extLst>
          </p:cNvPr>
          <p:cNvSpPr/>
          <p:nvPr/>
        </p:nvSpPr>
        <p:spPr>
          <a:xfrm>
            <a:off x="1366633" y="4002324"/>
            <a:ext cx="9149872" cy="545088"/>
          </a:xfrm>
          <a:custGeom>
            <a:avLst/>
            <a:gdLst>
              <a:gd name="connsiteX0" fmla="*/ 0 w 9149872"/>
              <a:gd name="connsiteY0" fmla="*/ 54509 h 545088"/>
              <a:gd name="connsiteX1" fmla="*/ 54509 w 9149872"/>
              <a:gd name="connsiteY1" fmla="*/ 0 h 545088"/>
              <a:gd name="connsiteX2" fmla="*/ 9095363 w 9149872"/>
              <a:gd name="connsiteY2" fmla="*/ 0 h 545088"/>
              <a:gd name="connsiteX3" fmla="*/ 9149872 w 9149872"/>
              <a:gd name="connsiteY3" fmla="*/ 54509 h 545088"/>
              <a:gd name="connsiteX4" fmla="*/ 9149872 w 9149872"/>
              <a:gd name="connsiteY4" fmla="*/ 490579 h 545088"/>
              <a:gd name="connsiteX5" fmla="*/ 9095363 w 9149872"/>
              <a:gd name="connsiteY5" fmla="*/ 545088 h 545088"/>
              <a:gd name="connsiteX6" fmla="*/ 54509 w 9149872"/>
              <a:gd name="connsiteY6" fmla="*/ 545088 h 545088"/>
              <a:gd name="connsiteX7" fmla="*/ 0 w 9149872"/>
              <a:gd name="connsiteY7" fmla="*/ 490579 h 545088"/>
              <a:gd name="connsiteX8" fmla="*/ 0 w 9149872"/>
              <a:gd name="connsiteY8" fmla="*/ 54509 h 5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872" h="545088">
                <a:moveTo>
                  <a:pt x="0" y="54509"/>
                </a:moveTo>
                <a:cubicBezTo>
                  <a:pt x="0" y="24405"/>
                  <a:pt x="24405" y="0"/>
                  <a:pt x="54509" y="0"/>
                </a:cubicBezTo>
                <a:lnTo>
                  <a:pt x="9095363" y="0"/>
                </a:lnTo>
                <a:cubicBezTo>
                  <a:pt x="9125467" y="0"/>
                  <a:pt x="9149872" y="24405"/>
                  <a:pt x="9149872" y="54509"/>
                </a:cubicBezTo>
                <a:lnTo>
                  <a:pt x="9149872" y="490579"/>
                </a:lnTo>
                <a:cubicBezTo>
                  <a:pt x="9149872" y="520683"/>
                  <a:pt x="9125467" y="545088"/>
                  <a:pt x="9095363" y="545088"/>
                </a:cubicBezTo>
                <a:lnTo>
                  <a:pt x="54509" y="545088"/>
                </a:lnTo>
                <a:cubicBezTo>
                  <a:pt x="24405" y="545088"/>
                  <a:pt x="0" y="520683"/>
                  <a:pt x="0" y="490579"/>
                </a:cubicBezTo>
                <a:lnTo>
                  <a:pt x="0" y="54509"/>
                </a:lnTo>
                <a:close/>
              </a:path>
            </a:pathLst>
          </a:custGeom>
        </p:spPr>
        <p:style>
          <a:lnRef idx="2">
            <a:schemeClr val="accent5">
              <a:shade val="50000"/>
              <a:hueOff val="133703"/>
              <a:satOff val="3582"/>
              <a:lumOff val="157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065" tIns="41365" rIns="54065" bIns="41365" numCol="1" spcCol="1270" anchor="ctr" anchorCtr="0">
            <a:noAutofit/>
          </a:bodyPr>
          <a:lstStyle/>
          <a:p>
            <a:pPr marL="0" lvl="0" indent="0" algn="just"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Xử</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lí</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xung</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đột</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tín</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hiệu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kiểm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đường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truyền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hay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trước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bắt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đầu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truyền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endParaRPr lang="en-US" sz="2000" kern="1200" dirty="0">
              <a:latin typeface="Times New Roman" panose="02020603050405020304" pitchFamily="18" charset="0"/>
              <a:cs typeface="Times New Roman" panose="02020603050405020304" pitchFamily="18" charset="0"/>
            </a:endParaRPr>
          </a:p>
        </p:txBody>
      </p:sp>
      <p:pic>
        <p:nvPicPr>
          <p:cNvPr id="38" name="Graphic 37" descr="Computer with solid fill">
            <a:extLst>
              <a:ext uri="{FF2B5EF4-FFF2-40B4-BE49-F238E27FC236}">
                <a16:creationId xmlns:a16="http://schemas.microsoft.com/office/drawing/2014/main" xmlns="" id="{6D260418-1E41-6029-C362-B2DAEBB07841}"/>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378" b="18820"/>
          <a:stretch/>
        </p:blipFill>
        <p:spPr>
          <a:xfrm>
            <a:off x="1029587" y="5223646"/>
            <a:ext cx="1243737" cy="781089"/>
          </a:xfrm>
          <a:prstGeom prst="rect">
            <a:avLst/>
          </a:prstGeom>
        </p:spPr>
      </p:pic>
      <p:pic>
        <p:nvPicPr>
          <p:cNvPr id="39" name="Picture 38">
            <a:extLst>
              <a:ext uri="{FF2B5EF4-FFF2-40B4-BE49-F238E27FC236}">
                <a16:creationId xmlns:a16="http://schemas.microsoft.com/office/drawing/2014/main" xmlns="" id="{07D62706-898B-8AF4-4CFA-24CA3BB48461}"/>
              </a:ext>
            </a:extLst>
          </p:cNvPr>
          <p:cNvPicPr>
            <a:picLocks noChangeAspect="1"/>
          </p:cNvPicPr>
          <p:nvPr/>
        </p:nvPicPr>
        <p:blipFill>
          <a:blip r:embed="rId5"/>
          <a:stretch>
            <a:fillRect/>
          </a:stretch>
        </p:blipFill>
        <p:spPr>
          <a:xfrm>
            <a:off x="5073376" y="5287718"/>
            <a:ext cx="2120664" cy="615109"/>
          </a:xfrm>
          <a:prstGeom prst="rect">
            <a:avLst/>
          </a:prstGeom>
        </p:spPr>
      </p:pic>
      <p:cxnSp>
        <p:nvCxnSpPr>
          <p:cNvPr id="41" name="Straight Connector 40">
            <a:extLst>
              <a:ext uri="{FF2B5EF4-FFF2-40B4-BE49-F238E27FC236}">
                <a16:creationId xmlns:a16="http://schemas.microsoft.com/office/drawing/2014/main" xmlns="" id="{6FC8D024-703B-8156-F6A3-ACF8F3AED0C9}"/>
              </a:ext>
            </a:extLst>
          </p:cNvPr>
          <p:cNvCxnSpPr>
            <a:cxnSpLocks/>
            <a:endCxn id="39" idx="1"/>
          </p:cNvCxnSpPr>
          <p:nvPr/>
        </p:nvCxnSpPr>
        <p:spPr>
          <a:xfrm>
            <a:off x="2242368" y="5595272"/>
            <a:ext cx="283100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3256BA6-A4CC-8ADA-7D6D-AD4C8A497E47}"/>
              </a:ext>
            </a:extLst>
          </p:cNvPr>
          <p:cNvCxnSpPr>
            <a:cxnSpLocks/>
          </p:cNvCxnSpPr>
          <p:nvPr/>
        </p:nvCxnSpPr>
        <p:spPr>
          <a:xfrm>
            <a:off x="7163084" y="5571313"/>
            <a:ext cx="283100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tar: 4 Points 2">
            <a:extLst>
              <a:ext uri="{FF2B5EF4-FFF2-40B4-BE49-F238E27FC236}">
                <a16:creationId xmlns:a16="http://schemas.microsoft.com/office/drawing/2014/main" xmlns="" id="{1CEA608E-E1B1-7724-315D-E570654EB5F1}"/>
              </a:ext>
            </a:extLst>
          </p:cNvPr>
          <p:cNvSpPr/>
          <p:nvPr/>
        </p:nvSpPr>
        <p:spPr>
          <a:xfrm rot="2757289">
            <a:off x="2215559" y="5312457"/>
            <a:ext cx="342083" cy="31031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42B63625-7C66-65A0-3AAE-160E5DBA8CFD}"/>
              </a:ext>
            </a:extLst>
          </p:cNvPr>
          <p:cNvSpPr/>
          <p:nvPr/>
        </p:nvSpPr>
        <p:spPr>
          <a:xfrm>
            <a:off x="8375984" y="5302743"/>
            <a:ext cx="324760" cy="260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9CC48BA-FC80-F0A0-EE75-409A43322993}"/>
              </a:ext>
            </a:extLst>
          </p:cNvPr>
          <p:cNvSpPr/>
          <p:nvPr/>
        </p:nvSpPr>
        <p:spPr>
          <a:xfrm>
            <a:off x="8010974" y="5302743"/>
            <a:ext cx="324760" cy="260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E057E566-FE6F-9FCA-2334-DF4E0F65E4A7}"/>
              </a:ext>
            </a:extLst>
          </p:cNvPr>
          <p:cNvSpPr/>
          <p:nvPr/>
        </p:nvSpPr>
        <p:spPr>
          <a:xfrm>
            <a:off x="2977940" y="5316770"/>
            <a:ext cx="324760" cy="260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28C97D4-CE00-1D72-A125-01BC7BA44FBA}"/>
              </a:ext>
            </a:extLst>
          </p:cNvPr>
          <p:cNvSpPr/>
          <p:nvPr/>
        </p:nvSpPr>
        <p:spPr>
          <a:xfrm>
            <a:off x="2612930" y="5316770"/>
            <a:ext cx="324760" cy="260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E4C47855-B582-74DE-ECDC-26B4FA0754F6}"/>
              </a:ext>
            </a:extLst>
          </p:cNvPr>
          <p:cNvSpPr/>
          <p:nvPr/>
        </p:nvSpPr>
        <p:spPr>
          <a:xfrm>
            <a:off x="2246345" y="5316770"/>
            <a:ext cx="324760" cy="260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43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grpId="1" nodeType="clickEffect">
                                  <p:stCondLst>
                                    <p:cond delay="0"/>
                                  </p:stCondLst>
                                  <p:childTnLst>
                                    <p:animMotion origin="layout" path="M -3.125E-6 -2.22222E-6 L 0.45065 -2.22222E-6 " pathEditMode="relative" rAng="0" ptsTypes="AA">
                                      <p:cBhvr>
                                        <p:cTn id="27" dur="1000" fill="hold"/>
                                        <p:tgtEl>
                                          <p:spTgt spid="3"/>
                                        </p:tgtEl>
                                        <p:attrNameLst>
                                          <p:attrName>ppt_x</p:attrName>
                                          <p:attrName>ppt_y</p:attrName>
                                        </p:attrNameLst>
                                      </p:cBhvr>
                                      <p:rCtr x="22526" y="0"/>
                                    </p:animMotion>
                                  </p:childTnLst>
                                </p:cTn>
                              </p:par>
                            </p:childTnLst>
                          </p:cTn>
                        </p:par>
                      </p:childTnLst>
                    </p:cTn>
                  </p:par>
                  <p:par>
                    <p:cTn id="28" fill="hold">
                      <p:stCondLst>
                        <p:cond delay="indefinite"/>
                      </p:stCondLst>
                      <p:childTnLst>
                        <p:par>
                          <p:cTn id="29" fill="hold">
                            <p:stCondLst>
                              <p:cond delay="0"/>
                            </p:stCondLst>
                            <p:childTnLst>
                              <p:par>
                                <p:cTn id="30" presetID="35" presetClass="path" presetSubtype="0" accel="50000" decel="50000" fill="hold" grpId="2" nodeType="clickEffect">
                                  <p:stCondLst>
                                    <p:cond delay="0"/>
                                  </p:stCondLst>
                                  <p:childTnLst>
                                    <p:animMotion origin="layout" path="M 0.45065 -2.22222E-6 L 4.58333E-6 -2.22222E-6 " pathEditMode="relative" rAng="0" ptsTypes="AA">
                                      <p:cBhvr>
                                        <p:cTn id="31" dur="1000" fill="hold"/>
                                        <p:tgtEl>
                                          <p:spTgt spid="3"/>
                                        </p:tgtEl>
                                        <p:attrNameLst>
                                          <p:attrName>ppt_x</p:attrName>
                                          <p:attrName>ppt_y</p:attrName>
                                        </p:attrNameLst>
                                      </p:cBhvr>
                                      <p:rCtr x="-22461" y="0"/>
                                    </p:animMotion>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grpId="3" nodeType="clickEffect">
                                  <p:stCondLst>
                                    <p:cond delay="0"/>
                                  </p:stCondLst>
                                  <p:childTnLst>
                                    <p:animMotion origin="layout" path="M -3.125E-6 -2.22222E-6 L 0.61745 -2.22222E-6 " pathEditMode="relative" rAng="0" ptsTypes="AA">
                                      <p:cBhvr>
                                        <p:cTn id="43" dur="1000" fill="hold"/>
                                        <p:tgtEl>
                                          <p:spTgt spid="3"/>
                                        </p:tgtEl>
                                        <p:attrNameLst>
                                          <p:attrName>ppt_x</p:attrName>
                                          <p:attrName>ppt_y</p:attrName>
                                        </p:attrNameLst>
                                      </p:cBhvr>
                                      <p:rCtr x="30872" y="0"/>
                                    </p:animMotion>
                                  </p:childTnLst>
                                </p:cTn>
                              </p:par>
                            </p:childTnLst>
                          </p:cTn>
                        </p:par>
                        <p:par>
                          <p:cTn id="44" fill="hold">
                            <p:stCondLst>
                              <p:cond delay="1000"/>
                            </p:stCondLst>
                            <p:childTnLst>
                              <p:par>
                                <p:cTn id="45" presetID="35" presetClass="path" presetSubtype="0" accel="50000" decel="50000" fill="hold" grpId="4" nodeType="afterEffect">
                                  <p:stCondLst>
                                    <p:cond delay="0"/>
                                  </p:stCondLst>
                                  <p:childTnLst>
                                    <p:animMotion origin="layout" path="M 0.61745 -2.22222E-6 L -3.75E-6 -2.22222E-6 " pathEditMode="relative" rAng="0" ptsTypes="AA">
                                      <p:cBhvr>
                                        <p:cTn id="46" dur="1000" fill="hold"/>
                                        <p:tgtEl>
                                          <p:spTgt spid="3"/>
                                        </p:tgtEl>
                                        <p:attrNameLst>
                                          <p:attrName>ppt_x</p:attrName>
                                          <p:attrName>ppt_y</p:attrName>
                                        </p:attrNameLst>
                                      </p:cBhvr>
                                      <p:rCtr x="-31172" y="0"/>
                                    </p:animMotion>
                                  </p:childTnLst>
                                </p:cTn>
                              </p:par>
                            </p:childTnLst>
                          </p:cTn>
                        </p:par>
                        <p:par>
                          <p:cTn id="47" fill="hold">
                            <p:stCondLst>
                              <p:cond delay="2000"/>
                            </p:stCondLst>
                            <p:childTnLst>
                              <p:par>
                                <p:cTn id="48" presetID="10" presetClass="exit" presetSubtype="0" fill="hold" grpId="5" nodeType="after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63" presetClass="path" presetSubtype="0" accel="50000" decel="50000" fill="hold" grpId="1" nodeType="clickEffect">
                                  <p:stCondLst>
                                    <p:cond delay="0"/>
                                  </p:stCondLst>
                                  <p:childTnLst>
                                    <p:animMotion origin="layout" path="M -2.08333E-6 -2.96296E-6 L 0.5474 -0.00254 " pathEditMode="relative" rAng="0" ptsTypes="AA">
                                      <p:cBhvr>
                                        <p:cTn id="65" dur="1000" fill="hold"/>
                                        <p:tgtEl>
                                          <p:spTgt spid="6"/>
                                        </p:tgtEl>
                                        <p:attrNameLst>
                                          <p:attrName>ppt_x</p:attrName>
                                          <p:attrName>ppt_y</p:attrName>
                                        </p:attrNameLst>
                                      </p:cBhvr>
                                      <p:rCtr x="27370" y="-139"/>
                                    </p:animMotion>
                                  </p:childTnLst>
                                </p:cTn>
                              </p:par>
                              <p:par>
                                <p:cTn id="66" presetID="63" presetClass="path" presetSubtype="0" accel="50000" decel="50000" fill="hold" grpId="1" nodeType="withEffect">
                                  <p:stCondLst>
                                    <p:cond delay="250"/>
                                  </p:stCondLst>
                                  <p:childTnLst>
                                    <p:animMotion origin="layout" path="M -4.16667E-6 -2.96296E-6 L 0.5474 -0.00254 " pathEditMode="relative" rAng="0" ptsTypes="AA">
                                      <p:cBhvr>
                                        <p:cTn id="67" dur="1000" fill="hold"/>
                                        <p:tgtEl>
                                          <p:spTgt spid="7"/>
                                        </p:tgtEl>
                                        <p:attrNameLst>
                                          <p:attrName>ppt_x</p:attrName>
                                          <p:attrName>ppt_y</p:attrName>
                                        </p:attrNameLst>
                                      </p:cBhvr>
                                      <p:rCtr x="27370" y="-139"/>
                                    </p:animMotion>
                                  </p:childTnLst>
                                </p:cTn>
                              </p:par>
                              <p:par>
                                <p:cTn id="68" presetID="63" presetClass="path" presetSubtype="0" accel="50000" decel="50000" fill="hold" grpId="1" nodeType="withEffect">
                                  <p:stCondLst>
                                    <p:cond delay="500"/>
                                  </p:stCondLst>
                                  <p:childTnLst>
                                    <p:animMotion origin="layout" path="M 3.95833E-6 -2.96296E-6 L 0.54739 -0.00254 " pathEditMode="relative" rAng="0" ptsTypes="AA">
                                      <p:cBhvr>
                                        <p:cTn id="69" dur="1000" fill="hold"/>
                                        <p:tgtEl>
                                          <p:spTgt spid="9"/>
                                        </p:tgtEl>
                                        <p:attrNameLst>
                                          <p:attrName>ppt_x</p:attrName>
                                          <p:attrName>ppt_y</p:attrName>
                                        </p:attrNameLst>
                                      </p:cBhvr>
                                      <p:rCtr x="27370"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3" grpId="0" animBg="1"/>
      <p:bldP spid="3" grpId="1" animBg="1"/>
      <p:bldP spid="3" grpId="2" animBg="1"/>
      <p:bldP spid="3" grpId="3" animBg="1"/>
      <p:bldP spid="3" grpId="4" animBg="1"/>
      <p:bldP spid="3" grpId="5"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D5240A9-9077-BAC6-AC1E-E4B19712B403}"/>
              </a:ext>
            </a:extLst>
          </p:cNvPr>
          <p:cNvSpPr/>
          <p:nvPr/>
        </p:nvSpPr>
        <p:spPr>
          <a:xfrm>
            <a:off x="568536" y="131888"/>
            <a:ext cx="3334161"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THỨC MẠNG</a:t>
            </a:r>
          </a:p>
        </p:txBody>
      </p:sp>
      <p:sp>
        <p:nvSpPr>
          <p:cNvPr id="12" name="Rectangle 11">
            <a:extLst>
              <a:ext uri="{FF2B5EF4-FFF2-40B4-BE49-F238E27FC236}">
                <a16:creationId xmlns:a16="http://schemas.microsoft.com/office/drawing/2014/main" xmlns=""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5" name="Freeform: Shape 34">
            <a:extLst>
              <a:ext uri="{FF2B5EF4-FFF2-40B4-BE49-F238E27FC236}">
                <a16:creationId xmlns:a16="http://schemas.microsoft.com/office/drawing/2014/main" xmlns="" id="{9E78CE5D-E4B4-0F36-9A70-3C0FECB53342}"/>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95EE729E-349E-B315-E8E0-9E4FB714D09E}"/>
              </a:ext>
            </a:extLst>
          </p:cNvPr>
          <p:cNvSpPr/>
          <p:nvPr/>
        </p:nvSpPr>
        <p:spPr>
          <a:xfrm>
            <a:off x="888613" y="752677"/>
            <a:ext cx="2872682"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Giao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endParaRPr lang="en-US" sz="2400" kern="1200" dirty="0"/>
          </a:p>
        </p:txBody>
      </p:sp>
      <p:pic>
        <p:nvPicPr>
          <p:cNvPr id="3" name="Graphic 2" descr="Right pointing backhand index with solid fill">
            <a:extLst>
              <a:ext uri="{FF2B5EF4-FFF2-40B4-BE49-F238E27FC236}">
                <a16:creationId xmlns:a16="http://schemas.microsoft.com/office/drawing/2014/main" xmlns="" id="{C92E9FED-5E81-BB36-A10D-3EA74765C6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88612" y="1595421"/>
            <a:ext cx="742361" cy="742361"/>
          </a:xfrm>
          <a:prstGeom prst="rect">
            <a:avLst/>
          </a:prstGeom>
        </p:spPr>
      </p:pic>
      <p:cxnSp>
        <p:nvCxnSpPr>
          <p:cNvPr id="4" name="Straight Connector 3">
            <a:extLst>
              <a:ext uri="{FF2B5EF4-FFF2-40B4-BE49-F238E27FC236}">
                <a16:creationId xmlns:a16="http://schemas.microsoft.com/office/drawing/2014/main" xmlns="" id="{0ADF9E98-7C56-4B35-A869-D6509160B191}"/>
              </a:ext>
            </a:extLst>
          </p:cNvPr>
          <p:cNvCxnSpPr>
            <a:cxnSpLocks/>
          </p:cNvCxnSpPr>
          <p:nvPr/>
        </p:nvCxnSpPr>
        <p:spPr>
          <a:xfrm>
            <a:off x="1722821" y="1595421"/>
            <a:ext cx="0" cy="13174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xmlns="" id="{5A1BDF3C-BC59-2F7E-35FB-E3239D1C3A63}"/>
              </a:ext>
            </a:extLst>
          </p:cNvPr>
          <p:cNvSpPr/>
          <p:nvPr/>
        </p:nvSpPr>
        <p:spPr>
          <a:xfrm>
            <a:off x="1814670" y="1356103"/>
            <a:ext cx="9365520" cy="1752954"/>
          </a:xfrm>
          <a:custGeom>
            <a:avLst/>
            <a:gdLst>
              <a:gd name="connsiteX0" fmla="*/ 0 w 3975077"/>
              <a:gd name="connsiteY0" fmla="*/ 0 h 1241955"/>
              <a:gd name="connsiteX1" fmla="*/ 3975077 w 3975077"/>
              <a:gd name="connsiteY1" fmla="*/ 0 h 1241955"/>
              <a:gd name="connsiteX2" fmla="*/ 3975077 w 3975077"/>
              <a:gd name="connsiteY2" fmla="*/ 1241955 h 1241955"/>
              <a:gd name="connsiteX3" fmla="*/ 0 w 3975077"/>
              <a:gd name="connsiteY3" fmla="*/ 1241955 h 1241955"/>
              <a:gd name="connsiteX4" fmla="*/ 0 w 3975077"/>
              <a:gd name="connsiteY4" fmla="*/ 0 h 1241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077" h="1241955">
                <a:moveTo>
                  <a:pt x="0" y="0"/>
                </a:moveTo>
                <a:lnTo>
                  <a:pt x="3975077" y="0"/>
                </a:lnTo>
                <a:lnTo>
                  <a:pt x="3975077" y="1241955"/>
                </a:lnTo>
                <a:lnTo>
                  <a:pt x="0" y="12419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Giao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hợp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qui </a:t>
            </a:r>
            <a:r>
              <a:rPr lang="en-US" sz="2400" kern="1200" dirty="0" err="1">
                <a:latin typeface="Times New Roman" panose="02020603050405020304" pitchFamily="18" charset="0"/>
                <a:cs typeface="Times New Roman" panose="02020603050405020304" pitchFamily="18" charset="0"/>
              </a:rPr>
              <a:t>định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liệu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tượng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tham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a:t>
            </a:r>
          </a:p>
          <a:p>
            <a:pPr algn="just" defTabSz="1066800">
              <a:lnSpc>
                <a:spcPct val="90000"/>
              </a:lnSpc>
              <a:spcBef>
                <a:spcPct val="0"/>
              </a:spcBef>
              <a:spcAft>
                <a:spcPct val="350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qui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endParaRPr lang="en-US" sz="2400" kern="1200" dirty="0">
              <a:latin typeface="Times New Roman" panose="02020603050405020304" pitchFamily="18" charset="0"/>
              <a:cs typeface="Times New Roman" panose="02020603050405020304" pitchFamily="18" charset="0"/>
            </a:endParaRPr>
          </a:p>
        </p:txBody>
      </p:sp>
      <p:pic>
        <p:nvPicPr>
          <p:cNvPr id="9" name="Picture 8" descr="A computer hardware diagram with a few boxes&#10;&#10;Description automatically generated with medium confidence">
            <a:extLst>
              <a:ext uri="{FF2B5EF4-FFF2-40B4-BE49-F238E27FC236}">
                <a16:creationId xmlns:a16="http://schemas.microsoft.com/office/drawing/2014/main" xmlns="" id="{7EBEDAD3-939B-A9E0-24B3-4F3D5A86B016}"/>
              </a:ext>
            </a:extLst>
          </p:cNvPr>
          <p:cNvPicPr>
            <a:picLocks noChangeAspect="1"/>
          </p:cNvPicPr>
          <p:nvPr/>
        </p:nvPicPr>
        <p:blipFill rotWithShape="1">
          <a:blip r:embed="rId5">
            <a:extLst>
              <a:ext uri="{28A0092B-C50C-407E-A947-70E740481C1C}">
                <a14:useLocalDpi xmlns:a14="http://schemas.microsoft.com/office/drawing/2010/main" val="0"/>
              </a:ext>
            </a:extLst>
          </a:blip>
          <a:srcRect t="22382" b="28769"/>
          <a:stretch/>
        </p:blipFill>
        <p:spPr>
          <a:xfrm>
            <a:off x="1722821" y="3343752"/>
            <a:ext cx="9156535" cy="2516005"/>
          </a:xfrm>
          <a:prstGeom prst="rect">
            <a:avLst/>
          </a:prstGeom>
        </p:spPr>
      </p:pic>
    </p:spTree>
    <p:extLst>
      <p:ext uri="{BB962C8B-B14F-4D97-AF65-F5344CB8AC3E}">
        <p14:creationId xmlns:p14="http://schemas.microsoft.com/office/powerpoint/2010/main" val="170343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iterate type="lt">
                                    <p:tmPct val="10000"/>
                                  </p:iterate>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iterate type="lt">
                                    <p:tmPct val="10000"/>
                                  </p:iterate>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5428</TotalTime>
  <Words>2633</Words>
  <Application>Microsoft Office PowerPoint</Application>
  <PresentationFormat>Custom</PresentationFormat>
  <Paragraphs>330</Paragraphs>
  <Slides>31</Slides>
  <Notes>0</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DamDH</dc:creator>
  <cp:lastModifiedBy>Asus</cp:lastModifiedBy>
  <cp:revision>73</cp:revision>
  <dcterms:created xsi:type="dcterms:W3CDTF">2024-05-04T17:09:24Z</dcterms:created>
  <dcterms:modified xsi:type="dcterms:W3CDTF">2025-02-18T02:55:20Z</dcterms:modified>
</cp:coreProperties>
</file>