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79" r:id="rId4"/>
    <p:sldId id="262" r:id="rId5"/>
    <p:sldId id="263" r:id="rId6"/>
    <p:sldId id="288" r:id="rId7"/>
    <p:sldId id="287" r:id="rId8"/>
    <p:sldId id="286" r:id="rId9"/>
    <p:sldId id="268" r:id="rId10"/>
    <p:sldId id="272" r:id="rId11"/>
    <p:sldId id="290" r:id="rId12"/>
    <p:sldId id="284" r:id="rId13"/>
    <p:sldId id="285" r:id="rId14"/>
    <p:sldId id="256" r:id="rId15"/>
    <p:sldId id="291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CC"/>
    <a:srgbClr val="00FF00"/>
    <a:srgbClr val="3FCE5A"/>
    <a:srgbClr val="37FF91"/>
    <a:srgbClr val="00E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4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525600" y="3598100"/>
            <a:ext cx="11916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46567" y="-275067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203900" y="1813400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3119467" y="324833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51633" y="3118200"/>
            <a:ext cx="10816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204900" y="5533267"/>
            <a:ext cx="16104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754400" y="5147967"/>
            <a:ext cx="7340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584767" y="3990700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10326467" y="560633"/>
            <a:ext cx="7340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1786000" y="1359700"/>
            <a:ext cx="5300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1060467" y="-428167"/>
            <a:ext cx="9888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35333" y="21551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905467" y="110833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10750433" y="918500"/>
            <a:ext cx="5996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4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478600" y="2925867"/>
            <a:ext cx="31296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264600" y="-4281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264600" y="560633"/>
            <a:ext cx="8768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569401" y="876633"/>
            <a:ext cx="11292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1183533" y="5523067"/>
            <a:ext cx="16104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204900" y="6399467"/>
            <a:ext cx="7340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563367" y="22626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10459000" y="8257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10020667" y="-96667"/>
            <a:ext cx="5300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11535333" y="1374467"/>
            <a:ext cx="4064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10797200" y="223267"/>
            <a:ext cx="9888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193000" y="2005833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74167" y="3130300"/>
            <a:ext cx="27208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406833" y="-285933"/>
            <a:ext cx="10204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11376800" y="1215933"/>
            <a:ext cx="7236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74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558800" y="-2108200"/>
            <a:ext cx="110744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218933" y="9149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10939333" y="5198400"/>
            <a:ext cx="596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33900" y="-262567"/>
            <a:ext cx="9888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558800" y="9149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11111633" y="59766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989000" y="5933000"/>
            <a:ext cx="5300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11941733" y="5411595"/>
            <a:ext cx="3828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218933" y="5703600"/>
            <a:ext cx="9888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11424967" y="6290000"/>
            <a:ext cx="6780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10769967" y="298833"/>
            <a:ext cx="4064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11404331" y="437831"/>
            <a:ext cx="7808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11835133" y="1583100"/>
            <a:ext cx="596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11265333" y="298833"/>
            <a:ext cx="10592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33900" y="51075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691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53ABC-3A1E-4653-BBD2-70E1219783BC}" type="datetimeFigureOut">
              <a:rPr lang="en-US" smtClean="0"/>
              <a:pPr>
                <a:defRPr/>
              </a:pPr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884D9-B34B-4FC7-8832-0B47733384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1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5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0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7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9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5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9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4B8C-8816-4AC5-A1AC-2071659C6FE9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A3C11-A301-46B4-950E-513533BBF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8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63072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3.xml"/><Relationship Id="rId7" Type="http://schemas.openxmlformats.org/officeDocument/2006/relationships/image" Target="../media/image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" Target="slide2.xml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2.xml"/><Relationship Id="rId10" Type="http://schemas.openxmlformats.org/officeDocument/2006/relationships/image" Target="../media/image23.jpg"/><Relationship Id="rId4" Type="http://schemas.openxmlformats.org/officeDocument/2006/relationships/image" Target="../media/image22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slide" Target="slide2.xml"/><Relationship Id="rId10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24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3742749" y="578365"/>
            <a:ext cx="44783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CẨM LÝ</a:t>
            </a:r>
            <a:endParaRPr lang="en-US" sz="2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14" y="936304"/>
            <a:ext cx="99822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0" y="3827265"/>
            <a:ext cx="1208670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0"/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TIỂU HỌC DẠY GIỎI CẤP HUYỆN CHU KỲ 2021 - 2023</a:t>
            </a:r>
            <a:endParaRPr lang="en-US" sz="2400" b="1" dirty="0">
              <a:ln w="0"/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3453674" y="5004805"/>
            <a:ext cx="52846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>
                <a:ln w="0"/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sz="2400" b="1">
                <a:ln w="0"/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HOA</a:t>
            </a:r>
            <a:endParaRPr lang="en-US" sz="2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TOAN\Hinh anh\hinh dong\pháo hoa\pháo hoa\khodohoa.com (3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17" y="719329"/>
            <a:ext cx="1381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:\TOAN\Hinh anh\hinh dong\pháo hoa\pháo hoa\khodohoa.com (3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30" y="2789802"/>
            <a:ext cx="1381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:\TOAN\Hinh anh\hinh dong\pháo hoa\pháo hoa\khodohoa.com (3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236" y="5466470"/>
            <a:ext cx="1381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TOAN\Hinh anh\hinh dong\pháo hoa\pháo hoa\khodohoa.com (3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44" y="2291918"/>
            <a:ext cx="1381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TOAN\Hinh anh\hinh dong\pháo hoa\pháo hoa\khodohoa.com (23)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361" y="166963"/>
            <a:ext cx="1905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:\TOAN\Hinh anh\hinh dong\pháo hoa\pháo hoa\khodohoa.com (23)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9" y="1919563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:\TOAN\Hinh anh\hinh dong\pháo hoa\pháo hoa\khodohoa.com (23)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89" y="4703005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>
            <p:custDataLst>
              <p:tags r:id="rId4"/>
            </p:custDataLst>
          </p:nvPr>
        </p:nvSpPr>
        <p:spPr>
          <a:xfrm>
            <a:off x="3863253" y="4442085"/>
            <a:ext cx="47355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0"/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– LỚP: 3A1</a:t>
            </a:r>
            <a:endParaRPr lang="en-US" sz="2800" b="1" dirty="0">
              <a:ln w="0"/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>
            <p:custDataLst>
              <p:tags r:id="rId5"/>
            </p:custDataLst>
          </p:nvPr>
        </p:nvSpPr>
        <p:spPr>
          <a:xfrm>
            <a:off x="3290134" y="5567525"/>
            <a:ext cx="56361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>
                <a:ln w="0"/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công tác: Trường Tiểu học Bắc Lũng</a:t>
            </a:r>
            <a:endParaRPr lang="en-US" sz="2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772BC-B217-46DE-B272-2C6C689961E8}"/>
              </a:ext>
            </a:extLst>
          </p:cNvPr>
          <p:cNvSpPr/>
          <p:nvPr/>
        </p:nvSpPr>
        <p:spPr>
          <a:xfrm>
            <a:off x="3947131" y="198693"/>
            <a:ext cx="40695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LỤC NAM</a:t>
            </a:r>
          </a:p>
        </p:txBody>
      </p:sp>
    </p:spTree>
    <p:extLst>
      <p:ext uri="{BB962C8B-B14F-4D97-AF65-F5344CB8AC3E}">
        <p14:creationId xmlns:p14="http://schemas.microsoft.com/office/powerpoint/2010/main" val="413314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12096" y="289189"/>
            <a:ext cx="68160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000" b="1">
                <a:solidFill>
                  <a:srgbClr val="0000CC"/>
                </a:solidFill>
                <a:latin typeface="Times New Roman" panose="02020603050405020304" pitchFamily="18" charset="0"/>
              </a:rPr>
              <a:t>2. Chèn tranh ảnh vào trang trình chiếu</a:t>
            </a:r>
            <a:endParaRPr lang="en-US" altLang="zh-CN" sz="3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429F8-FD35-4C79-A626-06EE1E9D2EAE}"/>
              </a:ext>
            </a:extLst>
          </p:cNvPr>
          <p:cNvGrpSpPr/>
          <p:nvPr/>
        </p:nvGrpSpPr>
        <p:grpSpPr>
          <a:xfrm>
            <a:off x="0" y="74862"/>
            <a:ext cx="12144558" cy="6783138"/>
            <a:chOff x="0" y="74862"/>
            <a:chExt cx="12144558" cy="6783138"/>
          </a:xfrm>
        </p:grpSpPr>
        <p:pic>
          <p:nvPicPr>
            <p:cNvPr id="11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11001558" y="83916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867400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9326" y="144188"/>
              <a:ext cx="1039891" cy="90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Picture3">
              <a:extLst>
                <a:ext uri="{FF2B5EF4-FFF2-40B4-BE49-F238E27FC236}">
                  <a16:creationId xmlns:a16="http://schemas.microsoft.com/office/drawing/2014/main" id="{17235981-3200-4981-ACDB-66A10AC65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11059082" y="5716338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90C74F1-DA19-40AC-9DD2-A79A0D51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5600" y="6453909"/>
            <a:ext cx="626400" cy="522000"/>
          </a:xfrm>
        </p:spPr>
        <p:txBody>
          <a:bodyPr/>
          <a:lstStyle/>
          <a:p>
            <a:fld id="{CB4884D9-B34B-4FC7-8832-0B477333847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D719B-0B9B-43BA-A860-497CCB492B4B}"/>
              </a:ext>
            </a:extLst>
          </p:cNvPr>
          <p:cNvSpPr txBox="1"/>
          <p:nvPr/>
        </p:nvSpPr>
        <p:spPr bwMode="auto">
          <a:xfrm>
            <a:off x="6286574" y="4351986"/>
            <a:ext cx="5865812" cy="47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indent="-227937"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Chọn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để chèn tranh ảnh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26DAC235-01DC-4482-826A-F5E8F578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68834"/>
            <a:ext cx="6338981" cy="150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CF053-7F9C-48EB-8631-92FB866EA81F}"/>
              </a:ext>
            </a:extLst>
          </p:cNvPr>
          <p:cNvCxnSpPr>
            <a:cxnSpLocks/>
          </p:cNvCxnSpPr>
          <p:nvPr/>
        </p:nvCxnSpPr>
        <p:spPr>
          <a:xfrm flipH="1">
            <a:off x="1684143" y="867405"/>
            <a:ext cx="790082" cy="203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23202F-48B7-4D01-8E33-ADBE663EC874}"/>
              </a:ext>
            </a:extLst>
          </p:cNvPr>
          <p:cNvSpPr txBox="1"/>
          <p:nvPr/>
        </p:nvSpPr>
        <p:spPr bwMode="auto">
          <a:xfrm>
            <a:off x="6395959" y="2787709"/>
            <a:ext cx="5694481" cy="1333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Chọn tranh ảnh muốn chèn vào trang trình chiếu trong cửa sổ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Insert Picture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47DA5-49A9-4C31-B297-70A9D960EA7A}"/>
              </a:ext>
            </a:extLst>
          </p:cNvPr>
          <p:cNvSpPr txBox="1"/>
          <p:nvPr/>
        </p:nvSpPr>
        <p:spPr bwMode="auto">
          <a:xfrm>
            <a:off x="6651217" y="1639860"/>
            <a:ext cx="3742658" cy="47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Insert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AF007-5F5A-43C8-AF0E-F6C80C4E563E}"/>
              </a:ext>
            </a:extLst>
          </p:cNvPr>
          <p:cNvSpPr/>
          <p:nvPr/>
        </p:nvSpPr>
        <p:spPr>
          <a:xfrm>
            <a:off x="2576817" y="1312404"/>
            <a:ext cx="815455" cy="974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597908-57A1-4307-A78C-69E6738A370B}"/>
              </a:ext>
            </a:extLst>
          </p:cNvPr>
          <p:cNvGrpSpPr/>
          <p:nvPr/>
        </p:nvGrpSpPr>
        <p:grpSpPr>
          <a:xfrm>
            <a:off x="10461805" y="1449300"/>
            <a:ext cx="1491396" cy="884708"/>
            <a:chOff x="10314241" y="893574"/>
            <a:chExt cx="1491396" cy="88470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164A64-975D-4AE9-A17B-0D2EF98450DD}"/>
                </a:ext>
              </a:extLst>
            </p:cNvPr>
            <p:cNvSpPr txBox="1"/>
            <p:nvPr/>
          </p:nvSpPr>
          <p:spPr bwMode="auto">
            <a:xfrm>
              <a:off x="10314241" y="1084133"/>
              <a:ext cx="815455" cy="471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40522" tIns="20261" rIns="40522" bIns="20261">
              <a:spAutoFit/>
            </a:bodyPr>
            <a:lstStyle/>
            <a:p>
              <a:pPr marL="227937" indent="-227937" algn="just" eaLnBrk="1" hangingPunct="1">
                <a:defRPr/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chọn       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DC190F69-7EDB-4DA5-A285-CCBB77986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6148" y="893574"/>
              <a:ext cx="679489" cy="884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F168EFA-E05E-44B0-918E-5B3A2AFD8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59" y="2756949"/>
            <a:ext cx="5803141" cy="34992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95FFAA-8051-4B94-A3C3-BCFF3779E54D}"/>
              </a:ext>
            </a:extLst>
          </p:cNvPr>
          <p:cNvCxnSpPr>
            <a:cxnSpLocks/>
          </p:cNvCxnSpPr>
          <p:nvPr/>
        </p:nvCxnSpPr>
        <p:spPr>
          <a:xfrm flipH="1">
            <a:off x="2862470" y="3094574"/>
            <a:ext cx="3450138" cy="7196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E7176B-4B62-4FD5-8F3F-80C39D84022E}"/>
              </a:ext>
            </a:extLst>
          </p:cNvPr>
          <p:cNvCxnSpPr>
            <a:cxnSpLocks/>
          </p:cNvCxnSpPr>
          <p:nvPr/>
        </p:nvCxnSpPr>
        <p:spPr>
          <a:xfrm flipH="1">
            <a:off x="4823791" y="4704522"/>
            <a:ext cx="1462783" cy="12987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2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90175" y="399046"/>
            <a:ext cx="82064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000" b="1">
                <a:solidFill>
                  <a:srgbClr val="0000CC"/>
                </a:solidFill>
                <a:latin typeface="Times New Roman" panose="02020603050405020304" pitchFamily="18" charset="0"/>
              </a:rPr>
              <a:t>3. Thay đổi vị trí, kích thước của tranh ảnh</a:t>
            </a:r>
            <a:endParaRPr lang="en-US" altLang="zh-CN" sz="3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429F8-FD35-4C79-A626-06EE1E9D2EAE}"/>
              </a:ext>
            </a:extLst>
          </p:cNvPr>
          <p:cNvGrpSpPr/>
          <p:nvPr/>
        </p:nvGrpSpPr>
        <p:grpSpPr>
          <a:xfrm>
            <a:off x="0" y="74862"/>
            <a:ext cx="12144558" cy="6783138"/>
            <a:chOff x="0" y="74862"/>
            <a:chExt cx="12144558" cy="6783138"/>
          </a:xfrm>
        </p:grpSpPr>
        <p:pic>
          <p:nvPicPr>
            <p:cNvPr id="11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11001558" y="83916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867400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76200" y="151062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Picture3">
              <a:extLst>
                <a:ext uri="{FF2B5EF4-FFF2-40B4-BE49-F238E27FC236}">
                  <a16:creationId xmlns:a16="http://schemas.microsoft.com/office/drawing/2014/main" id="{17235981-3200-4981-ACDB-66A10AC65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11059082" y="5716338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4FBCD-2217-4F40-ACF3-3A5C7B87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10" y="1359930"/>
            <a:ext cx="38696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>
                <a:latin typeface="Times New Roman" panose="02020603050405020304" pitchFamily="18" charset="0"/>
              </a:rPr>
              <a:t>a. Thay đổi vị trí của hình, tranh ảnh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1B9CB2-6338-420C-A28A-D63AE7B3F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406" y="1359930"/>
            <a:ext cx="47575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i="1">
                <a:latin typeface="Times New Roman" panose="02020603050405020304" pitchFamily="18" charset="0"/>
              </a:rPr>
              <a:t>b. Thay đổi kích thước của hình, tranh ảnh</a:t>
            </a:r>
            <a:endParaRPr lang="en-US" altLang="zh-CN" sz="2400" i="1"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D1C8BF-9BF9-4F6C-BF63-1F2FAEEA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42" y="2541569"/>
            <a:ext cx="3869635" cy="10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i="1">
                <a:latin typeface="Times New Roman" panose="02020603050405020304" pitchFamily="18" charset="0"/>
              </a:rPr>
              <a:t>Bước 1</a:t>
            </a:r>
            <a:r>
              <a:rPr lang="en-US" altLang="zh-CN" sz="2400">
                <a:latin typeface="Times New Roman" panose="02020603050405020304" pitchFamily="18" charset="0"/>
              </a:rPr>
              <a:t>: Nháy chuột lên hình, tranh ảnh muốn thay đổi vị trí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277E34-42A8-4EDD-84DB-874814BF8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11" y="3783336"/>
            <a:ext cx="3869635" cy="14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i="1">
                <a:latin typeface="Times New Roman" panose="02020603050405020304" pitchFamily="18" charset="0"/>
              </a:rPr>
              <a:t>Bước 2</a:t>
            </a:r>
            <a:r>
              <a:rPr lang="en-US" altLang="zh-CN" sz="2400">
                <a:latin typeface="Times New Roman" panose="02020603050405020304" pitchFamily="18" charset="0"/>
              </a:rPr>
              <a:t>: Nhấn giữ nút trái chuột, kéo đến vị trí mong muốn rồi thả nút chuột.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7EE54-4B3D-4338-B461-E558A26C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357" y="2416779"/>
            <a:ext cx="4583430" cy="10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i="1">
                <a:latin typeface="Times New Roman" panose="02020603050405020304" pitchFamily="18" charset="0"/>
              </a:rPr>
              <a:t>Bước 1</a:t>
            </a:r>
            <a:r>
              <a:rPr lang="en-US" altLang="zh-CN" sz="2400">
                <a:latin typeface="Times New Roman" panose="02020603050405020304" pitchFamily="18" charset="0"/>
              </a:rPr>
              <a:t>: Nháy chuột lên hình, tranh ảnh muốn thay đổi kích thước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36A7D4-F75A-44B2-9014-70C39A9BF004}"/>
              </a:ext>
            </a:extLst>
          </p:cNvPr>
          <p:cNvGrpSpPr/>
          <p:nvPr/>
        </p:nvGrpSpPr>
        <p:grpSpPr>
          <a:xfrm>
            <a:off x="7228406" y="3491969"/>
            <a:ext cx="4757531" cy="2445093"/>
            <a:chOff x="7288041" y="3366439"/>
            <a:chExt cx="4757531" cy="24450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E80498-6FDF-4F46-AAC2-E9B41149B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8041" y="3366439"/>
              <a:ext cx="4464161" cy="2445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>
                  <a:latin typeface="Times New Roman" panose="02020603050405020304" pitchFamily="18" charset="0"/>
                </a:rPr>
                <a:t>Bước 2: 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Di chuyển con trỏ chuột vào góc bất kì trên hình, tranh ảnh con trỏ chuột chuyển sang hình       hoặc    , kéo để thay đổi kích thước của hình rồi thả nút chuột.</a:t>
              </a:r>
              <a:endParaRPr lang="en-US" altLang="zh-CN" sz="2400">
                <a:latin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AEFA05C-D71E-4DC0-A474-3FB451309A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52202" y="4541544"/>
              <a:ext cx="293370" cy="187128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1135E93-45A9-433F-9BF3-1DB096DD46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4192" y="4989809"/>
              <a:ext cx="319102" cy="300491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0AFEC29-FD90-4398-AB81-5EE190792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520" y="1302723"/>
            <a:ext cx="3254813" cy="45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5161" flipH="1">
            <a:off x="11001558" y="83916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ictur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76200" y="151062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17235981-3200-4981-ACDB-66A10AC6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1059082" y="5716338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16BB09A3-98F7-4ADD-802E-219B6A8E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>
          <a:xfrm>
            <a:off x="1325216" y="0"/>
            <a:ext cx="10257183" cy="6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93E453-7423-46D2-AA94-F36185BE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660" y="1524986"/>
            <a:ext cx="50135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0000CC"/>
                </a:solidFill>
                <a:latin typeface="Times New Roman" panose="02020603050405020304" pitchFamily="18" charset="0"/>
              </a:rPr>
              <a:t>4. Thực hành</a:t>
            </a:r>
            <a:endParaRPr lang="en-US" altLang="zh-CN" sz="6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601A906A-F23F-4DD6-8C78-48AF70D7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154" y="5428277"/>
            <a:ext cx="2199861" cy="142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12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87A88A-E71A-4F2E-BBF9-7DB9564EE253}"/>
              </a:ext>
            </a:extLst>
          </p:cNvPr>
          <p:cNvGrpSpPr/>
          <p:nvPr/>
        </p:nvGrpSpPr>
        <p:grpSpPr>
          <a:xfrm>
            <a:off x="1334708" y="1926598"/>
            <a:ext cx="2540285" cy="2670410"/>
            <a:chOff x="569843" y="675861"/>
            <a:chExt cx="3723862" cy="39146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B3A33A-0990-48DE-BC6F-E5D34B3D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" t="47923" r="52319" b="3961"/>
            <a:stretch/>
          </p:blipFill>
          <p:spPr>
            <a:xfrm>
              <a:off x="569843" y="675861"/>
              <a:ext cx="3723862" cy="32997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A19415-74D5-4AB4-8C36-138F54C9196D}"/>
                </a:ext>
              </a:extLst>
            </p:cNvPr>
            <p:cNvSpPr txBox="1"/>
            <p:nvPr/>
          </p:nvSpPr>
          <p:spPr>
            <a:xfrm>
              <a:off x="1390068" y="3975653"/>
              <a:ext cx="2535812" cy="61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BIỂN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1C7DE4-C3F3-4237-BA68-2F184F3DA762}"/>
              </a:ext>
            </a:extLst>
          </p:cNvPr>
          <p:cNvGrpSpPr/>
          <p:nvPr/>
        </p:nvGrpSpPr>
        <p:grpSpPr>
          <a:xfrm>
            <a:off x="4501014" y="1871221"/>
            <a:ext cx="2648637" cy="2670409"/>
            <a:chOff x="3591340" y="636104"/>
            <a:chExt cx="2915478" cy="2939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ECF608-E45D-416A-85C7-E19D5696A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7" t="62771" r="12319"/>
            <a:stretch/>
          </p:blipFill>
          <p:spPr>
            <a:xfrm>
              <a:off x="3591340" y="636104"/>
              <a:ext cx="2915478" cy="25532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A0DE2F-4DF8-429D-B10F-23DDA1BF4D3D}"/>
                </a:ext>
              </a:extLst>
            </p:cNvPr>
            <p:cNvSpPr txBox="1"/>
            <p:nvPr/>
          </p:nvSpPr>
          <p:spPr>
            <a:xfrm>
              <a:off x="4191885" y="3113882"/>
              <a:ext cx="1904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RÙA BIỂN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AEAC40-FCD7-4AB8-B2AA-E0B8BCD529FF}"/>
              </a:ext>
            </a:extLst>
          </p:cNvPr>
          <p:cNvGrpSpPr/>
          <p:nvPr/>
        </p:nvGrpSpPr>
        <p:grpSpPr>
          <a:xfrm>
            <a:off x="7978133" y="1911050"/>
            <a:ext cx="3428231" cy="2630580"/>
            <a:chOff x="7460973" y="755374"/>
            <a:chExt cx="3773613" cy="28956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148C1-6CC0-40CF-B3DE-989EC2B8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973" y="755374"/>
              <a:ext cx="3773613" cy="23585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53327A-6893-4611-A0E0-C7B623F96775}"/>
                </a:ext>
              </a:extLst>
            </p:cNvPr>
            <p:cNvSpPr txBox="1"/>
            <p:nvPr/>
          </p:nvSpPr>
          <p:spPr>
            <a:xfrm>
              <a:off x="8825947" y="3189310"/>
              <a:ext cx="1904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 HEO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8BB1FB-10E2-4434-99EE-9D256BB8D437}"/>
              </a:ext>
            </a:extLst>
          </p:cNvPr>
          <p:cNvGrpSpPr/>
          <p:nvPr/>
        </p:nvGrpSpPr>
        <p:grpSpPr>
          <a:xfrm>
            <a:off x="3322691" y="4597008"/>
            <a:ext cx="2356646" cy="2014124"/>
            <a:chOff x="172278" y="3932650"/>
            <a:chExt cx="3021495" cy="25823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ECCAA5-7F85-4A14-90A6-A708F3601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" t="4251" r="46956" b="52077"/>
            <a:stretch/>
          </p:blipFill>
          <p:spPr>
            <a:xfrm>
              <a:off x="172278" y="3932650"/>
              <a:ext cx="3021495" cy="21206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3F013D-AB88-41C6-BF75-0FB91958F8B5}"/>
                </a:ext>
              </a:extLst>
            </p:cNvPr>
            <p:cNvSpPr txBox="1"/>
            <p:nvPr/>
          </p:nvSpPr>
          <p:spPr>
            <a:xfrm>
              <a:off x="1208928" y="6053327"/>
              <a:ext cx="1362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9B1DF5-6D26-48F8-8C3F-E416591E5FA0}"/>
              </a:ext>
            </a:extLst>
          </p:cNvPr>
          <p:cNvGrpSpPr/>
          <p:nvPr/>
        </p:nvGrpSpPr>
        <p:grpSpPr>
          <a:xfrm>
            <a:off x="6908160" y="4565154"/>
            <a:ext cx="3038597" cy="1958746"/>
            <a:chOff x="5438388" y="3932650"/>
            <a:chExt cx="3909391" cy="25200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4163F2-B953-4837-A82F-822DF03CE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7295" r="7246" b="35845"/>
            <a:stretch/>
          </p:blipFill>
          <p:spPr>
            <a:xfrm>
              <a:off x="5438388" y="3932650"/>
              <a:ext cx="3909391" cy="18420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D33118-23F9-4698-8F9C-574F2574EE82}"/>
                </a:ext>
              </a:extLst>
            </p:cNvPr>
            <p:cNvSpPr txBox="1"/>
            <p:nvPr/>
          </p:nvSpPr>
          <p:spPr>
            <a:xfrm>
              <a:off x="6506818" y="5991063"/>
              <a:ext cx="1362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EECBC86-B6C0-44C1-87E9-798187B53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50" y="334100"/>
            <a:ext cx="10658062" cy="14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Yêu cầu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2400" b="1">
                <a:latin typeface="Times New Roman" panose="02020603050405020304" pitchFamily="18" charset="0"/>
              </a:rPr>
              <a:t>Em hãy tạo một bài trình chiếu gồm có 2 slide trong đó:</a:t>
            </a: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Slide 1: Em hãy chèn các bức tranh dưới đây vào trong trang trình chiếu</a:t>
            </a: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Slide 2: Em hãy chèn 3 hình mà em thích trong danh sách</a:t>
            </a:r>
          </a:p>
        </p:txBody>
      </p:sp>
    </p:spTree>
    <p:extLst>
      <p:ext uri="{BB962C8B-B14F-4D97-AF65-F5344CB8AC3E}">
        <p14:creationId xmlns:p14="http://schemas.microsoft.com/office/powerpoint/2010/main" val="277200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DCBF7-50CE-40AF-B0EA-79F3D7DE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426" y="223588"/>
            <a:ext cx="3833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000" b="1">
                <a:solidFill>
                  <a:srgbClr val="0000CC"/>
                </a:solidFill>
                <a:latin typeface="Times New Roman" panose="02020603050405020304" pitchFamily="18" charset="0"/>
              </a:rPr>
              <a:t>PHIẾU HỌC TẬP</a:t>
            </a:r>
            <a:endParaRPr lang="en-US" altLang="zh-CN" sz="3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A43F58-23CC-4916-A019-063B90888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347" y="777586"/>
            <a:ext cx="594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</a:rPr>
              <a:t>Khoanh vào chữ cái đặt trước câu trả lời đúng: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C594D-2423-4BB5-84E0-D768A264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56" y="1309325"/>
            <a:ext cx="9968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</a:rPr>
              <a:t>Câu 1: Để chèn hình vào trang trình chiếu, em chọn thẻ Insert sau đó nhấn chọn nút lệnh nào sau đây?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2FEA9-22B0-4463-BBD8-57F685F6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56" y="3250081"/>
            <a:ext cx="9968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</a:rPr>
              <a:t>Câu 2: Để tranh ảnh vào trang trình chiếu, em chọn thẻ Insert sau đó nhấn chọn nút lệnh nào sau đây?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9A0FE-5481-4535-AAA5-B2981002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56" y="5073671"/>
            <a:ext cx="9968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</a:rPr>
              <a:t>Câu 3: Em hãy cho biết có mấy bước để thay đổi kích thước hình, tranh ảnh trong trang trình chiếu?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B7ED1D4-14AE-44DE-B156-8DAA538A5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151" y="23437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E7F145-0BC6-4D61-88DE-C0504F1275D0}"/>
              </a:ext>
            </a:extLst>
          </p:cNvPr>
          <p:cNvGrpSpPr/>
          <p:nvPr/>
        </p:nvGrpSpPr>
        <p:grpSpPr>
          <a:xfrm>
            <a:off x="1163552" y="2266299"/>
            <a:ext cx="2373897" cy="857704"/>
            <a:chOff x="885416" y="2305309"/>
            <a:chExt cx="2373897" cy="85770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ACC0924-2953-40DE-8813-6041D2D5D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763" y="2305309"/>
              <a:ext cx="590550" cy="85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BF369E-8CDA-48E5-B1F0-68E365577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416" y="2633158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A. Nút lệnh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B03-FE1D-48CD-83DC-FC0CCFF99DF2}"/>
              </a:ext>
            </a:extLst>
          </p:cNvPr>
          <p:cNvGrpSpPr/>
          <p:nvPr/>
        </p:nvGrpSpPr>
        <p:grpSpPr>
          <a:xfrm>
            <a:off x="4612976" y="2210033"/>
            <a:ext cx="2519776" cy="830996"/>
            <a:chOff x="3696227" y="2263827"/>
            <a:chExt cx="2519776" cy="830996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37011B0B-C919-467B-8259-123DDF3416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6005142"/>
                </p:ext>
              </p:extLst>
            </p:nvPr>
          </p:nvGraphicFramePr>
          <p:xfrm>
            <a:off x="5435370" y="2263827"/>
            <a:ext cx="780633" cy="8309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Bitmap Image" r:id="rId4" imgW="600159" imgH="638264" progId="Paint.Picture">
                    <p:embed/>
                  </p:oleObj>
                </mc:Choice>
                <mc:Fallback>
                  <p:oleObj name="Bitmap Image" r:id="rId4" imgW="600159" imgH="638264" progId="Paint.Picture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4827847-ABDC-4738-83A0-CC9DBA98A4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5370" y="2263827"/>
                          <a:ext cx="780633" cy="8309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0DB4E7-1A47-4843-9601-2BFE6D4DD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227" y="2546164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B. Nút lệnh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0909BC-9D2A-45C7-9559-21167FF07028}"/>
              </a:ext>
            </a:extLst>
          </p:cNvPr>
          <p:cNvGrpSpPr/>
          <p:nvPr/>
        </p:nvGrpSpPr>
        <p:grpSpPr>
          <a:xfrm>
            <a:off x="7720844" y="1991310"/>
            <a:ext cx="2582307" cy="989730"/>
            <a:chOff x="6920947" y="2051299"/>
            <a:chExt cx="2582307" cy="989730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ED97D5B8-C6D4-4376-BED4-C885442918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908714"/>
                </p:ext>
              </p:extLst>
            </p:nvPr>
          </p:nvGraphicFramePr>
          <p:xfrm>
            <a:off x="8722622" y="2051299"/>
            <a:ext cx="780632" cy="989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Bitmap Image" r:id="rId6" imgW="533474" imgH="676369" progId="Paint.Picture">
                    <p:embed/>
                  </p:oleObj>
                </mc:Choice>
                <mc:Fallback>
                  <p:oleObj name="Bitmap Image" r:id="rId6" imgW="533474" imgH="676369" progId="Paint.Picture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A323E5F3-6E2A-41CA-BACB-1A882E62D8C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22622" y="2051299"/>
                          <a:ext cx="780632" cy="98973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FB0C83-B041-4A95-B8C9-E745728B7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0947" y="2546163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C. Nút lệnh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BD98B3-23A7-4A06-A2A8-53D7FFDF46A8}"/>
              </a:ext>
            </a:extLst>
          </p:cNvPr>
          <p:cNvGrpSpPr/>
          <p:nvPr/>
        </p:nvGrpSpPr>
        <p:grpSpPr>
          <a:xfrm>
            <a:off x="1095452" y="4184384"/>
            <a:ext cx="2261189" cy="675476"/>
            <a:chOff x="837110" y="4456430"/>
            <a:chExt cx="2261189" cy="67547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E28ACACB-1F2E-4413-A3BB-18D0C19B3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3886" y="4456430"/>
              <a:ext cx="544413" cy="67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C5B1F7-FE87-4513-8F7E-A7B5A605F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110" y="4670241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A. Nút lệnh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FFA1D-7E20-460F-96FF-03867C9D1873}"/>
              </a:ext>
            </a:extLst>
          </p:cNvPr>
          <p:cNvGrpSpPr/>
          <p:nvPr/>
        </p:nvGrpSpPr>
        <p:grpSpPr>
          <a:xfrm>
            <a:off x="4467571" y="3907463"/>
            <a:ext cx="2484918" cy="842594"/>
            <a:chOff x="3347617" y="4219295"/>
            <a:chExt cx="2484918" cy="842594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DFE99DD8-D842-49C2-B801-E345347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8493381"/>
                </p:ext>
              </p:extLst>
            </p:nvPr>
          </p:nvGraphicFramePr>
          <p:xfrm>
            <a:off x="5167954" y="4219295"/>
            <a:ext cx="664581" cy="8425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Bitmap Image" r:id="rId9" imgW="533474" imgH="676369" progId="Paint.Picture">
                    <p:embed/>
                  </p:oleObj>
                </mc:Choice>
                <mc:Fallback>
                  <p:oleObj name="Bitmap Image" r:id="rId9" imgW="533474" imgH="676369" progId="Paint.Picture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F64A5F9B-065F-46DC-8BFD-19F0069F0F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7954" y="4219295"/>
                          <a:ext cx="664581" cy="8425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3A957F-AF44-4210-9170-75FC8474F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617" y="4554141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B. Nút lệnh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E0CADE-A6FE-4268-A391-4A65AD99D5C0}"/>
              </a:ext>
            </a:extLst>
          </p:cNvPr>
          <p:cNvGrpSpPr/>
          <p:nvPr/>
        </p:nvGrpSpPr>
        <p:grpSpPr>
          <a:xfrm>
            <a:off x="7720844" y="3853251"/>
            <a:ext cx="2402521" cy="965225"/>
            <a:chOff x="7035100" y="4169941"/>
            <a:chExt cx="2402521" cy="965225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CA7E7B6-208D-48FE-BCE8-FB5FF6EF0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3040" y="4169941"/>
              <a:ext cx="664581" cy="96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26E04E-6624-49D4-95BD-65C0D861B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5100" y="4582843"/>
              <a:ext cx="171677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>
                  <a:latin typeface="Times New Roman" panose="02020603050405020304" pitchFamily="18" charset="0"/>
                </a:rPr>
                <a:t>C. Nút lệnh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539A338-24BA-494D-9283-A65113AF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943" y="6019688"/>
            <a:ext cx="17167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</a:rPr>
              <a:t>A. 3 bước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8C2CB7-F64F-4267-B085-E6236EA17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570" y="6019688"/>
            <a:ext cx="17167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</a:rPr>
              <a:t>B. 2 bước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4FBA80-0A8A-45F3-A00B-47254973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843" y="6019688"/>
            <a:ext cx="17167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pitchFamily="18" charset="0"/>
              </a:rPr>
              <a:t>C. 4 bước</a:t>
            </a:r>
          </a:p>
        </p:txBody>
      </p:sp>
    </p:spTree>
    <p:extLst>
      <p:ext uri="{BB962C8B-B14F-4D97-AF65-F5344CB8AC3E}">
        <p14:creationId xmlns:p14="http://schemas.microsoft.com/office/powerpoint/2010/main" val="53570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96529AFB-2FAB-4280-B7A8-F168E3F50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67E3E169-90B5-4181-A6D2-C958518C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99" y="3971933"/>
            <a:ext cx="3494875" cy="24808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EB15EEB8-C6F3-485D-AB57-545DC6078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0" y="0"/>
            <a:ext cx="2870980" cy="1870098"/>
          </a:xfrm>
          <a:prstGeom prst="rect">
            <a:avLst/>
          </a:prstGeom>
        </p:spPr>
      </p:pic>
      <p:pic>
        <p:nvPicPr>
          <p:cNvPr id="5" name="轻快儿童音乐.wav">
            <a:hlinkClick r:id="" action="ppaction://media"/>
            <a:extLst>
              <a:ext uri="{FF2B5EF4-FFF2-40B4-BE49-F238E27FC236}">
                <a16:creationId xmlns:a16="http://schemas.microsoft.com/office/drawing/2014/main" id="{3208D008-1DAC-4DF8-A3B1-2A9166AA6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14512" y="6252342"/>
            <a:ext cx="399949" cy="519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40D833-6480-4467-AB98-2171EDF03407}"/>
              </a:ext>
            </a:extLst>
          </p:cNvPr>
          <p:cNvSpPr/>
          <p:nvPr/>
        </p:nvSpPr>
        <p:spPr>
          <a:xfrm>
            <a:off x="1836507" y="1422706"/>
            <a:ext cx="9080009" cy="1826077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</a:p>
        </p:txBody>
      </p:sp>
    </p:spTree>
    <p:extLst>
      <p:ext uri="{BB962C8B-B14F-4D97-AF65-F5344CB8AC3E}">
        <p14:creationId xmlns:p14="http://schemas.microsoft.com/office/powerpoint/2010/main" val="28296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BAE9A-6328-472C-B6C9-E57D8A2C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28C9D1-6BDF-4B79-A16F-F0CF80F04690}"/>
              </a:ext>
            </a:extLst>
          </p:cNvPr>
          <p:cNvSpPr/>
          <p:nvPr/>
        </p:nvSpPr>
        <p:spPr>
          <a:xfrm>
            <a:off x="345374" y="548307"/>
            <a:ext cx="410881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CHỦ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19AD97-E4D9-4599-A6AF-74E9EBFDF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975" y="5316533"/>
            <a:ext cx="883602" cy="12344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F0B7A4-5A89-4E43-A79A-14EDF66C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41" y="1409573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CE84F6-8EC2-44E9-B2E5-E824B7A79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57" y="1843939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5D81BC-81E8-4083-B0E2-C2EACC5FA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57" y="65023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E1342E-310E-4447-99AD-607D46C969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25" y="2565360"/>
            <a:ext cx="913506" cy="913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139EB5-1AD6-4D5B-B0B1-E8D41B9F2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21" y="2095046"/>
            <a:ext cx="913506" cy="913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3C8B2D-765E-40D5-A31A-A75806144A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16" y="3692100"/>
            <a:ext cx="890454" cy="8904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D9AC5C-7DF3-46C9-A92E-45A18FA551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8" y="424083"/>
            <a:ext cx="890455" cy="8904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2D2FB33-1D6E-4D6E-B5D3-08983B9E27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7" y="1028439"/>
            <a:ext cx="915266" cy="915266"/>
          </a:xfrm>
          <a:prstGeom prst="rect">
            <a:avLst/>
          </a:prstGeom>
        </p:spPr>
      </p:pic>
      <p:pic>
        <p:nvPicPr>
          <p:cNvPr id="40" name="Picture 20" descr="s_ee2c8a624d08a3d2be02218622846f56">
            <a:extLst>
              <a:ext uri="{FF2B5EF4-FFF2-40B4-BE49-F238E27FC236}">
                <a16:creationId xmlns:a16="http://schemas.microsoft.com/office/drawing/2014/main" id="{88755B85-1907-4F55-A0AB-4D9FC50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24" y="59981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1" descr="s_ee2c8a624d08a3d2be02218622846f56">
            <a:extLst>
              <a:ext uri="{FF2B5EF4-FFF2-40B4-BE49-F238E27FC236}">
                <a16:creationId xmlns:a16="http://schemas.microsoft.com/office/drawing/2014/main" id="{712F1079-F5FA-4D2A-9C32-783E6FB1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1" y="411198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3DBUTT~1">
            <a:extLst>
              <a:ext uri="{FF2B5EF4-FFF2-40B4-BE49-F238E27FC236}">
                <a16:creationId xmlns:a16="http://schemas.microsoft.com/office/drawing/2014/main" id="{11B2540B-899B-4984-A6CB-7B33DAB7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827" y="4582554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0" descr="s_ee2c8a624d08a3d2be02218622846f56">
            <a:extLst>
              <a:ext uri="{FF2B5EF4-FFF2-40B4-BE49-F238E27FC236}">
                <a16:creationId xmlns:a16="http://schemas.microsoft.com/office/drawing/2014/main" id="{5D8C6A76-94E7-4A92-B5E0-E45F785EF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78" y="156706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28E0F553-FDC5-4FC4-B39F-923FDF750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15" y="3692100"/>
            <a:ext cx="890454" cy="890454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3834003F-F657-4E0C-8978-3834B7DAC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25" y="2553382"/>
            <a:ext cx="913506" cy="91350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B1F16F7B-D647-40DA-8F47-B3BB0B89F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02" y="2108607"/>
            <a:ext cx="913506" cy="913506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7DFD1134-82B7-4052-828C-157147AC94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7" y="424082"/>
            <a:ext cx="890455" cy="890455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D12C9C1-ABB9-49D7-9548-197C607E1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7" y="1013956"/>
            <a:ext cx="915266" cy="915266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6F0B7532-7388-4F48-9101-633B096AA6E8}"/>
              </a:ext>
            </a:extLst>
          </p:cNvPr>
          <p:cNvSpPr/>
          <p:nvPr/>
        </p:nvSpPr>
        <p:spPr>
          <a:xfrm>
            <a:off x="11246802" y="6284408"/>
            <a:ext cx="883602" cy="48370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Picture 13" descr="2 b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7" y="795365"/>
            <a:ext cx="1099949" cy="77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40" y="5480141"/>
            <a:ext cx="1260294" cy="12602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2721" r="15924" b="3152"/>
          <a:stretch/>
        </p:blipFill>
        <p:spPr>
          <a:xfrm>
            <a:off x="8785285" y="4675677"/>
            <a:ext cx="1626330" cy="20149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9043754" y="5238532"/>
            <a:ext cx="1109392" cy="110939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3" y="5346601"/>
            <a:ext cx="973954" cy="893255"/>
          </a:xfrm>
          <a:prstGeom prst="rect">
            <a:avLst/>
          </a:prstGeom>
        </p:spPr>
      </p:pic>
      <p:sp>
        <p:nvSpPr>
          <p:cNvPr id="37" name="Oval 5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40" name="Oval 8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6" name="Oval 14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1685005" y="795365"/>
            <a:ext cx="97884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u="sng">
                <a:latin typeface="Times New Roman" panose="02020603050405020304" pitchFamily="18" charset="0"/>
              </a:rPr>
              <a:t>Câu 1</a:t>
            </a:r>
            <a:r>
              <a:rPr lang="en-US" altLang="zh-CN" sz="3200" b="1">
                <a:latin typeface="Times New Roman" panose="02020603050405020304" pitchFamily="18" charset="0"/>
              </a:rPr>
              <a:t>: </a:t>
            </a:r>
            <a:r>
              <a:rPr lang="en-US" altLang="zh-CN" sz="3200">
                <a:latin typeface="Times New Roman" panose="02020603050405020304" pitchFamily="18" charset="0"/>
              </a:rPr>
              <a:t>Muốn khởi động phần mềm thiết kế bài trình chiếu PowerPoint em nháy đúp chuột vào biểu tượng phần mềm nào....?</a:t>
            </a: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4904983" y="3528601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27940" y="3036040"/>
            <a:ext cx="1525206" cy="868680"/>
            <a:chOff x="8038166" y="2698568"/>
            <a:chExt cx="1525206" cy="868680"/>
          </a:xfrm>
        </p:grpSpPr>
        <p:sp>
          <p:nvSpPr>
            <p:cNvPr id="56" name="TextBox 5"/>
            <p:cNvSpPr txBox="1">
              <a:spLocks noChangeArrowheads="1"/>
            </p:cNvSpPr>
            <p:nvPr/>
          </p:nvSpPr>
          <p:spPr bwMode="auto">
            <a:xfrm>
              <a:off x="8038166" y="2965406"/>
              <a:ext cx="867425" cy="58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</a:rPr>
                <a:t>C. </a:t>
              </a:r>
              <a:endPara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t="53965" r="2719" b="6972"/>
            <a:stretch/>
          </p:blipFill>
          <p:spPr>
            <a:xfrm>
              <a:off x="8635909" y="2698568"/>
              <a:ext cx="927463" cy="868680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26739" r="65455" b="33516"/>
          <a:stretch/>
        </p:blipFill>
        <p:spPr>
          <a:xfrm>
            <a:off x="2376398" y="3115855"/>
            <a:ext cx="888274" cy="927463"/>
          </a:xfrm>
          <a:prstGeom prst="rect">
            <a:avLst/>
          </a:prstGeom>
        </p:spPr>
      </p:pic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1641506" y="3549641"/>
            <a:ext cx="6729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</a:rPr>
              <a:t> A.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60" y="5374258"/>
            <a:ext cx="1292465" cy="13717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BC505E-4F12-497C-9EBD-F1CB93BB92FC}"/>
              </a:ext>
            </a:extLst>
          </p:cNvPr>
          <p:cNvGrpSpPr/>
          <p:nvPr/>
        </p:nvGrpSpPr>
        <p:grpSpPr>
          <a:xfrm>
            <a:off x="4873870" y="3181809"/>
            <a:ext cx="2286000" cy="868682"/>
            <a:chOff x="4873870" y="3181809"/>
            <a:chExt cx="2286000" cy="868682"/>
          </a:xfrm>
        </p:grpSpPr>
        <p:sp>
          <p:nvSpPr>
            <p:cNvPr id="53" name="TextBox 4"/>
            <p:cNvSpPr txBox="1">
              <a:spLocks noChangeArrowheads="1"/>
            </p:cNvSpPr>
            <p:nvPr/>
          </p:nvSpPr>
          <p:spPr bwMode="auto">
            <a:xfrm>
              <a:off x="4873870" y="3425324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</a:rPr>
                <a:t> B. </a:t>
              </a:r>
              <a:endPara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07B934-D66B-42EA-907F-5C527BFB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66231" y="3181809"/>
              <a:ext cx="859538" cy="868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252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2 b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2" y="573006"/>
            <a:ext cx="944886" cy="66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40" y="5480141"/>
            <a:ext cx="1260294" cy="12602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2721" r="15924" b="3152"/>
          <a:stretch/>
        </p:blipFill>
        <p:spPr>
          <a:xfrm>
            <a:off x="8785285" y="4675677"/>
            <a:ext cx="1626330" cy="201492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43754" y="5238532"/>
            <a:ext cx="1109392" cy="110939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3" y="5346601"/>
            <a:ext cx="973954" cy="893255"/>
          </a:xfrm>
          <a:prstGeom prst="rect">
            <a:avLst/>
          </a:prstGeom>
        </p:spPr>
      </p:pic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1867888" y="395340"/>
            <a:ext cx="87557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u="sng">
                <a:latin typeface="Times New Roman" panose="02020603050405020304" pitchFamily="18" charset="0"/>
              </a:rPr>
              <a:t>Câu 2</a:t>
            </a:r>
            <a:r>
              <a:rPr lang="en-US" altLang="zh-CN" sz="3200" b="1">
                <a:latin typeface="Times New Roman" panose="02020603050405020304" pitchFamily="18" charset="0"/>
              </a:rPr>
              <a:t>: </a:t>
            </a:r>
            <a:r>
              <a:rPr lang="en-US" altLang="zh-CN" sz="3200">
                <a:latin typeface="Times New Roman" panose="02020603050405020304" pitchFamily="18" charset="0"/>
              </a:rPr>
              <a:t>Phần mềm giúp em gõ được các chữ cái Tiếng việt là phần mềm: 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2558535" y="3312036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0" y="5374258"/>
            <a:ext cx="1292465" cy="13717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645A84-B0E7-485B-8D0C-51287577177F}"/>
              </a:ext>
            </a:extLst>
          </p:cNvPr>
          <p:cNvGrpSpPr/>
          <p:nvPr/>
        </p:nvGrpSpPr>
        <p:grpSpPr>
          <a:xfrm>
            <a:off x="2558535" y="2891298"/>
            <a:ext cx="4948078" cy="914400"/>
            <a:chOff x="2449820" y="3307898"/>
            <a:chExt cx="4948078" cy="914400"/>
          </a:xfrm>
        </p:grpSpPr>
        <p:sp>
          <p:nvSpPr>
            <p:cNvPr id="55" name="TextBox 4">
              <a:extLst>
                <a:ext uri="{FF2B5EF4-FFF2-40B4-BE49-F238E27FC236}">
                  <a16:creationId xmlns:a16="http://schemas.microsoft.com/office/drawing/2014/main" id="{5CABB35D-F87C-444B-8547-91412789B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820" y="3627762"/>
              <a:ext cx="4136509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</a:rPr>
                <a:t> B. </a:t>
              </a:r>
              <a:r>
                <a:rPr lang="en-US" altLang="zh-CN" sz="3200">
                  <a:latin typeface="Times New Roman" panose="02020603050405020304" pitchFamily="18" charset="0"/>
                </a:rPr>
                <a:t>Phần mềm Unikey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39D5A2-CF75-4892-8186-2E7F2EEDA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498" y="3307898"/>
              <a:ext cx="914400" cy="914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B05A16-F291-4841-A852-BF008A9EAFD8}"/>
              </a:ext>
            </a:extLst>
          </p:cNvPr>
          <p:cNvGrpSpPr/>
          <p:nvPr/>
        </p:nvGrpSpPr>
        <p:grpSpPr>
          <a:xfrm>
            <a:off x="2561625" y="1721277"/>
            <a:ext cx="5725182" cy="925035"/>
            <a:chOff x="2542586" y="2355520"/>
            <a:chExt cx="5725182" cy="925035"/>
          </a:xfrm>
        </p:grpSpPr>
        <p:sp>
          <p:nvSpPr>
            <p:cNvPr id="54" name="TextBox 3">
              <a:extLst>
                <a:ext uri="{FF2B5EF4-FFF2-40B4-BE49-F238E27FC236}">
                  <a16:creationId xmlns:a16="http://schemas.microsoft.com/office/drawing/2014/main" id="{DAF00400-9EB6-485B-B920-45D94B721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586" y="2695780"/>
              <a:ext cx="45473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</a:rPr>
                <a:t>A. </a:t>
              </a:r>
              <a:r>
                <a:rPr lang="en-US" altLang="zh-CN" sz="3200">
                  <a:latin typeface="Times New Roman" panose="02020603050405020304" pitchFamily="18" charset="0"/>
                </a:rPr>
                <a:t>Phần mềm PowerPoint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7050092-1D90-431F-AAF4-A2444A293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" t="49853" r="56467" b="5503"/>
            <a:stretch/>
          </p:blipFill>
          <p:spPr>
            <a:xfrm>
              <a:off x="7353368" y="2355520"/>
              <a:ext cx="914400" cy="86868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59D03-7ACF-45B3-BF12-A2D8096F6A6A}"/>
              </a:ext>
            </a:extLst>
          </p:cNvPr>
          <p:cNvGrpSpPr/>
          <p:nvPr/>
        </p:nvGrpSpPr>
        <p:grpSpPr>
          <a:xfrm>
            <a:off x="2640839" y="4050684"/>
            <a:ext cx="4468113" cy="874805"/>
            <a:chOff x="2558535" y="4605336"/>
            <a:chExt cx="4468113" cy="874805"/>
          </a:xfrm>
        </p:grpSpPr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0F1C8565-6274-447C-816B-FA7C0AC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535" y="4895906"/>
              <a:ext cx="3537466" cy="58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</a:rPr>
                <a:t>C. </a:t>
              </a:r>
              <a:r>
                <a:rPr lang="en-US" altLang="zh-CN" sz="3200">
                  <a:latin typeface="Times New Roman" panose="02020603050405020304" pitchFamily="18" charset="0"/>
                </a:rPr>
                <a:t>Phần mềm Paint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3A660C4-DAF4-4822-ADB9-9FBE9ACB6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t="53965" r="2719" b="6972"/>
            <a:stretch/>
          </p:blipFill>
          <p:spPr>
            <a:xfrm>
              <a:off x="6099185" y="4605336"/>
              <a:ext cx="927463" cy="868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998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2 b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" y="339635"/>
            <a:ext cx="1143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40" y="5480141"/>
            <a:ext cx="1260294" cy="12602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2721" r="15924" b="3152"/>
          <a:stretch/>
        </p:blipFill>
        <p:spPr>
          <a:xfrm>
            <a:off x="8785285" y="4675677"/>
            <a:ext cx="1626330" cy="201492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43754" y="5238532"/>
            <a:ext cx="1109392" cy="110939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3" y="5346601"/>
            <a:ext cx="973954" cy="893255"/>
          </a:xfrm>
          <a:prstGeom prst="rect">
            <a:avLst/>
          </a:prstGeom>
        </p:spPr>
      </p:pic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1655853" y="981636"/>
            <a:ext cx="97884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u="sng">
                <a:latin typeface="Times New Roman" panose="02020603050405020304" pitchFamily="18" charset="0"/>
              </a:rPr>
              <a:t>Câu 3</a:t>
            </a:r>
            <a:r>
              <a:rPr lang="en-US" altLang="zh-CN" sz="3200" b="1">
                <a:latin typeface="Times New Roman" panose="02020603050405020304" pitchFamily="18" charset="0"/>
              </a:rPr>
              <a:t>: </a:t>
            </a:r>
            <a:r>
              <a:rPr lang="en-US" altLang="zh-CN" sz="3200">
                <a:latin typeface="Times New Roman" panose="02020603050405020304" pitchFamily="18" charset="0"/>
              </a:rPr>
              <a:t>Nút lệnh nào dùng để định dạng kiểu chữ in nghiêng?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465528" y="3123657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0" y="5374258"/>
            <a:ext cx="1292465" cy="13717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C10916-48ED-4366-BCAC-7B360FAAF04F}"/>
              </a:ext>
            </a:extLst>
          </p:cNvPr>
          <p:cNvGrpSpPr/>
          <p:nvPr/>
        </p:nvGrpSpPr>
        <p:grpSpPr>
          <a:xfrm>
            <a:off x="2767272" y="3030232"/>
            <a:ext cx="1534526" cy="696913"/>
            <a:chOff x="1781767" y="3602846"/>
            <a:chExt cx="1534526" cy="696913"/>
          </a:xfrm>
        </p:grpSpPr>
        <p:sp>
          <p:nvSpPr>
            <p:cNvPr id="57" name="TextBox 3">
              <a:extLst>
                <a:ext uri="{FF2B5EF4-FFF2-40B4-BE49-F238E27FC236}">
                  <a16:creationId xmlns:a16="http://schemas.microsoft.com/office/drawing/2014/main" id="{43FDCE94-0570-4D81-9E4A-F9FC5EDC7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1767" y="3663983"/>
              <a:ext cx="6096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A.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0" name="Picture -2147482620">
              <a:extLst>
                <a:ext uri="{FF2B5EF4-FFF2-40B4-BE49-F238E27FC236}">
                  <a16:creationId xmlns:a16="http://schemas.microsoft.com/office/drawing/2014/main" id="{BAFE33D6-AAEF-4A81-95D8-1ABC0CD03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055" y="3602846"/>
              <a:ext cx="884238" cy="69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9720E9-7F56-4A7C-BDDE-94CD56D9C97A}"/>
              </a:ext>
            </a:extLst>
          </p:cNvPr>
          <p:cNvGrpSpPr/>
          <p:nvPr/>
        </p:nvGrpSpPr>
        <p:grpSpPr>
          <a:xfrm>
            <a:off x="5398036" y="3041470"/>
            <a:ext cx="1463721" cy="715962"/>
            <a:chOff x="4251485" y="3756926"/>
            <a:chExt cx="1463721" cy="715962"/>
          </a:xfrm>
        </p:grpSpPr>
        <p:sp>
          <p:nvSpPr>
            <p:cNvPr id="58" name="TextBox 4">
              <a:extLst>
                <a:ext uri="{FF2B5EF4-FFF2-40B4-BE49-F238E27FC236}">
                  <a16:creationId xmlns:a16="http://schemas.microsoft.com/office/drawing/2014/main" id="{ED6CB479-F01E-43C2-AC3E-97E2FFF67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1485" y="3756926"/>
              <a:ext cx="744584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 B.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12">
              <a:extLst>
                <a:ext uri="{FF2B5EF4-FFF2-40B4-BE49-F238E27FC236}">
                  <a16:creationId xmlns:a16="http://schemas.microsoft.com/office/drawing/2014/main" id="{A14EEE1F-5910-45AA-BD8D-4F1740C2F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069" y="3756926"/>
              <a:ext cx="719137" cy="71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31B833-58A2-4BAD-B580-15BC3DE88A98}"/>
              </a:ext>
            </a:extLst>
          </p:cNvPr>
          <p:cNvGrpSpPr/>
          <p:nvPr/>
        </p:nvGrpSpPr>
        <p:grpSpPr>
          <a:xfrm>
            <a:off x="8306604" y="2859463"/>
            <a:ext cx="1474299" cy="871537"/>
            <a:chOff x="7703892" y="3458509"/>
            <a:chExt cx="1474299" cy="871537"/>
          </a:xfrm>
        </p:grpSpPr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4A016265-F7D4-4037-977C-DCA3750F5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892" y="3659186"/>
              <a:ext cx="744584" cy="58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C.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2" name="Picture 13">
              <a:extLst>
                <a:ext uri="{FF2B5EF4-FFF2-40B4-BE49-F238E27FC236}">
                  <a16:creationId xmlns:a16="http://schemas.microsoft.com/office/drawing/2014/main" id="{8C0033CC-E97D-424D-9161-30349F3F7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379" y="3458509"/>
              <a:ext cx="785812" cy="87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6511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2 b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" y="339635"/>
            <a:ext cx="1143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40" y="5480141"/>
            <a:ext cx="1260294" cy="12602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2721" r="15924" b="3152"/>
          <a:stretch/>
        </p:blipFill>
        <p:spPr>
          <a:xfrm>
            <a:off x="8785285" y="4675677"/>
            <a:ext cx="1626330" cy="201492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43754" y="5238532"/>
            <a:ext cx="1109392" cy="110939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3" y="5346601"/>
            <a:ext cx="973954" cy="893255"/>
          </a:xfrm>
          <a:prstGeom prst="rect">
            <a:avLst/>
          </a:prstGeom>
        </p:spPr>
      </p:pic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2104453" y="652981"/>
            <a:ext cx="79519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u="sng">
                <a:latin typeface="Times New Roman" panose="02020603050405020304" pitchFamily="18" charset="0"/>
              </a:rPr>
              <a:t>Câu 4</a:t>
            </a:r>
            <a:r>
              <a:rPr lang="en-US" altLang="zh-CN" sz="3200" b="1">
                <a:latin typeface="Times New Roman" panose="02020603050405020304" pitchFamily="18" charset="0"/>
              </a:rPr>
              <a:t>: </a:t>
            </a:r>
            <a:r>
              <a:rPr lang="en-US" altLang="zh-CN" sz="3200">
                <a:latin typeface="Times New Roman" panose="02020603050405020304" pitchFamily="18" charset="0"/>
              </a:rPr>
              <a:t>Nút lệnh nào dưới đây dùng để căn lề?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838866" y="2167327"/>
            <a:ext cx="609600" cy="4812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0" y="5374258"/>
            <a:ext cx="1292465" cy="13717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EBCFCB-2217-4932-B9A2-28D9BBEE8A51}"/>
              </a:ext>
            </a:extLst>
          </p:cNvPr>
          <p:cNvGrpSpPr/>
          <p:nvPr/>
        </p:nvGrpSpPr>
        <p:grpSpPr>
          <a:xfrm>
            <a:off x="888760" y="1862221"/>
            <a:ext cx="5207239" cy="1067436"/>
            <a:chOff x="2120013" y="1795882"/>
            <a:chExt cx="4533955" cy="92941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C2BE41C-FC99-4F2B-8317-A8388FCFB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2371" t="8674" r="75326" b="86106"/>
            <a:stretch/>
          </p:blipFill>
          <p:spPr>
            <a:xfrm>
              <a:off x="2757828" y="1795882"/>
              <a:ext cx="3896140" cy="929419"/>
            </a:xfrm>
            <a:prstGeom prst="rect">
              <a:avLst/>
            </a:prstGeom>
          </p:spPr>
        </p:pic>
        <p:sp>
          <p:nvSpPr>
            <p:cNvPr id="55" name="TextBox 3">
              <a:extLst>
                <a:ext uri="{FF2B5EF4-FFF2-40B4-BE49-F238E27FC236}">
                  <a16:creationId xmlns:a16="http://schemas.microsoft.com/office/drawing/2014/main" id="{3D2F8797-2819-4524-B8C2-DCFB1F799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0013" y="2030408"/>
              <a:ext cx="60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A.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C814E9-425D-4FE8-AEDC-3599B0F0F942}"/>
              </a:ext>
            </a:extLst>
          </p:cNvPr>
          <p:cNvGrpSpPr/>
          <p:nvPr/>
        </p:nvGrpSpPr>
        <p:grpSpPr>
          <a:xfrm>
            <a:off x="6838866" y="1741019"/>
            <a:ext cx="4083873" cy="1075516"/>
            <a:chOff x="7143666" y="1894263"/>
            <a:chExt cx="4083873" cy="1075516"/>
          </a:xfrm>
        </p:grpSpPr>
        <p:sp>
          <p:nvSpPr>
            <p:cNvPr id="56" name="TextBox 4">
              <a:extLst>
                <a:ext uri="{FF2B5EF4-FFF2-40B4-BE49-F238E27FC236}">
                  <a16:creationId xmlns:a16="http://schemas.microsoft.com/office/drawing/2014/main" id="{3CBF7F89-6CFA-45F8-BCF1-DF6341FDB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666" y="2222405"/>
              <a:ext cx="757002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 B.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8C876B-3AB7-4462-947A-21B608609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69360" y="1894263"/>
              <a:ext cx="3258179" cy="10755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027B-9F33-4604-BFBD-C791195BB66F}"/>
              </a:ext>
            </a:extLst>
          </p:cNvPr>
          <p:cNvGrpSpPr/>
          <p:nvPr/>
        </p:nvGrpSpPr>
        <p:grpSpPr>
          <a:xfrm>
            <a:off x="972094" y="3191542"/>
            <a:ext cx="3325526" cy="1122532"/>
            <a:chOff x="1720887" y="3270067"/>
            <a:chExt cx="3325526" cy="1122532"/>
          </a:xfrm>
        </p:grpSpPr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AB20DE05-B6EC-4BA4-BF9F-C8D6939B8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0887" y="3590745"/>
              <a:ext cx="635197" cy="58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C.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338322-3E56-4DE7-ACE9-C42FCF86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85636" y="3270067"/>
              <a:ext cx="2560777" cy="112253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97C35-F16F-4375-8C71-C30600A470B9}"/>
              </a:ext>
            </a:extLst>
          </p:cNvPr>
          <p:cNvGrpSpPr/>
          <p:nvPr/>
        </p:nvGrpSpPr>
        <p:grpSpPr>
          <a:xfrm>
            <a:off x="7095649" y="3191542"/>
            <a:ext cx="2960777" cy="849924"/>
            <a:chOff x="7450838" y="3549489"/>
            <a:chExt cx="2960777" cy="849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FE04D8-5CD5-421C-9C4C-9BD1C75C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63429" y="3549489"/>
              <a:ext cx="2248186" cy="849924"/>
            </a:xfrm>
            <a:prstGeom prst="rect">
              <a:avLst/>
            </a:prstGeom>
          </p:spPr>
        </p:pic>
        <p:sp>
          <p:nvSpPr>
            <p:cNvPr id="46" name="TextBox 3">
              <a:extLst>
                <a:ext uri="{FF2B5EF4-FFF2-40B4-BE49-F238E27FC236}">
                  <a16:creationId xmlns:a16="http://schemas.microsoft.com/office/drawing/2014/main" id="{CE536DF6-809A-4BF5-AA53-6572E8323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0838" y="3682063"/>
              <a:ext cx="6462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D.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9745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2 b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" y="339635"/>
            <a:ext cx="11430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40" y="5480141"/>
            <a:ext cx="1260294" cy="12602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t="12721" r="15924" b="3152"/>
          <a:stretch/>
        </p:blipFill>
        <p:spPr>
          <a:xfrm>
            <a:off x="8785285" y="4675677"/>
            <a:ext cx="1626330" cy="201492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43754" y="5238532"/>
            <a:ext cx="1109392" cy="110939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73" y="5346601"/>
            <a:ext cx="973954" cy="893255"/>
          </a:xfrm>
          <a:prstGeom prst="rect">
            <a:avLst/>
          </a:prstGeom>
        </p:spPr>
      </p:pic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9" name="Oval 11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8988850" y="5221728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1370825" y="1380431"/>
            <a:ext cx="97884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u="sng">
                <a:latin typeface="Times New Roman" panose="02020603050405020304" pitchFamily="18" charset="0"/>
              </a:rPr>
              <a:t>Câu 5</a:t>
            </a:r>
            <a:r>
              <a:rPr lang="en-US" altLang="zh-CN" sz="3200" b="1">
                <a:latin typeface="Times New Roman" panose="02020603050405020304" pitchFamily="18" charset="0"/>
              </a:rPr>
              <a:t>: </a:t>
            </a:r>
            <a:r>
              <a:rPr lang="en-US" altLang="zh-CN" sz="3200">
                <a:latin typeface="Times New Roman" panose="02020603050405020304" pitchFamily="18" charset="0"/>
              </a:rPr>
              <a:t>Muốn lưu bài trình chiếu, em chọn nút lệnh nào say đây?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174864" y="3135539"/>
            <a:ext cx="6096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vi-VN" altLang="en-US">
              <a:solidFill>
                <a:srgbClr val="FFFFFF"/>
              </a:solidFill>
              <a:latin typeface="VNI-Disney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0" y="5374258"/>
            <a:ext cx="1292465" cy="13717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3579025-AAD0-4466-8639-299C9FF94852}"/>
              </a:ext>
            </a:extLst>
          </p:cNvPr>
          <p:cNvGrpSpPr/>
          <p:nvPr/>
        </p:nvGrpSpPr>
        <p:grpSpPr>
          <a:xfrm>
            <a:off x="2076804" y="2771532"/>
            <a:ext cx="1591756" cy="945523"/>
            <a:chOff x="897361" y="2990620"/>
            <a:chExt cx="1591756" cy="945523"/>
          </a:xfrm>
        </p:grpSpPr>
        <p:sp>
          <p:nvSpPr>
            <p:cNvPr id="54" name="TextBox 3">
              <a:extLst>
                <a:ext uri="{FF2B5EF4-FFF2-40B4-BE49-F238E27FC236}">
                  <a16:creationId xmlns:a16="http://schemas.microsoft.com/office/drawing/2014/main" id="{107C2DB2-6AF8-4924-A63E-2BB1F8C974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361" y="3218862"/>
              <a:ext cx="6462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A.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908780-065D-4B94-B795-9C5BE23E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43594" y="2990620"/>
              <a:ext cx="945523" cy="94552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5F981C-F19C-4322-B343-0C8407245D98}"/>
              </a:ext>
            </a:extLst>
          </p:cNvPr>
          <p:cNvGrpSpPr/>
          <p:nvPr/>
        </p:nvGrpSpPr>
        <p:grpSpPr>
          <a:xfrm>
            <a:off x="8241893" y="2858114"/>
            <a:ext cx="1493914" cy="798413"/>
            <a:chOff x="7558552" y="2846386"/>
            <a:chExt cx="1493914" cy="798413"/>
          </a:xfrm>
        </p:grpSpPr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479023D8-8279-4634-8461-0D5CB75C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8552" y="3060024"/>
              <a:ext cx="80325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C.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B9AB8E-3A86-4EA0-9403-2F523227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49211" y="2846386"/>
              <a:ext cx="803255" cy="7723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9843A0-3C1A-442E-953D-524C21CD3A57}"/>
              </a:ext>
            </a:extLst>
          </p:cNvPr>
          <p:cNvGrpSpPr/>
          <p:nvPr/>
        </p:nvGrpSpPr>
        <p:grpSpPr>
          <a:xfrm>
            <a:off x="5325529" y="2771532"/>
            <a:ext cx="1540942" cy="945523"/>
            <a:chOff x="3702484" y="2858114"/>
            <a:chExt cx="1540942" cy="945523"/>
          </a:xfrm>
        </p:grpSpPr>
        <p:sp>
          <p:nvSpPr>
            <p:cNvPr id="55" name="TextBox 4">
              <a:extLst>
                <a:ext uri="{FF2B5EF4-FFF2-40B4-BE49-F238E27FC236}">
                  <a16:creationId xmlns:a16="http://schemas.microsoft.com/office/drawing/2014/main" id="{2753F5A7-0558-49B2-A8B0-8320E74E6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484" y="3173664"/>
              <a:ext cx="80325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3200">
                  <a:latin typeface="Times New Roman" panose="02020603050405020304" pitchFamily="18" charset="0"/>
                </a:rPr>
                <a:t> B. 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F9D5DD-4E41-4069-B298-1BAA83193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395" y="2858114"/>
              <a:ext cx="847031" cy="945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170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/>
          <p:cNvSpPr>
            <a:spLocks noChangeArrowheads="1"/>
          </p:cNvSpPr>
          <p:nvPr/>
        </p:nvSpPr>
        <p:spPr bwMode="auto">
          <a:xfrm>
            <a:off x="3859071" y="1355166"/>
            <a:ext cx="5001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</a:rPr>
              <a:t>Môn: Tin học – Lớp: 3A1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153" y="3274701"/>
            <a:ext cx="11807687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Chèn hình, tranh ảnh vào trang trình chiếu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6495" y="555103"/>
            <a:ext cx="7699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06 tháng 4 năm 2022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轻快儿童音乐.wav">
            <a:hlinkClick r:id="" action="ppaction://media"/>
            <a:extLst>
              <a:ext uri="{FF2B5EF4-FFF2-40B4-BE49-F238E27FC236}">
                <a16:creationId xmlns:a16="http://schemas.microsoft.com/office/drawing/2014/main" id="{CE372B6E-BF11-4379-A8C2-E0B61880A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4513" y="6252342"/>
            <a:ext cx="299962" cy="519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94AFF0-CFA9-4899-A96D-3338974D5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755" y="2382843"/>
            <a:ext cx="8302485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0000CC"/>
                </a:solidFill>
                <a:latin typeface="Times New Roman" panose="02020603050405020304" pitchFamily="18" charset="0"/>
              </a:rPr>
              <a:t>Chủ đề 4: Thiết kế bài trình chiếu</a:t>
            </a:r>
          </a:p>
        </p:txBody>
      </p:sp>
      <p:pic>
        <p:nvPicPr>
          <p:cNvPr id="7" name="Picture 9" descr="465af30fc0274">
            <a:extLst>
              <a:ext uri="{FF2B5EF4-FFF2-40B4-BE49-F238E27FC236}">
                <a16:creationId xmlns:a16="http://schemas.microsoft.com/office/drawing/2014/main" id="{91D61657-C4F7-4BCA-8787-5BA7F03E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55" y="4680774"/>
            <a:ext cx="1080716" cy="20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465af30fc0274">
            <a:extLst>
              <a:ext uri="{FF2B5EF4-FFF2-40B4-BE49-F238E27FC236}">
                <a16:creationId xmlns:a16="http://schemas.microsoft.com/office/drawing/2014/main" id="{76C12AC9-2EB1-4691-9C93-1C3D2A60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14" y="4680775"/>
            <a:ext cx="1080716" cy="209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465af30fc0274">
            <a:extLst>
              <a:ext uri="{FF2B5EF4-FFF2-40B4-BE49-F238E27FC236}">
                <a16:creationId xmlns:a16="http://schemas.microsoft.com/office/drawing/2014/main" id="{A38889E1-BF41-442A-B2F7-285C9D0B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03" y="4680773"/>
            <a:ext cx="1080716" cy="20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465af30fc0274">
            <a:extLst>
              <a:ext uri="{FF2B5EF4-FFF2-40B4-BE49-F238E27FC236}">
                <a16:creationId xmlns:a16="http://schemas.microsoft.com/office/drawing/2014/main" id="{D2AC9E44-5F29-434E-8C37-10B74969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564" y="4673012"/>
            <a:ext cx="1080716" cy="20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465af30fc0274">
            <a:extLst>
              <a:ext uri="{FF2B5EF4-FFF2-40B4-BE49-F238E27FC236}">
                <a16:creationId xmlns:a16="http://schemas.microsoft.com/office/drawing/2014/main" id="{963A29DA-A91C-434E-9EA4-858DB016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81" y="4680772"/>
            <a:ext cx="1080716" cy="209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816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12096" y="289189"/>
            <a:ext cx="68160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000" b="1">
                <a:solidFill>
                  <a:srgbClr val="0000CC"/>
                </a:solidFill>
                <a:latin typeface="Times New Roman" panose="02020603050405020304" pitchFamily="18" charset="0"/>
              </a:rPr>
              <a:t>1. Chèn hình vào trang trình chiếu</a:t>
            </a:r>
            <a:endParaRPr lang="en-US" altLang="zh-CN" sz="3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429F8-FD35-4C79-A626-06EE1E9D2EAE}"/>
              </a:ext>
            </a:extLst>
          </p:cNvPr>
          <p:cNvGrpSpPr/>
          <p:nvPr/>
        </p:nvGrpSpPr>
        <p:grpSpPr>
          <a:xfrm>
            <a:off x="0" y="74862"/>
            <a:ext cx="12144558" cy="6783138"/>
            <a:chOff x="0" y="74862"/>
            <a:chExt cx="12144558" cy="6783138"/>
          </a:xfrm>
        </p:grpSpPr>
        <p:pic>
          <p:nvPicPr>
            <p:cNvPr id="11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5161" flipH="1">
              <a:off x="11001558" y="83916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5867400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Picture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9326" y="144188"/>
              <a:ext cx="1039891" cy="901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Picture3">
              <a:extLst>
                <a:ext uri="{FF2B5EF4-FFF2-40B4-BE49-F238E27FC236}">
                  <a16:creationId xmlns:a16="http://schemas.microsoft.com/office/drawing/2014/main" id="{17235981-3200-4981-ACDB-66A10AC65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11059082" y="5716338"/>
              <a:ext cx="1143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90C74F1-DA19-40AC-9DD2-A79A0D51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5600" y="6453909"/>
            <a:ext cx="626400" cy="522000"/>
          </a:xfrm>
        </p:spPr>
        <p:txBody>
          <a:bodyPr/>
          <a:lstStyle/>
          <a:p>
            <a:fld id="{CB4884D9-B34B-4FC7-8832-0B477333847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D719B-0B9B-43BA-A860-497CCB492B4B}"/>
              </a:ext>
            </a:extLst>
          </p:cNvPr>
          <p:cNvSpPr txBox="1"/>
          <p:nvPr/>
        </p:nvSpPr>
        <p:spPr bwMode="auto">
          <a:xfrm>
            <a:off x="6240373" y="3158236"/>
            <a:ext cx="5865812" cy="1764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indent="-227937"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Di chuyển con trỏ chuột và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con trỏ chuột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nháy chuột lên vị trí muốn chèn để chèn hình.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90B8133-8C1E-4DFF-9E44-254CB928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65" y="4872287"/>
            <a:ext cx="1723577" cy="182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6DAC235-01DC-4482-826A-F5E8F578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8" y="968834"/>
            <a:ext cx="6338981" cy="150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CF053-7F9C-48EB-8631-92FB866EA81F}"/>
              </a:ext>
            </a:extLst>
          </p:cNvPr>
          <p:cNvCxnSpPr>
            <a:cxnSpLocks/>
          </p:cNvCxnSpPr>
          <p:nvPr/>
        </p:nvCxnSpPr>
        <p:spPr>
          <a:xfrm flipH="1">
            <a:off x="1684143" y="867405"/>
            <a:ext cx="790082" cy="203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23202F-48B7-4D01-8E33-ADBE663EC874}"/>
              </a:ext>
            </a:extLst>
          </p:cNvPr>
          <p:cNvSpPr txBox="1"/>
          <p:nvPr/>
        </p:nvSpPr>
        <p:spPr bwMode="auto">
          <a:xfrm>
            <a:off x="6395959" y="2053363"/>
            <a:ext cx="5694481" cy="902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47DA5-49A9-4C31-B297-70A9D960EA7A}"/>
              </a:ext>
            </a:extLst>
          </p:cNvPr>
          <p:cNvSpPr txBox="1"/>
          <p:nvPr/>
        </p:nvSpPr>
        <p:spPr bwMode="auto">
          <a:xfrm>
            <a:off x="6503653" y="1084134"/>
            <a:ext cx="3742658" cy="47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 algn="just" eaLnBrk="1" hangingPunct="1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Insert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4DEDDD-3F3F-4110-AF1A-CF4FF0DD2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65"/>
          <a:stretch/>
        </p:blipFill>
        <p:spPr>
          <a:xfrm>
            <a:off x="892263" y="2420786"/>
            <a:ext cx="4713977" cy="398961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95FFAA-8051-4B94-A3C3-BCFF3779E54D}"/>
              </a:ext>
            </a:extLst>
          </p:cNvPr>
          <p:cNvCxnSpPr>
            <a:cxnSpLocks/>
          </p:cNvCxnSpPr>
          <p:nvPr/>
        </p:nvCxnSpPr>
        <p:spPr>
          <a:xfrm flipH="1">
            <a:off x="2262370" y="2422613"/>
            <a:ext cx="4133589" cy="424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E7176B-4B62-4FD5-8F3F-80C39D84022E}"/>
              </a:ext>
            </a:extLst>
          </p:cNvPr>
          <p:cNvCxnSpPr/>
          <p:nvPr/>
        </p:nvCxnSpPr>
        <p:spPr>
          <a:xfrm>
            <a:off x="7625023" y="4872287"/>
            <a:ext cx="2006221" cy="8598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AF007-5F5A-43C8-AF0E-F6C80C4E563E}"/>
              </a:ext>
            </a:extLst>
          </p:cNvPr>
          <p:cNvSpPr/>
          <p:nvPr/>
        </p:nvSpPr>
        <p:spPr>
          <a:xfrm>
            <a:off x="4046341" y="1340703"/>
            <a:ext cx="815455" cy="974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F26369-6906-4679-B568-EC772EE6786D}"/>
              </a:ext>
            </a:extLst>
          </p:cNvPr>
          <p:cNvGrpSpPr/>
          <p:nvPr/>
        </p:nvGrpSpPr>
        <p:grpSpPr>
          <a:xfrm>
            <a:off x="10314241" y="968834"/>
            <a:ext cx="1522820" cy="674207"/>
            <a:chOff x="10180920" y="850425"/>
            <a:chExt cx="1522820" cy="67420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7394AE0-5BBD-4429-BD09-EBE78374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6375" y="850425"/>
              <a:ext cx="707365" cy="674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164A64-975D-4AE9-A17B-0D2EF98450DD}"/>
                </a:ext>
              </a:extLst>
            </p:cNvPr>
            <p:cNvSpPr txBox="1"/>
            <p:nvPr/>
          </p:nvSpPr>
          <p:spPr bwMode="auto">
            <a:xfrm>
              <a:off x="10180920" y="965724"/>
              <a:ext cx="815455" cy="471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40522" tIns="20261" rIns="40522" bIns="20261">
              <a:spAutoFit/>
            </a:bodyPr>
            <a:lstStyle/>
            <a:p>
              <a:pPr marL="227937" indent="-227937" algn="just" eaLnBrk="1" hangingPunct="1">
                <a:defRPr/>
              </a:pPr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chọn       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53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A58E7-A490-4808-A48A-4CCEB040A113}&quot;/&gt;&lt;isInvalidForFieldText val=&quot;0&quot;/&gt;&lt;Image&gt;&lt;filename val=&quot;C:\Users\MINHTR~1\AppData\Local\Temp\PR\data\asimages\{ABAA58E7-A490-4808-A48A-4CCEB040A113}_1.png&quot;/&gt;&lt;left val=&quot;289&quot;/&gt;&lt;top val=&quot;0&quot;/&gt;&lt;width val=&quot;335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A58E7-A490-4808-A48A-4CCEB040A113}&quot;/&gt;&lt;isInvalidForFieldText val=&quot;0&quot;/&gt;&lt;Image&gt;&lt;filename val=&quot;C:\Users\MINHTR~1\AppData\Local\Temp\PR\data\asimages\{ABAA58E7-A490-4808-A48A-4CCEB040A113}_1.png&quot;/&gt;&lt;left val=&quot;289&quot;/&gt;&lt;top val=&quot;0&quot;/&gt;&lt;width val=&quot;335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A58E7-A490-4808-A48A-4CCEB040A113}&quot;/&gt;&lt;isInvalidForFieldText val=&quot;0&quot;/&gt;&lt;Image&gt;&lt;filename val=&quot;C:\Users\MINHTR~1\AppData\Local\Temp\PR\data\asimages\{ABAA58E7-A490-4808-A48A-4CCEB040A113}_1.png&quot;/&gt;&lt;left val=&quot;289&quot;/&gt;&lt;top val=&quot;0&quot;/&gt;&lt;width val=&quot;335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A58E7-A490-4808-A48A-4CCEB040A113}&quot;/&gt;&lt;isInvalidForFieldText val=&quot;0&quot;/&gt;&lt;Image&gt;&lt;filename val=&quot;C:\Users\MINHTR~1\AppData\Local\Temp\PR\data\asimages\{ABAA58E7-A490-4808-A48A-4CCEB040A113}_1.png&quot;/&gt;&lt;left val=&quot;289&quot;/&gt;&lt;top val=&quot;0&quot;/&gt;&lt;width val=&quot;335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AA58E7-A490-4808-A48A-4CCEB040A113}&quot;/&gt;&lt;isInvalidForFieldText val=&quot;0&quot;/&gt;&lt;Image&gt;&lt;filename val=&quot;C:\Users\MINHTR~1\AppData\Local\Temp\PR\data\asimages\{ABAA58E7-A490-4808-A48A-4CCEB040A113}_1.png&quot;/&gt;&lt;left val=&quot;289&quot;/&gt;&lt;top val=&quot;0&quot;/&gt;&lt;width val=&quot;335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</TotalTime>
  <Words>696</Words>
  <Application>Microsoft Office PowerPoint</Application>
  <PresentationFormat>Widescreen</PresentationFormat>
  <Paragraphs>128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Nixie One</vt:lpstr>
      <vt:lpstr>Times New Roman</vt:lpstr>
      <vt:lpstr>Varela Round</vt:lpstr>
      <vt:lpstr>VNI-Disney</vt:lpstr>
      <vt:lpstr>Office Theme</vt:lpstr>
      <vt:lpstr>Puck template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2020-10-31T09:08:53Z</dcterms:created>
  <dcterms:modified xsi:type="dcterms:W3CDTF">2022-04-05T13:56:15Z</dcterms:modified>
</cp:coreProperties>
</file>