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4"/>
  </p:notesMasterIdLst>
  <p:sldIdLst>
    <p:sldId id="276" r:id="rId3"/>
    <p:sldId id="373" r:id="rId4"/>
    <p:sldId id="325" r:id="rId5"/>
    <p:sldId id="326" r:id="rId6"/>
    <p:sldId id="275" r:id="rId7"/>
    <p:sldId id="284" r:id="rId8"/>
    <p:sldId id="374" r:id="rId9"/>
    <p:sldId id="394" r:id="rId10"/>
    <p:sldId id="395" r:id="rId11"/>
    <p:sldId id="396" r:id="rId12"/>
    <p:sldId id="375" r:id="rId13"/>
    <p:sldId id="397" r:id="rId14"/>
    <p:sldId id="333" r:id="rId15"/>
    <p:sldId id="334" r:id="rId16"/>
    <p:sldId id="335" r:id="rId17"/>
    <p:sldId id="336" r:id="rId18"/>
    <p:sldId id="398" r:id="rId19"/>
    <p:sldId id="399" r:id="rId20"/>
    <p:sldId id="400" r:id="rId21"/>
    <p:sldId id="401" r:id="rId22"/>
    <p:sldId id="311" r:id="rId23"/>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A3C8A8"/>
    <a:srgbClr val="CCFFCC"/>
    <a:srgbClr val="66FF33"/>
    <a:srgbClr val="F3FD68"/>
    <a:srgbClr val="FFFF99"/>
    <a:srgbClr val="CC99FF"/>
    <a:srgbClr val="66FFFF"/>
    <a:srgbClr val="DAEEFA"/>
    <a:srgbClr val="FFFB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7" autoAdjust="0"/>
    <p:restoredTop sz="86842" autoAdjust="0"/>
  </p:normalViewPr>
  <p:slideViewPr>
    <p:cSldViewPr snapToGrid="0">
      <p:cViewPr varScale="1">
        <p:scale>
          <a:sx n="60" d="100"/>
          <a:sy n="60" d="100"/>
        </p:scale>
        <p:origin x="908"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C465F6-926C-4160-9830-EAAFE404D891}" type="datetimeFigureOut">
              <a:rPr lang="en-US" smtClean="0"/>
              <a:t>5/12/2025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F849A4-DF09-442B-98F6-99F548D08265}" type="slidenum">
              <a:rPr lang="en-US" smtClean="0"/>
              <a:t>‹#›</a:t>
            </a:fld>
            <a:endParaRPr lang="en-US"/>
          </a:p>
        </p:txBody>
      </p:sp>
    </p:spTree>
    <p:extLst>
      <p:ext uri="{BB962C8B-B14F-4D97-AF65-F5344CB8AC3E}">
        <p14:creationId xmlns:p14="http://schemas.microsoft.com/office/powerpoint/2010/main" val="4249294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F849A4-DF09-442B-98F6-99F548D08265}" type="slidenum">
              <a:rPr lang="en-US" smtClean="0"/>
              <a:t>1</a:t>
            </a:fld>
            <a:endParaRPr lang="en-US"/>
          </a:p>
        </p:txBody>
      </p:sp>
    </p:spTree>
    <p:extLst>
      <p:ext uri="{BB962C8B-B14F-4D97-AF65-F5344CB8AC3E}">
        <p14:creationId xmlns:p14="http://schemas.microsoft.com/office/powerpoint/2010/main" val="114129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dirty="0"/>
              <a:t> </a:t>
            </a:r>
            <a:r>
              <a:rPr lang="en-US" dirty="0" err="1"/>
              <a:t>Thảo</a:t>
            </a:r>
            <a:r>
              <a:rPr lang="en-US" dirty="0"/>
              <a:t>- </a:t>
            </a:r>
            <a:r>
              <a:rPr lang="en-US" dirty="0" err="1"/>
              <a:t>Zalo</a:t>
            </a:r>
            <a:r>
              <a:rPr lang="en-US"/>
              <a:t> 0972115126</a:t>
            </a:r>
          </a:p>
          <a:p>
            <a:endParaRPr lang="en-US"/>
          </a:p>
        </p:txBody>
      </p:sp>
      <p:sp>
        <p:nvSpPr>
          <p:cNvPr id="4" name="Slide Number Placeholder 3"/>
          <p:cNvSpPr>
            <a:spLocks noGrp="1"/>
          </p:cNvSpPr>
          <p:nvPr>
            <p:ph type="sldNum" sz="quarter" idx="5"/>
          </p:nvPr>
        </p:nvSpPr>
        <p:spPr/>
        <p:txBody>
          <a:bodyPr/>
          <a:lstStyle/>
          <a:p>
            <a:fld id="{A8F849A4-DF09-442B-98F6-99F548D08265}" type="slidenum">
              <a:rPr lang="en-US" smtClean="0"/>
              <a:t>5</a:t>
            </a:fld>
            <a:endParaRPr lang="en-US"/>
          </a:p>
        </p:txBody>
      </p:sp>
    </p:spTree>
    <p:extLst>
      <p:ext uri="{BB962C8B-B14F-4D97-AF65-F5344CB8AC3E}">
        <p14:creationId xmlns:p14="http://schemas.microsoft.com/office/powerpoint/2010/main" val="2578129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Hương</a:t>
            </a:r>
            <a:r>
              <a:rPr lang="en-US" dirty="0"/>
              <a:t> </a:t>
            </a:r>
            <a:r>
              <a:rPr lang="en-US" dirty="0" err="1"/>
              <a:t>Thảo</a:t>
            </a:r>
            <a:r>
              <a:rPr lang="en-US" dirty="0"/>
              <a:t>-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fld id="{A8F849A4-DF09-442B-98F6-99F548D08265}" type="slidenum">
              <a:rPr lang="en-US" smtClean="0"/>
              <a:t>7</a:t>
            </a:fld>
            <a:endParaRPr lang="en-US"/>
          </a:p>
        </p:txBody>
      </p:sp>
    </p:spTree>
    <p:extLst>
      <p:ext uri="{BB962C8B-B14F-4D97-AF65-F5344CB8AC3E}">
        <p14:creationId xmlns:p14="http://schemas.microsoft.com/office/powerpoint/2010/main" val="1263295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99FA2-5330-8DF8-2C13-2C2CD42627AB}"/>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92B3181-FE48-D9E4-DCD5-8A6B651AFD3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F2F6FB-4A90-AFFE-13C3-F8F08286C91D}"/>
              </a:ext>
            </a:extLst>
          </p:cNvPr>
          <p:cNvSpPr>
            <a:spLocks noGrp="1"/>
          </p:cNvSpPr>
          <p:nvPr>
            <p:ph type="dt" sz="half" idx="10"/>
          </p:nvPr>
        </p:nvSpPr>
        <p:spPr>
          <a:xfrm>
            <a:off x="838200" y="6356350"/>
            <a:ext cx="2743200" cy="365125"/>
          </a:xfrm>
          <a:prstGeom prst="rect">
            <a:avLst/>
          </a:prstGeom>
        </p:spPr>
        <p:txBody>
          <a:bodyPr/>
          <a:lstStyle/>
          <a:p>
            <a:fld id="{7C31A4A4-BFF4-4F57-9461-56470D553D8D}" type="datetimeFigureOut">
              <a:rPr lang="en-US" smtClean="0"/>
              <a:t>5/12/2025</a:t>
            </a:fld>
            <a:endParaRPr lang="en-US"/>
          </a:p>
        </p:txBody>
      </p:sp>
      <p:sp>
        <p:nvSpPr>
          <p:cNvPr id="5" name="Footer Placeholder 4">
            <a:extLst>
              <a:ext uri="{FF2B5EF4-FFF2-40B4-BE49-F238E27FC236}">
                <a16:creationId xmlns:a16="http://schemas.microsoft.com/office/drawing/2014/main" id="{845FE8B9-E7EF-966B-478B-AA5901B55F9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84B00C1-9E41-D507-908C-0BCBC7BAC91A}"/>
              </a:ext>
            </a:extLst>
          </p:cNvPr>
          <p:cNvSpPr>
            <a:spLocks noGrp="1"/>
          </p:cNvSpPr>
          <p:nvPr>
            <p:ph type="sldNum" sz="quarter" idx="12"/>
          </p:nvPr>
        </p:nvSpPr>
        <p:spPr>
          <a:xfrm>
            <a:off x="8610600" y="6356350"/>
            <a:ext cx="2743200" cy="365125"/>
          </a:xfrm>
          <a:prstGeom prst="rect">
            <a:avLst/>
          </a:prstGeom>
        </p:spPr>
        <p:txBody>
          <a:bodyPr/>
          <a:lstStyle/>
          <a:p>
            <a:fld id="{89E75AC1-51D4-4EA0-92F8-76FBB76BC456}" type="slidenum">
              <a:rPr lang="en-US" smtClean="0"/>
              <a:t>‹#›</a:t>
            </a:fld>
            <a:endParaRPr lang="en-US"/>
          </a:p>
        </p:txBody>
      </p:sp>
    </p:spTree>
    <p:extLst>
      <p:ext uri="{BB962C8B-B14F-4D97-AF65-F5344CB8AC3E}">
        <p14:creationId xmlns:p14="http://schemas.microsoft.com/office/powerpoint/2010/main" val="2721777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A2AE8-C7B6-6B97-0A30-E1C8BDCA1C3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D42CB4A-8209-663E-2B9C-74B3541BB26E}"/>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C9AAC8-71B4-4438-7740-9442F467F0FC}"/>
              </a:ext>
            </a:extLst>
          </p:cNvPr>
          <p:cNvSpPr>
            <a:spLocks noGrp="1"/>
          </p:cNvSpPr>
          <p:nvPr>
            <p:ph type="dt" sz="half" idx="10"/>
          </p:nvPr>
        </p:nvSpPr>
        <p:spPr>
          <a:xfrm>
            <a:off x="838200" y="6356350"/>
            <a:ext cx="2743200" cy="365125"/>
          </a:xfrm>
          <a:prstGeom prst="rect">
            <a:avLst/>
          </a:prstGeom>
        </p:spPr>
        <p:txBody>
          <a:bodyPr/>
          <a:lstStyle/>
          <a:p>
            <a:fld id="{7C31A4A4-BFF4-4F57-9461-56470D553D8D}" type="datetimeFigureOut">
              <a:rPr lang="en-US" smtClean="0"/>
              <a:t>5/12/2025</a:t>
            </a:fld>
            <a:endParaRPr lang="en-US"/>
          </a:p>
        </p:txBody>
      </p:sp>
      <p:sp>
        <p:nvSpPr>
          <p:cNvPr id="5" name="Footer Placeholder 4">
            <a:extLst>
              <a:ext uri="{FF2B5EF4-FFF2-40B4-BE49-F238E27FC236}">
                <a16:creationId xmlns:a16="http://schemas.microsoft.com/office/drawing/2014/main" id="{B10A1D18-05C6-A39D-27B5-7CBD8FF4C8F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8422099-9EE6-C96B-6B04-AFEDD090BE02}"/>
              </a:ext>
            </a:extLst>
          </p:cNvPr>
          <p:cNvSpPr>
            <a:spLocks noGrp="1"/>
          </p:cNvSpPr>
          <p:nvPr>
            <p:ph type="sldNum" sz="quarter" idx="12"/>
          </p:nvPr>
        </p:nvSpPr>
        <p:spPr>
          <a:xfrm>
            <a:off x="8610600" y="6356350"/>
            <a:ext cx="2743200" cy="365125"/>
          </a:xfrm>
          <a:prstGeom prst="rect">
            <a:avLst/>
          </a:prstGeom>
        </p:spPr>
        <p:txBody>
          <a:bodyPr/>
          <a:lstStyle/>
          <a:p>
            <a:fld id="{89E75AC1-51D4-4EA0-92F8-76FBB76BC456}" type="slidenum">
              <a:rPr lang="en-US" smtClean="0"/>
              <a:t>‹#›</a:t>
            </a:fld>
            <a:endParaRPr lang="en-US"/>
          </a:p>
        </p:txBody>
      </p:sp>
    </p:spTree>
    <p:extLst>
      <p:ext uri="{BB962C8B-B14F-4D97-AF65-F5344CB8AC3E}">
        <p14:creationId xmlns:p14="http://schemas.microsoft.com/office/powerpoint/2010/main" val="2009660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F77A62-565E-C160-F495-791265A9189B}"/>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E454B5-B724-9900-B894-EE6E2570A18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3B7689-CA3A-4480-E149-4422F74D9A02}"/>
              </a:ext>
            </a:extLst>
          </p:cNvPr>
          <p:cNvSpPr>
            <a:spLocks noGrp="1"/>
          </p:cNvSpPr>
          <p:nvPr>
            <p:ph type="dt" sz="half" idx="10"/>
          </p:nvPr>
        </p:nvSpPr>
        <p:spPr>
          <a:xfrm>
            <a:off x="838200" y="6356350"/>
            <a:ext cx="2743200" cy="365125"/>
          </a:xfrm>
          <a:prstGeom prst="rect">
            <a:avLst/>
          </a:prstGeom>
        </p:spPr>
        <p:txBody>
          <a:bodyPr/>
          <a:lstStyle/>
          <a:p>
            <a:fld id="{7C31A4A4-BFF4-4F57-9461-56470D553D8D}" type="datetimeFigureOut">
              <a:rPr lang="en-US" smtClean="0"/>
              <a:t>5/12/2025</a:t>
            </a:fld>
            <a:endParaRPr lang="en-US"/>
          </a:p>
        </p:txBody>
      </p:sp>
      <p:sp>
        <p:nvSpPr>
          <p:cNvPr id="5" name="Footer Placeholder 4">
            <a:extLst>
              <a:ext uri="{FF2B5EF4-FFF2-40B4-BE49-F238E27FC236}">
                <a16:creationId xmlns:a16="http://schemas.microsoft.com/office/drawing/2014/main" id="{36EAF10C-03D3-DABD-87B5-EB21AFDABA7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6EB0A8C-B821-FD13-DC98-99FEDC7B39DA}"/>
              </a:ext>
            </a:extLst>
          </p:cNvPr>
          <p:cNvSpPr>
            <a:spLocks noGrp="1"/>
          </p:cNvSpPr>
          <p:nvPr>
            <p:ph type="sldNum" sz="quarter" idx="12"/>
          </p:nvPr>
        </p:nvSpPr>
        <p:spPr>
          <a:xfrm>
            <a:off x="8610600" y="6356350"/>
            <a:ext cx="2743200" cy="365125"/>
          </a:xfrm>
          <a:prstGeom prst="rect">
            <a:avLst/>
          </a:prstGeom>
        </p:spPr>
        <p:txBody>
          <a:bodyPr/>
          <a:lstStyle/>
          <a:p>
            <a:fld id="{89E75AC1-51D4-4EA0-92F8-76FBB76BC456}" type="slidenum">
              <a:rPr lang="en-US" smtClean="0"/>
              <a:t>‹#›</a:t>
            </a:fld>
            <a:endParaRPr lang="en-US"/>
          </a:p>
        </p:txBody>
      </p:sp>
    </p:spTree>
    <p:extLst>
      <p:ext uri="{BB962C8B-B14F-4D97-AF65-F5344CB8AC3E}">
        <p14:creationId xmlns:p14="http://schemas.microsoft.com/office/powerpoint/2010/main" val="9504442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DA357-290D-4F46-92AB-E970AB31A6F3}"/>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0FAEB18-F810-4663-9571-47E2137B27F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9C11815-67BA-4D10-AD4A-BF2F6CF6B819}"/>
              </a:ext>
            </a:extLst>
          </p:cNvPr>
          <p:cNvSpPr>
            <a:spLocks noGrp="1"/>
          </p:cNvSpPr>
          <p:nvPr>
            <p:ph type="dt" sz="half" idx="10"/>
          </p:nvPr>
        </p:nvSpPr>
        <p:spPr>
          <a:xfrm>
            <a:off x="838200" y="6356350"/>
            <a:ext cx="2743200" cy="365125"/>
          </a:xfrm>
          <a:prstGeom prst="rect">
            <a:avLst/>
          </a:prstGeom>
        </p:spPr>
        <p:txBody>
          <a:bodyPr/>
          <a:lstStyle/>
          <a:p>
            <a:fld id="{E6E53D93-F6D1-4672-877B-A49EBB475DE5}" type="datetimeFigureOut">
              <a:rPr lang="en-US" smtClean="0"/>
              <a:t>5/12/2025</a:t>
            </a:fld>
            <a:endParaRPr lang="en-US"/>
          </a:p>
        </p:txBody>
      </p:sp>
      <p:sp>
        <p:nvSpPr>
          <p:cNvPr id="5" name="Footer Placeholder 4">
            <a:extLst>
              <a:ext uri="{FF2B5EF4-FFF2-40B4-BE49-F238E27FC236}">
                <a16:creationId xmlns:a16="http://schemas.microsoft.com/office/drawing/2014/main" id="{F0E22265-FD09-4454-8A0F-5D86C3315D7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8D56872-F9DB-4036-9E4F-D8D106E9FA9C}"/>
              </a:ext>
            </a:extLst>
          </p:cNvPr>
          <p:cNvSpPr>
            <a:spLocks noGrp="1"/>
          </p:cNvSpPr>
          <p:nvPr>
            <p:ph type="sldNum" sz="quarter" idx="12"/>
          </p:nvPr>
        </p:nvSpPr>
        <p:spPr>
          <a:xfrm>
            <a:off x="8610600" y="6356350"/>
            <a:ext cx="2743200" cy="365125"/>
          </a:xfrm>
          <a:prstGeom prst="rect">
            <a:avLst/>
          </a:prstGeom>
        </p:spPr>
        <p:txBody>
          <a:bodyPr/>
          <a:lstStyle/>
          <a:p>
            <a:fld id="{80BA55CE-FD8F-4C27-A97F-04A45C93B724}" type="slidenum">
              <a:rPr lang="en-US" smtClean="0"/>
              <a:t>‹#›</a:t>
            </a:fld>
            <a:endParaRPr lang="en-US"/>
          </a:p>
        </p:txBody>
      </p:sp>
    </p:spTree>
    <p:extLst>
      <p:ext uri="{BB962C8B-B14F-4D97-AF65-F5344CB8AC3E}">
        <p14:creationId xmlns:p14="http://schemas.microsoft.com/office/powerpoint/2010/main" val="105239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2CC26-E490-47F0-9F49-58C2A1F1577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2C1C867-3B5E-4E48-AE16-4028BA8EFED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D516B9-F7F3-4473-80E2-19578118A9DB}"/>
              </a:ext>
            </a:extLst>
          </p:cNvPr>
          <p:cNvSpPr>
            <a:spLocks noGrp="1"/>
          </p:cNvSpPr>
          <p:nvPr>
            <p:ph type="dt" sz="half" idx="10"/>
          </p:nvPr>
        </p:nvSpPr>
        <p:spPr>
          <a:xfrm>
            <a:off x="838200" y="6356350"/>
            <a:ext cx="2743200" cy="365125"/>
          </a:xfrm>
          <a:prstGeom prst="rect">
            <a:avLst/>
          </a:prstGeom>
        </p:spPr>
        <p:txBody>
          <a:bodyPr/>
          <a:lstStyle/>
          <a:p>
            <a:fld id="{E6E53D93-F6D1-4672-877B-A49EBB475DE5}" type="datetimeFigureOut">
              <a:rPr lang="en-US" smtClean="0"/>
              <a:t>5/12/2025</a:t>
            </a:fld>
            <a:endParaRPr lang="en-US"/>
          </a:p>
        </p:txBody>
      </p:sp>
      <p:sp>
        <p:nvSpPr>
          <p:cNvPr id="5" name="Footer Placeholder 4">
            <a:extLst>
              <a:ext uri="{FF2B5EF4-FFF2-40B4-BE49-F238E27FC236}">
                <a16:creationId xmlns:a16="http://schemas.microsoft.com/office/drawing/2014/main" id="{89B3034D-32C0-43A0-833D-37889B2FFB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296A9B9-D57F-4536-871C-91CDF7162C22}"/>
              </a:ext>
            </a:extLst>
          </p:cNvPr>
          <p:cNvSpPr>
            <a:spLocks noGrp="1"/>
          </p:cNvSpPr>
          <p:nvPr>
            <p:ph type="sldNum" sz="quarter" idx="12"/>
          </p:nvPr>
        </p:nvSpPr>
        <p:spPr>
          <a:xfrm>
            <a:off x="8610600" y="6356350"/>
            <a:ext cx="2743200" cy="365125"/>
          </a:xfrm>
          <a:prstGeom prst="rect">
            <a:avLst/>
          </a:prstGeom>
        </p:spPr>
        <p:txBody>
          <a:bodyPr/>
          <a:lstStyle/>
          <a:p>
            <a:fld id="{80BA55CE-FD8F-4C27-A97F-04A45C93B724}" type="slidenum">
              <a:rPr lang="en-US" smtClean="0"/>
              <a:t>‹#›</a:t>
            </a:fld>
            <a:endParaRPr lang="en-US"/>
          </a:p>
        </p:txBody>
      </p:sp>
    </p:spTree>
    <p:extLst>
      <p:ext uri="{BB962C8B-B14F-4D97-AF65-F5344CB8AC3E}">
        <p14:creationId xmlns:p14="http://schemas.microsoft.com/office/powerpoint/2010/main" val="30991584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46813-1149-488B-86A8-A8F0A7413DA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B7412B6-6414-4E5D-B15C-7A8ADF28A3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00FB323-8EB9-4B92-B7B6-C004309074CC}"/>
              </a:ext>
            </a:extLst>
          </p:cNvPr>
          <p:cNvSpPr>
            <a:spLocks noGrp="1"/>
          </p:cNvSpPr>
          <p:nvPr>
            <p:ph type="dt" sz="half" idx="10"/>
          </p:nvPr>
        </p:nvSpPr>
        <p:spPr>
          <a:xfrm>
            <a:off x="838200" y="6356350"/>
            <a:ext cx="2743200" cy="365125"/>
          </a:xfrm>
          <a:prstGeom prst="rect">
            <a:avLst/>
          </a:prstGeom>
        </p:spPr>
        <p:txBody>
          <a:bodyPr/>
          <a:lstStyle/>
          <a:p>
            <a:fld id="{E6E53D93-F6D1-4672-877B-A49EBB475DE5}" type="datetimeFigureOut">
              <a:rPr lang="en-US" smtClean="0"/>
              <a:t>5/12/2025</a:t>
            </a:fld>
            <a:endParaRPr lang="en-US"/>
          </a:p>
        </p:txBody>
      </p:sp>
      <p:sp>
        <p:nvSpPr>
          <p:cNvPr id="5" name="Footer Placeholder 4">
            <a:extLst>
              <a:ext uri="{FF2B5EF4-FFF2-40B4-BE49-F238E27FC236}">
                <a16:creationId xmlns:a16="http://schemas.microsoft.com/office/drawing/2014/main" id="{6AB8448E-3037-4685-BA17-C3325066535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A8051D9-14AB-4A34-94F9-ACB99A7919BC}"/>
              </a:ext>
            </a:extLst>
          </p:cNvPr>
          <p:cNvSpPr>
            <a:spLocks noGrp="1"/>
          </p:cNvSpPr>
          <p:nvPr>
            <p:ph type="sldNum" sz="quarter" idx="12"/>
          </p:nvPr>
        </p:nvSpPr>
        <p:spPr>
          <a:xfrm>
            <a:off x="8610600" y="6356350"/>
            <a:ext cx="2743200" cy="365125"/>
          </a:xfrm>
          <a:prstGeom prst="rect">
            <a:avLst/>
          </a:prstGeom>
        </p:spPr>
        <p:txBody>
          <a:bodyPr/>
          <a:lstStyle/>
          <a:p>
            <a:fld id="{80BA55CE-FD8F-4C27-A97F-04A45C93B724}" type="slidenum">
              <a:rPr lang="en-US" smtClean="0"/>
              <a:t>‹#›</a:t>
            </a:fld>
            <a:endParaRPr lang="en-US"/>
          </a:p>
        </p:txBody>
      </p:sp>
    </p:spTree>
    <p:extLst>
      <p:ext uri="{BB962C8B-B14F-4D97-AF65-F5344CB8AC3E}">
        <p14:creationId xmlns:p14="http://schemas.microsoft.com/office/powerpoint/2010/main" val="39237415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52B2D-B6A7-41AC-BE71-FEEA43BF05E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0E65DFA-32BF-4BE8-80CC-036A48B22B20}"/>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48C5C09-25AA-4B66-BD59-45FBCC351B4D}"/>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B2E1E0A-CB0C-4AAB-B5C9-5C8F24A22BCD}"/>
              </a:ext>
            </a:extLst>
          </p:cNvPr>
          <p:cNvSpPr>
            <a:spLocks noGrp="1"/>
          </p:cNvSpPr>
          <p:nvPr>
            <p:ph type="dt" sz="half" idx="10"/>
          </p:nvPr>
        </p:nvSpPr>
        <p:spPr>
          <a:xfrm>
            <a:off x="838200" y="6356350"/>
            <a:ext cx="2743200" cy="365125"/>
          </a:xfrm>
          <a:prstGeom prst="rect">
            <a:avLst/>
          </a:prstGeom>
        </p:spPr>
        <p:txBody>
          <a:bodyPr/>
          <a:lstStyle/>
          <a:p>
            <a:fld id="{E6E53D93-F6D1-4672-877B-A49EBB475DE5}" type="datetimeFigureOut">
              <a:rPr lang="en-US" smtClean="0"/>
              <a:t>5/12/2025</a:t>
            </a:fld>
            <a:endParaRPr lang="en-US"/>
          </a:p>
        </p:txBody>
      </p:sp>
      <p:sp>
        <p:nvSpPr>
          <p:cNvPr id="6" name="Footer Placeholder 5">
            <a:extLst>
              <a:ext uri="{FF2B5EF4-FFF2-40B4-BE49-F238E27FC236}">
                <a16:creationId xmlns:a16="http://schemas.microsoft.com/office/drawing/2014/main" id="{5DD4AE79-3AFA-4674-8720-75683E9FB5F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B42A866-1DA2-4C80-9769-3C19000E77B2}"/>
              </a:ext>
            </a:extLst>
          </p:cNvPr>
          <p:cNvSpPr>
            <a:spLocks noGrp="1"/>
          </p:cNvSpPr>
          <p:nvPr>
            <p:ph type="sldNum" sz="quarter" idx="12"/>
          </p:nvPr>
        </p:nvSpPr>
        <p:spPr>
          <a:xfrm>
            <a:off x="8610600" y="6356350"/>
            <a:ext cx="2743200" cy="365125"/>
          </a:xfrm>
          <a:prstGeom prst="rect">
            <a:avLst/>
          </a:prstGeom>
        </p:spPr>
        <p:txBody>
          <a:bodyPr/>
          <a:lstStyle/>
          <a:p>
            <a:fld id="{80BA55CE-FD8F-4C27-A97F-04A45C93B724}" type="slidenum">
              <a:rPr lang="en-US" smtClean="0"/>
              <a:t>‹#›</a:t>
            </a:fld>
            <a:endParaRPr lang="en-US"/>
          </a:p>
        </p:txBody>
      </p:sp>
    </p:spTree>
    <p:extLst>
      <p:ext uri="{BB962C8B-B14F-4D97-AF65-F5344CB8AC3E}">
        <p14:creationId xmlns:p14="http://schemas.microsoft.com/office/powerpoint/2010/main" val="33608885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4307F-2CE2-444D-AED5-C220C7311E85}"/>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C0A2B6B-2F15-4C17-85DD-090FAF42479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58376D0-C15E-462B-BCA8-8DD461A021CE}"/>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2D8B716-5753-48E4-828F-44A058E144A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6512B4-F306-4D1B-8C4A-F7423013E557}"/>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484E73B-554F-41A1-8480-B853C51DE865}"/>
              </a:ext>
            </a:extLst>
          </p:cNvPr>
          <p:cNvSpPr>
            <a:spLocks noGrp="1"/>
          </p:cNvSpPr>
          <p:nvPr>
            <p:ph type="dt" sz="half" idx="10"/>
          </p:nvPr>
        </p:nvSpPr>
        <p:spPr>
          <a:xfrm>
            <a:off x="838200" y="6356350"/>
            <a:ext cx="2743200" cy="365125"/>
          </a:xfrm>
          <a:prstGeom prst="rect">
            <a:avLst/>
          </a:prstGeom>
        </p:spPr>
        <p:txBody>
          <a:bodyPr/>
          <a:lstStyle/>
          <a:p>
            <a:fld id="{E6E53D93-F6D1-4672-877B-A49EBB475DE5}" type="datetimeFigureOut">
              <a:rPr lang="en-US" smtClean="0"/>
              <a:t>5/12/2025</a:t>
            </a:fld>
            <a:endParaRPr lang="en-US"/>
          </a:p>
        </p:txBody>
      </p:sp>
      <p:sp>
        <p:nvSpPr>
          <p:cNvPr id="8" name="Footer Placeholder 7">
            <a:extLst>
              <a:ext uri="{FF2B5EF4-FFF2-40B4-BE49-F238E27FC236}">
                <a16:creationId xmlns:a16="http://schemas.microsoft.com/office/drawing/2014/main" id="{D9986F64-BB28-4FED-B024-2670D9C8896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EFFD5BF2-E681-45A2-9301-318397B3FBD7}"/>
              </a:ext>
            </a:extLst>
          </p:cNvPr>
          <p:cNvSpPr>
            <a:spLocks noGrp="1"/>
          </p:cNvSpPr>
          <p:nvPr>
            <p:ph type="sldNum" sz="quarter" idx="12"/>
          </p:nvPr>
        </p:nvSpPr>
        <p:spPr>
          <a:xfrm>
            <a:off x="8610600" y="6356350"/>
            <a:ext cx="2743200" cy="365125"/>
          </a:xfrm>
          <a:prstGeom prst="rect">
            <a:avLst/>
          </a:prstGeom>
        </p:spPr>
        <p:txBody>
          <a:bodyPr/>
          <a:lstStyle/>
          <a:p>
            <a:fld id="{80BA55CE-FD8F-4C27-A97F-04A45C93B724}" type="slidenum">
              <a:rPr lang="en-US" smtClean="0"/>
              <a:t>‹#›</a:t>
            </a:fld>
            <a:endParaRPr lang="en-US"/>
          </a:p>
        </p:txBody>
      </p:sp>
    </p:spTree>
    <p:extLst>
      <p:ext uri="{BB962C8B-B14F-4D97-AF65-F5344CB8AC3E}">
        <p14:creationId xmlns:p14="http://schemas.microsoft.com/office/powerpoint/2010/main" val="34952042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F4CE8-C149-414C-AE8C-9539679564D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48C1E12E-EB4F-4541-8788-33617DB5ECBC}"/>
              </a:ext>
            </a:extLst>
          </p:cNvPr>
          <p:cNvSpPr>
            <a:spLocks noGrp="1"/>
          </p:cNvSpPr>
          <p:nvPr>
            <p:ph type="dt" sz="half" idx="10"/>
          </p:nvPr>
        </p:nvSpPr>
        <p:spPr>
          <a:xfrm>
            <a:off x="838200" y="6356350"/>
            <a:ext cx="2743200" cy="365125"/>
          </a:xfrm>
          <a:prstGeom prst="rect">
            <a:avLst/>
          </a:prstGeom>
        </p:spPr>
        <p:txBody>
          <a:bodyPr/>
          <a:lstStyle/>
          <a:p>
            <a:fld id="{E6E53D93-F6D1-4672-877B-A49EBB475DE5}" type="datetimeFigureOut">
              <a:rPr lang="en-US" smtClean="0"/>
              <a:t>5/12/2025</a:t>
            </a:fld>
            <a:endParaRPr lang="en-US"/>
          </a:p>
        </p:txBody>
      </p:sp>
      <p:sp>
        <p:nvSpPr>
          <p:cNvPr id="4" name="Footer Placeholder 3">
            <a:extLst>
              <a:ext uri="{FF2B5EF4-FFF2-40B4-BE49-F238E27FC236}">
                <a16:creationId xmlns:a16="http://schemas.microsoft.com/office/drawing/2014/main" id="{EEAE1E4B-4FCA-43E4-B0FF-6BF7CF87F8D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E71D4632-1CB3-4D09-AE64-7F4044136973}"/>
              </a:ext>
            </a:extLst>
          </p:cNvPr>
          <p:cNvSpPr>
            <a:spLocks noGrp="1"/>
          </p:cNvSpPr>
          <p:nvPr>
            <p:ph type="sldNum" sz="quarter" idx="12"/>
          </p:nvPr>
        </p:nvSpPr>
        <p:spPr>
          <a:xfrm>
            <a:off x="8610600" y="6356350"/>
            <a:ext cx="2743200" cy="365125"/>
          </a:xfrm>
          <a:prstGeom prst="rect">
            <a:avLst/>
          </a:prstGeom>
        </p:spPr>
        <p:txBody>
          <a:bodyPr/>
          <a:lstStyle/>
          <a:p>
            <a:fld id="{80BA55CE-FD8F-4C27-A97F-04A45C93B724}" type="slidenum">
              <a:rPr lang="en-US" smtClean="0"/>
              <a:t>‹#›</a:t>
            </a:fld>
            <a:endParaRPr lang="en-US"/>
          </a:p>
        </p:txBody>
      </p:sp>
    </p:spTree>
    <p:extLst>
      <p:ext uri="{BB962C8B-B14F-4D97-AF65-F5344CB8AC3E}">
        <p14:creationId xmlns:p14="http://schemas.microsoft.com/office/powerpoint/2010/main" val="31869721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3DC6D4-4B91-41F3-B292-FDDA2B076AFE}"/>
              </a:ext>
            </a:extLst>
          </p:cNvPr>
          <p:cNvSpPr>
            <a:spLocks noGrp="1"/>
          </p:cNvSpPr>
          <p:nvPr>
            <p:ph type="dt" sz="half" idx="10"/>
          </p:nvPr>
        </p:nvSpPr>
        <p:spPr>
          <a:xfrm>
            <a:off x="838200" y="6356350"/>
            <a:ext cx="2743200" cy="365125"/>
          </a:xfrm>
          <a:prstGeom prst="rect">
            <a:avLst/>
          </a:prstGeom>
        </p:spPr>
        <p:txBody>
          <a:bodyPr/>
          <a:lstStyle/>
          <a:p>
            <a:fld id="{E6E53D93-F6D1-4672-877B-A49EBB475DE5}" type="datetimeFigureOut">
              <a:rPr lang="en-US" smtClean="0"/>
              <a:t>5/12/2025</a:t>
            </a:fld>
            <a:endParaRPr lang="en-US"/>
          </a:p>
        </p:txBody>
      </p:sp>
      <p:sp>
        <p:nvSpPr>
          <p:cNvPr id="3" name="Footer Placeholder 2">
            <a:extLst>
              <a:ext uri="{FF2B5EF4-FFF2-40B4-BE49-F238E27FC236}">
                <a16:creationId xmlns:a16="http://schemas.microsoft.com/office/drawing/2014/main" id="{B5E7D2EE-5F8B-4436-B438-EA4C09562ED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29A11C04-9404-43AF-AE1A-1E4D57FF4624}"/>
              </a:ext>
            </a:extLst>
          </p:cNvPr>
          <p:cNvSpPr>
            <a:spLocks noGrp="1"/>
          </p:cNvSpPr>
          <p:nvPr>
            <p:ph type="sldNum" sz="quarter" idx="12"/>
          </p:nvPr>
        </p:nvSpPr>
        <p:spPr>
          <a:xfrm>
            <a:off x="8610600" y="6356350"/>
            <a:ext cx="2743200" cy="365125"/>
          </a:xfrm>
          <a:prstGeom prst="rect">
            <a:avLst/>
          </a:prstGeom>
        </p:spPr>
        <p:txBody>
          <a:bodyPr/>
          <a:lstStyle/>
          <a:p>
            <a:fld id="{80BA55CE-FD8F-4C27-A97F-04A45C93B724}" type="slidenum">
              <a:rPr lang="en-US" smtClean="0"/>
              <a:t>‹#›</a:t>
            </a:fld>
            <a:endParaRPr lang="en-US"/>
          </a:p>
        </p:txBody>
      </p:sp>
    </p:spTree>
    <p:extLst>
      <p:ext uri="{BB962C8B-B14F-4D97-AF65-F5344CB8AC3E}">
        <p14:creationId xmlns:p14="http://schemas.microsoft.com/office/powerpoint/2010/main" val="18108580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6FCDB-1572-48EE-876F-4D62E18CB03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274EF5-3BF5-404E-8B6E-7C5DADB868F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335B91-3F4E-499A-9ABD-6DB496B1435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89B127-0B10-4BEA-B6BE-4E314A792025}"/>
              </a:ext>
            </a:extLst>
          </p:cNvPr>
          <p:cNvSpPr>
            <a:spLocks noGrp="1"/>
          </p:cNvSpPr>
          <p:nvPr>
            <p:ph type="dt" sz="half" idx="10"/>
          </p:nvPr>
        </p:nvSpPr>
        <p:spPr>
          <a:xfrm>
            <a:off x="838200" y="6356350"/>
            <a:ext cx="2743200" cy="365125"/>
          </a:xfrm>
          <a:prstGeom prst="rect">
            <a:avLst/>
          </a:prstGeom>
        </p:spPr>
        <p:txBody>
          <a:bodyPr/>
          <a:lstStyle/>
          <a:p>
            <a:fld id="{E6E53D93-F6D1-4672-877B-A49EBB475DE5}" type="datetimeFigureOut">
              <a:rPr lang="en-US" smtClean="0"/>
              <a:t>5/12/2025</a:t>
            </a:fld>
            <a:endParaRPr lang="en-US"/>
          </a:p>
        </p:txBody>
      </p:sp>
      <p:sp>
        <p:nvSpPr>
          <p:cNvPr id="6" name="Footer Placeholder 5">
            <a:extLst>
              <a:ext uri="{FF2B5EF4-FFF2-40B4-BE49-F238E27FC236}">
                <a16:creationId xmlns:a16="http://schemas.microsoft.com/office/drawing/2014/main" id="{042A70AB-B054-4CC9-88A0-9B95FE01950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D2270AB-2281-467D-A5A8-EC3D88942C3B}"/>
              </a:ext>
            </a:extLst>
          </p:cNvPr>
          <p:cNvSpPr>
            <a:spLocks noGrp="1"/>
          </p:cNvSpPr>
          <p:nvPr>
            <p:ph type="sldNum" sz="quarter" idx="12"/>
          </p:nvPr>
        </p:nvSpPr>
        <p:spPr>
          <a:xfrm>
            <a:off x="8610600" y="6356350"/>
            <a:ext cx="2743200" cy="365125"/>
          </a:xfrm>
          <a:prstGeom prst="rect">
            <a:avLst/>
          </a:prstGeom>
        </p:spPr>
        <p:txBody>
          <a:bodyPr/>
          <a:lstStyle/>
          <a:p>
            <a:fld id="{80BA55CE-FD8F-4C27-A97F-04A45C93B724}" type="slidenum">
              <a:rPr lang="en-US" smtClean="0"/>
              <a:t>‹#›</a:t>
            </a:fld>
            <a:endParaRPr lang="en-US"/>
          </a:p>
        </p:txBody>
      </p:sp>
    </p:spTree>
    <p:extLst>
      <p:ext uri="{BB962C8B-B14F-4D97-AF65-F5344CB8AC3E}">
        <p14:creationId xmlns:p14="http://schemas.microsoft.com/office/powerpoint/2010/main" val="1334132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FF2B6-B56D-4D19-4B29-D7A940085D7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69E2F69-C828-DBC5-06D9-AF6FC7BEAD4D}"/>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D0E6D5-4AE4-BA89-5A6C-5C19D7E5220F}"/>
              </a:ext>
            </a:extLst>
          </p:cNvPr>
          <p:cNvSpPr>
            <a:spLocks noGrp="1"/>
          </p:cNvSpPr>
          <p:nvPr>
            <p:ph type="dt" sz="half" idx="10"/>
          </p:nvPr>
        </p:nvSpPr>
        <p:spPr>
          <a:xfrm>
            <a:off x="838200" y="6356350"/>
            <a:ext cx="2743200" cy="365125"/>
          </a:xfrm>
          <a:prstGeom prst="rect">
            <a:avLst/>
          </a:prstGeom>
        </p:spPr>
        <p:txBody>
          <a:bodyPr/>
          <a:lstStyle/>
          <a:p>
            <a:fld id="{7C31A4A4-BFF4-4F57-9461-56470D553D8D}" type="datetimeFigureOut">
              <a:rPr lang="en-US" smtClean="0"/>
              <a:t>5/12/2025</a:t>
            </a:fld>
            <a:endParaRPr lang="en-US"/>
          </a:p>
        </p:txBody>
      </p:sp>
      <p:sp>
        <p:nvSpPr>
          <p:cNvPr id="5" name="Footer Placeholder 4">
            <a:extLst>
              <a:ext uri="{FF2B5EF4-FFF2-40B4-BE49-F238E27FC236}">
                <a16:creationId xmlns:a16="http://schemas.microsoft.com/office/drawing/2014/main" id="{29CFEF2A-F0E4-F6D6-1574-B802F9C87C2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E1DDE09-61F9-CEF0-1F39-BDDD4AF2D756}"/>
              </a:ext>
            </a:extLst>
          </p:cNvPr>
          <p:cNvSpPr>
            <a:spLocks noGrp="1"/>
          </p:cNvSpPr>
          <p:nvPr>
            <p:ph type="sldNum" sz="quarter" idx="12"/>
          </p:nvPr>
        </p:nvSpPr>
        <p:spPr>
          <a:xfrm>
            <a:off x="8610600" y="6356350"/>
            <a:ext cx="2743200" cy="365125"/>
          </a:xfrm>
          <a:prstGeom prst="rect">
            <a:avLst/>
          </a:prstGeom>
        </p:spPr>
        <p:txBody>
          <a:bodyPr/>
          <a:lstStyle/>
          <a:p>
            <a:fld id="{89E75AC1-51D4-4EA0-92F8-76FBB76BC456}" type="slidenum">
              <a:rPr lang="en-US" smtClean="0"/>
              <a:t>‹#›</a:t>
            </a:fld>
            <a:endParaRPr lang="en-US"/>
          </a:p>
        </p:txBody>
      </p:sp>
    </p:spTree>
    <p:extLst>
      <p:ext uri="{BB962C8B-B14F-4D97-AF65-F5344CB8AC3E}">
        <p14:creationId xmlns:p14="http://schemas.microsoft.com/office/powerpoint/2010/main" val="34761017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E235D-167E-4FF1-89BD-B9CD2DEEB2A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64D30C-28DE-443B-825E-DACC3E0176C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5D194A2-A2C2-4780-8B62-6F91B87F98A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336FE8-2951-41A7-9075-8E56A122EEC2}"/>
              </a:ext>
            </a:extLst>
          </p:cNvPr>
          <p:cNvSpPr>
            <a:spLocks noGrp="1"/>
          </p:cNvSpPr>
          <p:nvPr>
            <p:ph type="dt" sz="half" idx="10"/>
          </p:nvPr>
        </p:nvSpPr>
        <p:spPr>
          <a:xfrm>
            <a:off x="838200" y="6356350"/>
            <a:ext cx="2743200" cy="365125"/>
          </a:xfrm>
          <a:prstGeom prst="rect">
            <a:avLst/>
          </a:prstGeom>
        </p:spPr>
        <p:txBody>
          <a:bodyPr/>
          <a:lstStyle/>
          <a:p>
            <a:fld id="{E6E53D93-F6D1-4672-877B-A49EBB475DE5}" type="datetimeFigureOut">
              <a:rPr lang="en-US" smtClean="0"/>
              <a:t>5/12/2025</a:t>
            </a:fld>
            <a:endParaRPr lang="en-US"/>
          </a:p>
        </p:txBody>
      </p:sp>
      <p:sp>
        <p:nvSpPr>
          <p:cNvPr id="6" name="Footer Placeholder 5">
            <a:extLst>
              <a:ext uri="{FF2B5EF4-FFF2-40B4-BE49-F238E27FC236}">
                <a16:creationId xmlns:a16="http://schemas.microsoft.com/office/drawing/2014/main" id="{3AF72898-8CF9-416E-9E3C-5A4CA02993F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149C32E-6B46-4BB3-A994-89F93AD58CCE}"/>
              </a:ext>
            </a:extLst>
          </p:cNvPr>
          <p:cNvSpPr>
            <a:spLocks noGrp="1"/>
          </p:cNvSpPr>
          <p:nvPr>
            <p:ph type="sldNum" sz="quarter" idx="12"/>
          </p:nvPr>
        </p:nvSpPr>
        <p:spPr>
          <a:xfrm>
            <a:off x="8610600" y="6356350"/>
            <a:ext cx="2743200" cy="365125"/>
          </a:xfrm>
          <a:prstGeom prst="rect">
            <a:avLst/>
          </a:prstGeom>
        </p:spPr>
        <p:txBody>
          <a:bodyPr/>
          <a:lstStyle/>
          <a:p>
            <a:fld id="{80BA55CE-FD8F-4C27-A97F-04A45C93B724}" type="slidenum">
              <a:rPr lang="en-US" smtClean="0"/>
              <a:t>‹#›</a:t>
            </a:fld>
            <a:endParaRPr lang="en-US"/>
          </a:p>
        </p:txBody>
      </p:sp>
    </p:spTree>
    <p:extLst>
      <p:ext uri="{BB962C8B-B14F-4D97-AF65-F5344CB8AC3E}">
        <p14:creationId xmlns:p14="http://schemas.microsoft.com/office/powerpoint/2010/main" val="34180872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33C93-D962-4B6A-A2BF-50C6F5F76C2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79E35AB-B120-4DEB-916B-364DA756068C}"/>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D74CC3-2802-44A5-B604-02D71E7D6B03}"/>
              </a:ext>
            </a:extLst>
          </p:cNvPr>
          <p:cNvSpPr>
            <a:spLocks noGrp="1"/>
          </p:cNvSpPr>
          <p:nvPr>
            <p:ph type="dt" sz="half" idx="10"/>
          </p:nvPr>
        </p:nvSpPr>
        <p:spPr>
          <a:xfrm>
            <a:off x="838200" y="6356350"/>
            <a:ext cx="2743200" cy="365125"/>
          </a:xfrm>
          <a:prstGeom prst="rect">
            <a:avLst/>
          </a:prstGeom>
        </p:spPr>
        <p:txBody>
          <a:bodyPr/>
          <a:lstStyle/>
          <a:p>
            <a:fld id="{E6E53D93-F6D1-4672-877B-A49EBB475DE5}" type="datetimeFigureOut">
              <a:rPr lang="en-US" smtClean="0"/>
              <a:t>5/12/2025</a:t>
            </a:fld>
            <a:endParaRPr lang="en-US"/>
          </a:p>
        </p:txBody>
      </p:sp>
      <p:sp>
        <p:nvSpPr>
          <p:cNvPr id="5" name="Footer Placeholder 4">
            <a:extLst>
              <a:ext uri="{FF2B5EF4-FFF2-40B4-BE49-F238E27FC236}">
                <a16:creationId xmlns:a16="http://schemas.microsoft.com/office/drawing/2014/main" id="{12DC73F0-CE08-48A0-8D2A-B762215A678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3E4FD29-B9DD-4383-B211-A3BCAAC1999F}"/>
              </a:ext>
            </a:extLst>
          </p:cNvPr>
          <p:cNvSpPr>
            <a:spLocks noGrp="1"/>
          </p:cNvSpPr>
          <p:nvPr>
            <p:ph type="sldNum" sz="quarter" idx="12"/>
          </p:nvPr>
        </p:nvSpPr>
        <p:spPr>
          <a:xfrm>
            <a:off x="8610600" y="6356350"/>
            <a:ext cx="2743200" cy="365125"/>
          </a:xfrm>
          <a:prstGeom prst="rect">
            <a:avLst/>
          </a:prstGeom>
        </p:spPr>
        <p:txBody>
          <a:bodyPr/>
          <a:lstStyle/>
          <a:p>
            <a:fld id="{80BA55CE-FD8F-4C27-A97F-04A45C93B724}" type="slidenum">
              <a:rPr lang="en-US" smtClean="0"/>
              <a:t>‹#›</a:t>
            </a:fld>
            <a:endParaRPr lang="en-US"/>
          </a:p>
        </p:txBody>
      </p:sp>
    </p:spTree>
    <p:extLst>
      <p:ext uri="{BB962C8B-B14F-4D97-AF65-F5344CB8AC3E}">
        <p14:creationId xmlns:p14="http://schemas.microsoft.com/office/powerpoint/2010/main" val="17596414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7D032B-1D1A-4DA3-81B8-75755907765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8A155C1-0D62-4898-A3C8-416BE9D2450F}"/>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A9D2D3-DD82-4FCE-AE4D-00D002B125CB}"/>
              </a:ext>
            </a:extLst>
          </p:cNvPr>
          <p:cNvSpPr>
            <a:spLocks noGrp="1"/>
          </p:cNvSpPr>
          <p:nvPr>
            <p:ph type="dt" sz="half" idx="10"/>
          </p:nvPr>
        </p:nvSpPr>
        <p:spPr>
          <a:xfrm>
            <a:off x="838200" y="6356350"/>
            <a:ext cx="2743200" cy="365125"/>
          </a:xfrm>
          <a:prstGeom prst="rect">
            <a:avLst/>
          </a:prstGeom>
        </p:spPr>
        <p:txBody>
          <a:bodyPr/>
          <a:lstStyle/>
          <a:p>
            <a:fld id="{E6E53D93-F6D1-4672-877B-A49EBB475DE5}" type="datetimeFigureOut">
              <a:rPr lang="en-US" smtClean="0"/>
              <a:t>5/12/2025</a:t>
            </a:fld>
            <a:endParaRPr lang="en-US"/>
          </a:p>
        </p:txBody>
      </p:sp>
      <p:sp>
        <p:nvSpPr>
          <p:cNvPr id="5" name="Footer Placeholder 4">
            <a:extLst>
              <a:ext uri="{FF2B5EF4-FFF2-40B4-BE49-F238E27FC236}">
                <a16:creationId xmlns:a16="http://schemas.microsoft.com/office/drawing/2014/main" id="{C07675E2-2FBF-4468-9E20-B17DB35E50A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160DCB6-E674-4CF2-803C-12CF06CA757C}"/>
              </a:ext>
            </a:extLst>
          </p:cNvPr>
          <p:cNvSpPr>
            <a:spLocks noGrp="1"/>
          </p:cNvSpPr>
          <p:nvPr>
            <p:ph type="sldNum" sz="quarter" idx="12"/>
          </p:nvPr>
        </p:nvSpPr>
        <p:spPr>
          <a:xfrm>
            <a:off x="8610600" y="6356350"/>
            <a:ext cx="2743200" cy="365125"/>
          </a:xfrm>
          <a:prstGeom prst="rect">
            <a:avLst/>
          </a:prstGeom>
        </p:spPr>
        <p:txBody>
          <a:bodyPr/>
          <a:lstStyle/>
          <a:p>
            <a:fld id="{80BA55CE-FD8F-4C27-A97F-04A45C93B724}" type="slidenum">
              <a:rPr lang="en-US" smtClean="0"/>
              <a:t>‹#›</a:t>
            </a:fld>
            <a:endParaRPr lang="en-US"/>
          </a:p>
        </p:txBody>
      </p:sp>
    </p:spTree>
    <p:extLst>
      <p:ext uri="{BB962C8B-B14F-4D97-AF65-F5344CB8AC3E}">
        <p14:creationId xmlns:p14="http://schemas.microsoft.com/office/powerpoint/2010/main" val="3540091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4D3BD-CF5C-88FD-B065-755F7B67BA0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BFE840F-0915-72A7-2215-ED9FC9D99E0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11E6A83-BCF1-6493-A921-A57A586E258F}"/>
              </a:ext>
            </a:extLst>
          </p:cNvPr>
          <p:cNvSpPr>
            <a:spLocks noGrp="1"/>
          </p:cNvSpPr>
          <p:nvPr>
            <p:ph type="dt" sz="half" idx="10"/>
          </p:nvPr>
        </p:nvSpPr>
        <p:spPr>
          <a:xfrm>
            <a:off x="838200" y="6356350"/>
            <a:ext cx="2743200" cy="365125"/>
          </a:xfrm>
          <a:prstGeom prst="rect">
            <a:avLst/>
          </a:prstGeom>
        </p:spPr>
        <p:txBody>
          <a:bodyPr/>
          <a:lstStyle/>
          <a:p>
            <a:fld id="{7C31A4A4-BFF4-4F57-9461-56470D553D8D}" type="datetimeFigureOut">
              <a:rPr lang="en-US" smtClean="0"/>
              <a:t>5/12/2025</a:t>
            </a:fld>
            <a:endParaRPr lang="en-US"/>
          </a:p>
        </p:txBody>
      </p:sp>
      <p:sp>
        <p:nvSpPr>
          <p:cNvPr id="5" name="Footer Placeholder 4">
            <a:extLst>
              <a:ext uri="{FF2B5EF4-FFF2-40B4-BE49-F238E27FC236}">
                <a16:creationId xmlns:a16="http://schemas.microsoft.com/office/drawing/2014/main" id="{17AE8D1C-D038-8CC0-AF2E-2B94CFEADEB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0E33065-F306-C5C7-1245-59F87F48FC4E}"/>
              </a:ext>
            </a:extLst>
          </p:cNvPr>
          <p:cNvSpPr>
            <a:spLocks noGrp="1"/>
          </p:cNvSpPr>
          <p:nvPr>
            <p:ph type="sldNum" sz="quarter" idx="12"/>
          </p:nvPr>
        </p:nvSpPr>
        <p:spPr>
          <a:xfrm>
            <a:off x="8610600" y="6356350"/>
            <a:ext cx="2743200" cy="365125"/>
          </a:xfrm>
          <a:prstGeom prst="rect">
            <a:avLst/>
          </a:prstGeom>
        </p:spPr>
        <p:txBody>
          <a:bodyPr/>
          <a:lstStyle/>
          <a:p>
            <a:fld id="{89E75AC1-51D4-4EA0-92F8-76FBB76BC456}" type="slidenum">
              <a:rPr lang="en-US" smtClean="0"/>
              <a:t>‹#›</a:t>
            </a:fld>
            <a:endParaRPr lang="en-US"/>
          </a:p>
        </p:txBody>
      </p:sp>
    </p:spTree>
    <p:extLst>
      <p:ext uri="{BB962C8B-B14F-4D97-AF65-F5344CB8AC3E}">
        <p14:creationId xmlns:p14="http://schemas.microsoft.com/office/powerpoint/2010/main" val="646428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10B7C-9659-1CA1-3B68-77EAD8F1260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BB54E0C-E35F-BB5C-9026-8697755F8E6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2ED67F7-7382-2CF9-5067-CC4A82B178D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6F4B56A-5564-9AC5-D0DA-90E6AAC92D47}"/>
              </a:ext>
            </a:extLst>
          </p:cNvPr>
          <p:cNvSpPr>
            <a:spLocks noGrp="1"/>
          </p:cNvSpPr>
          <p:nvPr>
            <p:ph type="dt" sz="half" idx="10"/>
          </p:nvPr>
        </p:nvSpPr>
        <p:spPr>
          <a:xfrm>
            <a:off x="838200" y="6356350"/>
            <a:ext cx="2743200" cy="365125"/>
          </a:xfrm>
          <a:prstGeom prst="rect">
            <a:avLst/>
          </a:prstGeom>
        </p:spPr>
        <p:txBody>
          <a:bodyPr/>
          <a:lstStyle/>
          <a:p>
            <a:fld id="{7C31A4A4-BFF4-4F57-9461-56470D553D8D}" type="datetimeFigureOut">
              <a:rPr lang="en-US" smtClean="0"/>
              <a:t>5/12/2025</a:t>
            </a:fld>
            <a:endParaRPr lang="en-US"/>
          </a:p>
        </p:txBody>
      </p:sp>
      <p:sp>
        <p:nvSpPr>
          <p:cNvPr id="6" name="Footer Placeholder 5">
            <a:extLst>
              <a:ext uri="{FF2B5EF4-FFF2-40B4-BE49-F238E27FC236}">
                <a16:creationId xmlns:a16="http://schemas.microsoft.com/office/drawing/2014/main" id="{24FF124C-61D6-AD9A-4EA8-E7335FF4E2F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BF83A49-0E8A-DDA1-B794-1D8A1D38DAB8}"/>
              </a:ext>
            </a:extLst>
          </p:cNvPr>
          <p:cNvSpPr>
            <a:spLocks noGrp="1"/>
          </p:cNvSpPr>
          <p:nvPr>
            <p:ph type="sldNum" sz="quarter" idx="12"/>
          </p:nvPr>
        </p:nvSpPr>
        <p:spPr>
          <a:xfrm>
            <a:off x="8610600" y="6356350"/>
            <a:ext cx="2743200" cy="365125"/>
          </a:xfrm>
          <a:prstGeom prst="rect">
            <a:avLst/>
          </a:prstGeom>
        </p:spPr>
        <p:txBody>
          <a:bodyPr/>
          <a:lstStyle/>
          <a:p>
            <a:fld id="{89E75AC1-51D4-4EA0-92F8-76FBB76BC456}" type="slidenum">
              <a:rPr lang="en-US" smtClean="0"/>
              <a:t>‹#›</a:t>
            </a:fld>
            <a:endParaRPr lang="en-US"/>
          </a:p>
        </p:txBody>
      </p:sp>
    </p:spTree>
    <p:extLst>
      <p:ext uri="{BB962C8B-B14F-4D97-AF65-F5344CB8AC3E}">
        <p14:creationId xmlns:p14="http://schemas.microsoft.com/office/powerpoint/2010/main" val="3668122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FCC01-1D0F-3EAF-5923-E37796987F34}"/>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D5AEA06C-5816-FCB8-00F2-89A9B10EC3E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602E74-3C59-26B5-ECF9-AC1DE7F57320}"/>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109509A-3194-9E48-3A6D-AC3BD926FFF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FCA0879-1324-0E07-4399-B68F48DAB53F}"/>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BA93315-FD8F-6133-4031-EDDC06BFC155}"/>
              </a:ext>
            </a:extLst>
          </p:cNvPr>
          <p:cNvSpPr>
            <a:spLocks noGrp="1"/>
          </p:cNvSpPr>
          <p:nvPr>
            <p:ph type="dt" sz="half" idx="10"/>
          </p:nvPr>
        </p:nvSpPr>
        <p:spPr>
          <a:xfrm>
            <a:off x="838200" y="6356350"/>
            <a:ext cx="2743200" cy="365125"/>
          </a:xfrm>
          <a:prstGeom prst="rect">
            <a:avLst/>
          </a:prstGeom>
        </p:spPr>
        <p:txBody>
          <a:bodyPr/>
          <a:lstStyle/>
          <a:p>
            <a:fld id="{7C31A4A4-BFF4-4F57-9461-56470D553D8D}" type="datetimeFigureOut">
              <a:rPr lang="en-US" smtClean="0"/>
              <a:t>5/12/2025</a:t>
            </a:fld>
            <a:endParaRPr lang="en-US"/>
          </a:p>
        </p:txBody>
      </p:sp>
      <p:sp>
        <p:nvSpPr>
          <p:cNvPr id="8" name="Footer Placeholder 7">
            <a:extLst>
              <a:ext uri="{FF2B5EF4-FFF2-40B4-BE49-F238E27FC236}">
                <a16:creationId xmlns:a16="http://schemas.microsoft.com/office/drawing/2014/main" id="{A96AF51F-EFF9-D05A-CB34-8E998EA1DBD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DB178B7-25E8-3AA2-FB10-91807CE0CE33}"/>
              </a:ext>
            </a:extLst>
          </p:cNvPr>
          <p:cNvSpPr>
            <a:spLocks noGrp="1"/>
          </p:cNvSpPr>
          <p:nvPr>
            <p:ph type="sldNum" sz="quarter" idx="12"/>
          </p:nvPr>
        </p:nvSpPr>
        <p:spPr>
          <a:xfrm>
            <a:off x="8610600" y="6356350"/>
            <a:ext cx="2743200" cy="365125"/>
          </a:xfrm>
          <a:prstGeom prst="rect">
            <a:avLst/>
          </a:prstGeom>
        </p:spPr>
        <p:txBody>
          <a:bodyPr/>
          <a:lstStyle/>
          <a:p>
            <a:fld id="{89E75AC1-51D4-4EA0-92F8-76FBB76BC456}" type="slidenum">
              <a:rPr lang="en-US" smtClean="0"/>
              <a:t>‹#›</a:t>
            </a:fld>
            <a:endParaRPr lang="en-US"/>
          </a:p>
        </p:txBody>
      </p:sp>
    </p:spTree>
    <p:extLst>
      <p:ext uri="{BB962C8B-B14F-4D97-AF65-F5344CB8AC3E}">
        <p14:creationId xmlns:p14="http://schemas.microsoft.com/office/powerpoint/2010/main" val="1017256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E39D7-64FC-C15B-030B-1E2D75B200D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05C77044-37A1-0E18-8153-EDC8C06B3103}"/>
              </a:ext>
            </a:extLst>
          </p:cNvPr>
          <p:cNvSpPr>
            <a:spLocks noGrp="1"/>
          </p:cNvSpPr>
          <p:nvPr>
            <p:ph type="dt" sz="half" idx="10"/>
          </p:nvPr>
        </p:nvSpPr>
        <p:spPr>
          <a:xfrm>
            <a:off x="838200" y="6356350"/>
            <a:ext cx="2743200" cy="365125"/>
          </a:xfrm>
          <a:prstGeom prst="rect">
            <a:avLst/>
          </a:prstGeom>
        </p:spPr>
        <p:txBody>
          <a:bodyPr/>
          <a:lstStyle/>
          <a:p>
            <a:fld id="{7C31A4A4-BFF4-4F57-9461-56470D553D8D}" type="datetimeFigureOut">
              <a:rPr lang="en-US" smtClean="0"/>
              <a:t>5/12/2025</a:t>
            </a:fld>
            <a:endParaRPr lang="en-US"/>
          </a:p>
        </p:txBody>
      </p:sp>
      <p:sp>
        <p:nvSpPr>
          <p:cNvPr id="4" name="Footer Placeholder 3">
            <a:extLst>
              <a:ext uri="{FF2B5EF4-FFF2-40B4-BE49-F238E27FC236}">
                <a16:creationId xmlns:a16="http://schemas.microsoft.com/office/drawing/2014/main" id="{CA254254-DC3E-8E5A-9A2E-823C7C07960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E8B2B5B9-9AC2-8848-D2DB-5E1188327C14}"/>
              </a:ext>
            </a:extLst>
          </p:cNvPr>
          <p:cNvSpPr>
            <a:spLocks noGrp="1"/>
          </p:cNvSpPr>
          <p:nvPr>
            <p:ph type="sldNum" sz="quarter" idx="12"/>
          </p:nvPr>
        </p:nvSpPr>
        <p:spPr>
          <a:xfrm>
            <a:off x="8610600" y="6356350"/>
            <a:ext cx="2743200" cy="365125"/>
          </a:xfrm>
          <a:prstGeom prst="rect">
            <a:avLst/>
          </a:prstGeom>
        </p:spPr>
        <p:txBody>
          <a:bodyPr/>
          <a:lstStyle/>
          <a:p>
            <a:fld id="{89E75AC1-51D4-4EA0-92F8-76FBB76BC456}" type="slidenum">
              <a:rPr lang="en-US" smtClean="0"/>
              <a:t>‹#›</a:t>
            </a:fld>
            <a:endParaRPr lang="en-US"/>
          </a:p>
        </p:txBody>
      </p:sp>
    </p:spTree>
    <p:extLst>
      <p:ext uri="{BB962C8B-B14F-4D97-AF65-F5344CB8AC3E}">
        <p14:creationId xmlns:p14="http://schemas.microsoft.com/office/powerpoint/2010/main" val="3791221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F5E0CA-CBE4-74B4-2127-C92BD8B89646}"/>
              </a:ext>
            </a:extLst>
          </p:cNvPr>
          <p:cNvSpPr>
            <a:spLocks noGrp="1"/>
          </p:cNvSpPr>
          <p:nvPr>
            <p:ph type="dt" sz="half" idx="10"/>
          </p:nvPr>
        </p:nvSpPr>
        <p:spPr>
          <a:xfrm>
            <a:off x="838200" y="6356350"/>
            <a:ext cx="2743200" cy="365125"/>
          </a:xfrm>
          <a:prstGeom prst="rect">
            <a:avLst/>
          </a:prstGeom>
        </p:spPr>
        <p:txBody>
          <a:bodyPr/>
          <a:lstStyle/>
          <a:p>
            <a:fld id="{7C31A4A4-BFF4-4F57-9461-56470D553D8D}" type="datetimeFigureOut">
              <a:rPr lang="en-US" smtClean="0"/>
              <a:t>5/12/2025</a:t>
            </a:fld>
            <a:endParaRPr lang="en-US"/>
          </a:p>
        </p:txBody>
      </p:sp>
      <p:sp>
        <p:nvSpPr>
          <p:cNvPr id="3" name="Footer Placeholder 2">
            <a:extLst>
              <a:ext uri="{FF2B5EF4-FFF2-40B4-BE49-F238E27FC236}">
                <a16:creationId xmlns:a16="http://schemas.microsoft.com/office/drawing/2014/main" id="{C52758AC-373E-524A-02E7-19835A9869C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9D5FF475-FF12-D64F-ADF1-5524B81B636F}"/>
              </a:ext>
            </a:extLst>
          </p:cNvPr>
          <p:cNvSpPr>
            <a:spLocks noGrp="1"/>
          </p:cNvSpPr>
          <p:nvPr>
            <p:ph type="sldNum" sz="quarter" idx="12"/>
          </p:nvPr>
        </p:nvSpPr>
        <p:spPr>
          <a:xfrm>
            <a:off x="8610600" y="6356350"/>
            <a:ext cx="2743200" cy="365125"/>
          </a:xfrm>
          <a:prstGeom prst="rect">
            <a:avLst/>
          </a:prstGeom>
        </p:spPr>
        <p:txBody>
          <a:bodyPr/>
          <a:lstStyle/>
          <a:p>
            <a:fld id="{89E75AC1-51D4-4EA0-92F8-76FBB76BC456}" type="slidenum">
              <a:rPr lang="en-US" smtClean="0"/>
              <a:t>‹#›</a:t>
            </a:fld>
            <a:endParaRPr lang="en-US"/>
          </a:p>
        </p:txBody>
      </p:sp>
    </p:spTree>
    <p:extLst>
      <p:ext uri="{BB962C8B-B14F-4D97-AF65-F5344CB8AC3E}">
        <p14:creationId xmlns:p14="http://schemas.microsoft.com/office/powerpoint/2010/main" val="3408013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DB146-4EA2-803E-06E5-A096FA68461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994B63-6B58-474D-DA63-ED2FC07E65B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9950E46-87AA-4672-2749-385ACD370C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F8FBCF-AE20-3786-60DB-55CC974A8C36}"/>
              </a:ext>
            </a:extLst>
          </p:cNvPr>
          <p:cNvSpPr>
            <a:spLocks noGrp="1"/>
          </p:cNvSpPr>
          <p:nvPr>
            <p:ph type="dt" sz="half" idx="10"/>
          </p:nvPr>
        </p:nvSpPr>
        <p:spPr>
          <a:xfrm>
            <a:off x="838200" y="6356350"/>
            <a:ext cx="2743200" cy="365125"/>
          </a:xfrm>
          <a:prstGeom prst="rect">
            <a:avLst/>
          </a:prstGeom>
        </p:spPr>
        <p:txBody>
          <a:bodyPr/>
          <a:lstStyle/>
          <a:p>
            <a:fld id="{7C31A4A4-BFF4-4F57-9461-56470D553D8D}" type="datetimeFigureOut">
              <a:rPr lang="en-US" smtClean="0"/>
              <a:t>5/12/2025</a:t>
            </a:fld>
            <a:endParaRPr lang="en-US"/>
          </a:p>
        </p:txBody>
      </p:sp>
      <p:sp>
        <p:nvSpPr>
          <p:cNvPr id="6" name="Footer Placeholder 5">
            <a:extLst>
              <a:ext uri="{FF2B5EF4-FFF2-40B4-BE49-F238E27FC236}">
                <a16:creationId xmlns:a16="http://schemas.microsoft.com/office/drawing/2014/main" id="{99164F63-1D94-B7B1-A3B5-D9444675338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6908CB3-BAA1-1AA9-AB0F-544D7AA8F3CB}"/>
              </a:ext>
            </a:extLst>
          </p:cNvPr>
          <p:cNvSpPr>
            <a:spLocks noGrp="1"/>
          </p:cNvSpPr>
          <p:nvPr>
            <p:ph type="sldNum" sz="quarter" idx="12"/>
          </p:nvPr>
        </p:nvSpPr>
        <p:spPr>
          <a:xfrm>
            <a:off x="8610600" y="6356350"/>
            <a:ext cx="2743200" cy="365125"/>
          </a:xfrm>
          <a:prstGeom prst="rect">
            <a:avLst/>
          </a:prstGeom>
        </p:spPr>
        <p:txBody>
          <a:bodyPr/>
          <a:lstStyle/>
          <a:p>
            <a:fld id="{89E75AC1-51D4-4EA0-92F8-76FBB76BC456}" type="slidenum">
              <a:rPr lang="en-US" smtClean="0"/>
              <a:t>‹#›</a:t>
            </a:fld>
            <a:endParaRPr lang="en-US"/>
          </a:p>
        </p:txBody>
      </p:sp>
    </p:spTree>
    <p:extLst>
      <p:ext uri="{BB962C8B-B14F-4D97-AF65-F5344CB8AC3E}">
        <p14:creationId xmlns:p14="http://schemas.microsoft.com/office/powerpoint/2010/main" val="1428098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FBAF8-5049-C80D-FD7D-59723B1BED0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DA6BCA6-3836-19C1-3376-4E0BBDB7328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CFD1373-BE57-8A5E-27FD-1E92B396330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ABF0E2-20ED-D8BD-C7FB-FBB647A476C7}"/>
              </a:ext>
            </a:extLst>
          </p:cNvPr>
          <p:cNvSpPr>
            <a:spLocks noGrp="1"/>
          </p:cNvSpPr>
          <p:nvPr>
            <p:ph type="dt" sz="half" idx="10"/>
          </p:nvPr>
        </p:nvSpPr>
        <p:spPr>
          <a:xfrm>
            <a:off x="838200" y="6356350"/>
            <a:ext cx="2743200" cy="365125"/>
          </a:xfrm>
          <a:prstGeom prst="rect">
            <a:avLst/>
          </a:prstGeom>
        </p:spPr>
        <p:txBody>
          <a:bodyPr/>
          <a:lstStyle/>
          <a:p>
            <a:fld id="{7C31A4A4-BFF4-4F57-9461-56470D553D8D}" type="datetimeFigureOut">
              <a:rPr lang="en-US" smtClean="0"/>
              <a:t>5/12/2025</a:t>
            </a:fld>
            <a:endParaRPr lang="en-US"/>
          </a:p>
        </p:txBody>
      </p:sp>
      <p:sp>
        <p:nvSpPr>
          <p:cNvPr id="6" name="Footer Placeholder 5">
            <a:extLst>
              <a:ext uri="{FF2B5EF4-FFF2-40B4-BE49-F238E27FC236}">
                <a16:creationId xmlns:a16="http://schemas.microsoft.com/office/drawing/2014/main" id="{3C303294-B695-3998-2A0A-82D41E621D1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2BCB23C-2322-5D14-218C-CF296ED4AC60}"/>
              </a:ext>
            </a:extLst>
          </p:cNvPr>
          <p:cNvSpPr>
            <a:spLocks noGrp="1"/>
          </p:cNvSpPr>
          <p:nvPr>
            <p:ph type="sldNum" sz="quarter" idx="12"/>
          </p:nvPr>
        </p:nvSpPr>
        <p:spPr>
          <a:xfrm>
            <a:off x="8610600" y="6356350"/>
            <a:ext cx="2743200" cy="365125"/>
          </a:xfrm>
          <a:prstGeom prst="rect">
            <a:avLst/>
          </a:prstGeom>
        </p:spPr>
        <p:txBody>
          <a:bodyPr/>
          <a:lstStyle/>
          <a:p>
            <a:fld id="{89E75AC1-51D4-4EA0-92F8-76FBB76BC456}" type="slidenum">
              <a:rPr lang="en-US" smtClean="0"/>
              <a:t>‹#›</a:t>
            </a:fld>
            <a:endParaRPr lang="en-US"/>
          </a:p>
        </p:txBody>
      </p:sp>
    </p:spTree>
    <p:extLst>
      <p:ext uri="{BB962C8B-B14F-4D97-AF65-F5344CB8AC3E}">
        <p14:creationId xmlns:p14="http://schemas.microsoft.com/office/powerpoint/2010/main" val="175445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11801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Picture 15" descr="A white circle with leaves and blue text&#10;&#10;Description automatically generated">
            <a:extLst>
              <a:ext uri="{FF2B5EF4-FFF2-40B4-BE49-F238E27FC236}">
                <a16:creationId xmlns:a16="http://schemas.microsoft.com/office/drawing/2014/main" id="{64A87923-BBE1-9F25-8318-34D3FCB070E8}"/>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4915785" y="-8305104"/>
            <a:ext cx="1365841" cy="1365841"/>
          </a:xfrm>
          <a:prstGeom prst="rect">
            <a:avLst/>
          </a:prstGeom>
        </p:spPr>
      </p:pic>
    </p:spTree>
    <p:extLst>
      <p:ext uri="{BB962C8B-B14F-4D97-AF65-F5344CB8AC3E}">
        <p14:creationId xmlns:p14="http://schemas.microsoft.com/office/powerpoint/2010/main" val="18753633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audio" Target="../media/audio1.wav"/><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image" Target="../media/image20.jpg"/><Relationship Id="rId1" Type="http://schemas.openxmlformats.org/officeDocument/2006/relationships/slideLayout" Target="../slideLayouts/slideLayout7.xml"/><Relationship Id="rId4" Type="http://schemas.openxmlformats.org/officeDocument/2006/relationships/image" Target="../media/image280.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0.jp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audio" Target="../media/audio2.wav"/><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3.png"/><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12.png"/><Relationship Id="rId5" Type="http://schemas.microsoft.com/office/2007/relationships/hdphoto" Target="../media/hdphoto1.wdp"/><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jpeg"/><Relationship Id="rId7" Type="http://schemas.microsoft.com/office/2007/relationships/hdphoto" Target="../media/hdphoto3.wdp"/><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png"/><Relationship Id="rId5" Type="http://schemas.microsoft.com/office/2007/relationships/hdphoto" Target="../media/hdphoto2.wdp"/><Relationship Id="rId4" Type="http://schemas.openxmlformats.org/officeDocument/2006/relationships/image" Target="../media/image14.pn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4D5A6DA-063D-E263-0B53-9E00564EED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49992309-89B2-E78F-93A9-24ABD49D3532}"/>
              </a:ext>
            </a:extLst>
          </p:cNvPr>
          <p:cNvPicPr>
            <a:picLocks noChangeAspect="1"/>
          </p:cNvPicPr>
          <p:nvPr/>
        </p:nvPicPr>
        <p:blipFill rotWithShape="1">
          <a:blip r:embed="rId5">
            <a:extLst>
              <a:ext uri="{28A0092B-C50C-407E-A947-70E740481C1C}">
                <a14:useLocalDpi xmlns:a14="http://schemas.microsoft.com/office/drawing/2010/main" val="0"/>
              </a:ext>
            </a:extLst>
          </a:blip>
          <a:srcRect l="3071" t="5448" r="66929" b="49462"/>
          <a:stretch/>
        </p:blipFill>
        <p:spPr>
          <a:xfrm>
            <a:off x="7351271" y="1751299"/>
            <a:ext cx="5395373" cy="4911059"/>
          </a:xfrm>
          <a:prstGeom prst="rect">
            <a:avLst/>
          </a:prstGeom>
        </p:spPr>
      </p:pic>
      <p:grpSp>
        <p:nvGrpSpPr>
          <p:cNvPr id="11" name="Group 10">
            <a:extLst>
              <a:ext uri="{FF2B5EF4-FFF2-40B4-BE49-F238E27FC236}">
                <a16:creationId xmlns:a16="http://schemas.microsoft.com/office/drawing/2014/main" id="{1348547F-60E0-42DA-6323-D04A7A7E764A}"/>
              </a:ext>
            </a:extLst>
          </p:cNvPr>
          <p:cNvGrpSpPr/>
          <p:nvPr/>
        </p:nvGrpSpPr>
        <p:grpSpPr>
          <a:xfrm>
            <a:off x="573053" y="195642"/>
            <a:ext cx="7144329" cy="6426076"/>
            <a:chOff x="873759" y="195642"/>
            <a:chExt cx="7144329" cy="6426076"/>
          </a:xfrm>
        </p:grpSpPr>
        <p:pic>
          <p:nvPicPr>
            <p:cNvPr id="10" name="Picture 9">
              <a:extLst>
                <a:ext uri="{FF2B5EF4-FFF2-40B4-BE49-F238E27FC236}">
                  <a16:creationId xmlns:a16="http://schemas.microsoft.com/office/drawing/2014/main" id="{B47305B9-559D-C96D-1E05-F092794A2210}"/>
                </a:ext>
              </a:extLst>
            </p:cNvPr>
            <p:cNvPicPr>
              <a:picLocks noChangeAspect="1"/>
            </p:cNvPicPr>
            <p:nvPr/>
          </p:nvPicPr>
          <p:blipFill>
            <a:blip r:embed="rId6"/>
            <a:stretch>
              <a:fillRect/>
            </a:stretch>
          </p:blipFill>
          <p:spPr>
            <a:xfrm>
              <a:off x="873759" y="195642"/>
              <a:ext cx="7144329" cy="6426076"/>
            </a:xfrm>
            <a:prstGeom prst="rect">
              <a:avLst/>
            </a:prstGeom>
          </p:spPr>
        </p:pic>
        <p:pic>
          <p:nvPicPr>
            <p:cNvPr id="8" name="Picture 7">
              <a:extLst>
                <a:ext uri="{FF2B5EF4-FFF2-40B4-BE49-F238E27FC236}">
                  <a16:creationId xmlns:a16="http://schemas.microsoft.com/office/drawing/2014/main" id="{E5B82A5A-1201-623F-5440-A7C3C1F2654C}"/>
                </a:ext>
              </a:extLst>
            </p:cNvPr>
            <p:cNvPicPr>
              <a:picLocks noChangeAspect="1"/>
            </p:cNvPicPr>
            <p:nvPr/>
          </p:nvPicPr>
          <p:blipFill>
            <a:blip r:embed="rId7"/>
            <a:stretch>
              <a:fillRect/>
            </a:stretch>
          </p:blipFill>
          <p:spPr>
            <a:xfrm>
              <a:off x="1935891" y="2570678"/>
              <a:ext cx="4972909" cy="3797324"/>
            </a:xfrm>
            <a:prstGeom prst="rect">
              <a:avLst/>
            </a:prstGeom>
          </p:spPr>
        </p:pic>
      </p:grpSp>
    </p:spTree>
    <p:extLst>
      <p:ext uri="{BB962C8B-B14F-4D97-AF65-F5344CB8AC3E}">
        <p14:creationId xmlns:p14="http://schemas.microsoft.com/office/powerpoint/2010/main" val="40109040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3" name="laser.wav"/>
                                            </p:tgtEl>
                                          </p:cMediaNode>
                                        </p:audio>
                                      </p:subTnLst>
                                    </p:cTn>
                                  </p:par>
                                </p:childTnLst>
                              </p:cTn>
                            </p:par>
                            <p:par>
                              <p:cTn id="10" fill="hold">
                                <p:stCondLst>
                                  <p:cond delay="500"/>
                                </p:stCondLst>
                                <p:childTnLst>
                                  <p:par>
                                    <p:cTn id="11" presetID="2" presetClass="entr" presetSubtype="6" fill="hold" nodeType="afterEffect" p14:presetBounceEnd="60000">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14:bounceEnd="60000">
                                          <p:cBhvr additive="base">
                                            <p:cTn id="13" dur="1000" fill="hold"/>
                                            <p:tgtEl>
                                              <p:spTgt spid="7"/>
                                            </p:tgtEl>
                                            <p:attrNameLst>
                                              <p:attrName>ppt_x</p:attrName>
                                            </p:attrNameLst>
                                          </p:cBhvr>
                                          <p:tavLst>
                                            <p:tav tm="0">
                                              <p:val>
                                                <p:strVal val="1+#ppt_w/2"/>
                                              </p:val>
                                            </p:tav>
                                            <p:tav tm="100000">
                                              <p:val>
                                                <p:strVal val="#ppt_x"/>
                                              </p:val>
                                            </p:tav>
                                          </p:tavLst>
                                        </p:anim>
                                        <p:anim calcmode="lin" valueType="num" p14:bounceEnd="60000">
                                          <p:cBhvr additive="base">
                                            <p:cTn id="14"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8" name="laser.wav"/>
                                            </p:tgtEl>
                                          </p:cMediaNode>
                                        </p:audio>
                                      </p:subTnLst>
                                    </p:cTn>
                                  </p:par>
                                </p:childTnLst>
                              </p:cTn>
                            </p:par>
                            <p:par>
                              <p:cTn id="10" fill="hold">
                                <p:stCondLst>
                                  <p:cond delay="500"/>
                                </p:stCondLst>
                                <p:childTnLst>
                                  <p:par>
                                    <p:cTn id="11" presetID="2" presetClass="entr" presetSubtype="6"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1+#ppt_w/2"/>
                                              </p:val>
                                            </p:tav>
                                            <p:tav tm="100000">
                                              <p:val>
                                                <p:strVal val="#ppt_x"/>
                                              </p:val>
                                            </p:tav>
                                          </p:tavLst>
                                        </p:anim>
                                        <p:anim calcmode="lin" valueType="num">
                                          <p:cBhvr additive="base">
                                            <p:cTn id="14"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9354B254-CB58-480D-B068-B0557B8B58B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323"/>
          <a:stretch/>
        </p:blipFill>
        <p:spPr bwMode="auto">
          <a:xfrm>
            <a:off x="0" y="2"/>
            <a:ext cx="12192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Rounded Corners 2">
            <a:extLst>
              <a:ext uri="{FF2B5EF4-FFF2-40B4-BE49-F238E27FC236}">
                <a16:creationId xmlns:a16="http://schemas.microsoft.com/office/drawing/2014/main" id="{DD3658AE-FE15-4D89-8D64-A0F6FAB36657}"/>
              </a:ext>
            </a:extLst>
          </p:cNvPr>
          <p:cNvSpPr/>
          <p:nvPr/>
        </p:nvSpPr>
        <p:spPr>
          <a:xfrm>
            <a:off x="128649" y="164892"/>
            <a:ext cx="11825845" cy="64907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4" name="Picture 3">
            <a:extLst>
              <a:ext uri="{FF2B5EF4-FFF2-40B4-BE49-F238E27FC236}">
                <a16:creationId xmlns:a16="http://schemas.microsoft.com/office/drawing/2014/main" id="{42E6BBD3-948D-E603-1EA3-C4A6A396ED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504950" y="1011235"/>
            <a:ext cx="6035950" cy="6035950"/>
          </a:xfrm>
          <a:prstGeom prst="rect">
            <a:avLst/>
          </a:prstGeom>
        </p:spPr>
      </p:pic>
      <p:sp>
        <p:nvSpPr>
          <p:cNvPr id="6" name="Speech Bubble: Rectangle with Corners Rounded 5">
            <a:extLst>
              <a:ext uri="{FF2B5EF4-FFF2-40B4-BE49-F238E27FC236}">
                <a16:creationId xmlns:a16="http://schemas.microsoft.com/office/drawing/2014/main" id="{752987AD-8354-9C42-1D30-F9FEF9259C71}"/>
              </a:ext>
            </a:extLst>
          </p:cNvPr>
          <p:cNvSpPr/>
          <p:nvPr/>
        </p:nvSpPr>
        <p:spPr>
          <a:xfrm>
            <a:off x="3339142" y="552450"/>
            <a:ext cx="7880794" cy="2024517"/>
          </a:xfrm>
          <a:prstGeom prst="wedgeRoundRectCallout">
            <a:avLst>
              <a:gd name="adj1" fmla="val -64717"/>
              <a:gd name="adj2" fmla="val 44622"/>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4400" b="1" dirty="0">
                <a:solidFill>
                  <a:srgbClr val="7030A0"/>
                </a:solidFill>
                <a:latin typeface="Calibri" panose="020F0502020204030204"/>
                <a:ea typeface="Calibri" panose="020F0502020204030204" pitchFamily="34" charset="0"/>
              </a:rPr>
              <a:t>Khi rô bốt tung 20 lần đồng xu thì nhận được mặt hình là bao nhiêu lần?</a:t>
            </a:r>
            <a:endParaRPr kumimoji="0" lang="en-US" sz="4400" b="1"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sp>
        <p:nvSpPr>
          <p:cNvPr id="8" name="Speech Bubble: Rectangle with Corners Rounded 7">
            <a:extLst>
              <a:ext uri="{FF2B5EF4-FFF2-40B4-BE49-F238E27FC236}">
                <a16:creationId xmlns:a16="http://schemas.microsoft.com/office/drawing/2014/main" id="{119F06E7-2AFF-4519-1D7C-DD2DFE1DA558}"/>
              </a:ext>
            </a:extLst>
          </p:cNvPr>
          <p:cNvSpPr/>
          <p:nvPr/>
        </p:nvSpPr>
        <p:spPr>
          <a:xfrm>
            <a:off x="3132083" y="3391787"/>
            <a:ext cx="8638159" cy="2341748"/>
          </a:xfrm>
          <a:prstGeom prst="wedgeRoundRectCallout">
            <a:avLst>
              <a:gd name="adj1" fmla="val -49174"/>
              <a:gd name="adj2" fmla="val 25445"/>
              <a:gd name="adj3" fmla="val 16667"/>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6000" b="1" dirty="0">
                <a:solidFill>
                  <a:srgbClr val="FF0000"/>
                </a:solidFill>
                <a:latin typeface="Calibri" panose="020F0502020204030204" pitchFamily="34" charset="0"/>
                <a:ea typeface="Calibri" panose="020F0502020204030204" pitchFamily="34" charset="0"/>
                <a:cs typeface="Calibri" panose="020F0502020204030204" pitchFamily="34" charset="0"/>
              </a:rPr>
              <a:t>7 </a:t>
            </a:r>
            <a:r>
              <a:rPr lang="en-US" sz="6000" b="1" dirty="0" err="1">
                <a:solidFill>
                  <a:srgbClr val="FF0000"/>
                </a:solidFill>
                <a:latin typeface="Calibri" panose="020F0502020204030204" pitchFamily="34" charset="0"/>
                <a:ea typeface="Calibri" panose="020F0502020204030204" pitchFamily="34" charset="0"/>
                <a:cs typeface="Calibri" panose="020F0502020204030204" pitchFamily="34" charset="0"/>
              </a:rPr>
              <a:t>lần</a:t>
            </a:r>
            <a:endParaRPr kumimoji="0" lang="en-US" sz="6000" b="1" i="0" u="none" strike="noStrike" kern="1200" cap="none" spc="0" normalizeH="0" baseline="0" noProof="0" dirty="0">
              <a:ln>
                <a:noFill/>
              </a:ln>
              <a:solidFill>
                <a:srgbClr val="7030A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618976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BAF8E35-5F6F-5665-40ED-F7063D48600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41BF4EA1-380E-A7ED-8785-C58D845B0BAB}"/>
              </a:ext>
            </a:extLst>
          </p:cNvPr>
          <p:cNvSpPr/>
          <p:nvPr/>
        </p:nvSpPr>
        <p:spPr>
          <a:xfrm>
            <a:off x="128016" y="182880"/>
            <a:ext cx="11887200" cy="632764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TextBox 2">
            <a:extLst>
              <a:ext uri="{FF2B5EF4-FFF2-40B4-BE49-F238E27FC236}">
                <a16:creationId xmlns:a16="http://schemas.microsoft.com/office/drawing/2014/main" id="{2370F984-6E96-F8AE-5A47-8C5017F31301}"/>
              </a:ext>
            </a:extLst>
          </p:cNvPr>
          <p:cNvSpPr txBox="1"/>
          <p:nvPr/>
        </p:nvSpPr>
        <p:spPr>
          <a:xfrm>
            <a:off x="543698" y="469557"/>
            <a:ext cx="11368216" cy="1569660"/>
          </a:xfrm>
          <a:prstGeom prst="rect">
            <a:avLst/>
          </a:prstGeom>
          <a:noFill/>
        </p:spPr>
        <p:txBody>
          <a:bodyPr wrap="square" rtlCol="0">
            <a:spAutoFit/>
          </a:bodyPr>
          <a:lstStyle/>
          <a:p>
            <a:pPr algn="just"/>
            <a:r>
              <a:rPr lang="vi-VN" sz="3200" dirty="0">
                <a:latin typeface="Cambria" panose="02040503050406030204" pitchFamily="18" charset="0"/>
                <a:ea typeface="Cambria" panose="02040503050406030204" pitchFamily="18" charset="0"/>
              </a:rPr>
              <a:t>Rô-bốt từng làm trọng tài trong 20 trận đấu bóng đá của lớp. Trước mỗi trận đấu, Rô-bốt đều tung đồng xu một lần để xác định đội giao bóng trước. </a:t>
            </a:r>
            <a:endParaRPr lang="en-US" sz="3200" dirty="0">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C4BF2568-A194-0F07-9F9A-1767FF5494B0}"/>
              </a:ext>
            </a:extLst>
          </p:cNvPr>
          <p:cNvSpPr txBox="1"/>
          <p:nvPr/>
        </p:nvSpPr>
        <p:spPr>
          <a:xfrm>
            <a:off x="593125" y="2174789"/>
            <a:ext cx="11368216" cy="584775"/>
          </a:xfrm>
          <a:prstGeom prst="rect">
            <a:avLst/>
          </a:prstGeom>
          <a:noFill/>
        </p:spPr>
        <p:txBody>
          <a:bodyPr wrap="square" rtlCol="0">
            <a:spAutoFit/>
          </a:bodyPr>
          <a:lstStyle/>
          <a:p>
            <a:pPr algn="just"/>
            <a:r>
              <a:rPr lang="vi-VN" sz="3200" dirty="0">
                <a:latin typeface="Cambria" panose="02040503050406030204" pitchFamily="18" charset="0"/>
                <a:ea typeface="Cambria" panose="02040503050406030204" pitchFamily="18" charset="0"/>
              </a:rPr>
              <a:t>Và đây là kết quả tung đồng xu của Rô-bốt:</a:t>
            </a:r>
          </a:p>
        </p:txBody>
      </p:sp>
      <p:graphicFrame>
        <p:nvGraphicFramePr>
          <p:cNvPr id="6" name="Table 5">
            <a:extLst>
              <a:ext uri="{FF2B5EF4-FFF2-40B4-BE49-F238E27FC236}">
                <a16:creationId xmlns:a16="http://schemas.microsoft.com/office/drawing/2014/main" id="{E1195C15-625D-419A-73D7-36E3468D04EA}"/>
              </a:ext>
            </a:extLst>
          </p:cNvPr>
          <p:cNvGraphicFramePr>
            <a:graphicFrameLocks noGrp="1"/>
          </p:cNvGraphicFramePr>
          <p:nvPr>
            <p:extLst>
              <p:ext uri="{D42A27DB-BD31-4B8C-83A1-F6EECF244321}">
                <p14:modId xmlns:p14="http://schemas.microsoft.com/office/powerpoint/2010/main" val="2113975526"/>
              </p:ext>
            </p:extLst>
          </p:nvPr>
        </p:nvGraphicFramePr>
        <p:xfrm>
          <a:off x="444842" y="3289545"/>
          <a:ext cx="11207580" cy="1591374"/>
        </p:xfrm>
        <a:graphic>
          <a:graphicData uri="http://schemas.openxmlformats.org/drawingml/2006/table">
            <a:tbl>
              <a:tblPr/>
              <a:tblGrid>
                <a:gridCol w="3735860">
                  <a:extLst>
                    <a:ext uri="{9D8B030D-6E8A-4147-A177-3AD203B41FA5}">
                      <a16:colId xmlns:a16="http://schemas.microsoft.com/office/drawing/2014/main" val="1024399844"/>
                    </a:ext>
                  </a:extLst>
                </a:gridCol>
                <a:gridCol w="3937687">
                  <a:extLst>
                    <a:ext uri="{9D8B030D-6E8A-4147-A177-3AD203B41FA5}">
                      <a16:colId xmlns:a16="http://schemas.microsoft.com/office/drawing/2014/main" val="2848922586"/>
                    </a:ext>
                  </a:extLst>
                </a:gridCol>
                <a:gridCol w="3534033">
                  <a:extLst>
                    <a:ext uri="{9D8B030D-6E8A-4147-A177-3AD203B41FA5}">
                      <a16:colId xmlns:a16="http://schemas.microsoft.com/office/drawing/2014/main" val="3767649250"/>
                    </a:ext>
                  </a:extLst>
                </a:gridCol>
              </a:tblGrid>
              <a:tr h="795687">
                <a:tc>
                  <a:txBody>
                    <a:bodyPr/>
                    <a:lstStyle/>
                    <a:p>
                      <a:pPr algn="ctr"/>
                      <a:r>
                        <a:rPr lang="en-US" sz="3200">
                          <a:solidFill>
                            <a:srgbClr val="000000"/>
                          </a:solidFill>
                          <a:effectLst/>
                          <a:latin typeface="Cambria" panose="02040503050406030204" pitchFamily="18" charset="0"/>
                          <a:ea typeface="Cambria" panose="02040503050406030204" pitchFamily="18" charset="0"/>
                        </a:rPr>
                        <a:t>Khả năng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200" dirty="0" err="1">
                          <a:solidFill>
                            <a:srgbClr val="000000"/>
                          </a:solidFill>
                          <a:effectLst/>
                          <a:latin typeface="Cambria" panose="02040503050406030204" pitchFamily="18" charset="0"/>
                          <a:ea typeface="Cambria" panose="02040503050406030204" pitchFamily="18" charset="0"/>
                        </a:rPr>
                        <a:t>Nhận</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được</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mặt</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hình</a:t>
                      </a:r>
                      <a:endParaRPr lang="vi-VN" sz="32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err="1">
                          <a:solidFill>
                            <a:srgbClr val="000000"/>
                          </a:solidFill>
                          <a:effectLst/>
                          <a:latin typeface="Cambria" panose="02040503050406030204" pitchFamily="18" charset="0"/>
                          <a:ea typeface="Cambria" panose="02040503050406030204" pitchFamily="18" charset="0"/>
                        </a:rPr>
                        <a:t>Nhận</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được</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mặt</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số</a:t>
                      </a:r>
                      <a:endParaRPr lang="vi-VN" sz="32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6016470"/>
                  </a:ext>
                </a:extLst>
              </a:tr>
              <a:tr h="795687">
                <a:tc>
                  <a:txBody>
                    <a:bodyPr/>
                    <a:lstStyle/>
                    <a:p>
                      <a:pPr algn="ctr"/>
                      <a:r>
                        <a:rPr lang="en-US" sz="3200" dirty="0" err="1">
                          <a:solidFill>
                            <a:srgbClr val="000000"/>
                          </a:solidFill>
                          <a:effectLst/>
                          <a:latin typeface="Cambria" panose="02040503050406030204" pitchFamily="18" charset="0"/>
                          <a:ea typeface="Cambria" panose="02040503050406030204" pitchFamily="18" charset="0"/>
                        </a:rPr>
                        <a:t>Số</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lần</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lặp</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lại</a:t>
                      </a:r>
                      <a:endParaRPr lang="en-US" sz="32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200" dirty="0">
                          <a:solidFill>
                            <a:srgbClr val="000000"/>
                          </a:solidFill>
                          <a:effectLst/>
                          <a:latin typeface="Cambria" panose="02040503050406030204" pitchFamily="18" charset="0"/>
                          <a:ea typeface="Cambria" panose="02040503050406030204" pitchFamily="18"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a:solidFill>
                            <a:srgbClr val="000000"/>
                          </a:solidFill>
                          <a:effectLst/>
                          <a:latin typeface="Cambria" panose="02040503050406030204" pitchFamily="18" charset="0"/>
                          <a:ea typeface="Cambria" panose="02040503050406030204" pitchFamily="18" charset="0"/>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43777043"/>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2D4AB65-B08E-1571-5C10-AE35CE8A5E8C}"/>
                  </a:ext>
                </a:extLst>
              </p:cNvPr>
              <p:cNvSpPr txBox="1"/>
              <p:nvPr/>
            </p:nvSpPr>
            <p:spPr>
              <a:xfrm>
                <a:off x="823784" y="5202194"/>
                <a:ext cx="11368216" cy="1324786"/>
              </a:xfrm>
              <a:prstGeom prst="rect">
                <a:avLst/>
              </a:prstGeom>
              <a:noFill/>
            </p:spPr>
            <p:txBody>
              <a:bodyPr wrap="square" rtlCol="0">
                <a:spAutoFit/>
              </a:bodyPr>
              <a:lstStyle/>
              <a:p>
                <a:pPr algn="just"/>
                <a:r>
                  <a:rPr lang="en-US" sz="3200" dirty="0">
                    <a:latin typeface="Cambria" panose="02040503050406030204" pitchFamily="18" charset="0"/>
                    <a:ea typeface="Cambria" panose="02040503050406030204" pitchFamily="18" charset="0"/>
                  </a:rPr>
                  <a:t>Để </a:t>
                </a:r>
                <a:r>
                  <a:rPr lang="en-US" sz="3200" dirty="0" err="1">
                    <a:latin typeface="Cambria" panose="02040503050406030204" pitchFamily="18" charset="0"/>
                    <a:ea typeface="Cambria" panose="02040503050406030204" pitchFamily="18" charset="0"/>
                  </a:rPr>
                  <a:t>mô</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tả</a:t>
                </a:r>
                <a:r>
                  <a:rPr lang="en-US" sz="3200" dirty="0">
                    <a:latin typeface="Cambria" panose="02040503050406030204" pitchFamily="18" charset="0"/>
                    <a:ea typeface="Cambria" panose="02040503050406030204" pitchFamily="18" charset="0"/>
                  </a:rPr>
                  <a:t> 7 </a:t>
                </a:r>
                <a:r>
                  <a:rPr lang="en-US" sz="3200" dirty="0" err="1">
                    <a:latin typeface="Cambria" panose="02040503050406030204" pitchFamily="18" charset="0"/>
                    <a:ea typeface="Cambria" panose="02040503050406030204" pitchFamily="18" charset="0"/>
                  </a:rPr>
                  <a:t>lần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xảy</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ra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khả</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năng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nhận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được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mặt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hình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khi</a:t>
                </a:r>
                <a:r>
                  <a:rPr lang="en-US" sz="3200" dirty="0">
                    <a:latin typeface="Cambria" panose="02040503050406030204" pitchFamily="18" charset="0"/>
                    <a:ea typeface="Cambria" panose="02040503050406030204" pitchFamily="18" charset="0"/>
                  </a:rPr>
                  <a:t> tung </a:t>
                </a:r>
                <a:r>
                  <a:rPr lang="en-US" sz="3200" dirty="0" err="1">
                    <a:latin typeface="Cambria" panose="02040503050406030204" pitchFamily="18" charset="0"/>
                    <a:ea typeface="Cambria" panose="02040503050406030204" pitchFamily="18" charset="0"/>
                  </a:rPr>
                  <a:t>đồng</a:t>
                </a:r>
                <a:r>
                  <a:rPr lang="en-US" sz="3200" dirty="0">
                    <a:latin typeface="Cambria" panose="02040503050406030204" pitchFamily="18" charset="0"/>
                    <a:ea typeface="Cambria" panose="02040503050406030204" pitchFamily="18" charset="0"/>
                  </a:rPr>
                  <a:t> xu 20 </a:t>
                </a:r>
                <a:r>
                  <a:rPr lang="en-US" sz="3200" dirty="0" err="1">
                    <a:latin typeface="Cambria" panose="02040503050406030204" pitchFamily="18" charset="0"/>
                    <a:ea typeface="Cambria" panose="02040503050406030204" pitchFamily="18" charset="0"/>
                  </a:rPr>
                  <a:t>lần</a:t>
                </a:r>
                <a:r>
                  <a:rPr lang="en-US" sz="3200" dirty="0">
                    <a:latin typeface="Cambria" panose="02040503050406030204" pitchFamily="18" charset="0"/>
                    <a:ea typeface="Cambria" panose="02040503050406030204" pitchFamily="18" charset="0"/>
                  </a:rPr>
                  <a:t>, ta </a:t>
                </a:r>
                <a:r>
                  <a:rPr lang="en-US" sz="3200" dirty="0" err="1">
                    <a:latin typeface="Cambria" panose="02040503050406030204" pitchFamily="18" charset="0"/>
                    <a:ea typeface="Cambria" panose="02040503050406030204" pitchFamily="18" charset="0"/>
                  </a:rPr>
                  <a:t>sử</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dụng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tỉ</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số</a:t>
                </a:r>
                <a:r>
                  <a:rPr lang="en-US" sz="3200" dirty="0">
                    <a:latin typeface="Cambria" panose="02040503050406030204" pitchFamily="18" charset="0"/>
                    <a:ea typeface="Cambria" panose="02040503050406030204" pitchFamily="18" charset="0"/>
                  </a:rPr>
                  <a:t> </a:t>
                </a:r>
                <a14:m>
                  <m:oMath xmlns:m="http://schemas.openxmlformats.org/officeDocument/2006/math">
                    <m:f>
                      <m:fPr>
                        <m:ctrlPr>
                          <a:rPr lang="en-US" sz="3200" i="1" smtClean="0">
                            <a:latin typeface="Cambria Math" panose="02040503050406030204" pitchFamily="18" charset="0"/>
                            <a:ea typeface="Cambria" panose="02040503050406030204" pitchFamily="18" charset="0"/>
                          </a:rPr>
                        </m:ctrlPr>
                      </m:fPr>
                      <m:num>
                        <m:r>
                          <a:rPr lang="en-US" sz="3200" b="0" i="1" smtClean="0">
                            <a:latin typeface="Cambria Math" panose="02040503050406030204" pitchFamily="18" charset="0"/>
                            <a:ea typeface="Cambria" panose="02040503050406030204" pitchFamily="18" charset="0"/>
                          </a:rPr>
                          <m:t>7</m:t>
                        </m:r>
                      </m:num>
                      <m:den>
                        <m:r>
                          <a:rPr lang="en-US" sz="3200" b="0" i="1" smtClean="0">
                            <a:latin typeface="Cambria Math" panose="02040503050406030204" pitchFamily="18" charset="0"/>
                            <a:ea typeface="Cambria" panose="02040503050406030204" pitchFamily="18" charset="0"/>
                          </a:rPr>
                          <m:t>20</m:t>
                        </m:r>
                      </m:den>
                    </m:f>
                  </m:oMath>
                </a14:m>
                <a:endParaRPr lang="vi-VN" sz="3200" dirty="0">
                  <a:latin typeface="Cambria" panose="02040503050406030204" pitchFamily="18" charset="0"/>
                  <a:ea typeface="Cambria" panose="02040503050406030204" pitchFamily="18" charset="0"/>
                </a:endParaRPr>
              </a:p>
            </p:txBody>
          </p:sp>
        </mc:Choice>
        <mc:Fallback xmlns="">
          <p:sp>
            <p:nvSpPr>
              <p:cNvPr id="7" name="TextBox 6">
                <a:extLst>
                  <a:ext uri="{FF2B5EF4-FFF2-40B4-BE49-F238E27FC236}">
                    <a16:creationId xmlns:a16="http://schemas.microsoft.com/office/drawing/2014/main" id="{92D4AB65-B08E-1571-5C10-AE35CE8A5E8C}"/>
                  </a:ext>
                </a:extLst>
              </p:cNvPr>
              <p:cNvSpPr txBox="1">
                <a:spLocks noRot="1" noChangeAspect="1" noMove="1" noResize="1" noEditPoints="1" noAdjustHandles="1" noChangeArrowheads="1" noChangeShapeType="1" noTextEdit="1"/>
              </p:cNvSpPr>
              <p:nvPr/>
            </p:nvSpPr>
            <p:spPr>
              <a:xfrm>
                <a:off x="823784" y="5202194"/>
                <a:ext cx="11368216" cy="1324786"/>
              </a:xfrm>
              <a:prstGeom prst="rect">
                <a:avLst/>
              </a:prstGeom>
              <a:blipFill>
                <a:blip r:embed="rId3"/>
                <a:stretch>
                  <a:fillRect l="-1340" t="-5963" r="-1394" b="-1835"/>
                </a:stretch>
              </a:blipFill>
            </p:spPr>
            <p:txBody>
              <a:bodyPr/>
              <a:lstStyle/>
              <a:p>
                <a:r>
                  <a:rPr lang="en-US">
                    <a:noFill/>
                  </a:rPr>
                  <a:t> </a:t>
                </a:r>
              </a:p>
            </p:txBody>
          </p:sp>
        </mc:Fallback>
      </mc:AlternateContent>
    </p:spTree>
    <p:extLst>
      <p:ext uri="{BB962C8B-B14F-4D97-AF65-F5344CB8AC3E}">
        <p14:creationId xmlns:p14="http://schemas.microsoft.com/office/powerpoint/2010/main" val="42024216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4D5A6DA-063D-E263-0B53-9E00564EED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49992309-89B2-E78F-93A9-24ABD49D3532}"/>
              </a:ext>
            </a:extLst>
          </p:cNvPr>
          <p:cNvPicPr>
            <a:picLocks noChangeAspect="1"/>
          </p:cNvPicPr>
          <p:nvPr/>
        </p:nvPicPr>
        <p:blipFill rotWithShape="1">
          <a:blip r:embed="rId3">
            <a:extLst>
              <a:ext uri="{28A0092B-C50C-407E-A947-70E740481C1C}">
                <a14:useLocalDpi xmlns:a14="http://schemas.microsoft.com/office/drawing/2010/main" val="0"/>
              </a:ext>
            </a:extLst>
          </a:blip>
          <a:srcRect l="3071" t="5448" r="66929" b="49462"/>
          <a:stretch/>
        </p:blipFill>
        <p:spPr>
          <a:xfrm>
            <a:off x="7351271" y="1751299"/>
            <a:ext cx="5395373" cy="4911059"/>
          </a:xfrm>
          <a:prstGeom prst="rect">
            <a:avLst/>
          </a:prstGeom>
        </p:spPr>
      </p:pic>
      <p:pic>
        <p:nvPicPr>
          <p:cNvPr id="10" name="Picture 9">
            <a:extLst>
              <a:ext uri="{FF2B5EF4-FFF2-40B4-BE49-F238E27FC236}">
                <a16:creationId xmlns:a16="http://schemas.microsoft.com/office/drawing/2014/main" id="{B47305B9-559D-C96D-1E05-F092794A2210}"/>
              </a:ext>
            </a:extLst>
          </p:cNvPr>
          <p:cNvPicPr>
            <a:picLocks noChangeAspect="1"/>
          </p:cNvPicPr>
          <p:nvPr/>
        </p:nvPicPr>
        <p:blipFill>
          <a:blip r:embed="rId4"/>
          <a:stretch>
            <a:fillRect/>
          </a:stretch>
        </p:blipFill>
        <p:spPr>
          <a:xfrm>
            <a:off x="477519" y="195642"/>
            <a:ext cx="7144329" cy="6426076"/>
          </a:xfrm>
          <a:prstGeom prst="rect">
            <a:avLst/>
          </a:prstGeom>
        </p:spPr>
      </p:pic>
      <p:pic>
        <p:nvPicPr>
          <p:cNvPr id="8" name="Picture 7" descr="A yellow and blue letters&#10;&#10;Description automatically generated">
            <a:extLst>
              <a:ext uri="{FF2B5EF4-FFF2-40B4-BE49-F238E27FC236}">
                <a16:creationId xmlns:a16="http://schemas.microsoft.com/office/drawing/2014/main" id="{E1DD9AFF-1434-B781-29B2-16A6C13A58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09815" y="3620530"/>
            <a:ext cx="5780607" cy="2015309"/>
          </a:xfrm>
          <a:prstGeom prst="rect">
            <a:avLst/>
          </a:prstGeom>
        </p:spPr>
      </p:pic>
    </p:spTree>
    <p:extLst>
      <p:ext uri="{BB962C8B-B14F-4D97-AF65-F5344CB8AC3E}">
        <p14:creationId xmlns:p14="http://schemas.microsoft.com/office/powerpoint/2010/main" val="5421453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14:presetBounceEnd="6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60000">
                                          <p:cBhvr additive="base">
                                            <p:cTn id="7" dur="1000" fill="hold"/>
                                            <p:tgtEl>
                                              <p:spTgt spid="7"/>
                                            </p:tgtEl>
                                            <p:attrNameLst>
                                              <p:attrName>ppt_x</p:attrName>
                                            </p:attrNameLst>
                                          </p:cBhvr>
                                          <p:tavLst>
                                            <p:tav tm="0">
                                              <p:val>
                                                <p:strVal val="1+#ppt_w/2"/>
                                              </p:val>
                                            </p:tav>
                                            <p:tav tm="100000">
                                              <p:val>
                                                <p:strVal val="#ppt_x"/>
                                              </p:val>
                                            </p:tav>
                                          </p:tavLst>
                                        </p:anim>
                                        <p:anim calcmode="lin" valueType="num" p14:bounceEnd="60000">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BAF8E35-5F6F-5665-40ED-F7063D48600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41BF4EA1-380E-A7ED-8785-C58D845B0BAB}"/>
              </a:ext>
            </a:extLst>
          </p:cNvPr>
          <p:cNvSpPr/>
          <p:nvPr/>
        </p:nvSpPr>
        <p:spPr>
          <a:xfrm>
            <a:off x="128016" y="182880"/>
            <a:ext cx="11887200" cy="632764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TextBox 7">
            <a:extLst>
              <a:ext uri="{FF2B5EF4-FFF2-40B4-BE49-F238E27FC236}">
                <a16:creationId xmlns:a16="http://schemas.microsoft.com/office/drawing/2014/main" id="{23F68FD8-A63E-F676-80A9-C4585A6A8CEC}"/>
              </a:ext>
            </a:extLst>
          </p:cNvPr>
          <p:cNvSpPr txBox="1"/>
          <p:nvPr/>
        </p:nvSpPr>
        <p:spPr>
          <a:xfrm>
            <a:off x="1235676" y="571749"/>
            <a:ext cx="10169610" cy="206210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Mi cho một đôi tất màu đỏ và một đôi tất màu xanh vào một cái hộp. Sau đó, không nhìn vào hộp, Mi lấy ra 2 chiếc tất bất kì, quan sát màu tất lấy được rồi cho lại vào hộp.</a:t>
            </a:r>
            <a:endParaRPr kumimoji="0" lang="en-US" sz="3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grpSp>
        <p:nvGrpSpPr>
          <p:cNvPr id="9" name="Group 8">
            <a:extLst>
              <a:ext uri="{FF2B5EF4-FFF2-40B4-BE49-F238E27FC236}">
                <a16:creationId xmlns:a16="http://schemas.microsoft.com/office/drawing/2014/main" id="{CC897922-E734-5EB0-ECAB-6228D85D8447}"/>
              </a:ext>
            </a:extLst>
          </p:cNvPr>
          <p:cNvGrpSpPr/>
          <p:nvPr/>
        </p:nvGrpSpPr>
        <p:grpSpPr>
          <a:xfrm>
            <a:off x="515021" y="564715"/>
            <a:ext cx="647997" cy="769440"/>
            <a:chOff x="759165" y="643559"/>
            <a:chExt cx="537367" cy="638077"/>
          </a:xfrm>
        </p:grpSpPr>
        <p:sp>
          <p:nvSpPr>
            <p:cNvPr id="14" name="Oval 13">
              <a:extLst>
                <a:ext uri="{FF2B5EF4-FFF2-40B4-BE49-F238E27FC236}">
                  <a16:creationId xmlns:a16="http://schemas.microsoft.com/office/drawing/2014/main" id="{3F55B328-2879-5CB5-3198-BF5FF83D79C0}"/>
                </a:ext>
              </a:extLst>
            </p:cNvPr>
            <p:cNvSpPr/>
            <p:nvPr/>
          </p:nvSpPr>
          <p:spPr>
            <a:xfrm>
              <a:off x="759165" y="714633"/>
              <a:ext cx="523783" cy="553111"/>
            </a:xfrm>
            <a:prstGeom prst="ellipse">
              <a:avLst/>
            </a:prstGeom>
            <a:solidFill>
              <a:srgbClr val="FF2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TextBox 14">
              <a:extLst>
                <a:ext uri="{FF2B5EF4-FFF2-40B4-BE49-F238E27FC236}">
                  <a16:creationId xmlns:a16="http://schemas.microsoft.com/office/drawing/2014/main" id="{B5EFEAD1-CFD6-9419-438A-D89F8BD969B3}"/>
                </a:ext>
              </a:extLst>
            </p:cNvPr>
            <p:cNvSpPr txBox="1"/>
            <p:nvPr/>
          </p:nvSpPr>
          <p:spPr>
            <a:xfrm>
              <a:off x="772749" y="643559"/>
              <a:ext cx="523783" cy="6380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LNTH-Hoa Nho LNTH" pitchFamily="2" charset="0"/>
                  <a:ea typeface="+mn-ea"/>
                  <a:cs typeface="+mn-cs"/>
                </a:rPr>
                <a:t>1</a:t>
              </a:r>
              <a:endParaRPr kumimoji="0" lang="vi-VN" sz="4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pic>
        <p:nvPicPr>
          <p:cNvPr id="4" name="Picture 3">
            <a:extLst>
              <a:ext uri="{FF2B5EF4-FFF2-40B4-BE49-F238E27FC236}">
                <a16:creationId xmlns:a16="http://schemas.microsoft.com/office/drawing/2014/main" id="{9B8DC21D-33AB-5682-B447-0D8DA55DEFFC}"/>
              </a:ext>
            </a:extLst>
          </p:cNvPr>
          <p:cNvPicPr>
            <a:picLocks noChangeAspect="1"/>
          </p:cNvPicPr>
          <p:nvPr/>
        </p:nvPicPr>
        <p:blipFill>
          <a:blip r:embed="rId3"/>
          <a:stretch>
            <a:fillRect/>
          </a:stretch>
        </p:blipFill>
        <p:spPr>
          <a:xfrm>
            <a:off x="4145435" y="2488598"/>
            <a:ext cx="4424106" cy="3615640"/>
          </a:xfrm>
          <a:prstGeom prst="rect">
            <a:avLst/>
          </a:prstGeom>
        </p:spPr>
      </p:pic>
    </p:spTree>
    <p:extLst>
      <p:ext uri="{BB962C8B-B14F-4D97-AF65-F5344CB8AC3E}">
        <p14:creationId xmlns:p14="http://schemas.microsoft.com/office/powerpoint/2010/main" val="5691150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BAF8E35-5F6F-5665-40ED-F7063D48600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41BF4EA1-380E-A7ED-8785-C58D845B0BAB}"/>
              </a:ext>
            </a:extLst>
          </p:cNvPr>
          <p:cNvSpPr/>
          <p:nvPr/>
        </p:nvSpPr>
        <p:spPr>
          <a:xfrm>
            <a:off x="128016" y="182880"/>
            <a:ext cx="11887200" cy="632764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 name="TextBox 3">
            <a:extLst>
              <a:ext uri="{FF2B5EF4-FFF2-40B4-BE49-F238E27FC236}">
                <a16:creationId xmlns:a16="http://schemas.microsoft.com/office/drawing/2014/main" id="{F10C65EA-0143-93D5-D7E9-5C27CC0E7663}"/>
              </a:ext>
            </a:extLst>
          </p:cNvPr>
          <p:cNvSpPr txBox="1"/>
          <p:nvPr/>
        </p:nvSpPr>
        <p:spPr>
          <a:xfrm>
            <a:off x="679622" y="225760"/>
            <a:ext cx="10911016" cy="584775"/>
          </a:xfrm>
          <a:prstGeom prst="rect">
            <a:avLst/>
          </a:prstGeom>
          <a:noFill/>
        </p:spPr>
        <p:txBody>
          <a:bodyPr wrap="square" rtlCol="0">
            <a:spAutoFit/>
          </a:bodyPr>
          <a:lstStyle/>
          <a:p>
            <a:pPr lvl="0" algn="ctr">
              <a:defRPr/>
            </a:pPr>
            <a:r>
              <a:rPr lang="vi-VN" sz="3200" dirty="0">
                <a:solidFill>
                  <a:prstClr val="black"/>
                </a:solidFill>
              </a:rPr>
              <a:t>Bảng dưới đây cho biết kết quả lấy tất sau 14 lần của Mi.</a:t>
            </a:r>
            <a:endParaRPr kumimoji="0" lang="en-US" sz="3200" b="0" i="0" u="none" strike="noStrike" kern="1200" cap="none" spc="0" normalizeH="0" baseline="0" noProof="0" dirty="0">
              <a:ln>
                <a:noFill/>
              </a:ln>
              <a:solidFill>
                <a:prstClr val="black"/>
              </a:solidFill>
              <a:effectLst/>
              <a:uLnTx/>
              <a:uFillTx/>
              <a:latin typeface="Aptos" panose="02110004020202020204"/>
            </a:endParaRPr>
          </a:p>
        </p:txBody>
      </p:sp>
      <p:graphicFrame>
        <p:nvGraphicFramePr>
          <p:cNvPr id="5" name="Table 4">
            <a:extLst>
              <a:ext uri="{FF2B5EF4-FFF2-40B4-BE49-F238E27FC236}">
                <a16:creationId xmlns:a16="http://schemas.microsoft.com/office/drawing/2014/main" id="{24990D47-CFE8-05B5-B75F-846E2A17DD0C}"/>
              </a:ext>
            </a:extLst>
          </p:cNvPr>
          <p:cNvGraphicFramePr>
            <a:graphicFrameLocks noGrp="1"/>
          </p:cNvGraphicFramePr>
          <p:nvPr>
            <p:extLst>
              <p:ext uri="{D42A27DB-BD31-4B8C-83A1-F6EECF244321}">
                <p14:modId xmlns:p14="http://schemas.microsoft.com/office/powerpoint/2010/main" val="3334356460"/>
              </p:ext>
            </p:extLst>
          </p:nvPr>
        </p:nvGraphicFramePr>
        <p:xfrm>
          <a:off x="640492" y="904689"/>
          <a:ext cx="10515600" cy="1850866"/>
        </p:xfrm>
        <a:graphic>
          <a:graphicData uri="http://schemas.openxmlformats.org/drawingml/2006/table">
            <a:tbl>
              <a:tblPr/>
              <a:tblGrid>
                <a:gridCol w="3066535">
                  <a:extLst>
                    <a:ext uri="{9D8B030D-6E8A-4147-A177-3AD203B41FA5}">
                      <a16:colId xmlns:a16="http://schemas.microsoft.com/office/drawing/2014/main" val="4095406685"/>
                    </a:ext>
                  </a:extLst>
                </a:gridCol>
                <a:gridCol w="3943865">
                  <a:extLst>
                    <a:ext uri="{9D8B030D-6E8A-4147-A177-3AD203B41FA5}">
                      <a16:colId xmlns:a16="http://schemas.microsoft.com/office/drawing/2014/main" val="4202909229"/>
                    </a:ext>
                  </a:extLst>
                </a:gridCol>
                <a:gridCol w="3505200">
                  <a:extLst>
                    <a:ext uri="{9D8B030D-6E8A-4147-A177-3AD203B41FA5}">
                      <a16:colId xmlns:a16="http://schemas.microsoft.com/office/drawing/2014/main" val="447773739"/>
                    </a:ext>
                  </a:extLst>
                </a:gridCol>
              </a:tblGrid>
              <a:tr h="1199635">
                <a:tc>
                  <a:txBody>
                    <a:bodyPr/>
                    <a:lstStyle/>
                    <a:p>
                      <a:pPr algn="ctr"/>
                      <a:r>
                        <a:rPr lang="en-US" sz="3200" dirty="0" err="1">
                          <a:solidFill>
                            <a:srgbClr val="000000"/>
                          </a:solidFill>
                          <a:effectLst/>
                          <a:latin typeface="Cambria" panose="02040503050406030204" pitchFamily="18" charset="0"/>
                          <a:ea typeface="Cambria" panose="02040503050406030204" pitchFamily="18" charset="0"/>
                        </a:rPr>
                        <a:t>Khả</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năng</a:t>
                      </a:r>
                      <a:endParaRPr lang="en-US" sz="32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vi-VN" sz="3200" dirty="0">
                          <a:solidFill>
                            <a:srgbClr val="000000"/>
                          </a:solidFill>
                          <a:effectLst/>
                          <a:latin typeface="Cambria" panose="02040503050406030204" pitchFamily="18" charset="0"/>
                          <a:ea typeface="Cambria" panose="02040503050406030204" pitchFamily="18" charset="0"/>
                        </a:rPr>
                        <a:t>Lấy được 2 chiếc tất cùng màu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3200">
                          <a:solidFill>
                            <a:srgbClr val="000000"/>
                          </a:solidFill>
                          <a:effectLst/>
                          <a:latin typeface="Cambria" panose="02040503050406030204" pitchFamily="18" charset="0"/>
                          <a:ea typeface="Cambria" panose="02040503050406030204" pitchFamily="18" charset="0"/>
                        </a:rPr>
                        <a:t>Lấy được 2 chiếc tất khác màu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64021180"/>
                  </a:ext>
                </a:extLst>
              </a:tr>
              <a:tr h="651231">
                <a:tc>
                  <a:txBody>
                    <a:bodyPr/>
                    <a:lstStyle/>
                    <a:p>
                      <a:pPr algn="ctr"/>
                      <a:r>
                        <a:rPr lang="en-US" sz="3200">
                          <a:solidFill>
                            <a:srgbClr val="000000"/>
                          </a:solidFill>
                          <a:effectLst/>
                          <a:latin typeface="Cambria" panose="02040503050406030204" pitchFamily="18" charset="0"/>
                          <a:ea typeface="Cambria" panose="02040503050406030204" pitchFamily="18" charset="0"/>
                        </a:rPr>
                        <a:t>Số lần lặp lại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200" dirty="0">
                          <a:solidFill>
                            <a:srgbClr val="000000"/>
                          </a:solidFill>
                          <a:effectLst/>
                          <a:latin typeface="Cambria" panose="02040503050406030204" pitchFamily="18" charset="0"/>
                          <a:ea typeface="Cambria" panose="02040503050406030204" pitchFamily="18"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a:solidFill>
                            <a:srgbClr val="000000"/>
                          </a:solidFill>
                          <a:effectLst/>
                          <a:latin typeface="Cambria" panose="02040503050406030204" pitchFamily="18" charset="0"/>
                          <a:ea typeface="Cambria" panose="020405030504060302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23379020"/>
                  </a:ext>
                </a:extLst>
              </a:tr>
            </a:tbl>
          </a:graphicData>
        </a:graphic>
      </p:graphicFrame>
      <p:sp>
        <p:nvSpPr>
          <p:cNvPr id="8" name="TextBox 7">
            <a:extLst>
              <a:ext uri="{FF2B5EF4-FFF2-40B4-BE49-F238E27FC236}">
                <a16:creationId xmlns:a16="http://schemas.microsoft.com/office/drawing/2014/main" id="{CE94861F-0551-E510-674F-3655E863B05B}"/>
              </a:ext>
            </a:extLst>
          </p:cNvPr>
          <p:cNvSpPr txBox="1"/>
          <p:nvPr/>
        </p:nvSpPr>
        <p:spPr>
          <a:xfrm>
            <a:off x="543697" y="2879124"/>
            <a:ext cx="10911017" cy="1077218"/>
          </a:xfrm>
          <a:prstGeom prst="rect">
            <a:avLst/>
          </a:prstGeom>
          <a:noFill/>
        </p:spPr>
        <p:txBody>
          <a:bodyPr wrap="square" rtlCol="0">
            <a:spAutoFit/>
          </a:bodyPr>
          <a:lstStyle/>
          <a:p>
            <a:pPr algn="just"/>
            <a:r>
              <a:rPr lang="en-US" sz="3200" i="1" dirty="0" err="1">
                <a:latin typeface="Cambria" panose="02040503050406030204" pitchFamily="18" charset="0"/>
                <a:ea typeface="Cambria" panose="02040503050406030204" pitchFamily="18" charset="0"/>
              </a:rPr>
              <a:t>Viết</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tỉ</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số</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mô</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tả</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số</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lần</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lặp</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lại</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của</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mỗi</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khả</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năng</a:t>
            </a:r>
            <a:r>
              <a:rPr lang="en-US" sz="3200" i="1" dirty="0">
                <a:latin typeface="Cambria" panose="02040503050406030204" pitchFamily="18" charset="0"/>
                <a:ea typeface="Cambria" panose="02040503050406030204" pitchFamily="18" charset="0"/>
              </a:rPr>
              <a:t> so </a:t>
            </a:r>
            <a:r>
              <a:rPr lang="en-US" sz="3200" i="1" dirty="0" err="1">
                <a:latin typeface="Cambria" panose="02040503050406030204" pitchFamily="18" charset="0"/>
                <a:ea typeface="Cambria" panose="02040503050406030204" pitchFamily="18" charset="0"/>
              </a:rPr>
              <a:t>với</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tổng</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số</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lần</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lấy</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tất</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của</a:t>
            </a:r>
            <a:r>
              <a:rPr lang="en-US" sz="3200" i="1" dirty="0">
                <a:latin typeface="Cambria" panose="02040503050406030204" pitchFamily="18" charset="0"/>
                <a:ea typeface="Cambria" panose="02040503050406030204" pitchFamily="18" charset="0"/>
              </a:rPr>
              <a:t> Mi.</a:t>
            </a:r>
          </a:p>
        </p:txBody>
      </p:sp>
      <mc:AlternateContent xmlns:mc="http://schemas.openxmlformats.org/markup-compatibility/2006" xmlns:a14="http://schemas.microsoft.com/office/drawing/2010/main">
        <mc:Choice Requires="a14">
          <p:sp>
            <p:nvSpPr>
              <p:cNvPr id="10" name="Speech Bubble: Rectangle with Corners Rounded 9">
                <a:extLst>
                  <a:ext uri="{FF2B5EF4-FFF2-40B4-BE49-F238E27FC236}">
                    <a16:creationId xmlns:a16="http://schemas.microsoft.com/office/drawing/2014/main" id="{580BE956-7772-1752-2B66-61FC821AD30A}"/>
                  </a:ext>
                </a:extLst>
              </p:cNvPr>
              <p:cNvSpPr/>
              <p:nvPr/>
            </p:nvSpPr>
            <p:spPr>
              <a:xfrm>
                <a:off x="481915" y="4108479"/>
                <a:ext cx="10552670" cy="1241997"/>
              </a:xfrm>
              <a:prstGeom prst="wedgeRoundRectCallout">
                <a:avLst>
                  <a:gd name="adj1" fmla="val -49174"/>
                  <a:gd name="adj2" fmla="val 25445"/>
                  <a:gd name="adj3" fmla="val 16667"/>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pPr>
                <a:r>
                  <a:rPr lang="en-US" sz="2800" dirty="0">
                    <a:solidFill>
                      <a:srgbClr val="FF0000"/>
                    </a:solidFill>
                    <a:latin typeface="Cambria" panose="02040503050406030204" pitchFamily="18" charset="0"/>
                    <a:ea typeface="Cambria" panose="02040503050406030204" pitchFamily="18" charset="0"/>
                  </a:rPr>
                  <a:t>Tỉ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mô</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tả</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lần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lặp</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lại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của</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khả</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năng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lấy</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được</a:t>
                </a:r>
                <a:r>
                  <a:rPr lang="en-US" sz="2800" dirty="0">
                    <a:solidFill>
                      <a:srgbClr val="FF0000"/>
                    </a:solidFill>
                    <a:latin typeface="Cambria" panose="02040503050406030204" pitchFamily="18" charset="0"/>
                    <a:ea typeface="Cambria" panose="02040503050406030204" pitchFamily="18" charset="0"/>
                  </a:rPr>
                  <a:t> 2 </a:t>
                </a:r>
                <a:r>
                  <a:rPr lang="en-US" sz="2800" dirty="0" err="1">
                    <a:solidFill>
                      <a:srgbClr val="FF0000"/>
                    </a:solidFill>
                    <a:latin typeface="Cambria" panose="02040503050406030204" pitchFamily="18" charset="0"/>
                    <a:ea typeface="Cambria" panose="02040503050406030204" pitchFamily="18" charset="0"/>
                  </a:rPr>
                  <a:t>chiếc</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tất</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cùng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màu</a:t>
                </a:r>
                <a:r>
                  <a:rPr lang="en-US" sz="2800" dirty="0">
                    <a:solidFill>
                      <a:srgbClr val="FF0000"/>
                    </a:solidFill>
                    <a:latin typeface="Cambria" panose="02040503050406030204" pitchFamily="18" charset="0"/>
                    <a:ea typeface="Cambria" panose="02040503050406030204" pitchFamily="18" charset="0"/>
                  </a:rPr>
                  <a:t> so </a:t>
                </a:r>
                <a:r>
                  <a:rPr lang="en-US" sz="2800" dirty="0" err="1">
                    <a:solidFill>
                      <a:srgbClr val="FF0000"/>
                    </a:solidFill>
                    <a:latin typeface="Cambria" panose="02040503050406030204" pitchFamily="18" charset="0"/>
                    <a:ea typeface="Cambria" panose="02040503050406030204" pitchFamily="18" charset="0"/>
                  </a:rPr>
                  <a:t>với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tổng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lần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lấy</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tất</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của</a:t>
                </a:r>
                <a:r>
                  <a:rPr lang="en-US" sz="2800" dirty="0">
                    <a:solidFill>
                      <a:srgbClr val="FF0000"/>
                    </a:solidFill>
                    <a:latin typeface="Cambria" panose="02040503050406030204" pitchFamily="18" charset="0"/>
                    <a:ea typeface="Cambria" panose="02040503050406030204" pitchFamily="18" charset="0"/>
                  </a:rPr>
                  <a:t> Mi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lang="en-US" sz="2800" i="1">
                            <a:solidFill>
                              <a:srgbClr val="FF0000"/>
                            </a:solidFill>
                            <a:latin typeface="Cambria Math" panose="02040503050406030204" pitchFamily="18" charset="0"/>
                          </a:rPr>
                        </m:ctrlPr>
                      </m:fPr>
                      <m:num>
                        <m:r>
                          <a:rPr lang="en-US" sz="2800" i="1">
                            <a:solidFill>
                              <a:srgbClr val="FF0000"/>
                            </a:solidFill>
                            <a:latin typeface="Cambria Math" panose="02040503050406030204" pitchFamily="18" charset="0"/>
                          </a:rPr>
                          <m:t>9</m:t>
                        </m:r>
                      </m:num>
                      <m:den>
                        <m:r>
                          <a:rPr lang="en-US" sz="2800" i="1">
                            <a:solidFill>
                              <a:srgbClr val="FF0000"/>
                            </a:solidFill>
                            <a:latin typeface="Cambria Math" panose="02040503050406030204" pitchFamily="18" charset="0"/>
                          </a:rPr>
                          <m:t>14</m:t>
                        </m:r>
                      </m:den>
                    </m:f>
                  </m:oMath>
                </a14:m>
                <a:r>
                  <a:rPr lang="en-US" sz="2800" dirty="0">
                    <a:solidFill>
                      <a:srgbClr val="FF0000"/>
                    </a:solidFill>
                    <a:latin typeface="Cambria" panose="02040503050406030204" pitchFamily="18" charset="0"/>
                    <a:ea typeface="Cambria" panose="02040503050406030204" pitchFamily="18" charset="0"/>
                  </a:rPr>
                  <a:t>.</a:t>
                </a:r>
                <a:endParaRPr kumimoji="0" lang="en-US" sz="6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mc:Choice>
        <mc:Fallback xmlns="">
          <p:sp>
            <p:nvSpPr>
              <p:cNvPr id="10" name="Speech Bubble: Rectangle with Corners Rounded 9">
                <a:extLst>
                  <a:ext uri="{FF2B5EF4-FFF2-40B4-BE49-F238E27FC236}">
                    <a16:creationId xmlns:a16="http://schemas.microsoft.com/office/drawing/2014/main" id="{580BE956-7772-1752-2B66-61FC821AD30A}"/>
                  </a:ext>
                </a:extLst>
              </p:cNvPr>
              <p:cNvSpPr>
                <a:spLocks noRot="1" noChangeAspect="1" noMove="1" noResize="1" noEditPoints="1" noAdjustHandles="1" noChangeArrowheads="1" noChangeShapeType="1" noTextEdit="1"/>
              </p:cNvSpPr>
              <p:nvPr/>
            </p:nvSpPr>
            <p:spPr>
              <a:xfrm>
                <a:off x="481915" y="4108479"/>
                <a:ext cx="10552670" cy="1241997"/>
              </a:xfrm>
              <a:prstGeom prst="wedgeRoundRectCallout">
                <a:avLst>
                  <a:gd name="adj1" fmla="val -49174"/>
                  <a:gd name="adj2" fmla="val 25445"/>
                  <a:gd name="adj3" fmla="val 16667"/>
                </a:avLst>
              </a:prstGeom>
              <a:blipFill>
                <a:blip r:embed="rId3"/>
                <a:stretch>
                  <a:fillRect l="-404" t="-483" r="-461"/>
                </a:stretch>
              </a:blipFill>
              <a:ln>
                <a:solidFill>
                  <a:srgbClr val="00206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Speech Bubble: Rectangle with Corners Rounded 16">
                <a:extLst>
                  <a:ext uri="{FF2B5EF4-FFF2-40B4-BE49-F238E27FC236}">
                    <a16:creationId xmlns:a16="http://schemas.microsoft.com/office/drawing/2014/main" id="{F6E494B1-94AA-6C74-E3A0-5A4793DE1D52}"/>
                  </a:ext>
                </a:extLst>
              </p:cNvPr>
              <p:cNvSpPr/>
              <p:nvPr/>
            </p:nvSpPr>
            <p:spPr>
              <a:xfrm>
                <a:off x="568412" y="5492436"/>
                <a:ext cx="10552670" cy="1241997"/>
              </a:xfrm>
              <a:prstGeom prst="wedgeRoundRectCallout">
                <a:avLst>
                  <a:gd name="adj1" fmla="val -49174"/>
                  <a:gd name="adj2" fmla="val 25445"/>
                  <a:gd name="adj3" fmla="val 16667"/>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pPr>
                <a:r>
                  <a:rPr lang="en-US" sz="2800" dirty="0">
                    <a:solidFill>
                      <a:srgbClr val="FF0000"/>
                    </a:solidFill>
                    <a:latin typeface="Cambria" panose="02040503050406030204" pitchFamily="18" charset="0"/>
                    <a:ea typeface="Cambria" panose="02040503050406030204" pitchFamily="18" charset="0"/>
                  </a:rPr>
                  <a:t>T</a:t>
                </a:r>
                <a:r>
                  <a:rPr lang="vi-VN" sz="2800" dirty="0">
                    <a:solidFill>
                      <a:srgbClr val="FF0000"/>
                    </a:solidFill>
                    <a:latin typeface="Cambria" panose="02040503050406030204" pitchFamily="18" charset="0"/>
                    <a:ea typeface="Cambria" panose="02040503050406030204" pitchFamily="18" charset="0"/>
                  </a:rPr>
                  <a:t>ỉ số mô tả số lần lặp lại của khả năng lấy được 2 chiếc tất khác màu so với tổng số lần lấy tất của Mi là: </a:t>
                </a:r>
                <a14:m>
                  <m:oMath xmlns:m="http://schemas.openxmlformats.org/officeDocument/2006/math">
                    <m:f>
                      <m:fPr>
                        <m:ctrlPr>
                          <a:rPr lang="en-US" sz="2800" i="1">
                            <a:solidFill>
                              <a:srgbClr val="FF0000"/>
                            </a:solidFill>
                            <a:latin typeface="Cambria Math" panose="02040503050406030204" pitchFamily="18" charset="0"/>
                          </a:rPr>
                        </m:ctrlPr>
                      </m:fPr>
                      <m:num>
                        <m:r>
                          <a:rPr lang="en-US" sz="2800" b="0" i="1" smtClean="0">
                            <a:solidFill>
                              <a:srgbClr val="FF0000"/>
                            </a:solidFill>
                            <a:latin typeface="Cambria Math" panose="02040503050406030204" pitchFamily="18" charset="0"/>
                          </a:rPr>
                          <m:t>5</m:t>
                        </m:r>
                      </m:num>
                      <m:den>
                        <m:r>
                          <a:rPr lang="en-US" sz="2800" i="1">
                            <a:solidFill>
                              <a:srgbClr val="FF0000"/>
                            </a:solidFill>
                            <a:latin typeface="Cambria Math" panose="02040503050406030204" pitchFamily="18" charset="0"/>
                          </a:rPr>
                          <m:t>14</m:t>
                        </m:r>
                      </m:den>
                    </m:f>
                  </m:oMath>
                </a14:m>
                <a:endParaRPr kumimoji="0" lang="en-US" sz="6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mc:Choice>
        <mc:Fallback xmlns="">
          <p:sp>
            <p:nvSpPr>
              <p:cNvPr id="17" name="Speech Bubble: Rectangle with Corners Rounded 16">
                <a:extLst>
                  <a:ext uri="{FF2B5EF4-FFF2-40B4-BE49-F238E27FC236}">
                    <a16:creationId xmlns:a16="http://schemas.microsoft.com/office/drawing/2014/main" id="{F6E494B1-94AA-6C74-E3A0-5A4793DE1D52}"/>
                  </a:ext>
                </a:extLst>
              </p:cNvPr>
              <p:cNvSpPr>
                <a:spLocks noRot="1" noChangeAspect="1" noMove="1" noResize="1" noEditPoints="1" noAdjustHandles="1" noChangeArrowheads="1" noChangeShapeType="1" noTextEdit="1"/>
              </p:cNvSpPr>
              <p:nvPr/>
            </p:nvSpPr>
            <p:spPr>
              <a:xfrm>
                <a:off x="568412" y="5492436"/>
                <a:ext cx="10552670" cy="1241997"/>
              </a:xfrm>
              <a:prstGeom prst="wedgeRoundRectCallout">
                <a:avLst>
                  <a:gd name="adj1" fmla="val -49174"/>
                  <a:gd name="adj2" fmla="val 25445"/>
                  <a:gd name="adj3" fmla="val 16667"/>
                </a:avLst>
              </a:prstGeom>
              <a:blipFill>
                <a:blip r:embed="rId4"/>
                <a:stretch>
                  <a:fillRect l="-404" r="-519"/>
                </a:stretch>
              </a:blipFill>
              <a:ln>
                <a:solidFill>
                  <a:srgbClr val="002060"/>
                </a:solidFill>
              </a:ln>
            </p:spPr>
            <p:txBody>
              <a:bodyPr/>
              <a:lstStyle/>
              <a:p>
                <a:r>
                  <a:rPr lang="en-US">
                    <a:noFill/>
                  </a:rPr>
                  <a:t> </a:t>
                </a:r>
              </a:p>
            </p:txBody>
          </p:sp>
        </mc:Fallback>
      </mc:AlternateContent>
    </p:spTree>
    <p:extLst>
      <p:ext uri="{BB962C8B-B14F-4D97-AF65-F5344CB8AC3E}">
        <p14:creationId xmlns:p14="http://schemas.microsoft.com/office/powerpoint/2010/main" val="35179903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wipe(down)">
                                      <p:cBhvr>
                                        <p:cTn id="15" dur="500"/>
                                        <p:tgtEl>
                                          <p:spTgt spid="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down)">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BAF8E35-5F6F-5665-40ED-F7063D48600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41BF4EA1-380E-A7ED-8785-C58D845B0BAB}"/>
              </a:ext>
            </a:extLst>
          </p:cNvPr>
          <p:cNvSpPr/>
          <p:nvPr/>
        </p:nvSpPr>
        <p:spPr>
          <a:xfrm>
            <a:off x="176784" y="323620"/>
            <a:ext cx="11887200" cy="632764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9" name="Group 8">
            <a:extLst>
              <a:ext uri="{FF2B5EF4-FFF2-40B4-BE49-F238E27FC236}">
                <a16:creationId xmlns:a16="http://schemas.microsoft.com/office/drawing/2014/main" id="{CC897922-E734-5EB0-ECAB-6228D85D8447}"/>
              </a:ext>
            </a:extLst>
          </p:cNvPr>
          <p:cNvGrpSpPr/>
          <p:nvPr/>
        </p:nvGrpSpPr>
        <p:grpSpPr>
          <a:xfrm>
            <a:off x="301010" y="545078"/>
            <a:ext cx="647997" cy="769440"/>
            <a:chOff x="759165" y="643559"/>
            <a:chExt cx="537367" cy="638077"/>
          </a:xfrm>
        </p:grpSpPr>
        <p:sp>
          <p:nvSpPr>
            <p:cNvPr id="14" name="Oval 13">
              <a:extLst>
                <a:ext uri="{FF2B5EF4-FFF2-40B4-BE49-F238E27FC236}">
                  <a16:creationId xmlns:a16="http://schemas.microsoft.com/office/drawing/2014/main" id="{3F55B328-2879-5CB5-3198-BF5FF83D79C0}"/>
                </a:ext>
              </a:extLst>
            </p:cNvPr>
            <p:cNvSpPr/>
            <p:nvPr/>
          </p:nvSpPr>
          <p:spPr>
            <a:xfrm>
              <a:off x="759165" y="714633"/>
              <a:ext cx="523783" cy="553111"/>
            </a:xfrm>
            <a:prstGeom prst="ellipse">
              <a:avLst/>
            </a:prstGeom>
            <a:solidFill>
              <a:srgbClr val="FF2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TextBox 14">
              <a:extLst>
                <a:ext uri="{FF2B5EF4-FFF2-40B4-BE49-F238E27FC236}">
                  <a16:creationId xmlns:a16="http://schemas.microsoft.com/office/drawing/2014/main" id="{B5EFEAD1-CFD6-9419-438A-D89F8BD969B3}"/>
                </a:ext>
              </a:extLst>
            </p:cNvPr>
            <p:cNvSpPr txBox="1"/>
            <p:nvPr/>
          </p:nvSpPr>
          <p:spPr>
            <a:xfrm>
              <a:off x="772749" y="643559"/>
              <a:ext cx="523783" cy="6380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white"/>
                  </a:solidFill>
                  <a:effectLst/>
                  <a:uLnTx/>
                  <a:uFillTx/>
                  <a:latin typeface="LNTH-Hoa Nho LNTH" pitchFamily="2" charset="0"/>
                  <a:ea typeface="+mn-ea"/>
                  <a:cs typeface="+mn-cs"/>
                </a:rPr>
                <a:t>2</a:t>
              </a:r>
              <a:endParaRPr kumimoji="0" lang="vi-VN" sz="4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7" name="TextBox 6">
            <a:extLst>
              <a:ext uri="{FF2B5EF4-FFF2-40B4-BE49-F238E27FC236}">
                <a16:creationId xmlns:a16="http://schemas.microsoft.com/office/drawing/2014/main" id="{8D9D5F4D-137C-D66E-7E64-F8EB75A84797}"/>
              </a:ext>
            </a:extLst>
          </p:cNvPr>
          <p:cNvSpPr txBox="1"/>
          <p:nvPr/>
        </p:nvSpPr>
        <p:spPr>
          <a:xfrm>
            <a:off x="869757" y="501760"/>
            <a:ext cx="10856805" cy="1569660"/>
          </a:xfrm>
          <a:prstGeom prst="rect">
            <a:avLst/>
          </a:prstGeom>
          <a:noFill/>
        </p:spPr>
        <p:txBody>
          <a:bodyPr wrap="square" rtlCol="0">
            <a:spAutoFit/>
          </a:bodyPr>
          <a:lstStyle/>
          <a:p>
            <a:pPr lvl="0" algn="just">
              <a:defRPr/>
            </a:pPr>
            <a:r>
              <a:rPr lang="vi-VN" sz="3200" dirty="0">
                <a:solidFill>
                  <a:srgbClr val="002060"/>
                </a:solidFill>
              </a:rPr>
              <a:t>Các bạn lớp 5A dùng vòng quay để chọn màu áo đồng phục lớp: màu vàng, màu xanh và màu đỏ. Mỗi bạn quay 1 lần. Mũi tên chỉ vào phần tô màu nào thì chọn áo màu đó.</a:t>
            </a:r>
            <a:endParaRPr kumimoji="0" lang="vi-VN" sz="3200" b="0" i="0" u="none" strike="noStrike" kern="1200" cap="none" spc="0" normalizeH="0" baseline="0" noProof="0" dirty="0">
              <a:ln>
                <a:noFill/>
              </a:ln>
              <a:solidFill>
                <a:srgbClr val="002060"/>
              </a:solidFill>
              <a:effectLst/>
              <a:uLnTx/>
              <a:uFillTx/>
              <a:latin typeface="Arial" panose="020B0604020202020204" pitchFamily="34" charset="0"/>
            </a:endParaRPr>
          </a:p>
        </p:txBody>
      </p:sp>
      <p:pic>
        <p:nvPicPr>
          <p:cNvPr id="5" name="Picture 4">
            <a:extLst>
              <a:ext uri="{FF2B5EF4-FFF2-40B4-BE49-F238E27FC236}">
                <a16:creationId xmlns:a16="http://schemas.microsoft.com/office/drawing/2014/main" id="{F8814B7F-DD1D-2532-0AE2-852DCA22FABD}"/>
              </a:ext>
            </a:extLst>
          </p:cNvPr>
          <p:cNvPicPr>
            <a:picLocks noChangeAspect="1"/>
          </p:cNvPicPr>
          <p:nvPr/>
        </p:nvPicPr>
        <p:blipFill>
          <a:blip r:embed="rId3"/>
          <a:stretch>
            <a:fillRect/>
          </a:stretch>
        </p:blipFill>
        <p:spPr>
          <a:xfrm>
            <a:off x="7547661" y="2167195"/>
            <a:ext cx="4278772" cy="2824935"/>
          </a:xfrm>
          <a:prstGeom prst="rect">
            <a:avLst/>
          </a:prstGeom>
        </p:spPr>
      </p:pic>
    </p:spTree>
    <p:extLst>
      <p:ext uri="{BB962C8B-B14F-4D97-AF65-F5344CB8AC3E}">
        <p14:creationId xmlns:p14="http://schemas.microsoft.com/office/powerpoint/2010/main" val="19737253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BAF8E35-5F6F-5665-40ED-F7063D48600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41BF4EA1-380E-A7ED-8785-C58D845B0BAB}"/>
              </a:ext>
            </a:extLst>
          </p:cNvPr>
          <p:cNvSpPr/>
          <p:nvPr/>
        </p:nvSpPr>
        <p:spPr>
          <a:xfrm>
            <a:off x="176784" y="323620"/>
            <a:ext cx="11887200" cy="632764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TextBox 7">
            <a:extLst>
              <a:ext uri="{FF2B5EF4-FFF2-40B4-BE49-F238E27FC236}">
                <a16:creationId xmlns:a16="http://schemas.microsoft.com/office/drawing/2014/main" id="{35F85AB8-FEB1-CA89-027B-16DB2EE3BEDB}"/>
              </a:ext>
            </a:extLst>
          </p:cNvPr>
          <p:cNvSpPr txBox="1"/>
          <p:nvPr/>
        </p:nvSpPr>
        <p:spPr>
          <a:xfrm>
            <a:off x="593125" y="506627"/>
            <a:ext cx="10738021" cy="584775"/>
          </a:xfrm>
          <a:prstGeom prst="rect">
            <a:avLst/>
          </a:prstGeom>
          <a:noFill/>
        </p:spPr>
        <p:txBody>
          <a:bodyPr wrap="square" rtlCol="0">
            <a:spAutoFit/>
          </a:bodyPr>
          <a:lstStyle/>
          <a:p>
            <a:pPr algn="ctr"/>
            <a:r>
              <a:rPr lang="vi-VN" sz="3200" dirty="0"/>
              <a:t>Bảng dưới đây cho biết kết quả quay của các bạn lớp 5A.</a:t>
            </a:r>
            <a:endParaRPr lang="en-US" sz="3200" dirty="0"/>
          </a:p>
        </p:txBody>
      </p:sp>
      <p:graphicFrame>
        <p:nvGraphicFramePr>
          <p:cNvPr id="10" name="Table 9">
            <a:extLst>
              <a:ext uri="{FF2B5EF4-FFF2-40B4-BE49-F238E27FC236}">
                <a16:creationId xmlns:a16="http://schemas.microsoft.com/office/drawing/2014/main" id="{DA3350C8-75B8-3E7A-70A2-18152018B70F}"/>
              </a:ext>
            </a:extLst>
          </p:cNvPr>
          <p:cNvGraphicFramePr>
            <a:graphicFrameLocks noGrp="1"/>
          </p:cNvGraphicFramePr>
          <p:nvPr>
            <p:extLst>
              <p:ext uri="{D42A27DB-BD31-4B8C-83A1-F6EECF244321}">
                <p14:modId xmlns:p14="http://schemas.microsoft.com/office/powerpoint/2010/main" val="72668720"/>
              </p:ext>
            </p:extLst>
          </p:nvPr>
        </p:nvGraphicFramePr>
        <p:xfrm>
          <a:off x="1013254" y="1188895"/>
          <a:ext cx="10046044" cy="1801440"/>
        </p:xfrm>
        <a:graphic>
          <a:graphicData uri="http://schemas.openxmlformats.org/drawingml/2006/table">
            <a:tbl>
              <a:tblPr/>
              <a:tblGrid>
                <a:gridCol w="2619633">
                  <a:extLst>
                    <a:ext uri="{9D8B030D-6E8A-4147-A177-3AD203B41FA5}">
                      <a16:colId xmlns:a16="http://schemas.microsoft.com/office/drawing/2014/main" val="882643040"/>
                    </a:ext>
                  </a:extLst>
                </a:gridCol>
                <a:gridCol w="2403389">
                  <a:extLst>
                    <a:ext uri="{9D8B030D-6E8A-4147-A177-3AD203B41FA5}">
                      <a16:colId xmlns:a16="http://schemas.microsoft.com/office/drawing/2014/main" val="4094215644"/>
                    </a:ext>
                  </a:extLst>
                </a:gridCol>
                <a:gridCol w="2511511">
                  <a:extLst>
                    <a:ext uri="{9D8B030D-6E8A-4147-A177-3AD203B41FA5}">
                      <a16:colId xmlns:a16="http://schemas.microsoft.com/office/drawing/2014/main" val="326644617"/>
                    </a:ext>
                  </a:extLst>
                </a:gridCol>
                <a:gridCol w="2511511">
                  <a:extLst>
                    <a:ext uri="{9D8B030D-6E8A-4147-A177-3AD203B41FA5}">
                      <a16:colId xmlns:a16="http://schemas.microsoft.com/office/drawing/2014/main" val="2748387804"/>
                    </a:ext>
                  </a:extLst>
                </a:gridCol>
              </a:tblGrid>
              <a:tr h="900720">
                <a:tc>
                  <a:txBody>
                    <a:bodyPr/>
                    <a:lstStyle/>
                    <a:p>
                      <a:pPr algn="ctr"/>
                      <a:r>
                        <a:rPr lang="en-US" sz="3200">
                          <a:solidFill>
                            <a:srgbClr val="000000"/>
                          </a:solidFill>
                          <a:effectLst/>
                          <a:latin typeface="Cambria" panose="02040503050406030204" pitchFamily="18" charset="0"/>
                          <a:ea typeface="Cambria" panose="02040503050406030204" pitchFamily="18" charset="0"/>
                        </a:rPr>
                        <a:t>Khả năng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200" dirty="0" err="1">
                          <a:solidFill>
                            <a:srgbClr val="000000"/>
                          </a:solidFill>
                          <a:effectLst/>
                          <a:latin typeface="Cambria" panose="02040503050406030204" pitchFamily="18" charset="0"/>
                          <a:ea typeface="Cambria" panose="02040503050406030204" pitchFamily="18" charset="0"/>
                        </a:rPr>
                        <a:t>Màu</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vàng</a:t>
                      </a:r>
                      <a:endParaRPr lang="en-US" sz="32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err="1">
                          <a:solidFill>
                            <a:srgbClr val="000000"/>
                          </a:solidFill>
                          <a:effectLst/>
                          <a:latin typeface="Cambria" panose="02040503050406030204" pitchFamily="18" charset="0"/>
                          <a:ea typeface="Cambria" panose="02040503050406030204" pitchFamily="18" charset="0"/>
                        </a:rPr>
                        <a:t>Màu</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xanh</a:t>
                      </a:r>
                      <a:endParaRPr lang="en-US" sz="32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err="1">
                          <a:solidFill>
                            <a:srgbClr val="000000"/>
                          </a:solidFill>
                          <a:effectLst/>
                          <a:latin typeface="Cambria" panose="02040503050406030204" pitchFamily="18" charset="0"/>
                          <a:ea typeface="Cambria" panose="02040503050406030204" pitchFamily="18" charset="0"/>
                        </a:rPr>
                        <a:t>Màu</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đỏ</a:t>
                      </a:r>
                      <a:endParaRPr lang="en-US" sz="32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34702805"/>
                  </a:ext>
                </a:extLst>
              </a:tr>
              <a:tr h="900720">
                <a:tc>
                  <a:txBody>
                    <a:bodyPr/>
                    <a:lstStyle/>
                    <a:p>
                      <a:pPr algn="ctr"/>
                      <a:r>
                        <a:rPr lang="en-US" sz="3200">
                          <a:solidFill>
                            <a:srgbClr val="000000"/>
                          </a:solidFill>
                          <a:effectLst/>
                          <a:latin typeface="Cambria" panose="02040503050406030204" pitchFamily="18" charset="0"/>
                          <a:ea typeface="Cambria" panose="02040503050406030204" pitchFamily="18" charset="0"/>
                        </a:rPr>
                        <a:t>Số lần lặp lại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200">
                          <a:solidFill>
                            <a:srgbClr val="000000"/>
                          </a:solidFill>
                          <a:effectLst/>
                          <a:latin typeface="Cambria" panose="02040503050406030204" pitchFamily="18" charset="0"/>
                          <a:ea typeface="Cambria" panose="020405030504060302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a:solidFill>
                            <a:srgbClr val="000000"/>
                          </a:solidFill>
                          <a:effectLst/>
                          <a:latin typeface="Cambria" panose="02040503050406030204" pitchFamily="18" charset="0"/>
                          <a:ea typeface="Cambria" panose="02040503050406030204" pitchFamily="18" charset="0"/>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a:solidFill>
                            <a:srgbClr val="000000"/>
                          </a:solidFill>
                          <a:effectLst/>
                          <a:latin typeface="Cambria" panose="02040503050406030204" pitchFamily="18" charset="0"/>
                          <a:ea typeface="Cambria" panose="020405030504060302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61200627"/>
                  </a:ext>
                </a:extLst>
              </a:tr>
            </a:tbl>
          </a:graphicData>
        </a:graphic>
      </p:graphicFrame>
      <p:sp>
        <p:nvSpPr>
          <p:cNvPr id="4" name="TextBox 3">
            <a:extLst>
              <a:ext uri="{FF2B5EF4-FFF2-40B4-BE49-F238E27FC236}">
                <a16:creationId xmlns:a16="http://schemas.microsoft.com/office/drawing/2014/main" id="{FB8A445B-3151-0466-C6B9-DDD029F831C3}"/>
              </a:ext>
            </a:extLst>
          </p:cNvPr>
          <p:cNvSpPr txBox="1"/>
          <p:nvPr/>
        </p:nvSpPr>
        <p:spPr>
          <a:xfrm>
            <a:off x="568412" y="3225113"/>
            <a:ext cx="10738021" cy="2062103"/>
          </a:xfrm>
          <a:prstGeom prst="rect">
            <a:avLst/>
          </a:prstGeom>
          <a:noFill/>
        </p:spPr>
        <p:txBody>
          <a:bodyPr wrap="square" rtlCol="0">
            <a:spAutoFit/>
          </a:bodyPr>
          <a:lstStyle/>
          <a:p>
            <a:pPr marL="514350" indent="-514350" algn="just">
              <a:buAutoNum type="alphaLcParenR"/>
            </a:pPr>
            <a:r>
              <a:rPr lang="vi-VN" sz="3200" dirty="0"/>
              <a:t>Các bạn lớp 5A đã quay tất cả bao nhiêu lần?</a:t>
            </a:r>
            <a:endParaRPr lang="en-US" sz="3200" dirty="0"/>
          </a:p>
          <a:p>
            <a:pPr marL="514350" indent="-514350" algn="just">
              <a:buAutoNum type="alphaLcParenR"/>
            </a:pPr>
            <a:endParaRPr lang="en-US" sz="3200" dirty="0"/>
          </a:p>
          <a:p>
            <a:pPr marL="514350" indent="-514350" algn="just">
              <a:buAutoNum type="alphaLcParenR"/>
            </a:pPr>
            <a:endParaRPr lang="vi-VN" sz="3200" dirty="0"/>
          </a:p>
          <a:p>
            <a:pPr algn="just"/>
            <a:endParaRPr lang="en-US" sz="3200" dirty="0"/>
          </a:p>
        </p:txBody>
      </p:sp>
      <p:sp>
        <p:nvSpPr>
          <p:cNvPr id="5" name="TextBox 4">
            <a:extLst>
              <a:ext uri="{FF2B5EF4-FFF2-40B4-BE49-F238E27FC236}">
                <a16:creationId xmlns:a16="http://schemas.microsoft.com/office/drawing/2014/main" id="{53AFE411-67BD-F0AC-E556-AC2FCD47BEEE}"/>
              </a:ext>
            </a:extLst>
          </p:cNvPr>
          <p:cNvSpPr txBox="1"/>
          <p:nvPr/>
        </p:nvSpPr>
        <p:spPr>
          <a:xfrm>
            <a:off x="1594021" y="3991232"/>
            <a:ext cx="8291383" cy="1360757"/>
          </a:xfrm>
          <a:prstGeom prst="rect">
            <a:avLst/>
          </a:prstGeom>
          <a:noFill/>
        </p:spPr>
        <p:txBody>
          <a:bodyPr wrap="square" rtlCol="0">
            <a:spAutoFit/>
          </a:bodyPr>
          <a:lstStyle/>
          <a:p>
            <a:pPr marL="0" marR="0" algn="ctr">
              <a:lnSpc>
                <a:spcPct val="120000"/>
              </a:lnSpc>
              <a:spcBef>
                <a:spcPts val="0"/>
              </a:spcBef>
              <a:spcAft>
                <a:spcPts val="0"/>
              </a:spcAft>
            </a:pPr>
            <a:r>
              <a:rPr lang="en-US" sz="3600" dirty="0" err="1">
                <a:solidFill>
                  <a:srgbClr val="FF0000"/>
                </a:solidFill>
                <a:effectLst/>
                <a:latin typeface="Cambria" panose="02040503050406030204" pitchFamily="18" charset="0"/>
                <a:ea typeface="Cambria" panose="02040503050406030204" pitchFamily="18" charset="0"/>
              </a:rPr>
              <a:t>Các</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bạn</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lớp</a:t>
            </a:r>
            <a:r>
              <a:rPr lang="en-US" sz="3600" dirty="0">
                <a:solidFill>
                  <a:srgbClr val="FF0000"/>
                </a:solidFill>
                <a:effectLst/>
                <a:latin typeface="Cambria" panose="02040503050406030204" pitchFamily="18" charset="0"/>
                <a:ea typeface="Cambria" panose="02040503050406030204" pitchFamily="18" charset="0"/>
              </a:rPr>
              <a:t> 5a </a:t>
            </a:r>
            <a:r>
              <a:rPr lang="en-US" sz="3600" dirty="0" err="1">
                <a:solidFill>
                  <a:srgbClr val="FF0000"/>
                </a:solidFill>
                <a:effectLst/>
                <a:latin typeface="Cambria" panose="02040503050406030204" pitchFamily="18" charset="0"/>
                <a:ea typeface="Cambria" panose="02040503050406030204" pitchFamily="18" charset="0"/>
              </a:rPr>
              <a:t>đã</a:t>
            </a:r>
            <a:r>
              <a:rPr lang="en-US" sz="3600" dirty="0">
                <a:solidFill>
                  <a:srgbClr val="FF0000"/>
                </a:solidFill>
                <a:effectLst/>
                <a:latin typeface="Cambria" panose="02040503050406030204" pitchFamily="18" charset="0"/>
                <a:ea typeface="Cambria" panose="02040503050406030204" pitchFamily="18" charset="0"/>
              </a:rPr>
              <a:t> quay </a:t>
            </a:r>
            <a:r>
              <a:rPr lang="en-US" sz="3600" dirty="0" err="1">
                <a:solidFill>
                  <a:srgbClr val="FF0000"/>
                </a:solidFill>
                <a:effectLst/>
                <a:latin typeface="Cambria" panose="02040503050406030204" pitchFamily="18" charset="0"/>
                <a:ea typeface="Cambria" panose="02040503050406030204" pitchFamily="18" charset="0"/>
              </a:rPr>
              <a:t>tất</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cả</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số</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lần</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là</a:t>
            </a:r>
            <a:r>
              <a:rPr lang="en-US" sz="3600" dirty="0">
                <a:solidFill>
                  <a:srgbClr val="FF0000"/>
                </a:solidFill>
                <a:effectLst/>
                <a:latin typeface="Cambria" panose="02040503050406030204" pitchFamily="18" charset="0"/>
                <a:ea typeface="Cambria" panose="02040503050406030204" pitchFamily="18" charset="0"/>
              </a:rPr>
              <a:t>: </a:t>
            </a:r>
          </a:p>
          <a:p>
            <a:pPr marL="0" marR="0" algn="ctr">
              <a:lnSpc>
                <a:spcPct val="120000"/>
              </a:lnSpc>
              <a:spcBef>
                <a:spcPts val="0"/>
              </a:spcBef>
              <a:spcAft>
                <a:spcPts val="0"/>
              </a:spcAft>
            </a:pPr>
            <a:r>
              <a:rPr lang="en-US" sz="3600" dirty="0">
                <a:solidFill>
                  <a:srgbClr val="FF0000"/>
                </a:solidFill>
                <a:effectLst/>
                <a:latin typeface="Cambria" panose="02040503050406030204" pitchFamily="18" charset="0"/>
                <a:ea typeface="Cambria" panose="02040503050406030204" pitchFamily="18" charset="0"/>
              </a:rPr>
              <a:t>8 + 17 + 5 = 30 (</a:t>
            </a:r>
            <a:r>
              <a:rPr lang="en-US" sz="3600" dirty="0" err="1">
                <a:solidFill>
                  <a:srgbClr val="FF0000"/>
                </a:solidFill>
                <a:effectLst/>
                <a:latin typeface="Cambria" panose="02040503050406030204" pitchFamily="18" charset="0"/>
                <a:ea typeface="Cambria" panose="02040503050406030204" pitchFamily="18" charset="0"/>
              </a:rPr>
              <a:t>lần</a:t>
            </a:r>
            <a:r>
              <a:rPr lang="en-US" sz="3600" dirty="0">
                <a:solidFill>
                  <a:srgbClr val="FF000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7943661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BAF8E35-5F6F-5665-40ED-F7063D48600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41BF4EA1-380E-A7ED-8785-C58D845B0BAB}"/>
              </a:ext>
            </a:extLst>
          </p:cNvPr>
          <p:cNvSpPr/>
          <p:nvPr/>
        </p:nvSpPr>
        <p:spPr>
          <a:xfrm>
            <a:off x="176784" y="323620"/>
            <a:ext cx="11887200" cy="632764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aphicFrame>
        <p:nvGraphicFramePr>
          <p:cNvPr id="10" name="Table 9">
            <a:extLst>
              <a:ext uri="{FF2B5EF4-FFF2-40B4-BE49-F238E27FC236}">
                <a16:creationId xmlns:a16="http://schemas.microsoft.com/office/drawing/2014/main" id="{DA3350C8-75B8-3E7A-70A2-18152018B70F}"/>
              </a:ext>
            </a:extLst>
          </p:cNvPr>
          <p:cNvGraphicFramePr>
            <a:graphicFrameLocks noGrp="1"/>
          </p:cNvGraphicFramePr>
          <p:nvPr>
            <p:extLst>
              <p:ext uri="{D42A27DB-BD31-4B8C-83A1-F6EECF244321}">
                <p14:modId xmlns:p14="http://schemas.microsoft.com/office/powerpoint/2010/main" val="1188914677"/>
              </p:ext>
            </p:extLst>
          </p:nvPr>
        </p:nvGraphicFramePr>
        <p:xfrm>
          <a:off x="976184" y="422776"/>
          <a:ext cx="10046044" cy="1443094"/>
        </p:xfrm>
        <a:graphic>
          <a:graphicData uri="http://schemas.openxmlformats.org/drawingml/2006/table">
            <a:tbl>
              <a:tblPr/>
              <a:tblGrid>
                <a:gridCol w="2619633">
                  <a:extLst>
                    <a:ext uri="{9D8B030D-6E8A-4147-A177-3AD203B41FA5}">
                      <a16:colId xmlns:a16="http://schemas.microsoft.com/office/drawing/2014/main" val="882643040"/>
                    </a:ext>
                  </a:extLst>
                </a:gridCol>
                <a:gridCol w="2403389">
                  <a:extLst>
                    <a:ext uri="{9D8B030D-6E8A-4147-A177-3AD203B41FA5}">
                      <a16:colId xmlns:a16="http://schemas.microsoft.com/office/drawing/2014/main" val="4094215644"/>
                    </a:ext>
                  </a:extLst>
                </a:gridCol>
                <a:gridCol w="2511511">
                  <a:extLst>
                    <a:ext uri="{9D8B030D-6E8A-4147-A177-3AD203B41FA5}">
                      <a16:colId xmlns:a16="http://schemas.microsoft.com/office/drawing/2014/main" val="326644617"/>
                    </a:ext>
                  </a:extLst>
                </a:gridCol>
                <a:gridCol w="2511511">
                  <a:extLst>
                    <a:ext uri="{9D8B030D-6E8A-4147-A177-3AD203B41FA5}">
                      <a16:colId xmlns:a16="http://schemas.microsoft.com/office/drawing/2014/main" val="2748387804"/>
                    </a:ext>
                  </a:extLst>
                </a:gridCol>
              </a:tblGrid>
              <a:tr h="721547">
                <a:tc>
                  <a:txBody>
                    <a:bodyPr/>
                    <a:lstStyle/>
                    <a:p>
                      <a:pPr algn="ctr"/>
                      <a:r>
                        <a:rPr lang="en-US" sz="3200">
                          <a:solidFill>
                            <a:srgbClr val="000000"/>
                          </a:solidFill>
                          <a:effectLst/>
                          <a:latin typeface="Cambria" panose="02040503050406030204" pitchFamily="18" charset="0"/>
                          <a:ea typeface="Cambria" panose="02040503050406030204" pitchFamily="18" charset="0"/>
                        </a:rPr>
                        <a:t>Khả năng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200" dirty="0" err="1">
                          <a:solidFill>
                            <a:srgbClr val="000000"/>
                          </a:solidFill>
                          <a:effectLst/>
                          <a:latin typeface="Cambria" panose="02040503050406030204" pitchFamily="18" charset="0"/>
                          <a:ea typeface="Cambria" panose="02040503050406030204" pitchFamily="18" charset="0"/>
                        </a:rPr>
                        <a:t>Màu</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vàng</a:t>
                      </a:r>
                      <a:endParaRPr lang="en-US" sz="32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err="1">
                          <a:solidFill>
                            <a:srgbClr val="000000"/>
                          </a:solidFill>
                          <a:effectLst/>
                          <a:latin typeface="Cambria" panose="02040503050406030204" pitchFamily="18" charset="0"/>
                          <a:ea typeface="Cambria" panose="02040503050406030204" pitchFamily="18" charset="0"/>
                        </a:rPr>
                        <a:t>Màu</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xanh</a:t>
                      </a:r>
                      <a:endParaRPr lang="en-US" sz="32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err="1">
                          <a:solidFill>
                            <a:srgbClr val="000000"/>
                          </a:solidFill>
                          <a:effectLst/>
                          <a:latin typeface="Cambria" panose="02040503050406030204" pitchFamily="18" charset="0"/>
                          <a:ea typeface="Cambria" panose="02040503050406030204" pitchFamily="18" charset="0"/>
                        </a:rPr>
                        <a:t>Màu</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đỏ</a:t>
                      </a:r>
                      <a:endParaRPr lang="en-US" sz="32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34702805"/>
                  </a:ext>
                </a:extLst>
              </a:tr>
              <a:tr h="721547">
                <a:tc>
                  <a:txBody>
                    <a:bodyPr/>
                    <a:lstStyle/>
                    <a:p>
                      <a:pPr algn="ctr"/>
                      <a:r>
                        <a:rPr lang="en-US" sz="3200">
                          <a:solidFill>
                            <a:srgbClr val="000000"/>
                          </a:solidFill>
                          <a:effectLst/>
                          <a:latin typeface="Cambria" panose="02040503050406030204" pitchFamily="18" charset="0"/>
                          <a:ea typeface="Cambria" panose="02040503050406030204" pitchFamily="18" charset="0"/>
                        </a:rPr>
                        <a:t>Số lần lặp lại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200">
                          <a:solidFill>
                            <a:srgbClr val="000000"/>
                          </a:solidFill>
                          <a:effectLst/>
                          <a:latin typeface="Cambria" panose="02040503050406030204" pitchFamily="18" charset="0"/>
                          <a:ea typeface="Cambria" panose="020405030504060302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a:solidFill>
                            <a:srgbClr val="000000"/>
                          </a:solidFill>
                          <a:effectLst/>
                          <a:latin typeface="Cambria" panose="02040503050406030204" pitchFamily="18" charset="0"/>
                          <a:ea typeface="Cambria" panose="02040503050406030204" pitchFamily="18" charset="0"/>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a:solidFill>
                            <a:srgbClr val="000000"/>
                          </a:solidFill>
                          <a:effectLst/>
                          <a:latin typeface="Cambria" panose="02040503050406030204" pitchFamily="18" charset="0"/>
                          <a:ea typeface="Cambria" panose="020405030504060302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61200627"/>
                  </a:ext>
                </a:extLst>
              </a:tr>
            </a:tbl>
          </a:graphicData>
        </a:graphic>
      </p:graphicFrame>
      <p:sp>
        <p:nvSpPr>
          <p:cNvPr id="4" name="TextBox 3">
            <a:extLst>
              <a:ext uri="{FF2B5EF4-FFF2-40B4-BE49-F238E27FC236}">
                <a16:creationId xmlns:a16="http://schemas.microsoft.com/office/drawing/2014/main" id="{FB8A445B-3151-0466-C6B9-DDD029F831C3}"/>
              </a:ext>
            </a:extLst>
          </p:cNvPr>
          <p:cNvSpPr txBox="1"/>
          <p:nvPr/>
        </p:nvSpPr>
        <p:spPr>
          <a:xfrm>
            <a:off x="642553" y="2051221"/>
            <a:ext cx="10738021" cy="1077218"/>
          </a:xfrm>
          <a:prstGeom prst="rect">
            <a:avLst/>
          </a:prstGeom>
          <a:noFill/>
        </p:spPr>
        <p:txBody>
          <a:bodyPr wrap="square" rtlCol="0">
            <a:spAutoFit/>
          </a:bodyPr>
          <a:lstStyle/>
          <a:p>
            <a:pPr lvl="0" algn="just"/>
            <a:r>
              <a:rPr lang="vi-VN" sz="3200" dirty="0">
                <a:solidFill>
                  <a:prstClr val="black"/>
                </a:solidFill>
              </a:rPr>
              <a:t>b) Viết tỉ số mô tả số lần lặp lại của mỗi màu so với tổng số lần quay.</a:t>
            </a:r>
            <a:endParaRPr kumimoji="0" lang="en-US" sz="3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3AFE411-67BD-F0AC-E556-AC2FCD47BEEE}"/>
                  </a:ext>
                </a:extLst>
              </p:cNvPr>
              <p:cNvSpPr txBox="1"/>
              <p:nvPr/>
            </p:nvSpPr>
            <p:spPr>
              <a:xfrm>
                <a:off x="778476" y="3163329"/>
                <a:ext cx="10688594" cy="1145570"/>
              </a:xfrm>
              <a:prstGeom prst="rect">
                <a:avLst/>
              </a:prstGeom>
              <a:noFill/>
            </p:spPr>
            <p:txBody>
              <a:bodyPr wrap="square" rtlCol="0">
                <a:spAutoFit/>
              </a:bodyPr>
              <a:lstStyle/>
              <a:p>
                <a:pPr marL="457200" indent="-457200" algn="just">
                  <a:buFont typeface="Arial" panose="020B0604020202020204" pitchFamily="34" charset="0"/>
                  <a:buChar char="•"/>
                </a:pPr>
                <a:r>
                  <a:rPr lang="en-US" sz="2800" dirty="0">
                    <a:solidFill>
                      <a:srgbClr val="FF0000"/>
                    </a:solidFill>
                    <a:latin typeface="Cambria" panose="02040503050406030204" pitchFamily="18" charset="0"/>
                    <a:ea typeface="Cambria" panose="02040503050406030204" pitchFamily="18" charset="0"/>
                  </a:rPr>
                  <a:t>Tỉ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mô</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tả</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lần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lặp</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lại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của</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khả</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năng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mũi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tên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chỉ</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vào</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phần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màu</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vàng</a:t>
                </a:r>
                <a:r>
                  <a:rPr lang="en-US" sz="2800" dirty="0">
                    <a:solidFill>
                      <a:srgbClr val="FF0000"/>
                    </a:solidFill>
                    <a:latin typeface="Cambria" panose="02040503050406030204" pitchFamily="18" charset="0"/>
                    <a:ea typeface="Cambria" panose="02040503050406030204" pitchFamily="18" charset="0"/>
                  </a:rPr>
                  <a:t> so </a:t>
                </a:r>
                <a:r>
                  <a:rPr lang="en-US" sz="2800" dirty="0" err="1">
                    <a:solidFill>
                      <a:srgbClr val="FF0000"/>
                    </a:solidFill>
                    <a:latin typeface="Cambria" panose="02040503050406030204" pitchFamily="18" charset="0"/>
                    <a:ea typeface="Cambria" panose="02040503050406030204" pitchFamily="18" charset="0"/>
                  </a:rPr>
                  <a:t>với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tổng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lần</a:t>
                </a:r>
                <a:r>
                  <a:rPr lang="en-US" sz="2800" dirty="0">
                    <a:solidFill>
                      <a:srgbClr val="FF0000"/>
                    </a:solidFill>
                    <a:latin typeface="Cambria" panose="02040503050406030204" pitchFamily="18" charset="0"/>
                    <a:ea typeface="Cambria" panose="02040503050406030204" pitchFamily="18" charset="0"/>
                  </a:rPr>
                  <a:t> quay </a:t>
                </a:r>
                <a:r>
                  <a:rPr lang="en-US" sz="2800" dirty="0" err="1">
                    <a:solidFill>
                      <a:srgbClr val="FF0000"/>
                    </a:solidFill>
                    <a:latin typeface="Cambria" panose="02040503050406030204" pitchFamily="18" charset="0"/>
                    <a:ea typeface="Cambria" panose="02040503050406030204" pitchFamily="18" charset="0"/>
                  </a:rPr>
                  <a:t>của</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cả</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lớp</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lang="en-US" sz="2800" i="1">
                            <a:solidFill>
                              <a:srgbClr val="FF0000"/>
                            </a:solidFill>
                            <a:latin typeface="Cambria Math" panose="02040503050406030204" pitchFamily="18" charset="0"/>
                          </a:rPr>
                        </m:ctrlPr>
                      </m:fPr>
                      <m:num>
                        <m:r>
                          <a:rPr lang="en-US" sz="2800" i="1">
                            <a:solidFill>
                              <a:srgbClr val="FF0000"/>
                            </a:solidFill>
                            <a:latin typeface="Cambria Math" panose="02040503050406030204" pitchFamily="18" charset="0"/>
                          </a:rPr>
                          <m:t>8</m:t>
                        </m:r>
                      </m:num>
                      <m:den>
                        <m:r>
                          <a:rPr lang="en-US" sz="2800" i="1">
                            <a:solidFill>
                              <a:srgbClr val="FF0000"/>
                            </a:solidFill>
                            <a:latin typeface="Cambria Math" panose="02040503050406030204" pitchFamily="18" charset="0"/>
                          </a:rPr>
                          <m:t>30</m:t>
                        </m:r>
                      </m:den>
                    </m:f>
                  </m:oMath>
                </a14:m>
                <a:r>
                  <a:rPr lang="en-US" sz="2800" dirty="0">
                    <a:solidFill>
                      <a:srgbClr val="FF0000"/>
                    </a:solidFill>
                    <a:latin typeface="Cambria" panose="02040503050406030204" pitchFamily="18" charset="0"/>
                    <a:ea typeface="Cambria" panose="02040503050406030204" pitchFamily="18" charset="0"/>
                  </a:rPr>
                  <a:t> hay </a:t>
                </a:r>
                <a14:m>
                  <m:oMath xmlns:m="http://schemas.openxmlformats.org/officeDocument/2006/math">
                    <m:f>
                      <m:fPr>
                        <m:ctrlPr>
                          <a:rPr lang="en-US" sz="2800" i="1">
                            <a:solidFill>
                              <a:srgbClr val="FF0000"/>
                            </a:solidFill>
                            <a:latin typeface="Cambria Math" panose="02040503050406030204" pitchFamily="18" charset="0"/>
                          </a:rPr>
                        </m:ctrlPr>
                      </m:fPr>
                      <m:num>
                        <m:r>
                          <a:rPr lang="en-US" sz="2800" i="1">
                            <a:solidFill>
                              <a:srgbClr val="FF0000"/>
                            </a:solidFill>
                            <a:latin typeface="Cambria Math" panose="02040503050406030204" pitchFamily="18" charset="0"/>
                          </a:rPr>
                          <m:t>4</m:t>
                        </m:r>
                      </m:num>
                      <m:den>
                        <m:r>
                          <a:rPr lang="en-US" sz="2800" i="1">
                            <a:solidFill>
                              <a:srgbClr val="FF0000"/>
                            </a:solidFill>
                            <a:latin typeface="Cambria Math" panose="02040503050406030204" pitchFamily="18" charset="0"/>
                          </a:rPr>
                          <m:t>15</m:t>
                        </m:r>
                      </m:den>
                    </m:f>
                  </m:oMath>
                </a14:m>
                <a:endParaRPr lang="en-US" sz="2800" dirty="0">
                  <a:solidFill>
                    <a:srgbClr val="FF0000"/>
                  </a:solidFill>
                  <a:latin typeface="Cambria" panose="02040503050406030204" pitchFamily="18" charset="0"/>
                  <a:ea typeface="Cambria" panose="02040503050406030204" pitchFamily="18" charset="0"/>
                </a:endParaRPr>
              </a:p>
            </p:txBody>
          </p:sp>
        </mc:Choice>
        <mc:Fallback xmlns="">
          <p:sp>
            <p:nvSpPr>
              <p:cNvPr id="5" name="TextBox 4">
                <a:extLst>
                  <a:ext uri="{FF2B5EF4-FFF2-40B4-BE49-F238E27FC236}">
                    <a16:creationId xmlns:a16="http://schemas.microsoft.com/office/drawing/2014/main" id="{53AFE411-67BD-F0AC-E556-AC2FCD47BEEE}"/>
                  </a:ext>
                </a:extLst>
              </p:cNvPr>
              <p:cNvSpPr txBox="1">
                <a:spLocks noRot="1" noChangeAspect="1" noMove="1" noResize="1" noEditPoints="1" noAdjustHandles="1" noChangeArrowheads="1" noChangeShapeType="1" noTextEdit="1"/>
              </p:cNvSpPr>
              <p:nvPr/>
            </p:nvSpPr>
            <p:spPr>
              <a:xfrm>
                <a:off x="778476" y="3163329"/>
                <a:ext cx="10688594" cy="1145570"/>
              </a:xfrm>
              <a:prstGeom prst="rect">
                <a:avLst/>
              </a:prstGeom>
              <a:blipFill>
                <a:blip r:embed="rId3"/>
                <a:stretch>
                  <a:fillRect l="-1027" t="-5851" r="-1141" b="-47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7AFA31A-5707-3ADC-2590-DFBA69AAA53E}"/>
                  </a:ext>
                </a:extLst>
              </p:cNvPr>
              <p:cNvSpPr txBox="1"/>
              <p:nvPr/>
            </p:nvSpPr>
            <p:spPr>
              <a:xfrm>
                <a:off x="766119" y="4287795"/>
                <a:ext cx="10688594" cy="1145570"/>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rgbClr val="FF0000"/>
                    </a:solidFill>
                    <a:latin typeface="Cambria" panose="02040503050406030204" pitchFamily="18" charset="0"/>
                    <a:ea typeface="Cambria" panose="02040503050406030204" pitchFamily="18" charset="0"/>
                  </a:rPr>
                  <a:t>Tỉ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mô</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tả</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lần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lặp</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lại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của</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khả</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năng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mũi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tên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chỉ</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vào</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phần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màu</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xanh</a:t>
                </a:r>
                <a:r>
                  <a:rPr lang="en-US" sz="2800" dirty="0">
                    <a:solidFill>
                      <a:srgbClr val="FF0000"/>
                    </a:solidFill>
                    <a:latin typeface="Cambria" panose="02040503050406030204" pitchFamily="18" charset="0"/>
                    <a:ea typeface="Cambria" panose="02040503050406030204" pitchFamily="18" charset="0"/>
                  </a:rPr>
                  <a:t> so </a:t>
                </a:r>
                <a:r>
                  <a:rPr lang="en-US" sz="2800" dirty="0" err="1">
                    <a:solidFill>
                      <a:srgbClr val="FF0000"/>
                    </a:solidFill>
                    <a:latin typeface="Cambria" panose="02040503050406030204" pitchFamily="18" charset="0"/>
                    <a:ea typeface="Cambria" panose="02040503050406030204" pitchFamily="18" charset="0"/>
                  </a:rPr>
                  <a:t>với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tổng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lần</a:t>
                </a:r>
                <a:r>
                  <a:rPr lang="en-US" sz="2800" dirty="0">
                    <a:solidFill>
                      <a:srgbClr val="FF0000"/>
                    </a:solidFill>
                    <a:latin typeface="Cambria" panose="02040503050406030204" pitchFamily="18" charset="0"/>
                    <a:ea typeface="Cambria" panose="02040503050406030204" pitchFamily="18" charset="0"/>
                  </a:rPr>
                  <a:t> quay </a:t>
                </a:r>
                <a:r>
                  <a:rPr lang="en-US" sz="2800" dirty="0" err="1">
                    <a:solidFill>
                      <a:srgbClr val="FF0000"/>
                    </a:solidFill>
                    <a:latin typeface="Cambria" panose="02040503050406030204" pitchFamily="18" charset="0"/>
                    <a:ea typeface="Cambria" panose="02040503050406030204" pitchFamily="18" charset="0"/>
                  </a:rPr>
                  <a:t>của</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cả</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lớp</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lang="en-US" sz="2800" i="1">
                            <a:solidFill>
                              <a:srgbClr val="FF0000"/>
                            </a:solidFill>
                            <a:latin typeface="Cambria Math" panose="02040503050406030204" pitchFamily="18" charset="0"/>
                          </a:rPr>
                        </m:ctrlPr>
                      </m:fPr>
                      <m:num>
                        <m:r>
                          <a:rPr lang="en-US" sz="2800" i="1">
                            <a:solidFill>
                              <a:srgbClr val="FF0000"/>
                            </a:solidFill>
                            <a:latin typeface="Cambria Math" panose="02040503050406030204" pitchFamily="18" charset="0"/>
                          </a:rPr>
                          <m:t>17</m:t>
                        </m:r>
                      </m:num>
                      <m:den>
                        <m:r>
                          <a:rPr lang="en-US" sz="2800" i="1">
                            <a:solidFill>
                              <a:srgbClr val="FF0000"/>
                            </a:solidFill>
                            <a:latin typeface="Cambria Math" panose="02040503050406030204" pitchFamily="18" charset="0"/>
                          </a:rPr>
                          <m:t>30</m:t>
                        </m:r>
                      </m:den>
                    </m:f>
                  </m:oMath>
                </a14:m>
                <a:endParaRPr lang="en-US" sz="2800" dirty="0">
                  <a:solidFill>
                    <a:srgbClr val="FF0000"/>
                  </a:solidFill>
                  <a:latin typeface="Cambria" panose="02040503050406030204" pitchFamily="18" charset="0"/>
                  <a:ea typeface="Cambria" panose="02040503050406030204" pitchFamily="18" charset="0"/>
                </a:endParaRPr>
              </a:p>
            </p:txBody>
          </p:sp>
        </mc:Choice>
        <mc:Fallback xmlns="">
          <p:sp>
            <p:nvSpPr>
              <p:cNvPr id="3" name="TextBox 2">
                <a:extLst>
                  <a:ext uri="{FF2B5EF4-FFF2-40B4-BE49-F238E27FC236}">
                    <a16:creationId xmlns:a16="http://schemas.microsoft.com/office/drawing/2014/main" id="{F7AFA31A-5707-3ADC-2590-DFBA69AAA53E}"/>
                  </a:ext>
                </a:extLst>
              </p:cNvPr>
              <p:cNvSpPr txBox="1">
                <a:spLocks noRot="1" noChangeAspect="1" noMove="1" noResize="1" noEditPoints="1" noAdjustHandles="1" noChangeArrowheads="1" noChangeShapeType="1" noTextEdit="1"/>
              </p:cNvSpPr>
              <p:nvPr/>
            </p:nvSpPr>
            <p:spPr>
              <a:xfrm>
                <a:off x="766119" y="4287795"/>
                <a:ext cx="10688594" cy="1145570"/>
              </a:xfrm>
              <a:prstGeom prst="rect">
                <a:avLst/>
              </a:prstGeom>
              <a:blipFill>
                <a:blip r:embed="rId4"/>
                <a:stretch>
                  <a:fillRect l="-1027" t="-5319" b="-47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B27F18C-797E-8902-C879-6FF26A66B55F}"/>
                  </a:ext>
                </a:extLst>
              </p:cNvPr>
              <p:cNvSpPr txBox="1"/>
              <p:nvPr/>
            </p:nvSpPr>
            <p:spPr>
              <a:xfrm>
                <a:off x="716692" y="5436973"/>
                <a:ext cx="10688594" cy="1151918"/>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srgbClr val="FF0000"/>
                    </a:solidFill>
                    <a:latin typeface="Cambria" panose="02040503050406030204" pitchFamily="18" charset="0"/>
                    <a:ea typeface="Cambria" panose="02040503050406030204" pitchFamily="18" charset="0"/>
                  </a:rPr>
                  <a:t>Tỉ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mô</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tả</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lần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lặp</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lại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của</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khả</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năng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mũi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tên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chỉ</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vào</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phần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màu</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đỏ</a:t>
                </a:r>
                <a:r>
                  <a:rPr lang="en-US" sz="2800" dirty="0">
                    <a:solidFill>
                      <a:srgbClr val="FF0000"/>
                    </a:solidFill>
                    <a:latin typeface="Cambria" panose="02040503050406030204" pitchFamily="18" charset="0"/>
                    <a:ea typeface="Cambria" panose="02040503050406030204" pitchFamily="18" charset="0"/>
                  </a:rPr>
                  <a:t> so </a:t>
                </a:r>
                <a:r>
                  <a:rPr lang="en-US" sz="2800" dirty="0" err="1">
                    <a:solidFill>
                      <a:srgbClr val="FF0000"/>
                    </a:solidFill>
                    <a:latin typeface="Cambria" panose="02040503050406030204" pitchFamily="18" charset="0"/>
                    <a:ea typeface="Cambria" panose="02040503050406030204" pitchFamily="18" charset="0"/>
                  </a:rPr>
                  <a:t>với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tổng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lần</a:t>
                </a:r>
                <a:r>
                  <a:rPr lang="en-US" sz="2800" dirty="0">
                    <a:solidFill>
                      <a:srgbClr val="FF0000"/>
                    </a:solidFill>
                    <a:latin typeface="Cambria" panose="02040503050406030204" pitchFamily="18" charset="0"/>
                    <a:ea typeface="Cambria" panose="02040503050406030204" pitchFamily="18" charset="0"/>
                  </a:rPr>
                  <a:t> quay </a:t>
                </a:r>
                <a:r>
                  <a:rPr lang="en-US" sz="2800" dirty="0" err="1">
                    <a:solidFill>
                      <a:srgbClr val="FF0000"/>
                    </a:solidFill>
                    <a:latin typeface="Cambria" panose="02040503050406030204" pitchFamily="18" charset="0"/>
                    <a:ea typeface="Cambria" panose="02040503050406030204" pitchFamily="18" charset="0"/>
                  </a:rPr>
                  <a:t>của</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cả</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lớp</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lang="en-US" sz="2800" i="1">
                            <a:solidFill>
                              <a:srgbClr val="FF0000"/>
                            </a:solidFill>
                            <a:latin typeface="Cambria Math" panose="02040503050406030204" pitchFamily="18" charset="0"/>
                          </a:rPr>
                        </m:ctrlPr>
                      </m:fPr>
                      <m:num>
                        <m:r>
                          <a:rPr lang="en-US" sz="2800" i="1">
                            <a:solidFill>
                              <a:srgbClr val="FF0000"/>
                            </a:solidFill>
                            <a:latin typeface="Cambria Math" panose="02040503050406030204" pitchFamily="18" charset="0"/>
                          </a:rPr>
                          <m:t>5</m:t>
                        </m:r>
                      </m:num>
                      <m:den>
                        <m:r>
                          <a:rPr lang="en-US" sz="2800" i="1">
                            <a:solidFill>
                              <a:srgbClr val="FF0000"/>
                            </a:solidFill>
                            <a:latin typeface="Cambria Math" panose="02040503050406030204" pitchFamily="18" charset="0"/>
                          </a:rPr>
                          <m:t>30</m:t>
                        </m:r>
                      </m:den>
                    </m:f>
                  </m:oMath>
                </a14:m>
                <a:r>
                  <a:rPr lang="en-US" sz="2800" dirty="0">
                    <a:solidFill>
                      <a:srgbClr val="FF0000"/>
                    </a:solidFill>
                    <a:latin typeface="Cambria" panose="02040503050406030204" pitchFamily="18" charset="0"/>
                    <a:ea typeface="Cambria" panose="02040503050406030204" pitchFamily="18" charset="0"/>
                  </a:rPr>
                  <a:t> hay </a:t>
                </a:r>
                <a14:m>
                  <m:oMath xmlns:m="http://schemas.openxmlformats.org/officeDocument/2006/math">
                    <m:f>
                      <m:fPr>
                        <m:ctrlPr>
                          <a:rPr lang="en-US" sz="2800" i="1">
                            <a:solidFill>
                              <a:srgbClr val="FF0000"/>
                            </a:solidFill>
                            <a:latin typeface="Cambria Math" panose="02040503050406030204" pitchFamily="18" charset="0"/>
                          </a:rPr>
                        </m:ctrlPr>
                      </m:fPr>
                      <m:num>
                        <m:r>
                          <a:rPr lang="en-US" sz="2800" i="1">
                            <a:solidFill>
                              <a:srgbClr val="FF0000"/>
                            </a:solidFill>
                            <a:latin typeface="Cambria Math" panose="02040503050406030204" pitchFamily="18" charset="0"/>
                          </a:rPr>
                          <m:t>1</m:t>
                        </m:r>
                      </m:num>
                      <m:den>
                        <m:r>
                          <a:rPr lang="en-US" sz="2800" i="1">
                            <a:solidFill>
                              <a:srgbClr val="FF0000"/>
                            </a:solidFill>
                            <a:latin typeface="Cambria Math" panose="02040503050406030204" pitchFamily="18" charset="0"/>
                          </a:rPr>
                          <m:t>6</m:t>
                        </m:r>
                      </m:den>
                    </m:f>
                  </m:oMath>
                </a14:m>
                <a:endParaRPr lang="en-US" sz="2800" dirty="0">
                  <a:solidFill>
                    <a:srgbClr val="FF0000"/>
                  </a:solidFill>
                  <a:latin typeface="Cambria" panose="02040503050406030204" pitchFamily="18" charset="0"/>
                  <a:ea typeface="Cambria" panose="02040503050406030204" pitchFamily="18" charset="0"/>
                </a:endParaRPr>
              </a:p>
            </p:txBody>
          </p:sp>
        </mc:Choice>
        <mc:Fallback xmlns="">
          <p:sp>
            <p:nvSpPr>
              <p:cNvPr id="6" name="TextBox 5">
                <a:extLst>
                  <a:ext uri="{FF2B5EF4-FFF2-40B4-BE49-F238E27FC236}">
                    <a16:creationId xmlns:a16="http://schemas.microsoft.com/office/drawing/2014/main" id="{AB27F18C-797E-8902-C879-6FF26A66B55F}"/>
                  </a:ext>
                </a:extLst>
              </p:cNvPr>
              <p:cNvSpPr txBox="1">
                <a:spLocks noRot="1" noChangeAspect="1" noMove="1" noResize="1" noEditPoints="1" noAdjustHandles="1" noChangeArrowheads="1" noChangeShapeType="1" noTextEdit="1"/>
              </p:cNvSpPr>
              <p:nvPr/>
            </p:nvSpPr>
            <p:spPr>
              <a:xfrm>
                <a:off x="716692" y="5436973"/>
                <a:ext cx="10688594" cy="1151918"/>
              </a:xfrm>
              <a:prstGeom prst="rect">
                <a:avLst/>
              </a:prstGeom>
              <a:blipFill>
                <a:blip r:embed="rId5"/>
                <a:stretch>
                  <a:fillRect l="-1027" t="-5820" r="-171" b="-4762"/>
                </a:stretch>
              </a:blipFill>
            </p:spPr>
            <p:txBody>
              <a:bodyPr/>
              <a:lstStyle/>
              <a:p>
                <a:r>
                  <a:rPr lang="en-US">
                    <a:noFill/>
                  </a:rPr>
                  <a:t> </a:t>
                </a:r>
              </a:p>
            </p:txBody>
          </p:sp>
        </mc:Fallback>
      </mc:AlternateContent>
    </p:spTree>
    <p:extLst>
      <p:ext uri="{BB962C8B-B14F-4D97-AF65-F5344CB8AC3E}">
        <p14:creationId xmlns:p14="http://schemas.microsoft.com/office/powerpoint/2010/main" val="20224100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3"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4D5A6DA-063D-E263-0B53-9E00564EED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49992309-89B2-E78F-93A9-24ABD49D3532}"/>
              </a:ext>
            </a:extLst>
          </p:cNvPr>
          <p:cNvPicPr>
            <a:picLocks noChangeAspect="1"/>
          </p:cNvPicPr>
          <p:nvPr/>
        </p:nvPicPr>
        <p:blipFill rotWithShape="1">
          <a:blip r:embed="rId3">
            <a:extLst>
              <a:ext uri="{28A0092B-C50C-407E-A947-70E740481C1C}">
                <a14:useLocalDpi xmlns:a14="http://schemas.microsoft.com/office/drawing/2010/main" val="0"/>
              </a:ext>
            </a:extLst>
          </a:blip>
          <a:srcRect l="3071" t="5448" r="66929" b="49462"/>
          <a:stretch/>
        </p:blipFill>
        <p:spPr>
          <a:xfrm>
            <a:off x="7351271" y="1751299"/>
            <a:ext cx="5395373" cy="4911059"/>
          </a:xfrm>
          <a:prstGeom prst="rect">
            <a:avLst/>
          </a:prstGeom>
        </p:spPr>
      </p:pic>
      <p:pic>
        <p:nvPicPr>
          <p:cNvPr id="10" name="Picture 9">
            <a:extLst>
              <a:ext uri="{FF2B5EF4-FFF2-40B4-BE49-F238E27FC236}">
                <a16:creationId xmlns:a16="http://schemas.microsoft.com/office/drawing/2014/main" id="{B47305B9-559D-C96D-1E05-F092794A2210}"/>
              </a:ext>
            </a:extLst>
          </p:cNvPr>
          <p:cNvPicPr>
            <a:picLocks noChangeAspect="1"/>
          </p:cNvPicPr>
          <p:nvPr/>
        </p:nvPicPr>
        <p:blipFill>
          <a:blip r:embed="rId4"/>
          <a:stretch>
            <a:fillRect/>
          </a:stretch>
        </p:blipFill>
        <p:spPr>
          <a:xfrm>
            <a:off x="477519" y="195642"/>
            <a:ext cx="7144329" cy="6426076"/>
          </a:xfrm>
          <a:prstGeom prst="rect">
            <a:avLst/>
          </a:prstGeom>
        </p:spPr>
      </p:pic>
      <p:pic>
        <p:nvPicPr>
          <p:cNvPr id="3" name="Picture 2" descr="A blue and red text&#10;&#10;Description automatically generated">
            <a:extLst>
              <a:ext uri="{FF2B5EF4-FFF2-40B4-BE49-F238E27FC236}">
                <a16:creationId xmlns:a16="http://schemas.microsoft.com/office/drawing/2014/main" id="{C05CD7A1-B955-DC2C-4596-D1CB55A363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128" y="2804983"/>
            <a:ext cx="7325078" cy="3571732"/>
          </a:xfrm>
          <a:prstGeom prst="rect">
            <a:avLst/>
          </a:prstGeom>
        </p:spPr>
      </p:pic>
    </p:spTree>
    <p:extLst>
      <p:ext uri="{BB962C8B-B14F-4D97-AF65-F5344CB8AC3E}">
        <p14:creationId xmlns:p14="http://schemas.microsoft.com/office/powerpoint/2010/main" val="3107706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14:presetBounceEnd="6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60000">
                                          <p:cBhvr additive="base">
                                            <p:cTn id="7" dur="1000" fill="hold"/>
                                            <p:tgtEl>
                                              <p:spTgt spid="7"/>
                                            </p:tgtEl>
                                            <p:attrNameLst>
                                              <p:attrName>ppt_x</p:attrName>
                                            </p:attrNameLst>
                                          </p:cBhvr>
                                          <p:tavLst>
                                            <p:tav tm="0">
                                              <p:val>
                                                <p:strVal val="1+#ppt_w/2"/>
                                              </p:val>
                                            </p:tav>
                                            <p:tav tm="100000">
                                              <p:val>
                                                <p:strVal val="#ppt_x"/>
                                              </p:val>
                                            </p:tav>
                                          </p:tavLst>
                                        </p:anim>
                                        <p:anim calcmode="lin" valueType="num" p14:bounceEnd="60000">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BAF8E35-5F6F-5665-40ED-F7063D48600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41BF4EA1-380E-A7ED-8785-C58D845B0BAB}"/>
              </a:ext>
            </a:extLst>
          </p:cNvPr>
          <p:cNvSpPr/>
          <p:nvPr/>
        </p:nvSpPr>
        <p:spPr>
          <a:xfrm>
            <a:off x="176784" y="323620"/>
            <a:ext cx="11887200" cy="632764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TextBox 7">
            <a:extLst>
              <a:ext uri="{FF2B5EF4-FFF2-40B4-BE49-F238E27FC236}">
                <a16:creationId xmlns:a16="http://schemas.microsoft.com/office/drawing/2014/main" id="{35F85AB8-FEB1-CA89-027B-16DB2EE3BEDB}"/>
              </a:ext>
            </a:extLst>
          </p:cNvPr>
          <p:cNvSpPr txBox="1"/>
          <p:nvPr/>
        </p:nvSpPr>
        <p:spPr>
          <a:xfrm>
            <a:off x="593125" y="506627"/>
            <a:ext cx="10738021" cy="2677656"/>
          </a:xfrm>
          <a:prstGeom prst="rect">
            <a:avLst/>
          </a:prstGeom>
          <a:noFill/>
        </p:spPr>
        <p:txBody>
          <a:bodyPr wrap="square" rtlCol="0">
            <a:spAutoFit/>
          </a:bodyPr>
          <a:lstStyle/>
          <a:p>
            <a:pPr lvl="0" algn="just"/>
            <a:r>
              <a:rPr lang="vi-VN" sz="2800" dirty="0">
                <a:solidFill>
                  <a:prstClr val="black"/>
                </a:solidFill>
              </a:rPr>
              <a:t>Mai vừa mua được một quyển truyện rất hay và dự định sẽ đọc ngay trong buổi tối. Nhưng tối hôm đó, bố mẹ rủ Mai cùng làm bánh. Việc nào cũng thú vị nên Mai sử dụng xúc xắc để đưa ra quyết định. Mai gieo xúc xắc 9 lần. Nếu nhận được mặt chẵn nhiều lần hơn thì Mai sẽ đọc truyện. Nếu nhận được mặt lẻ nhiều lần hơn thì Mai sẽ làm bánh.</a:t>
            </a:r>
            <a:endParaRPr kumimoji="0" lang="en-US" sz="2800" b="0" i="0" u="none" strike="noStrike" kern="1200" cap="none" spc="0" normalizeH="0" baseline="0" noProof="0" dirty="0">
              <a:ln>
                <a:noFill/>
              </a:ln>
              <a:solidFill>
                <a:prstClr val="black"/>
              </a:solidFill>
              <a:effectLst/>
              <a:uLnTx/>
              <a:uFillTx/>
              <a:latin typeface="Aptos" panose="02110004020202020204"/>
            </a:endParaRPr>
          </a:p>
        </p:txBody>
      </p:sp>
      <p:sp>
        <p:nvSpPr>
          <p:cNvPr id="3" name="TextBox 2">
            <a:extLst>
              <a:ext uri="{FF2B5EF4-FFF2-40B4-BE49-F238E27FC236}">
                <a16:creationId xmlns:a16="http://schemas.microsoft.com/office/drawing/2014/main" id="{49EB81EF-ACD4-03EE-1BF6-24DDE90B6A7C}"/>
              </a:ext>
            </a:extLst>
          </p:cNvPr>
          <p:cNvSpPr txBox="1"/>
          <p:nvPr/>
        </p:nvSpPr>
        <p:spPr>
          <a:xfrm>
            <a:off x="580768" y="3472249"/>
            <a:ext cx="10985156" cy="954107"/>
          </a:xfrm>
          <a:prstGeom prst="rect">
            <a:avLst/>
          </a:prstGeom>
          <a:noFill/>
        </p:spPr>
        <p:txBody>
          <a:bodyPr wrap="square" rtlCol="0">
            <a:spAutoFit/>
          </a:bodyPr>
          <a:lstStyle/>
          <a:p>
            <a:pPr lvl="0" algn="just"/>
            <a:r>
              <a:rPr lang="vi-VN" sz="2800" dirty="0">
                <a:solidFill>
                  <a:prstClr val="black"/>
                </a:solidFill>
              </a:rPr>
              <a:t>a) Các bạn hãy giúp Mai gieo xúc xắc và ghi lại kết quả vào bảng kiểm đếm nhé.</a:t>
            </a:r>
            <a:endParaRPr kumimoji="0" lang="en-US" sz="2800" b="0" i="0" u="none" strike="noStrike" kern="1200" cap="none" spc="0" normalizeH="0" baseline="0" noProof="0" dirty="0">
              <a:ln>
                <a:noFill/>
              </a:ln>
              <a:solidFill>
                <a:prstClr val="black"/>
              </a:solidFill>
              <a:effectLst/>
              <a:uLnTx/>
              <a:uFillTx/>
              <a:latin typeface="Aptos" panose="02110004020202020204"/>
            </a:endParaRPr>
          </a:p>
        </p:txBody>
      </p:sp>
      <p:graphicFrame>
        <p:nvGraphicFramePr>
          <p:cNvPr id="6" name="Table 5">
            <a:extLst>
              <a:ext uri="{FF2B5EF4-FFF2-40B4-BE49-F238E27FC236}">
                <a16:creationId xmlns:a16="http://schemas.microsoft.com/office/drawing/2014/main" id="{DF60E3C0-09A0-B7F5-6E9A-0E4488E338C6}"/>
              </a:ext>
            </a:extLst>
          </p:cNvPr>
          <p:cNvGraphicFramePr>
            <a:graphicFrameLocks noGrp="1"/>
          </p:cNvGraphicFramePr>
          <p:nvPr>
            <p:extLst>
              <p:ext uri="{D42A27DB-BD31-4B8C-83A1-F6EECF244321}">
                <p14:modId xmlns:p14="http://schemas.microsoft.com/office/powerpoint/2010/main" val="782354325"/>
              </p:ext>
            </p:extLst>
          </p:nvPr>
        </p:nvGraphicFramePr>
        <p:xfrm>
          <a:off x="875270" y="4698216"/>
          <a:ext cx="10515600" cy="1280160"/>
        </p:xfrm>
        <a:graphic>
          <a:graphicData uri="http://schemas.openxmlformats.org/drawingml/2006/table">
            <a:tbl>
              <a:tblPr/>
              <a:tblGrid>
                <a:gridCol w="5257800">
                  <a:extLst>
                    <a:ext uri="{9D8B030D-6E8A-4147-A177-3AD203B41FA5}">
                      <a16:colId xmlns:a16="http://schemas.microsoft.com/office/drawing/2014/main" val="3199556534"/>
                    </a:ext>
                  </a:extLst>
                </a:gridCol>
                <a:gridCol w="5257800">
                  <a:extLst>
                    <a:ext uri="{9D8B030D-6E8A-4147-A177-3AD203B41FA5}">
                      <a16:colId xmlns:a16="http://schemas.microsoft.com/office/drawing/2014/main" val="382161054"/>
                    </a:ext>
                  </a:extLst>
                </a:gridCol>
              </a:tblGrid>
              <a:tr h="0">
                <a:tc>
                  <a:txBody>
                    <a:bodyPr/>
                    <a:lstStyle/>
                    <a:p>
                      <a:pPr algn="ctr"/>
                      <a:r>
                        <a:rPr lang="vi-VN" sz="3600" dirty="0">
                          <a:solidFill>
                            <a:srgbClr val="000000"/>
                          </a:solidFill>
                          <a:effectLst/>
                        </a:rPr>
                        <a:t>Nhận được mặt chẵn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600">
                          <a:solidFill>
                            <a:srgbClr val="000000"/>
                          </a:solidFill>
                          <a:effectLst/>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6432586"/>
                  </a:ext>
                </a:extLst>
              </a:tr>
              <a:tr h="0">
                <a:tc>
                  <a:txBody>
                    <a:bodyPr/>
                    <a:lstStyle/>
                    <a:p>
                      <a:pPr algn="ctr"/>
                      <a:r>
                        <a:rPr lang="vi-VN" sz="3600">
                          <a:solidFill>
                            <a:srgbClr val="000000"/>
                          </a:solidFill>
                          <a:effectLst/>
                        </a:rPr>
                        <a:t>Nhận được mặt lẻ</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600" dirty="0">
                          <a:solidFill>
                            <a:srgbClr val="000000"/>
                          </a:solidFill>
                          <a:effectLst/>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02874716"/>
                  </a:ext>
                </a:extLst>
              </a:tr>
            </a:tbl>
          </a:graphicData>
        </a:graphic>
      </p:graphicFrame>
      <p:sp>
        <p:nvSpPr>
          <p:cNvPr id="11" name="Rectangle 10">
            <a:extLst>
              <a:ext uri="{FF2B5EF4-FFF2-40B4-BE49-F238E27FC236}">
                <a16:creationId xmlns:a16="http://schemas.microsoft.com/office/drawing/2014/main" id="{F866E21B-6CD2-BED4-63B0-9581164479C7}"/>
              </a:ext>
            </a:extLst>
          </p:cNvPr>
          <p:cNvSpPr/>
          <p:nvPr/>
        </p:nvSpPr>
        <p:spPr>
          <a:xfrm>
            <a:off x="8427308" y="4744995"/>
            <a:ext cx="766119" cy="5313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5</a:t>
            </a:r>
          </a:p>
        </p:txBody>
      </p:sp>
      <p:sp>
        <p:nvSpPr>
          <p:cNvPr id="14" name="Rectangle 13">
            <a:extLst>
              <a:ext uri="{FF2B5EF4-FFF2-40B4-BE49-F238E27FC236}">
                <a16:creationId xmlns:a16="http://schemas.microsoft.com/office/drawing/2014/main" id="{0BE293CB-C414-A4F6-6D94-D4327A9475F9}"/>
              </a:ext>
            </a:extLst>
          </p:cNvPr>
          <p:cNvSpPr/>
          <p:nvPr/>
        </p:nvSpPr>
        <p:spPr>
          <a:xfrm>
            <a:off x="8489092" y="5436974"/>
            <a:ext cx="766119" cy="5313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4</a:t>
            </a:r>
          </a:p>
        </p:txBody>
      </p:sp>
    </p:spTree>
    <p:extLst>
      <p:ext uri="{BB962C8B-B14F-4D97-AF65-F5344CB8AC3E}">
        <p14:creationId xmlns:p14="http://schemas.microsoft.com/office/powerpoint/2010/main" val="27620192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par>
                                <p:cTn id="13" presetID="2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P spid="11"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063032D-28ED-6FC1-D931-D4644001EE55}"/>
              </a:ext>
            </a:extLst>
          </p:cNvPr>
          <p:cNvPicPr>
            <a:picLocks noChangeAspect="1"/>
          </p:cNvPicPr>
          <p:nvPr/>
        </p:nvPicPr>
        <p:blipFill rotWithShape="1">
          <a:blip r:embed="rId3"/>
          <a:srcRect l="280" t="8137" r="-280"/>
          <a:stretch/>
        </p:blipFill>
        <p:spPr>
          <a:xfrm>
            <a:off x="-13052" y="-26634"/>
            <a:ext cx="12239349" cy="6884634"/>
          </a:xfrm>
          <a:prstGeom prst="rect">
            <a:avLst/>
          </a:prstGeom>
        </p:spPr>
      </p:pic>
      <p:grpSp>
        <p:nvGrpSpPr>
          <p:cNvPr id="2058" name="Group 2057">
            <a:extLst>
              <a:ext uri="{FF2B5EF4-FFF2-40B4-BE49-F238E27FC236}">
                <a16:creationId xmlns:a16="http://schemas.microsoft.com/office/drawing/2014/main" id="{A7ADCBA6-763E-989B-54C0-8BFE9F05C8B5}"/>
              </a:ext>
            </a:extLst>
          </p:cNvPr>
          <p:cNvGrpSpPr/>
          <p:nvPr/>
        </p:nvGrpSpPr>
        <p:grpSpPr>
          <a:xfrm>
            <a:off x="6189755" y="69968"/>
            <a:ext cx="5812358" cy="6613699"/>
            <a:chOff x="6189755" y="69968"/>
            <a:chExt cx="5812358" cy="6613699"/>
          </a:xfrm>
        </p:grpSpPr>
        <p:sp>
          <p:nvSpPr>
            <p:cNvPr id="25" name="Rectangle: Rounded Corners 24">
              <a:extLst>
                <a:ext uri="{FF2B5EF4-FFF2-40B4-BE49-F238E27FC236}">
                  <a16:creationId xmlns:a16="http://schemas.microsoft.com/office/drawing/2014/main" id="{68D66B16-B02A-DC64-E450-E368EF4A3B4D}"/>
                </a:ext>
              </a:extLst>
            </p:cNvPr>
            <p:cNvSpPr/>
            <p:nvPr/>
          </p:nvSpPr>
          <p:spPr>
            <a:xfrm>
              <a:off x="6189755" y="378519"/>
              <a:ext cx="5812358" cy="6305148"/>
            </a:xfrm>
            <a:prstGeom prst="roundRect">
              <a:avLst>
                <a:gd name="adj" fmla="val 13745"/>
              </a:avLst>
            </a:prstGeom>
            <a:solidFill>
              <a:srgbClr val="FFFFCC"/>
            </a:solidFill>
            <a:ln w="88900" cap="rnd" cmpd="thinThick">
              <a:solidFill>
                <a:schemeClr val="accent2">
                  <a:lumMod val="75000"/>
                </a:schemeClr>
              </a:solidFill>
              <a:prstDash val="solid"/>
              <a:round/>
              <a:extLst>
                <a:ext uri="{C807C97D-BFC1-408E-A445-0C87EB9F89A2}">
                  <ask:lineSketchStyleProps xmlns:ask="http://schemas.microsoft.com/office/drawing/2018/sketchyshapes" xmlns="" sd="1219033472">
                    <a:custGeom>
                      <a:avLst/>
                      <a:gdLst>
                        <a:gd name="connsiteX0" fmla="*/ 0 w 5400000"/>
                        <a:gd name="connsiteY0" fmla="*/ 450000 h 900000"/>
                        <a:gd name="connsiteX1" fmla="*/ 450000 w 5400000"/>
                        <a:gd name="connsiteY1" fmla="*/ 0 h 900000"/>
                        <a:gd name="connsiteX2" fmla="*/ 4950000 w 5400000"/>
                        <a:gd name="connsiteY2" fmla="*/ 0 h 900000"/>
                        <a:gd name="connsiteX3" fmla="*/ 5400000 w 5400000"/>
                        <a:gd name="connsiteY3" fmla="*/ 450000 h 900000"/>
                        <a:gd name="connsiteX4" fmla="*/ 5400000 w 5400000"/>
                        <a:gd name="connsiteY4" fmla="*/ 450000 h 900000"/>
                        <a:gd name="connsiteX5" fmla="*/ 4950000 w 5400000"/>
                        <a:gd name="connsiteY5" fmla="*/ 900000 h 900000"/>
                        <a:gd name="connsiteX6" fmla="*/ 450000 w 5400000"/>
                        <a:gd name="connsiteY6" fmla="*/ 900000 h 900000"/>
                        <a:gd name="connsiteX7" fmla="*/ 0 w 5400000"/>
                        <a:gd name="connsiteY7" fmla="*/ 450000 h 9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00000" h="900000" fill="none" extrusionOk="0">
                          <a:moveTo>
                            <a:pt x="0" y="450000"/>
                          </a:moveTo>
                          <a:cubicBezTo>
                            <a:pt x="-4340" y="160086"/>
                            <a:pt x="176732" y="34382"/>
                            <a:pt x="450000" y="0"/>
                          </a:cubicBezTo>
                          <a:cubicBezTo>
                            <a:pt x="1617756" y="-38581"/>
                            <a:pt x="3766908" y="63341"/>
                            <a:pt x="4950000" y="0"/>
                          </a:cubicBezTo>
                          <a:cubicBezTo>
                            <a:pt x="5152685" y="-7415"/>
                            <a:pt x="5418014" y="216204"/>
                            <a:pt x="5400000" y="450000"/>
                          </a:cubicBezTo>
                          <a:lnTo>
                            <a:pt x="5400000" y="450000"/>
                          </a:lnTo>
                          <a:cubicBezTo>
                            <a:pt x="5420681" y="729313"/>
                            <a:pt x="5198924" y="904103"/>
                            <a:pt x="4950000" y="900000"/>
                          </a:cubicBezTo>
                          <a:cubicBezTo>
                            <a:pt x="4498390" y="980982"/>
                            <a:pt x="2415186" y="972255"/>
                            <a:pt x="450000" y="900000"/>
                          </a:cubicBezTo>
                          <a:cubicBezTo>
                            <a:pt x="219287" y="884402"/>
                            <a:pt x="2991" y="684461"/>
                            <a:pt x="0" y="450000"/>
                          </a:cubicBezTo>
                          <a:close/>
                        </a:path>
                        <a:path w="5400000" h="900000" stroke="0" extrusionOk="0">
                          <a:moveTo>
                            <a:pt x="0" y="450000"/>
                          </a:moveTo>
                          <a:cubicBezTo>
                            <a:pt x="-7819" y="196649"/>
                            <a:pt x="197363" y="1542"/>
                            <a:pt x="450000" y="0"/>
                          </a:cubicBezTo>
                          <a:cubicBezTo>
                            <a:pt x="1972026" y="132882"/>
                            <a:pt x="3161765" y="-84951"/>
                            <a:pt x="4950000" y="0"/>
                          </a:cubicBezTo>
                          <a:cubicBezTo>
                            <a:pt x="5177572" y="20464"/>
                            <a:pt x="5394754" y="230466"/>
                            <a:pt x="5400000" y="450000"/>
                          </a:cubicBezTo>
                          <a:lnTo>
                            <a:pt x="5400000" y="450000"/>
                          </a:lnTo>
                          <a:cubicBezTo>
                            <a:pt x="5366583" y="680245"/>
                            <a:pt x="5218585" y="909583"/>
                            <a:pt x="4950000" y="900000"/>
                          </a:cubicBezTo>
                          <a:cubicBezTo>
                            <a:pt x="3884479" y="949533"/>
                            <a:pt x="2061751" y="914809"/>
                            <a:pt x="450000" y="900000"/>
                          </a:cubicBezTo>
                          <a:cubicBezTo>
                            <a:pt x="168972" y="895023"/>
                            <a:pt x="-15307" y="712940"/>
                            <a:pt x="0" y="450000"/>
                          </a:cubicBezTo>
                          <a:close/>
                        </a:path>
                      </a:pathLst>
                    </a:custGeom>
                    <ask:type>
                      <ask:lineSketchNone/>
                    </ask:type>
                  </ask:lineSketchStyleProps>
                </a:ext>
              </a:extLst>
            </a:ln>
            <a:effectLst>
              <a:innerShdw blurRad="127000">
                <a:prstClr val="black"/>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rgbClr val="FFC000"/>
                  </a:solidFill>
                </a:ln>
                <a:solidFill>
                  <a:srgbClr val="FFFFCC"/>
                </a:solidFill>
                <a:effectLst/>
                <a:uLnTx/>
                <a:uFillTx/>
                <a:latin typeface="Calibri" panose="020F0502020204030204"/>
                <a:ea typeface="+mn-ea"/>
                <a:cs typeface="+mn-cs"/>
              </a:endParaRPr>
            </a:p>
          </p:txBody>
        </p:sp>
        <p:grpSp>
          <p:nvGrpSpPr>
            <p:cNvPr id="2054" name="Group 2053">
              <a:extLst>
                <a:ext uri="{FF2B5EF4-FFF2-40B4-BE49-F238E27FC236}">
                  <a16:creationId xmlns:a16="http://schemas.microsoft.com/office/drawing/2014/main" id="{A58E8201-A0CD-D2C8-1989-3F13E273C908}"/>
                </a:ext>
              </a:extLst>
            </p:cNvPr>
            <p:cNvGrpSpPr/>
            <p:nvPr/>
          </p:nvGrpSpPr>
          <p:grpSpPr>
            <a:xfrm>
              <a:off x="6713414" y="69968"/>
              <a:ext cx="4765039" cy="758221"/>
              <a:chOff x="2478024" y="1027170"/>
              <a:chExt cx="7494106" cy="758221"/>
            </a:xfrm>
          </p:grpSpPr>
          <p:sp>
            <p:nvSpPr>
              <p:cNvPr id="2056" name="TextBox 2055">
                <a:extLst>
                  <a:ext uri="{FF2B5EF4-FFF2-40B4-BE49-F238E27FC236}">
                    <a16:creationId xmlns:a16="http://schemas.microsoft.com/office/drawing/2014/main" id="{2ED25979-EE7F-6A08-7164-960FC4B17519}"/>
                  </a:ext>
                </a:extLst>
              </p:cNvPr>
              <p:cNvSpPr txBox="1"/>
              <p:nvPr/>
            </p:nvSpPr>
            <p:spPr>
              <a:xfrm>
                <a:off x="2478024" y="1027170"/>
                <a:ext cx="7494106" cy="758221"/>
              </a:xfrm>
              <a:prstGeom prst="rect">
                <a:avLst/>
              </a:prstGeom>
              <a:noFill/>
            </p:spPr>
            <p:txBody>
              <a:bodyPr wrap="square">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5400" b="1" i="0" u="none" strike="noStrike" kern="1200" cap="none" spc="0" normalizeH="0" baseline="0" noProof="0">
                    <a:ln w="155575">
                      <a:solidFill>
                        <a:prstClr val="white"/>
                      </a:solidFill>
                      <a:prstDash val="solid"/>
                    </a:ln>
                    <a:solidFill>
                      <a:prstClr val="white"/>
                    </a:solidFill>
                    <a:effectLst>
                      <a:outerShdw blurRad="50800" dist="38100" dir="5400000" algn="t" rotWithShape="0">
                        <a:prstClr val="black">
                          <a:alpha val="40000"/>
                        </a:prstClr>
                      </a:outerShdw>
                    </a:effectLst>
                    <a:uLnTx/>
                    <a:uFillTx/>
                    <a:latin typeface="LNTH-LuoLuoNotangYuanTi 1" pitchFamily="2" charset="-128"/>
                    <a:ea typeface="LNTH-LuoLuoNotangYuanTi 1" pitchFamily="2" charset="-128"/>
                    <a:cs typeface="LNTH-LuoLuoNotangYuanTi 1" pitchFamily="2" charset="-128"/>
                  </a:rPr>
                  <a:t>LUẬT CHƠI</a:t>
                </a:r>
                <a:endParaRPr kumimoji="0" lang="en-US" sz="5400" b="1" i="0" u="none" strike="noStrike" kern="1200" cap="none" spc="0" normalizeH="0" baseline="0" noProof="0" dirty="0">
                  <a:ln w="155575">
                    <a:solidFill>
                      <a:prstClr val="white"/>
                    </a:solidFill>
                    <a:prstDash val="solid"/>
                  </a:ln>
                  <a:solidFill>
                    <a:prstClr val="white"/>
                  </a:solidFill>
                  <a:effectLst>
                    <a:outerShdw blurRad="50800" dist="38100" dir="5400000" algn="t" rotWithShape="0">
                      <a:prstClr val="black">
                        <a:alpha val="40000"/>
                      </a:prstClr>
                    </a:outerShdw>
                  </a:effectLst>
                  <a:uLnTx/>
                  <a:uFillTx/>
                  <a:latin typeface="LNTH-LuoLuoNotangYuanTi 1" pitchFamily="2" charset="-128"/>
                  <a:ea typeface="LNTH-LuoLuoNotangYuanTi 1" pitchFamily="2" charset="-128"/>
                  <a:cs typeface="LNTH-LuoLuoNotangYuanTi 1" pitchFamily="2" charset="-128"/>
                </a:endParaRPr>
              </a:p>
            </p:txBody>
          </p:sp>
          <p:sp>
            <p:nvSpPr>
              <p:cNvPr id="2057" name="TextBox 2056">
                <a:extLst>
                  <a:ext uri="{FF2B5EF4-FFF2-40B4-BE49-F238E27FC236}">
                    <a16:creationId xmlns:a16="http://schemas.microsoft.com/office/drawing/2014/main" id="{F169B4FE-2694-E4DA-2664-D7D65CD7FF87}"/>
                  </a:ext>
                </a:extLst>
              </p:cNvPr>
              <p:cNvSpPr txBox="1"/>
              <p:nvPr/>
            </p:nvSpPr>
            <p:spPr>
              <a:xfrm>
                <a:off x="3270969" y="1027170"/>
                <a:ext cx="5908214" cy="758221"/>
              </a:xfrm>
              <a:prstGeom prst="rect">
                <a:avLst/>
              </a:prstGeom>
              <a:noFill/>
            </p:spPr>
            <p:txBody>
              <a:bodyPr wrap="square">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5400" b="1" i="0" u="none" strike="noStrike" kern="1200" cap="none" spc="0" normalizeH="0" baseline="0" noProof="0">
                    <a:ln w="19050">
                      <a:solidFill>
                        <a:srgbClr val="002060"/>
                      </a:solidFill>
                      <a:prstDash val="solid"/>
                    </a:ln>
                    <a:solidFill>
                      <a:srgbClr val="99FF99"/>
                    </a:solidFill>
                    <a:effectLst>
                      <a:outerShdw blurRad="12700" dist="38100" dir="2700000" algn="tl" rotWithShape="0">
                        <a:srgbClr val="5B9BD5">
                          <a:lumMod val="60000"/>
                          <a:lumOff val="40000"/>
                        </a:srgbClr>
                      </a:outerShdw>
                    </a:effectLst>
                    <a:uLnTx/>
                    <a:uFillTx/>
                    <a:latin typeface="LNTH-LuoLuoNotangYuanTi 1" pitchFamily="2" charset="-128"/>
                    <a:ea typeface="LNTH-LuoLuoNotangYuanTi 1" pitchFamily="2" charset="-128"/>
                    <a:cs typeface="LNTH-LuoLuoNotangYuanTi 1" pitchFamily="2" charset="-128"/>
                  </a:rPr>
                  <a:t>LUẬT CHƠI</a:t>
                </a:r>
                <a:endParaRPr kumimoji="0" lang="en-US" sz="5400" b="1" i="0" u="none" strike="noStrike" kern="1200" cap="none" spc="0" normalizeH="0" baseline="0" noProof="0" dirty="0">
                  <a:ln w="19050">
                    <a:solidFill>
                      <a:srgbClr val="002060"/>
                    </a:solidFill>
                    <a:prstDash val="solid"/>
                  </a:ln>
                  <a:solidFill>
                    <a:srgbClr val="99FF99"/>
                  </a:solidFill>
                  <a:effectLst>
                    <a:outerShdw blurRad="12700" dist="38100" dir="2700000" algn="tl" rotWithShape="0">
                      <a:srgbClr val="5B9BD5">
                        <a:lumMod val="60000"/>
                        <a:lumOff val="40000"/>
                      </a:srgbClr>
                    </a:outerShdw>
                  </a:effectLst>
                  <a:uLnTx/>
                  <a:uFillTx/>
                  <a:latin typeface="LNTH-LuoLuoNotangYuanTi 1" pitchFamily="2" charset="-128"/>
                  <a:ea typeface="LNTH-LuoLuoNotangYuanTi 1" pitchFamily="2" charset="-128"/>
                  <a:cs typeface="LNTH-LuoLuoNotangYuanTi 1" pitchFamily="2" charset="-128"/>
                </a:endParaRPr>
              </a:p>
            </p:txBody>
          </p:sp>
        </p:grpSp>
      </p:grpSp>
      <p:grpSp>
        <p:nvGrpSpPr>
          <p:cNvPr id="31" name="Group 30">
            <a:extLst>
              <a:ext uri="{FF2B5EF4-FFF2-40B4-BE49-F238E27FC236}">
                <a16:creationId xmlns:a16="http://schemas.microsoft.com/office/drawing/2014/main" id="{4A27B140-021A-CC35-1DFA-E68257ADEA61}"/>
              </a:ext>
            </a:extLst>
          </p:cNvPr>
          <p:cNvGrpSpPr/>
          <p:nvPr/>
        </p:nvGrpSpPr>
        <p:grpSpPr>
          <a:xfrm>
            <a:off x="6412154" y="4775722"/>
            <a:ext cx="5489270" cy="1815882"/>
            <a:chOff x="6325570" y="4669381"/>
            <a:chExt cx="5489270" cy="1815882"/>
          </a:xfrm>
        </p:grpSpPr>
        <p:sp>
          <p:nvSpPr>
            <p:cNvPr id="24" name="TextBox 23">
              <a:extLst>
                <a:ext uri="{FF2B5EF4-FFF2-40B4-BE49-F238E27FC236}">
                  <a16:creationId xmlns:a16="http://schemas.microsoft.com/office/drawing/2014/main" id="{60145A11-72FD-D3EE-36D3-517FDD9DD8A4}"/>
                </a:ext>
              </a:extLst>
            </p:cNvPr>
            <p:cNvSpPr txBox="1"/>
            <p:nvPr/>
          </p:nvSpPr>
          <p:spPr>
            <a:xfrm>
              <a:off x="6722426" y="4669381"/>
              <a:ext cx="5092414" cy="181588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Người đoán chỉ một tay của người đố. Nếu đoán đúng, người đoán trở thành người đố, trò chơi lại tiếp tục.</a:t>
              </a:r>
            </a:p>
          </p:txBody>
        </p:sp>
        <p:pic>
          <p:nvPicPr>
            <p:cNvPr id="2055" name="Picture 7">
              <a:extLst>
                <a:ext uri="{FF2B5EF4-FFF2-40B4-BE49-F238E27FC236}">
                  <a16:creationId xmlns:a16="http://schemas.microsoft.com/office/drawing/2014/main" id="{13E2107E-E13E-978B-8BB2-04259A63E99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5570" y="4716139"/>
              <a:ext cx="423827" cy="42382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 name="Group 29">
            <a:extLst>
              <a:ext uri="{FF2B5EF4-FFF2-40B4-BE49-F238E27FC236}">
                <a16:creationId xmlns:a16="http://schemas.microsoft.com/office/drawing/2014/main" id="{A9D6941B-1FBB-8C26-9525-347C00E73689}"/>
              </a:ext>
            </a:extLst>
          </p:cNvPr>
          <p:cNvGrpSpPr/>
          <p:nvPr/>
        </p:nvGrpSpPr>
        <p:grpSpPr>
          <a:xfrm>
            <a:off x="6395767" y="1282164"/>
            <a:ext cx="5500299" cy="3539430"/>
            <a:chOff x="6309183" y="1212399"/>
            <a:chExt cx="5500299" cy="3539430"/>
          </a:xfrm>
        </p:grpSpPr>
        <p:sp>
          <p:nvSpPr>
            <p:cNvPr id="22" name="TextBox 21">
              <a:extLst>
                <a:ext uri="{FF2B5EF4-FFF2-40B4-BE49-F238E27FC236}">
                  <a16:creationId xmlns:a16="http://schemas.microsoft.com/office/drawing/2014/main" id="{FAB0E99E-A453-5DED-412A-FB1C48D12D77}"/>
                </a:ext>
              </a:extLst>
            </p:cNvPr>
            <p:cNvSpPr txBox="1"/>
            <p:nvPr/>
          </p:nvSpPr>
          <p:spPr>
            <a:xfrm>
              <a:off x="6717068" y="1212399"/>
              <a:ext cx="5092414" cy="35394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Người đố giấu một vật nhỏ trong lòng một bàn tay và nắm cả hai tay lại rồi hát: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Tập tầm vông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Tay không tay có</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Tập tầm vó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Tay có tay không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Tay nào có, tay nào không?</a:t>
              </a:r>
            </a:p>
          </p:txBody>
        </p:sp>
        <p:pic>
          <p:nvPicPr>
            <p:cNvPr id="26" name="Picture 7">
              <a:extLst>
                <a:ext uri="{FF2B5EF4-FFF2-40B4-BE49-F238E27FC236}">
                  <a16:creationId xmlns:a16="http://schemas.microsoft.com/office/drawing/2014/main" id="{849ED2BD-3DD4-06D5-B56C-5F1B6A8823C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9183" y="1253971"/>
              <a:ext cx="423827" cy="42382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 name="Group 28">
            <a:extLst>
              <a:ext uri="{FF2B5EF4-FFF2-40B4-BE49-F238E27FC236}">
                <a16:creationId xmlns:a16="http://schemas.microsoft.com/office/drawing/2014/main" id="{17445974-9FA1-C217-4B43-59C9DD2C1FC8}"/>
              </a:ext>
            </a:extLst>
          </p:cNvPr>
          <p:cNvGrpSpPr/>
          <p:nvPr/>
        </p:nvGrpSpPr>
        <p:grpSpPr>
          <a:xfrm>
            <a:off x="6395767" y="698496"/>
            <a:ext cx="4249195" cy="523220"/>
            <a:chOff x="6298115" y="607213"/>
            <a:chExt cx="4249195" cy="523220"/>
          </a:xfrm>
        </p:grpSpPr>
        <p:sp>
          <p:nvSpPr>
            <p:cNvPr id="27" name="TextBox 26">
              <a:extLst>
                <a:ext uri="{FF2B5EF4-FFF2-40B4-BE49-F238E27FC236}">
                  <a16:creationId xmlns:a16="http://schemas.microsoft.com/office/drawing/2014/main" id="{09156FB8-593D-3375-B7EB-58D72EEF1D8A}"/>
                </a:ext>
              </a:extLst>
            </p:cNvPr>
            <p:cNvSpPr txBox="1"/>
            <p:nvPr/>
          </p:nvSpPr>
          <p:spPr>
            <a:xfrm>
              <a:off x="6728468" y="607213"/>
              <a:ext cx="3818842" cy="5232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HS chơi theo nhóm đôi.</a:t>
              </a:r>
            </a:p>
          </p:txBody>
        </p:sp>
        <p:pic>
          <p:nvPicPr>
            <p:cNvPr id="28" name="Picture 7">
              <a:extLst>
                <a:ext uri="{FF2B5EF4-FFF2-40B4-BE49-F238E27FC236}">
                  <a16:creationId xmlns:a16="http://schemas.microsoft.com/office/drawing/2014/main" id="{F96F2347-4359-6324-44C6-C7A2CAC09D0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98115" y="634031"/>
              <a:ext cx="423827" cy="423827"/>
            </a:xfrm>
            <a:prstGeom prst="rect">
              <a:avLst/>
            </a:prstGeom>
            <a:noFill/>
            <a:extLst>
              <a:ext uri="{909E8E84-426E-40DD-AFC4-6F175D3DCCD1}">
                <a14:hiddenFill xmlns:a14="http://schemas.microsoft.com/office/drawing/2010/main">
                  <a:solidFill>
                    <a:srgbClr val="FFFFFF"/>
                  </a:solidFill>
                </a14:hiddenFill>
              </a:ext>
            </a:extLst>
          </p:spPr>
        </p:pic>
      </p:grpSp>
      <p:pic>
        <p:nvPicPr>
          <p:cNvPr id="18" name="Picture 17">
            <a:extLst>
              <a:ext uri="{FF2B5EF4-FFF2-40B4-BE49-F238E27FC236}">
                <a16:creationId xmlns:a16="http://schemas.microsoft.com/office/drawing/2014/main" id="{514622C4-C67E-23CE-1D68-FFE054DF0CEA}"/>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55943" b="95202" l="7994" r="81034">
                        <a14:foregroundMark x1="18495" y1="95093" x2="18495" y2="95093"/>
                        <a14:foregroundMark x1="75549" y1="83642" x2="75549" y2="83642"/>
                        <a14:foregroundMark x1="78213" y1="84406" x2="78213" y2="84406"/>
                        <a14:foregroundMark x1="65987" y1="56052" x2="65987" y2="56052"/>
                        <a14:foregroundMark x1="81034" y1="84188" x2="81034" y2="84188"/>
                        <a14:foregroundMark x1="27586" y1="77426" x2="27586" y2="77426"/>
                        <a14:backgroundMark x1="29781" y1="76009" x2="29781" y2="76009"/>
                        <a14:backgroundMark x1="28056" y1="75573" x2="28056" y2="75573"/>
                        <a14:backgroundMark x1="26489" y1="75573" x2="26489" y2="75573"/>
                      </a14:backgroundRemoval>
                    </a14:imgEffect>
                    <a14:imgEffect>
                      <a14:brightnessContrast contrast="20000"/>
                    </a14:imgEffect>
                  </a14:imgLayer>
                </a14:imgProps>
              </a:ext>
              <a:ext uri="{28A0092B-C50C-407E-A947-70E740481C1C}">
                <a14:useLocalDpi xmlns:a14="http://schemas.microsoft.com/office/drawing/2010/main" val="0"/>
              </a:ext>
            </a:extLst>
          </a:blip>
          <a:srcRect t="52298" r="16009"/>
          <a:stretch/>
        </p:blipFill>
        <p:spPr>
          <a:xfrm>
            <a:off x="-298684" y="1989325"/>
            <a:ext cx="6544039" cy="5341974"/>
          </a:xfrm>
          <a:prstGeom prst="rect">
            <a:avLst/>
          </a:prstGeom>
        </p:spPr>
      </p:pic>
      <p:pic>
        <p:nvPicPr>
          <p:cNvPr id="2" name="Picture 1">
            <a:extLst>
              <a:ext uri="{FF2B5EF4-FFF2-40B4-BE49-F238E27FC236}">
                <a16:creationId xmlns:a16="http://schemas.microsoft.com/office/drawing/2014/main" id="{9385E3E5-1AD1-2D4B-89EA-0E41335B5A85}"/>
              </a:ext>
            </a:extLst>
          </p:cNvPr>
          <p:cNvPicPr>
            <a:picLocks noChangeAspect="1"/>
          </p:cNvPicPr>
          <p:nvPr/>
        </p:nvPicPr>
        <p:blipFill>
          <a:blip r:embed="rId7"/>
          <a:stretch>
            <a:fillRect/>
          </a:stretch>
        </p:blipFill>
        <p:spPr>
          <a:xfrm>
            <a:off x="-2931" y="130437"/>
            <a:ext cx="5968501" cy="2182557"/>
          </a:xfrm>
          <a:prstGeom prst="rect">
            <a:avLst/>
          </a:prstGeom>
        </p:spPr>
      </p:pic>
    </p:spTree>
    <p:extLst>
      <p:ext uri="{BB962C8B-B14F-4D97-AF65-F5344CB8AC3E}">
        <p14:creationId xmlns:p14="http://schemas.microsoft.com/office/powerpoint/2010/main" val="26194858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 calcmode="lin" valueType="num">
                                      <p:cBhvr>
                                        <p:cTn id="9" dur="1000" fill="hold"/>
                                        <p:tgtEl>
                                          <p:spTgt spid="18"/>
                                        </p:tgtEl>
                                        <p:attrNameLst>
                                          <p:attrName>style.rotation</p:attrName>
                                        </p:attrNameLst>
                                      </p:cBhvr>
                                      <p:tavLst>
                                        <p:tav tm="0">
                                          <p:val>
                                            <p:fltVal val="90"/>
                                          </p:val>
                                        </p:tav>
                                        <p:tav tm="100000">
                                          <p:val>
                                            <p:fltVal val="0"/>
                                          </p:val>
                                        </p:tav>
                                      </p:tavLst>
                                    </p:anim>
                                    <p:animEffect transition="in" filter="fade">
                                      <p:cBhvr>
                                        <p:cTn id="10" dur="1000"/>
                                        <p:tgtEl>
                                          <p:spTgt spid="18"/>
                                        </p:tgtEl>
                                      </p:cBhvr>
                                    </p:animEffect>
                                  </p:childTnLst>
                                  <p:subTnLst>
                                    <p:audio>
                                      <p:cMediaNode>
                                        <p:cTn display="0" masterRel="sameClick">
                                          <p:stCondLst>
                                            <p:cond evt="begin" delay="0">
                                              <p:tn val="5"/>
                                            </p:cond>
                                          </p:stCondLst>
                                          <p:endCondLst>
                                            <p:cond evt="onStopAudio" delay="0">
                                              <p:tgtEl>
                                                <p:sldTgt/>
                                              </p:tgtEl>
                                            </p:cond>
                                          </p:endCondLst>
                                        </p:cTn>
                                        <p:tgtEl>
                                          <p:sndTgt r:embed="rId2" name="Trò-chơi-ting.wav"/>
                                        </p:tgtEl>
                                      </p:cMediaNode>
                                    </p:audio>
                                  </p:sub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2058"/>
                                        </p:tgtEl>
                                        <p:attrNameLst>
                                          <p:attrName>style.visibility</p:attrName>
                                        </p:attrNameLst>
                                      </p:cBhvr>
                                      <p:to>
                                        <p:strVal val="visible"/>
                                      </p:to>
                                    </p:set>
                                    <p:animEffect transition="in" filter="wipe(up)">
                                      <p:cBhvr>
                                        <p:cTn id="15" dur="500"/>
                                        <p:tgtEl>
                                          <p:spTgt spid="2058"/>
                                        </p:tgtEl>
                                      </p:cBhvr>
                                    </p:animEffect>
                                  </p:childTnLst>
                                </p:cTn>
                              </p:par>
                            </p:childTnLst>
                          </p:cTn>
                        </p:par>
                        <p:par>
                          <p:cTn id="16" fill="hold">
                            <p:stCondLst>
                              <p:cond delay="500"/>
                            </p:stCondLst>
                            <p:childTnLst>
                              <p:par>
                                <p:cTn id="17" presetID="37" presetClass="entr" presetSubtype="0"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1000"/>
                                        <p:tgtEl>
                                          <p:spTgt spid="29"/>
                                        </p:tgtEl>
                                      </p:cBhvr>
                                    </p:animEffect>
                                    <p:anim calcmode="lin" valueType="num">
                                      <p:cBhvr>
                                        <p:cTn id="20" dur="1000" fill="hold"/>
                                        <p:tgtEl>
                                          <p:spTgt spid="29"/>
                                        </p:tgtEl>
                                        <p:attrNameLst>
                                          <p:attrName>ppt_x</p:attrName>
                                        </p:attrNameLst>
                                      </p:cBhvr>
                                      <p:tavLst>
                                        <p:tav tm="0">
                                          <p:val>
                                            <p:strVal val="#ppt_x"/>
                                          </p:val>
                                        </p:tav>
                                        <p:tav tm="100000">
                                          <p:val>
                                            <p:strVal val="#ppt_x"/>
                                          </p:val>
                                        </p:tav>
                                      </p:tavLst>
                                    </p:anim>
                                    <p:anim calcmode="lin" valueType="num">
                                      <p:cBhvr>
                                        <p:cTn id="21" dur="900" decel="100000" fill="hold"/>
                                        <p:tgtEl>
                                          <p:spTgt spid="29"/>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900" decel="100000" fill="hold"/>
                                        <p:tgtEl>
                                          <p:spTgt spid="30"/>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900" decel="100000" fill="hold"/>
                                        <p:tgtEl>
                                          <p:spTgt spid="31"/>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BAF8E35-5F6F-5665-40ED-F7063D48600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41BF4EA1-380E-A7ED-8785-C58D845B0BAB}"/>
              </a:ext>
            </a:extLst>
          </p:cNvPr>
          <p:cNvSpPr/>
          <p:nvPr/>
        </p:nvSpPr>
        <p:spPr>
          <a:xfrm>
            <a:off x="176784" y="323620"/>
            <a:ext cx="11887200" cy="632764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TextBox 7">
            <a:extLst>
              <a:ext uri="{FF2B5EF4-FFF2-40B4-BE49-F238E27FC236}">
                <a16:creationId xmlns:a16="http://schemas.microsoft.com/office/drawing/2014/main" id="{35F85AB8-FEB1-CA89-027B-16DB2EE3BEDB}"/>
              </a:ext>
            </a:extLst>
          </p:cNvPr>
          <p:cNvSpPr txBox="1"/>
          <p:nvPr/>
        </p:nvSpPr>
        <p:spPr>
          <a:xfrm>
            <a:off x="654908" y="2150075"/>
            <a:ext cx="10738021" cy="1815882"/>
          </a:xfrm>
          <a:prstGeom prst="rect">
            <a:avLst/>
          </a:prstGeom>
          <a:noFill/>
        </p:spPr>
        <p:txBody>
          <a:bodyPr wrap="square" rtlCol="0">
            <a:spAutoFit/>
          </a:bodyPr>
          <a:lstStyle/>
          <a:p>
            <a:pPr lvl="0" algn="just"/>
            <a:r>
              <a:rPr lang="vi-VN" sz="2800" dirty="0">
                <a:solidFill>
                  <a:prstClr val="black"/>
                </a:solidFill>
              </a:rPr>
              <a:t>b) Theo kết quả đó:</a:t>
            </a:r>
          </a:p>
          <a:p>
            <a:pPr lvl="0" algn="just"/>
            <a:r>
              <a:rPr lang="vi-VN" sz="2800" dirty="0">
                <a:solidFill>
                  <a:prstClr val="black"/>
                </a:solidFill>
              </a:rPr>
              <a:t>- Mai sẽ đọc truyện hay làm bánh cùng bố mẹ?</a:t>
            </a:r>
          </a:p>
          <a:p>
            <a:pPr lvl="0" algn="just"/>
            <a:r>
              <a:rPr lang="vi-VN" sz="2800" dirty="0">
                <a:solidFill>
                  <a:prstClr val="black"/>
                </a:solidFill>
              </a:rPr>
              <a:t>- Viết tỉ số mô tả số lần xảy ra khả năng “xuất hiện mặt chẵn” so với tổng số lần gieo xúc xắc.</a:t>
            </a:r>
            <a:endPar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graphicFrame>
        <p:nvGraphicFramePr>
          <p:cNvPr id="6" name="Table 5">
            <a:extLst>
              <a:ext uri="{FF2B5EF4-FFF2-40B4-BE49-F238E27FC236}">
                <a16:creationId xmlns:a16="http://schemas.microsoft.com/office/drawing/2014/main" id="{DF60E3C0-09A0-B7F5-6E9A-0E4488E338C6}"/>
              </a:ext>
            </a:extLst>
          </p:cNvPr>
          <p:cNvGraphicFramePr>
            <a:graphicFrameLocks noGrp="1"/>
          </p:cNvGraphicFramePr>
          <p:nvPr>
            <p:extLst>
              <p:ext uri="{D42A27DB-BD31-4B8C-83A1-F6EECF244321}">
                <p14:modId xmlns:p14="http://schemas.microsoft.com/office/powerpoint/2010/main" val="474673857"/>
              </p:ext>
            </p:extLst>
          </p:nvPr>
        </p:nvGraphicFramePr>
        <p:xfrm>
          <a:off x="788773" y="706984"/>
          <a:ext cx="10515600" cy="1280160"/>
        </p:xfrm>
        <a:graphic>
          <a:graphicData uri="http://schemas.openxmlformats.org/drawingml/2006/table">
            <a:tbl>
              <a:tblPr/>
              <a:tblGrid>
                <a:gridCol w="5257800">
                  <a:extLst>
                    <a:ext uri="{9D8B030D-6E8A-4147-A177-3AD203B41FA5}">
                      <a16:colId xmlns:a16="http://schemas.microsoft.com/office/drawing/2014/main" val="3199556534"/>
                    </a:ext>
                  </a:extLst>
                </a:gridCol>
                <a:gridCol w="5257800">
                  <a:extLst>
                    <a:ext uri="{9D8B030D-6E8A-4147-A177-3AD203B41FA5}">
                      <a16:colId xmlns:a16="http://schemas.microsoft.com/office/drawing/2014/main" val="382161054"/>
                    </a:ext>
                  </a:extLst>
                </a:gridCol>
              </a:tblGrid>
              <a:tr h="0">
                <a:tc>
                  <a:txBody>
                    <a:bodyPr/>
                    <a:lstStyle/>
                    <a:p>
                      <a:pPr algn="ctr"/>
                      <a:r>
                        <a:rPr lang="vi-VN" sz="3600" dirty="0">
                          <a:solidFill>
                            <a:srgbClr val="000000"/>
                          </a:solidFill>
                          <a:effectLst/>
                        </a:rPr>
                        <a:t>Nhận được mặt chẵn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600">
                          <a:solidFill>
                            <a:srgbClr val="000000"/>
                          </a:solidFill>
                          <a:effectLst/>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6432586"/>
                  </a:ext>
                </a:extLst>
              </a:tr>
              <a:tr h="0">
                <a:tc>
                  <a:txBody>
                    <a:bodyPr/>
                    <a:lstStyle/>
                    <a:p>
                      <a:pPr algn="ctr"/>
                      <a:r>
                        <a:rPr lang="vi-VN" sz="3600">
                          <a:solidFill>
                            <a:srgbClr val="000000"/>
                          </a:solidFill>
                          <a:effectLst/>
                        </a:rPr>
                        <a:t>Nhận được mặt lẻ</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600" dirty="0">
                          <a:solidFill>
                            <a:srgbClr val="000000"/>
                          </a:solidFill>
                          <a:effectLst/>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02874716"/>
                  </a:ext>
                </a:extLst>
              </a:tr>
            </a:tbl>
          </a:graphicData>
        </a:graphic>
      </p:graphicFrame>
      <p:sp>
        <p:nvSpPr>
          <p:cNvPr id="11" name="Rectangle 10">
            <a:extLst>
              <a:ext uri="{FF2B5EF4-FFF2-40B4-BE49-F238E27FC236}">
                <a16:creationId xmlns:a16="http://schemas.microsoft.com/office/drawing/2014/main" id="{F866E21B-6CD2-BED4-63B0-9581164479C7}"/>
              </a:ext>
            </a:extLst>
          </p:cNvPr>
          <p:cNvSpPr/>
          <p:nvPr/>
        </p:nvSpPr>
        <p:spPr>
          <a:xfrm>
            <a:off x="8340811" y="753763"/>
            <a:ext cx="766119" cy="5313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5</a:t>
            </a:r>
          </a:p>
        </p:txBody>
      </p:sp>
      <p:sp>
        <p:nvSpPr>
          <p:cNvPr id="14" name="Rectangle 13">
            <a:extLst>
              <a:ext uri="{FF2B5EF4-FFF2-40B4-BE49-F238E27FC236}">
                <a16:creationId xmlns:a16="http://schemas.microsoft.com/office/drawing/2014/main" id="{0BE293CB-C414-A4F6-6D94-D4327A9475F9}"/>
              </a:ext>
            </a:extLst>
          </p:cNvPr>
          <p:cNvSpPr/>
          <p:nvPr/>
        </p:nvSpPr>
        <p:spPr>
          <a:xfrm>
            <a:off x="8402595" y="1445742"/>
            <a:ext cx="766119" cy="5313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4</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24FA142-3334-D690-C5D4-EDD23CFD172F}"/>
                  </a:ext>
                </a:extLst>
              </p:cNvPr>
              <p:cNvSpPr txBox="1"/>
              <p:nvPr/>
            </p:nvSpPr>
            <p:spPr>
              <a:xfrm>
                <a:off x="1161536" y="4349579"/>
                <a:ext cx="9848335" cy="2036968"/>
              </a:xfrm>
              <a:prstGeom prst="rect">
                <a:avLst/>
              </a:prstGeom>
              <a:noFill/>
            </p:spPr>
            <p:txBody>
              <a:bodyPr wrap="square" rtlCol="0">
                <a:spAutoFit/>
              </a:bodyPr>
              <a:lstStyle/>
              <a:p>
                <a:pPr marL="0" marR="0" algn="ctr">
                  <a:lnSpc>
                    <a:spcPct val="115000"/>
                  </a:lnSpc>
                  <a:spcBef>
                    <a:spcPts val="0"/>
                  </a:spcBef>
                  <a:spcAft>
                    <a:spcPts val="0"/>
                  </a:spcAft>
                </a:pPr>
                <a:r>
                  <a:rPr lang="en-US" sz="3200" b="1" dirty="0">
                    <a:solidFill>
                      <a:srgbClr val="FF0000"/>
                    </a:solidFill>
                    <a:effectLst/>
                    <a:latin typeface="Cambria" panose="02040503050406030204" pitchFamily="18" charset="0"/>
                    <a:ea typeface="Cambria" panose="02040503050406030204" pitchFamily="18" charset="0"/>
                  </a:rPr>
                  <a:t>Mai </a:t>
                </a:r>
                <a:r>
                  <a:rPr lang="en-US" sz="3200" b="1" dirty="0" err="1">
                    <a:solidFill>
                      <a:srgbClr val="FF0000"/>
                    </a:solidFill>
                    <a:effectLst/>
                    <a:latin typeface="Cambria" panose="02040503050406030204" pitchFamily="18" charset="0"/>
                    <a:ea typeface="Cambria" panose="02040503050406030204" pitchFamily="18" charset="0"/>
                  </a:rPr>
                  <a:t>sẽ</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đọc</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truyện</a:t>
                </a:r>
                <a:r>
                  <a:rPr lang="en-US" sz="3200" b="1" dirty="0">
                    <a:solidFill>
                      <a:srgbClr val="FF0000"/>
                    </a:solidFill>
                    <a:effectLst/>
                    <a:latin typeface="Cambria" panose="02040503050406030204" pitchFamily="18" charset="0"/>
                    <a:ea typeface="Cambria" panose="02040503050406030204" pitchFamily="18" charset="0"/>
                  </a:rPr>
                  <a:t>.</a:t>
                </a:r>
              </a:p>
              <a:p>
                <a:pPr marL="0" marR="0" algn="just">
                  <a:lnSpc>
                    <a:spcPct val="115000"/>
                  </a:lnSpc>
                  <a:spcBef>
                    <a:spcPts val="0"/>
                  </a:spcBef>
                  <a:spcAft>
                    <a:spcPts val="0"/>
                  </a:spcAft>
                </a:pPr>
                <a:r>
                  <a:rPr lang="en-US" sz="3200" dirty="0" err="1">
                    <a:solidFill>
                      <a:srgbClr val="FF0000"/>
                    </a:solidFill>
                    <a:effectLst/>
                    <a:latin typeface="Cambria" panose="02040503050406030204" pitchFamily="18" charset="0"/>
                    <a:ea typeface="Cambria" panose="02040503050406030204" pitchFamily="18" charset="0"/>
                  </a:rPr>
                  <a:t>Tỉ</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mô</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tả</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lần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xảy</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ra</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khả</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năng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xuất</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hiện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mặt</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chẵn</a:t>
                </a:r>
                <a:r>
                  <a:rPr lang="en-US" sz="3200" dirty="0">
                    <a:solidFill>
                      <a:srgbClr val="FF0000"/>
                    </a:solidFill>
                    <a:effectLst/>
                    <a:latin typeface="Cambria" panose="02040503050406030204" pitchFamily="18" charset="0"/>
                    <a:ea typeface="Cambria" panose="02040503050406030204" pitchFamily="18" charset="0"/>
                  </a:rPr>
                  <a:t> so </a:t>
                </a:r>
                <a:r>
                  <a:rPr lang="en-US" sz="3200" dirty="0" err="1">
                    <a:solidFill>
                      <a:srgbClr val="FF0000"/>
                    </a:solidFill>
                    <a:effectLst/>
                    <a:latin typeface="Cambria" panose="02040503050406030204" pitchFamily="18" charset="0"/>
                    <a:ea typeface="Cambria" panose="02040503050406030204" pitchFamily="18" charset="0"/>
                  </a:rPr>
                  <a:t>với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tổng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lần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gieo</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xúc</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xắc</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là</a:t>
                </a:r>
                <a:r>
                  <a:rPr lang="en-US" sz="3200" dirty="0">
                    <a:solidFill>
                      <a:srgbClr val="FF0000"/>
                    </a:solidFill>
                    <a:effectLst/>
                    <a:latin typeface="Cambria" panose="02040503050406030204" pitchFamily="18" charset="0"/>
                    <a:ea typeface="Cambria" panose="02040503050406030204" pitchFamily="18" charset="0"/>
                  </a:rPr>
                  <a:t>: </a:t>
                </a:r>
                <a14:m>
                  <m:oMath xmlns:m="http://schemas.openxmlformats.org/officeDocument/2006/math">
                    <m:f>
                      <m:fPr>
                        <m:ctrlPr>
                          <a:rPr lang="en-US" sz="3200" i="1">
                            <a:solidFill>
                              <a:srgbClr val="FF0000"/>
                            </a:solidFill>
                            <a:effectLst/>
                            <a:latin typeface="Cambria Math" panose="02040503050406030204" pitchFamily="18" charset="0"/>
                            <a:ea typeface="Calibri" panose="020F0502020204030204" pitchFamily="34" charset="0"/>
                          </a:rPr>
                        </m:ctrlPr>
                      </m:fPr>
                      <m:num>
                        <m:r>
                          <a:rPr lang="en-US" sz="3200" i="1">
                            <a:solidFill>
                              <a:srgbClr val="FF0000"/>
                            </a:solidFill>
                            <a:effectLst/>
                            <a:latin typeface="Cambria Math" panose="02040503050406030204" pitchFamily="18" charset="0"/>
                            <a:ea typeface="Calibri" panose="020F0502020204030204" pitchFamily="34" charset="0"/>
                          </a:rPr>
                          <m:t>5</m:t>
                        </m:r>
                      </m:num>
                      <m:den>
                        <m:r>
                          <a:rPr lang="en-US" sz="3200" i="1">
                            <a:solidFill>
                              <a:srgbClr val="FF0000"/>
                            </a:solidFill>
                            <a:effectLst/>
                            <a:latin typeface="Cambria Math" panose="02040503050406030204" pitchFamily="18" charset="0"/>
                            <a:ea typeface="Calibri" panose="020F0502020204030204" pitchFamily="34" charset="0"/>
                          </a:rPr>
                          <m:t>9</m:t>
                        </m:r>
                      </m:den>
                    </m:f>
                  </m:oMath>
                </a14:m>
                <a:endParaRPr lang="en-US" sz="3200" dirty="0">
                  <a:solidFill>
                    <a:srgbClr val="FF0000"/>
                  </a:solidFill>
                  <a:effectLst/>
                  <a:latin typeface="Cambria" panose="02040503050406030204" pitchFamily="18" charset="0"/>
                  <a:ea typeface="Cambria" panose="02040503050406030204" pitchFamily="18" charset="0"/>
                </a:endParaRPr>
              </a:p>
            </p:txBody>
          </p:sp>
        </mc:Choice>
        <mc:Fallback xmlns="">
          <p:sp>
            <p:nvSpPr>
              <p:cNvPr id="4" name="TextBox 3">
                <a:extLst>
                  <a:ext uri="{FF2B5EF4-FFF2-40B4-BE49-F238E27FC236}">
                    <a16:creationId xmlns:a16="http://schemas.microsoft.com/office/drawing/2014/main" id="{724FA142-3334-D690-C5D4-EDD23CFD172F}"/>
                  </a:ext>
                </a:extLst>
              </p:cNvPr>
              <p:cNvSpPr txBox="1">
                <a:spLocks noRot="1" noChangeAspect="1" noMove="1" noResize="1" noEditPoints="1" noAdjustHandles="1" noChangeArrowheads="1" noChangeShapeType="1" noTextEdit="1"/>
              </p:cNvSpPr>
              <p:nvPr/>
            </p:nvSpPr>
            <p:spPr>
              <a:xfrm>
                <a:off x="1161536" y="4349579"/>
                <a:ext cx="9848335" cy="2036968"/>
              </a:xfrm>
              <a:prstGeom prst="rect">
                <a:avLst/>
              </a:prstGeom>
              <a:blipFill>
                <a:blip r:embed="rId3"/>
                <a:stretch>
                  <a:fillRect l="-1610" t="-2695" r="-1548" b="-3293"/>
                </a:stretch>
              </a:blipFill>
            </p:spPr>
            <p:txBody>
              <a:bodyPr/>
              <a:lstStyle/>
              <a:p>
                <a:r>
                  <a:rPr lang="en-US">
                    <a:noFill/>
                  </a:rPr>
                  <a:t> </a:t>
                </a:r>
              </a:p>
            </p:txBody>
          </p:sp>
        </mc:Fallback>
      </mc:AlternateContent>
    </p:spTree>
    <p:extLst>
      <p:ext uri="{BB962C8B-B14F-4D97-AF65-F5344CB8AC3E}">
        <p14:creationId xmlns:p14="http://schemas.microsoft.com/office/powerpoint/2010/main" val="32998949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48A4D70-4815-C649-8D20-0960F4EE3685}"/>
              </a:ext>
            </a:extLst>
          </p:cNvPr>
          <p:cNvPicPr>
            <a:picLocks noChangeAspect="1"/>
          </p:cNvPicPr>
          <p:nvPr/>
        </p:nvPicPr>
        <p:blipFill>
          <a:blip r:embed="rId2"/>
          <a:stretch>
            <a:fillRect/>
          </a:stretch>
        </p:blipFill>
        <p:spPr>
          <a:xfrm>
            <a:off x="0" y="0"/>
            <a:ext cx="12192000" cy="6857999"/>
          </a:xfrm>
          <a:prstGeom prst="rect">
            <a:avLst/>
          </a:prstGeom>
        </p:spPr>
      </p:pic>
      <p:pic>
        <p:nvPicPr>
          <p:cNvPr id="2" name="Picture 1">
            <a:extLst>
              <a:ext uri="{FF2B5EF4-FFF2-40B4-BE49-F238E27FC236}">
                <a16:creationId xmlns:a16="http://schemas.microsoft.com/office/drawing/2014/main" id="{7097F11C-EFC6-1E10-9F2D-BE90026643F3}"/>
              </a:ext>
            </a:extLst>
          </p:cNvPr>
          <p:cNvPicPr>
            <a:picLocks noChangeAspect="1"/>
          </p:cNvPicPr>
          <p:nvPr/>
        </p:nvPicPr>
        <p:blipFill>
          <a:blip r:embed="rId3"/>
          <a:stretch>
            <a:fillRect/>
          </a:stretch>
        </p:blipFill>
        <p:spPr>
          <a:xfrm>
            <a:off x="5305053" y="1774407"/>
            <a:ext cx="6425741" cy="4322439"/>
          </a:xfrm>
          <a:prstGeom prst="rect">
            <a:avLst/>
          </a:prstGeom>
        </p:spPr>
      </p:pic>
    </p:spTree>
    <p:extLst>
      <p:ext uri="{BB962C8B-B14F-4D97-AF65-F5344CB8AC3E}">
        <p14:creationId xmlns:p14="http://schemas.microsoft.com/office/powerpoint/2010/main" val="31853553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063032D-28ED-6FC1-D931-D4644001EE55}"/>
              </a:ext>
            </a:extLst>
          </p:cNvPr>
          <p:cNvPicPr>
            <a:picLocks noChangeAspect="1"/>
          </p:cNvPicPr>
          <p:nvPr/>
        </p:nvPicPr>
        <p:blipFill rotWithShape="1">
          <a:blip r:embed="rId2"/>
          <a:srcRect l="280" t="8137" r="-280"/>
          <a:stretch/>
        </p:blipFill>
        <p:spPr>
          <a:xfrm>
            <a:off x="-13052" y="-26634"/>
            <a:ext cx="12239349" cy="6884634"/>
          </a:xfrm>
          <a:prstGeom prst="rect">
            <a:avLst/>
          </a:prstGeom>
        </p:spPr>
      </p:pic>
      <p:sp>
        <p:nvSpPr>
          <p:cNvPr id="25" name="Rectangle: Rounded Corners 24">
            <a:extLst>
              <a:ext uri="{FF2B5EF4-FFF2-40B4-BE49-F238E27FC236}">
                <a16:creationId xmlns:a16="http://schemas.microsoft.com/office/drawing/2014/main" id="{68D66B16-B02A-DC64-E450-E368EF4A3B4D}"/>
              </a:ext>
            </a:extLst>
          </p:cNvPr>
          <p:cNvSpPr/>
          <p:nvPr/>
        </p:nvSpPr>
        <p:spPr>
          <a:xfrm>
            <a:off x="6209292" y="1422837"/>
            <a:ext cx="5812358" cy="4610731"/>
          </a:xfrm>
          <a:prstGeom prst="roundRect">
            <a:avLst>
              <a:gd name="adj" fmla="val 13745"/>
            </a:avLst>
          </a:prstGeom>
          <a:solidFill>
            <a:srgbClr val="FFFFCC"/>
          </a:solidFill>
          <a:ln w="88900" cap="rnd" cmpd="thinThick">
            <a:solidFill>
              <a:schemeClr val="accent2">
                <a:lumMod val="75000"/>
              </a:schemeClr>
            </a:solidFill>
            <a:prstDash val="solid"/>
            <a:round/>
            <a:extLst>
              <a:ext uri="{C807C97D-BFC1-408E-A445-0C87EB9F89A2}">
                <ask:lineSketchStyleProps xmlns:ask="http://schemas.microsoft.com/office/drawing/2018/sketchyshapes" xmlns="" sd="1219033472">
                  <a:custGeom>
                    <a:avLst/>
                    <a:gdLst>
                      <a:gd name="connsiteX0" fmla="*/ 0 w 5400000"/>
                      <a:gd name="connsiteY0" fmla="*/ 450000 h 900000"/>
                      <a:gd name="connsiteX1" fmla="*/ 450000 w 5400000"/>
                      <a:gd name="connsiteY1" fmla="*/ 0 h 900000"/>
                      <a:gd name="connsiteX2" fmla="*/ 4950000 w 5400000"/>
                      <a:gd name="connsiteY2" fmla="*/ 0 h 900000"/>
                      <a:gd name="connsiteX3" fmla="*/ 5400000 w 5400000"/>
                      <a:gd name="connsiteY3" fmla="*/ 450000 h 900000"/>
                      <a:gd name="connsiteX4" fmla="*/ 5400000 w 5400000"/>
                      <a:gd name="connsiteY4" fmla="*/ 450000 h 900000"/>
                      <a:gd name="connsiteX5" fmla="*/ 4950000 w 5400000"/>
                      <a:gd name="connsiteY5" fmla="*/ 900000 h 900000"/>
                      <a:gd name="connsiteX6" fmla="*/ 450000 w 5400000"/>
                      <a:gd name="connsiteY6" fmla="*/ 900000 h 900000"/>
                      <a:gd name="connsiteX7" fmla="*/ 0 w 5400000"/>
                      <a:gd name="connsiteY7" fmla="*/ 450000 h 9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00000" h="900000" fill="none" extrusionOk="0">
                        <a:moveTo>
                          <a:pt x="0" y="450000"/>
                        </a:moveTo>
                        <a:cubicBezTo>
                          <a:pt x="-4340" y="160086"/>
                          <a:pt x="176732" y="34382"/>
                          <a:pt x="450000" y="0"/>
                        </a:cubicBezTo>
                        <a:cubicBezTo>
                          <a:pt x="1617756" y="-38581"/>
                          <a:pt x="3766908" y="63341"/>
                          <a:pt x="4950000" y="0"/>
                        </a:cubicBezTo>
                        <a:cubicBezTo>
                          <a:pt x="5152685" y="-7415"/>
                          <a:pt x="5418014" y="216204"/>
                          <a:pt x="5400000" y="450000"/>
                        </a:cubicBezTo>
                        <a:lnTo>
                          <a:pt x="5400000" y="450000"/>
                        </a:lnTo>
                        <a:cubicBezTo>
                          <a:pt x="5420681" y="729313"/>
                          <a:pt x="5198924" y="904103"/>
                          <a:pt x="4950000" y="900000"/>
                        </a:cubicBezTo>
                        <a:cubicBezTo>
                          <a:pt x="4498390" y="980982"/>
                          <a:pt x="2415186" y="972255"/>
                          <a:pt x="450000" y="900000"/>
                        </a:cubicBezTo>
                        <a:cubicBezTo>
                          <a:pt x="219287" y="884402"/>
                          <a:pt x="2991" y="684461"/>
                          <a:pt x="0" y="450000"/>
                        </a:cubicBezTo>
                        <a:close/>
                      </a:path>
                      <a:path w="5400000" h="900000" stroke="0" extrusionOk="0">
                        <a:moveTo>
                          <a:pt x="0" y="450000"/>
                        </a:moveTo>
                        <a:cubicBezTo>
                          <a:pt x="-7819" y="196649"/>
                          <a:pt x="197363" y="1542"/>
                          <a:pt x="450000" y="0"/>
                        </a:cubicBezTo>
                        <a:cubicBezTo>
                          <a:pt x="1972026" y="132882"/>
                          <a:pt x="3161765" y="-84951"/>
                          <a:pt x="4950000" y="0"/>
                        </a:cubicBezTo>
                        <a:cubicBezTo>
                          <a:pt x="5177572" y="20464"/>
                          <a:pt x="5394754" y="230466"/>
                          <a:pt x="5400000" y="450000"/>
                        </a:cubicBezTo>
                        <a:lnTo>
                          <a:pt x="5400000" y="450000"/>
                        </a:lnTo>
                        <a:cubicBezTo>
                          <a:pt x="5366583" y="680245"/>
                          <a:pt x="5218585" y="909583"/>
                          <a:pt x="4950000" y="900000"/>
                        </a:cubicBezTo>
                        <a:cubicBezTo>
                          <a:pt x="3884479" y="949533"/>
                          <a:pt x="2061751" y="914809"/>
                          <a:pt x="450000" y="900000"/>
                        </a:cubicBezTo>
                        <a:cubicBezTo>
                          <a:pt x="168972" y="895023"/>
                          <a:pt x="-15307" y="712940"/>
                          <a:pt x="0" y="450000"/>
                        </a:cubicBezTo>
                        <a:close/>
                      </a:path>
                    </a:pathLst>
                  </a:custGeom>
                  <ask:type>
                    <ask:lineSketchNone/>
                  </ask:type>
                </ask:lineSketchStyleProps>
              </a:ext>
            </a:extLst>
          </a:ln>
          <a:effectLst>
            <a:innerShdw blurRad="127000">
              <a:prstClr val="black"/>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rgbClr val="FFC000"/>
                </a:solidFill>
              </a:ln>
              <a:solidFill>
                <a:srgbClr val="FFFFCC"/>
              </a:solidFill>
              <a:effectLst/>
              <a:uLnTx/>
              <a:uFillTx/>
              <a:latin typeface="Calibri" panose="020F0502020204030204"/>
              <a:ea typeface="+mn-ea"/>
              <a:cs typeface="+mn-cs"/>
            </a:endParaRPr>
          </a:p>
        </p:txBody>
      </p:sp>
      <p:grpSp>
        <p:nvGrpSpPr>
          <p:cNvPr id="29" name="Group 28">
            <a:extLst>
              <a:ext uri="{FF2B5EF4-FFF2-40B4-BE49-F238E27FC236}">
                <a16:creationId xmlns:a16="http://schemas.microsoft.com/office/drawing/2014/main" id="{17445974-9FA1-C217-4B43-59C9DD2C1FC8}"/>
              </a:ext>
            </a:extLst>
          </p:cNvPr>
          <p:cNvGrpSpPr/>
          <p:nvPr/>
        </p:nvGrpSpPr>
        <p:grpSpPr>
          <a:xfrm>
            <a:off x="6517774" y="2079536"/>
            <a:ext cx="5195391" cy="954107"/>
            <a:chOff x="6298115" y="607213"/>
            <a:chExt cx="5195391" cy="954107"/>
          </a:xfrm>
        </p:grpSpPr>
        <p:sp>
          <p:nvSpPr>
            <p:cNvPr id="27" name="TextBox 26">
              <a:extLst>
                <a:ext uri="{FF2B5EF4-FFF2-40B4-BE49-F238E27FC236}">
                  <a16:creationId xmlns:a16="http://schemas.microsoft.com/office/drawing/2014/main" id="{09156FB8-593D-3375-B7EB-58D72EEF1D8A}"/>
                </a:ext>
              </a:extLst>
            </p:cNvPr>
            <p:cNvSpPr txBox="1"/>
            <p:nvPr/>
          </p:nvSpPr>
          <p:spPr>
            <a:xfrm>
              <a:off x="6728468" y="607213"/>
              <a:ext cx="4765038" cy="95410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Khi chơi, các bạn nhớ ghi nhận lại kết quả nhé!</a:t>
              </a:r>
            </a:p>
          </p:txBody>
        </p:sp>
        <p:pic>
          <p:nvPicPr>
            <p:cNvPr id="28" name="Picture 7">
              <a:extLst>
                <a:ext uri="{FF2B5EF4-FFF2-40B4-BE49-F238E27FC236}">
                  <a16:creationId xmlns:a16="http://schemas.microsoft.com/office/drawing/2014/main" id="{F96F2347-4359-6324-44C6-C7A2CAC09D0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98115" y="634031"/>
              <a:ext cx="423827" cy="423827"/>
            </a:xfrm>
            <a:prstGeom prst="rect">
              <a:avLst/>
            </a:prstGeom>
            <a:noFill/>
            <a:extLst>
              <a:ext uri="{909E8E84-426E-40DD-AFC4-6F175D3DCCD1}">
                <a14:hiddenFill xmlns:a14="http://schemas.microsoft.com/office/drawing/2010/main">
                  <a:solidFill>
                    <a:srgbClr val="FFFFFF"/>
                  </a:solidFill>
                </a14:hiddenFill>
              </a:ext>
            </a:extLst>
          </p:spPr>
        </p:pic>
      </p:grpSp>
      <p:pic>
        <p:nvPicPr>
          <p:cNvPr id="18" name="Picture 17">
            <a:extLst>
              <a:ext uri="{FF2B5EF4-FFF2-40B4-BE49-F238E27FC236}">
                <a16:creationId xmlns:a16="http://schemas.microsoft.com/office/drawing/2014/main" id="{514622C4-C67E-23CE-1D68-FFE054DF0CEA}"/>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55943" b="95202" l="7994" r="81034">
                        <a14:foregroundMark x1="18495" y1="95093" x2="18495" y2="95093"/>
                        <a14:foregroundMark x1="75549" y1="83642" x2="75549" y2="83642"/>
                        <a14:foregroundMark x1="78213" y1="84406" x2="78213" y2="84406"/>
                        <a14:foregroundMark x1="65987" y1="56052" x2="65987" y2="56052"/>
                        <a14:foregroundMark x1="81034" y1="84188" x2="81034" y2="84188"/>
                        <a14:foregroundMark x1="27586" y1="77426" x2="27586" y2="77426"/>
                        <a14:backgroundMark x1="29781" y1="76009" x2="29781" y2="76009"/>
                        <a14:backgroundMark x1="28056" y1="75573" x2="28056" y2="75573"/>
                        <a14:backgroundMark x1="26489" y1="75573" x2="26489" y2="75573"/>
                      </a14:backgroundRemoval>
                    </a14:imgEffect>
                    <a14:imgEffect>
                      <a14:brightnessContrast contrast="20000"/>
                    </a14:imgEffect>
                  </a14:imgLayer>
                </a14:imgProps>
              </a:ext>
              <a:ext uri="{28A0092B-C50C-407E-A947-70E740481C1C}">
                <a14:useLocalDpi xmlns:a14="http://schemas.microsoft.com/office/drawing/2010/main" val="0"/>
              </a:ext>
            </a:extLst>
          </a:blip>
          <a:srcRect t="52298" r="16009"/>
          <a:stretch/>
        </p:blipFill>
        <p:spPr>
          <a:xfrm>
            <a:off x="-298684" y="1989325"/>
            <a:ext cx="6544039" cy="5341974"/>
          </a:xfrm>
          <a:prstGeom prst="rect">
            <a:avLst/>
          </a:prstGeom>
        </p:spPr>
      </p:pic>
      <p:sp>
        <p:nvSpPr>
          <p:cNvPr id="4" name="TextBox 3">
            <a:extLst>
              <a:ext uri="{FF2B5EF4-FFF2-40B4-BE49-F238E27FC236}">
                <a16:creationId xmlns:a16="http://schemas.microsoft.com/office/drawing/2014/main" id="{882C11F2-FBAD-A23C-440D-84C5F11271B9}"/>
              </a:ext>
            </a:extLst>
          </p:cNvPr>
          <p:cNvSpPr txBox="1"/>
          <p:nvPr/>
        </p:nvSpPr>
        <p:spPr>
          <a:xfrm>
            <a:off x="6948127" y="3110262"/>
            <a:ext cx="4852078" cy="95410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Ví dụ: Sau 5 lần chơi, các bạn ghi nhận được kết quả như sau:</a:t>
            </a:r>
          </a:p>
        </p:txBody>
      </p:sp>
      <p:graphicFrame>
        <p:nvGraphicFramePr>
          <p:cNvPr id="12" name="Table 13">
            <a:extLst>
              <a:ext uri="{FF2B5EF4-FFF2-40B4-BE49-F238E27FC236}">
                <a16:creationId xmlns:a16="http://schemas.microsoft.com/office/drawing/2014/main" id="{A7A66368-F4F9-64C8-2BDD-36051BB24E94}"/>
              </a:ext>
            </a:extLst>
          </p:cNvPr>
          <p:cNvGraphicFramePr>
            <a:graphicFrameLocks noGrp="1"/>
          </p:cNvGraphicFramePr>
          <p:nvPr/>
        </p:nvGraphicFramePr>
        <p:xfrm>
          <a:off x="6424855" y="4273210"/>
          <a:ext cx="5357592" cy="1280160"/>
        </p:xfrm>
        <a:graphic>
          <a:graphicData uri="http://schemas.openxmlformats.org/drawingml/2006/table">
            <a:tbl>
              <a:tblPr firstRow="1" bandRow="1">
                <a:tableStyleId>{5C22544A-7EE6-4342-B048-85BDC9FD1C3A}</a:tableStyleId>
              </a:tblPr>
              <a:tblGrid>
                <a:gridCol w="1785864">
                  <a:extLst>
                    <a:ext uri="{9D8B030D-6E8A-4147-A177-3AD203B41FA5}">
                      <a16:colId xmlns:a16="http://schemas.microsoft.com/office/drawing/2014/main" val="1261240001"/>
                    </a:ext>
                  </a:extLst>
                </a:gridCol>
                <a:gridCol w="2453144">
                  <a:extLst>
                    <a:ext uri="{9D8B030D-6E8A-4147-A177-3AD203B41FA5}">
                      <a16:colId xmlns:a16="http://schemas.microsoft.com/office/drawing/2014/main" val="1585602047"/>
                    </a:ext>
                  </a:extLst>
                </a:gridCol>
                <a:gridCol w="1118584">
                  <a:extLst>
                    <a:ext uri="{9D8B030D-6E8A-4147-A177-3AD203B41FA5}">
                      <a16:colId xmlns:a16="http://schemas.microsoft.com/office/drawing/2014/main" val="1350121813"/>
                    </a:ext>
                  </a:extLst>
                </a:gridCol>
              </a:tblGrid>
              <a:tr h="370840">
                <a:tc>
                  <a:txBody>
                    <a:bodyPr/>
                    <a:lstStyle/>
                    <a:p>
                      <a:pPr algn="ctr"/>
                      <a:r>
                        <a:rPr lang="en-US" sz="2400" b="0">
                          <a:solidFill>
                            <a:schemeClr val="tx1"/>
                          </a:solidFill>
                        </a:rPr>
                        <a:t>Tên</a:t>
                      </a:r>
                      <a:endParaRPr lang="vi-VN" sz="2400" b="0">
                        <a:solidFill>
                          <a:schemeClr val="tx1"/>
                        </a:solidFill>
                      </a:endParaRP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C6E8FA"/>
                    </a:solidFill>
                  </a:tcPr>
                </a:tc>
                <a:tc>
                  <a:txBody>
                    <a:bodyPr/>
                    <a:lstStyle/>
                    <a:p>
                      <a:pPr algn="ctr"/>
                      <a:r>
                        <a:rPr lang="en-US" sz="2400" b="0">
                          <a:solidFill>
                            <a:schemeClr val="tx1"/>
                          </a:solidFill>
                        </a:rPr>
                        <a:t>Số lần đoán đúng</a:t>
                      </a:r>
                      <a:endParaRPr lang="vi-VN" sz="2400" b="0">
                        <a:solidFill>
                          <a:schemeClr val="tx1"/>
                        </a:solidFill>
                      </a:endParaRP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C6E8FA"/>
                    </a:solidFill>
                  </a:tcPr>
                </a:tc>
                <a:tc>
                  <a:txBody>
                    <a:bodyPr/>
                    <a:lstStyle/>
                    <a:p>
                      <a:pPr algn="ctr"/>
                      <a:r>
                        <a:rPr lang="en-US" sz="2400" b="0">
                          <a:solidFill>
                            <a:schemeClr val="tx1"/>
                          </a:solidFill>
                        </a:rPr>
                        <a:t>Số lần</a:t>
                      </a:r>
                      <a:endParaRPr lang="vi-VN" sz="2400" b="0">
                        <a:solidFill>
                          <a:schemeClr val="tx1"/>
                        </a:solidFill>
                      </a:endParaRP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C6E8FA"/>
                    </a:solidFill>
                  </a:tcPr>
                </a:tc>
                <a:extLst>
                  <a:ext uri="{0D108BD9-81ED-4DB2-BD59-A6C34878D82A}">
                    <a16:rowId xmlns:a16="http://schemas.microsoft.com/office/drawing/2014/main" val="1029984054"/>
                  </a:ext>
                </a:extLst>
              </a:tr>
              <a:tr h="370840">
                <a:tc>
                  <a:txBody>
                    <a:bodyPr/>
                    <a:lstStyle/>
                    <a:p>
                      <a:pPr algn="ctr"/>
                      <a:r>
                        <a:rPr lang="en-US" sz="2400"/>
                        <a:t>Minh</a:t>
                      </a:r>
                      <a:endParaRPr lang="vi-VN" sz="2400"/>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lang="vi-VN" sz="240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algn="ctr"/>
                      <a:r>
                        <a:rPr lang="en-US" sz="2400" dirty="0"/>
                        <a:t>3</a:t>
                      </a:r>
                      <a:endParaRPr lang="vi-VN" sz="2400" dirty="0"/>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1051056338"/>
                  </a:ext>
                </a:extLst>
              </a:tr>
            </a:tbl>
          </a:graphicData>
        </a:graphic>
      </p:graphicFrame>
      <p:pic>
        <p:nvPicPr>
          <p:cNvPr id="16" name="Picture 15">
            <a:extLst>
              <a:ext uri="{FF2B5EF4-FFF2-40B4-BE49-F238E27FC236}">
                <a16:creationId xmlns:a16="http://schemas.microsoft.com/office/drawing/2014/main" id="{335A3BBB-522E-274C-A8F5-ACCDC1F50423}"/>
              </a:ext>
            </a:extLst>
          </p:cNvPr>
          <p:cNvPicPr>
            <a:picLocks noChangeAspect="1"/>
          </p:cNvPicPr>
          <p:nvPr/>
        </p:nvPicPr>
        <p:blipFill>
          <a:blip r:embed="rId6"/>
          <a:stretch>
            <a:fillRect/>
          </a:stretch>
        </p:blipFill>
        <p:spPr>
          <a:xfrm>
            <a:off x="9374166" y="4815389"/>
            <a:ext cx="141563" cy="302653"/>
          </a:xfrm>
          <a:prstGeom prst="rect">
            <a:avLst/>
          </a:prstGeom>
        </p:spPr>
      </p:pic>
      <p:pic>
        <p:nvPicPr>
          <p:cNvPr id="2" name="Picture 1">
            <a:extLst>
              <a:ext uri="{FF2B5EF4-FFF2-40B4-BE49-F238E27FC236}">
                <a16:creationId xmlns:a16="http://schemas.microsoft.com/office/drawing/2014/main" id="{9516157E-B448-7A81-A1E0-3BFFD21AFC51}"/>
              </a:ext>
            </a:extLst>
          </p:cNvPr>
          <p:cNvPicPr>
            <a:picLocks noChangeAspect="1"/>
          </p:cNvPicPr>
          <p:nvPr/>
        </p:nvPicPr>
        <p:blipFill>
          <a:blip r:embed="rId7"/>
          <a:stretch>
            <a:fillRect/>
          </a:stretch>
        </p:blipFill>
        <p:spPr>
          <a:xfrm>
            <a:off x="97975" y="101982"/>
            <a:ext cx="5968501" cy="2182557"/>
          </a:xfrm>
          <a:prstGeom prst="rect">
            <a:avLst/>
          </a:prstGeom>
        </p:spPr>
      </p:pic>
      <p:pic>
        <p:nvPicPr>
          <p:cNvPr id="3" name="Picture 2">
            <a:extLst>
              <a:ext uri="{FF2B5EF4-FFF2-40B4-BE49-F238E27FC236}">
                <a16:creationId xmlns:a16="http://schemas.microsoft.com/office/drawing/2014/main" id="{903E3CC2-2125-A685-D4C8-A5DFE652AE5A}"/>
              </a:ext>
            </a:extLst>
          </p:cNvPr>
          <p:cNvPicPr>
            <a:picLocks noChangeAspect="1"/>
          </p:cNvPicPr>
          <p:nvPr/>
        </p:nvPicPr>
        <p:blipFill>
          <a:blip r:embed="rId8"/>
          <a:stretch>
            <a:fillRect/>
          </a:stretch>
        </p:blipFill>
        <p:spPr>
          <a:xfrm>
            <a:off x="6517774" y="857934"/>
            <a:ext cx="4767485" cy="993734"/>
          </a:xfrm>
          <a:prstGeom prst="rect">
            <a:avLst/>
          </a:prstGeom>
        </p:spPr>
      </p:pic>
    </p:spTree>
    <p:extLst>
      <p:ext uri="{BB962C8B-B14F-4D97-AF65-F5344CB8AC3E}">
        <p14:creationId xmlns:p14="http://schemas.microsoft.com/office/powerpoint/2010/main" val="22450731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900" decel="100000" fill="hold"/>
                                        <p:tgtEl>
                                          <p:spTgt spid="2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900" decel="100000" fill="hold"/>
                                        <p:tgtEl>
                                          <p:spTgt spid="4"/>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19" fill="hold">
                            <p:stCondLst>
                              <p:cond delay="1000"/>
                            </p:stCondLst>
                            <p:childTnLst>
                              <p:par>
                                <p:cTn id="20" presetID="14" presetClass="entr" presetSubtype="10"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500"/>
                                        <p:tgtEl>
                                          <p:spTgt spid="12"/>
                                        </p:tgtEl>
                                      </p:cBhvr>
                                    </p:animEffect>
                                  </p:childTnLst>
                                </p:cTn>
                              </p:par>
                              <p:par>
                                <p:cTn id="23" presetID="14" presetClass="entr" presetSubtype="1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randombar(horizontal)">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063032D-28ED-6FC1-D931-D4644001EE55}"/>
              </a:ext>
            </a:extLst>
          </p:cNvPr>
          <p:cNvPicPr>
            <a:picLocks noChangeAspect="1"/>
          </p:cNvPicPr>
          <p:nvPr/>
        </p:nvPicPr>
        <p:blipFill rotWithShape="1">
          <a:blip r:embed="rId3"/>
          <a:srcRect l="280" t="8137" r="-280"/>
          <a:stretch/>
        </p:blipFill>
        <p:spPr>
          <a:xfrm>
            <a:off x="-13052" y="-26634"/>
            <a:ext cx="12239349" cy="6884634"/>
          </a:xfrm>
          <a:prstGeom prst="rect">
            <a:avLst/>
          </a:prstGeom>
        </p:spPr>
      </p:pic>
      <p:pic>
        <p:nvPicPr>
          <p:cNvPr id="18" name="Picture 17">
            <a:extLst>
              <a:ext uri="{FF2B5EF4-FFF2-40B4-BE49-F238E27FC236}">
                <a16:creationId xmlns:a16="http://schemas.microsoft.com/office/drawing/2014/main" id="{514622C4-C67E-23CE-1D68-FFE054DF0CEA}"/>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55943" b="95202" l="7994" r="81034">
                        <a14:foregroundMark x1="18495" y1="95093" x2="18495" y2="95093"/>
                        <a14:foregroundMark x1="75549" y1="83642" x2="75549" y2="83642"/>
                        <a14:foregroundMark x1="78213" y1="84406" x2="78213" y2="84406"/>
                        <a14:foregroundMark x1="65987" y1="56052" x2="65987" y2="56052"/>
                        <a14:foregroundMark x1="81034" y1="84188" x2="81034" y2="84188"/>
                        <a14:foregroundMark x1="27586" y1="77426" x2="27586" y2="77426"/>
                        <a14:backgroundMark x1="29781" y1="76009" x2="29781" y2="76009"/>
                        <a14:backgroundMark x1="28056" y1="75573" x2="28056" y2="75573"/>
                        <a14:backgroundMark x1="26489" y1="75573" x2="26489" y2="75573"/>
                      </a14:backgroundRemoval>
                    </a14:imgEffect>
                    <a14:imgEffect>
                      <a14:brightnessContrast contrast="20000"/>
                    </a14:imgEffect>
                  </a14:imgLayer>
                </a14:imgProps>
              </a:ext>
              <a:ext uri="{28A0092B-C50C-407E-A947-70E740481C1C}">
                <a14:useLocalDpi xmlns:a14="http://schemas.microsoft.com/office/drawing/2010/main" val="0"/>
              </a:ext>
            </a:extLst>
          </a:blip>
          <a:srcRect t="52298" r="16009"/>
          <a:stretch/>
        </p:blipFill>
        <p:spPr>
          <a:xfrm>
            <a:off x="2355149" y="1633893"/>
            <a:ext cx="7022210" cy="5732311"/>
          </a:xfrm>
          <a:prstGeom prst="rect">
            <a:avLst/>
          </a:prstGeom>
        </p:spPr>
      </p:pic>
      <p:pic>
        <p:nvPicPr>
          <p:cNvPr id="19" name="Picture 18">
            <a:extLst>
              <a:ext uri="{FF2B5EF4-FFF2-40B4-BE49-F238E27FC236}">
                <a16:creationId xmlns:a16="http://schemas.microsoft.com/office/drawing/2014/main" id="{621A6EA2-AAEF-E9CC-B4D2-AD131DC4A33F}"/>
              </a:ext>
            </a:extLst>
          </p:cNvPr>
          <p:cNvPicPr>
            <a:picLocks noChangeAspect="1"/>
          </p:cNvPicPr>
          <p:nvPr/>
        </p:nvPicPr>
        <p:blipFill>
          <a:blip r:embed="rId6"/>
          <a:stretch>
            <a:fillRect/>
          </a:stretch>
        </p:blipFill>
        <p:spPr>
          <a:xfrm>
            <a:off x="908751" y="440978"/>
            <a:ext cx="10673207" cy="2768927"/>
          </a:xfrm>
          <a:prstGeom prst="rect">
            <a:avLst/>
          </a:prstGeom>
        </p:spPr>
      </p:pic>
      <p:pic>
        <p:nvPicPr>
          <p:cNvPr id="22" name="Picture 21">
            <a:extLst>
              <a:ext uri="{FF2B5EF4-FFF2-40B4-BE49-F238E27FC236}">
                <a16:creationId xmlns:a16="http://schemas.microsoft.com/office/drawing/2014/main" id="{A5F12710-FBC6-DBE4-35B1-2099BC8313C6}"/>
              </a:ext>
            </a:extLst>
          </p:cNvPr>
          <p:cNvPicPr>
            <a:picLocks noChangeAspect="1"/>
          </p:cNvPicPr>
          <p:nvPr/>
        </p:nvPicPr>
        <p:blipFill rotWithShape="1">
          <a:blip r:embed="rId7"/>
          <a:srcRect l="60051"/>
          <a:stretch/>
        </p:blipFill>
        <p:spPr>
          <a:xfrm>
            <a:off x="-13052" y="4226313"/>
            <a:ext cx="2353740" cy="3325492"/>
          </a:xfrm>
          <a:prstGeom prst="rect">
            <a:avLst/>
          </a:prstGeom>
        </p:spPr>
      </p:pic>
      <p:pic>
        <p:nvPicPr>
          <p:cNvPr id="24" name="Picture 23">
            <a:extLst>
              <a:ext uri="{FF2B5EF4-FFF2-40B4-BE49-F238E27FC236}">
                <a16:creationId xmlns:a16="http://schemas.microsoft.com/office/drawing/2014/main" id="{612B89BD-8239-9008-F90F-B1EC7047942F}"/>
              </a:ext>
            </a:extLst>
          </p:cNvPr>
          <p:cNvPicPr>
            <a:picLocks noChangeAspect="1"/>
          </p:cNvPicPr>
          <p:nvPr/>
        </p:nvPicPr>
        <p:blipFill rotWithShape="1">
          <a:blip r:embed="rId7"/>
          <a:srcRect l="60051"/>
          <a:stretch/>
        </p:blipFill>
        <p:spPr>
          <a:xfrm flipH="1">
            <a:off x="9838260" y="3879411"/>
            <a:ext cx="2353740" cy="3325492"/>
          </a:xfrm>
          <a:prstGeom prst="rect">
            <a:avLst/>
          </a:prstGeom>
        </p:spPr>
      </p:pic>
    </p:spTree>
    <p:extLst>
      <p:ext uri="{BB962C8B-B14F-4D97-AF65-F5344CB8AC3E}">
        <p14:creationId xmlns:p14="http://schemas.microsoft.com/office/powerpoint/2010/main" val="3553855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19"/>
                                        </p:tgtEl>
                                      </p:cBhvr>
                                    </p:animEffect>
                                    <p:animScale>
                                      <p:cBhvr>
                                        <p:cTn id="7" dur="250" autoRev="1" fill="hold"/>
                                        <p:tgtEl>
                                          <p:spTgt spid="19"/>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2" name="Trò-chơi-chíu.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A124F14-E937-A67D-63F8-B41C7E69CD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320"/>
            <a:ext cx="12192000" cy="6858000"/>
          </a:xfrm>
          <a:prstGeom prst="rect">
            <a:avLst/>
          </a:prstGeom>
        </p:spPr>
      </p:pic>
      <p:sp>
        <p:nvSpPr>
          <p:cNvPr id="22" name="Rectangle: Rounded Corners 9">
            <a:extLst>
              <a:ext uri="{FF2B5EF4-FFF2-40B4-BE49-F238E27FC236}">
                <a16:creationId xmlns:a16="http://schemas.microsoft.com/office/drawing/2014/main" id="{DDC3F2F5-2CF8-E2A3-A8C6-52407F93103B}"/>
              </a:ext>
            </a:extLst>
          </p:cNvPr>
          <p:cNvSpPr/>
          <p:nvPr/>
        </p:nvSpPr>
        <p:spPr>
          <a:xfrm>
            <a:off x="1103622" y="1120253"/>
            <a:ext cx="10025409" cy="5144069"/>
          </a:xfrm>
          <a:custGeom>
            <a:avLst/>
            <a:gdLst>
              <a:gd name="connsiteX0" fmla="*/ 0 w 10025409"/>
              <a:gd name="connsiteY0" fmla="*/ 512966 h 5144069"/>
              <a:gd name="connsiteX1" fmla="*/ 539359 w 10025409"/>
              <a:gd name="connsiteY1" fmla="*/ 0 h 5144069"/>
              <a:gd name="connsiteX2" fmla="*/ 9486049 w 10025409"/>
              <a:gd name="connsiteY2" fmla="*/ 0 h 5144069"/>
              <a:gd name="connsiteX3" fmla="*/ 10025409 w 10025409"/>
              <a:gd name="connsiteY3" fmla="*/ 512966 h 5144069"/>
              <a:gd name="connsiteX4" fmla="*/ 10025409 w 10025409"/>
              <a:gd name="connsiteY4" fmla="*/ 4631101 h 5144069"/>
              <a:gd name="connsiteX5" fmla="*/ 9486049 w 10025409"/>
              <a:gd name="connsiteY5" fmla="*/ 5144069 h 5144069"/>
              <a:gd name="connsiteX6" fmla="*/ 539359 w 10025409"/>
              <a:gd name="connsiteY6" fmla="*/ 5144069 h 5144069"/>
              <a:gd name="connsiteX7" fmla="*/ 0 w 10025409"/>
              <a:gd name="connsiteY7" fmla="*/ 4631101 h 5144069"/>
              <a:gd name="connsiteX8" fmla="*/ 0 w 10025409"/>
              <a:gd name="connsiteY8" fmla="*/ 512966 h 5144069"/>
              <a:gd name="connsiteX0" fmla="*/ 0 w 10025409"/>
              <a:gd name="connsiteY0" fmla="*/ 512966 h 5144069"/>
              <a:gd name="connsiteX1" fmla="*/ 539359 w 10025409"/>
              <a:gd name="connsiteY1" fmla="*/ 0 h 5144069"/>
              <a:gd name="connsiteX2" fmla="*/ 9486049 w 10025409"/>
              <a:gd name="connsiteY2" fmla="*/ 0 h 5144069"/>
              <a:gd name="connsiteX3" fmla="*/ 10025409 w 10025409"/>
              <a:gd name="connsiteY3" fmla="*/ 512966 h 5144069"/>
              <a:gd name="connsiteX4" fmla="*/ 10025409 w 10025409"/>
              <a:gd name="connsiteY4" fmla="*/ 4631101 h 5144069"/>
              <a:gd name="connsiteX5" fmla="*/ 9486049 w 10025409"/>
              <a:gd name="connsiteY5" fmla="*/ 5144069 h 5144069"/>
              <a:gd name="connsiteX6" fmla="*/ 539359 w 10025409"/>
              <a:gd name="connsiteY6" fmla="*/ 5144069 h 5144069"/>
              <a:gd name="connsiteX7" fmla="*/ 0 w 10025409"/>
              <a:gd name="connsiteY7" fmla="*/ 4631101 h 5144069"/>
              <a:gd name="connsiteX8" fmla="*/ 0 w 10025409"/>
              <a:gd name="connsiteY8" fmla="*/ 512966 h 5144069"/>
              <a:gd name="connsiteX0" fmla="*/ 0 w 10025409"/>
              <a:gd name="connsiteY0" fmla="*/ 512966 h 5144069"/>
              <a:gd name="connsiteX1" fmla="*/ 539359 w 10025409"/>
              <a:gd name="connsiteY1" fmla="*/ 0 h 5144069"/>
              <a:gd name="connsiteX2" fmla="*/ 9486049 w 10025409"/>
              <a:gd name="connsiteY2" fmla="*/ 0 h 5144069"/>
              <a:gd name="connsiteX3" fmla="*/ 10025409 w 10025409"/>
              <a:gd name="connsiteY3" fmla="*/ 512966 h 5144069"/>
              <a:gd name="connsiteX4" fmla="*/ 10025409 w 10025409"/>
              <a:gd name="connsiteY4" fmla="*/ 4631101 h 5144069"/>
              <a:gd name="connsiteX5" fmla="*/ 9486049 w 10025409"/>
              <a:gd name="connsiteY5" fmla="*/ 5144069 h 5144069"/>
              <a:gd name="connsiteX6" fmla="*/ 539359 w 10025409"/>
              <a:gd name="connsiteY6" fmla="*/ 5144069 h 5144069"/>
              <a:gd name="connsiteX7" fmla="*/ 0 w 10025409"/>
              <a:gd name="connsiteY7" fmla="*/ 4631101 h 5144069"/>
              <a:gd name="connsiteX8" fmla="*/ 0 w 10025409"/>
              <a:gd name="connsiteY8" fmla="*/ 512966 h 5144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25409" h="5144069" fill="none" extrusionOk="0">
                <a:moveTo>
                  <a:pt x="0" y="512966"/>
                </a:moveTo>
                <a:cubicBezTo>
                  <a:pt x="3613" y="334561"/>
                  <a:pt x="281783" y="72725"/>
                  <a:pt x="539359" y="0"/>
                </a:cubicBezTo>
                <a:cubicBezTo>
                  <a:pt x="4354421" y="80865"/>
                  <a:pt x="6968881" y="434030"/>
                  <a:pt x="9486049" y="0"/>
                </a:cubicBezTo>
                <a:cubicBezTo>
                  <a:pt x="9775241" y="-64175"/>
                  <a:pt x="9905141" y="192131"/>
                  <a:pt x="10025409" y="512966"/>
                </a:cubicBezTo>
                <a:cubicBezTo>
                  <a:pt x="10225394" y="2313671"/>
                  <a:pt x="9883650" y="4148739"/>
                  <a:pt x="10025409" y="4631101"/>
                </a:cubicBezTo>
                <a:cubicBezTo>
                  <a:pt x="10046392" y="4802209"/>
                  <a:pt x="9713511" y="5064567"/>
                  <a:pt x="9486049" y="5144069"/>
                </a:cubicBezTo>
                <a:cubicBezTo>
                  <a:pt x="6016708" y="5173896"/>
                  <a:pt x="2905020" y="5064763"/>
                  <a:pt x="539359" y="5144069"/>
                </a:cubicBezTo>
                <a:cubicBezTo>
                  <a:pt x="298639" y="5137563"/>
                  <a:pt x="-132944" y="4941028"/>
                  <a:pt x="0" y="4631101"/>
                </a:cubicBezTo>
                <a:cubicBezTo>
                  <a:pt x="103980" y="2580356"/>
                  <a:pt x="-20309" y="1150101"/>
                  <a:pt x="0" y="512966"/>
                </a:cubicBezTo>
                <a:close/>
              </a:path>
              <a:path w="10025409" h="5144069" stroke="0" extrusionOk="0">
                <a:moveTo>
                  <a:pt x="0" y="512966"/>
                </a:moveTo>
                <a:cubicBezTo>
                  <a:pt x="11070" y="268728"/>
                  <a:pt x="252338" y="-66694"/>
                  <a:pt x="539359" y="0"/>
                </a:cubicBezTo>
                <a:cubicBezTo>
                  <a:pt x="3347598" y="-277470"/>
                  <a:pt x="7361259" y="233992"/>
                  <a:pt x="9486049" y="0"/>
                </a:cubicBezTo>
                <a:cubicBezTo>
                  <a:pt x="9659062" y="-424"/>
                  <a:pt x="10112360" y="231908"/>
                  <a:pt x="10025409" y="512966"/>
                </a:cubicBezTo>
                <a:cubicBezTo>
                  <a:pt x="10324655" y="1454208"/>
                  <a:pt x="10312190" y="3363888"/>
                  <a:pt x="10025409" y="4631101"/>
                </a:cubicBezTo>
                <a:cubicBezTo>
                  <a:pt x="10036643" y="4851338"/>
                  <a:pt x="9700385" y="5114534"/>
                  <a:pt x="9486049" y="5144069"/>
                </a:cubicBezTo>
                <a:cubicBezTo>
                  <a:pt x="6514575" y="4248914"/>
                  <a:pt x="2984404" y="5919044"/>
                  <a:pt x="539359" y="5144069"/>
                </a:cubicBezTo>
                <a:cubicBezTo>
                  <a:pt x="246918" y="5174529"/>
                  <a:pt x="-28009" y="4851981"/>
                  <a:pt x="0" y="4631101"/>
                </a:cubicBezTo>
                <a:cubicBezTo>
                  <a:pt x="37626" y="2628621"/>
                  <a:pt x="57880" y="1134240"/>
                  <a:pt x="0" y="512966"/>
                </a:cubicBezTo>
                <a:close/>
              </a:path>
              <a:path w="10025409" h="5144069" fill="none" stroke="0" extrusionOk="0">
                <a:moveTo>
                  <a:pt x="0" y="512966"/>
                </a:moveTo>
                <a:cubicBezTo>
                  <a:pt x="87441" y="222695"/>
                  <a:pt x="301471" y="17206"/>
                  <a:pt x="539359" y="0"/>
                </a:cubicBezTo>
                <a:cubicBezTo>
                  <a:pt x="5058291" y="427146"/>
                  <a:pt x="6571814" y="269498"/>
                  <a:pt x="9486049" y="0"/>
                </a:cubicBezTo>
                <a:cubicBezTo>
                  <a:pt x="9761953" y="-35179"/>
                  <a:pt x="10003422" y="121323"/>
                  <a:pt x="10025409" y="512966"/>
                </a:cubicBezTo>
                <a:cubicBezTo>
                  <a:pt x="10154279" y="2197155"/>
                  <a:pt x="10006783" y="4038853"/>
                  <a:pt x="10025409" y="4631101"/>
                </a:cubicBezTo>
                <a:cubicBezTo>
                  <a:pt x="10009722" y="4917499"/>
                  <a:pt x="9693004" y="5082101"/>
                  <a:pt x="9486049" y="5144069"/>
                </a:cubicBezTo>
                <a:cubicBezTo>
                  <a:pt x="5508757" y="4835924"/>
                  <a:pt x="3575786" y="5071065"/>
                  <a:pt x="539359" y="5144069"/>
                </a:cubicBezTo>
                <a:cubicBezTo>
                  <a:pt x="194705" y="5115306"/>
                  <a:pt x="-68665" y="4882490"/>
                  <a:pt x="0" y="4631101"/>
                </a:cubicBezTo>
                <a:cubicBezTo>
                  <a:pt x="-78683" y="2774599"/>
                  <a:pt x="-65601" y="1185681"/>
                  <a:pt x="0" y="512966"/>
                </a:cubicBezTo>
                <a:close/>
              </a:path>
              <a:path w="10025409" h="5144069" fill="none" stroke="0" extrusionOk="0">
                <a:moveTo>
                  <a:pt x="0" y="512966"/>
                </a:moveTo>
                <a:cubicBezTo>
                  <a:pt x="51054" y="303570"/>
                  <a:pt x="290183" y="94852"/>
                  <a:pt x="539359" y="0"/>
                </a:cubicBezTo>
                <a:cubicBezTo>
                  <a:pt x="4937898" y="227167"/>
                  <a:pt x="6820758" y="220836"/>
                  <a:pt x="9486049" y="0"/>
                </a:cubicBezTo>
                <a:cubicBezTo>
                  <a:pt x="9771639" y="-44459"/>
                  <a:pt x="9939297" y="195567"/>
                  <a:pt x="10025409" y="512966"/>
                </a:cubicBezTo>
                <a:cubicBezTo>
                  <a:pt x="10201712" y="2280015"/>
                  <a:pt x="9918325" y="4106020"/>
                  <a:pt x="10025409" y="4631101"/>
                </a:cubicBezTo>
                <a:cubicBezTo>
                  <a:pt x="10014473" y="4850525"/>
                  <a:pt x="9690133" y="5086329"/>
                  <a:pt x="9486049" y="5144069"/>
                </a:cubicBezTo>
                <a:cubicBezTo>
                  <a:pt x="5212624" y="4983362"/>
                  <a:pt x="3691048" y="5183736"/>
                  <a:pt x="539359" y="5144069"/>
                </a:cubicBezTo>
                <a:cubicBezTo>
                  <a:pt x="228965" y="5135517"/>
                  <a:pt x="-107825" y="4921287"/>
                  <a:pt x="0" y="4631101"/>
                </a:cubicBezTo>
                <a:cubicBezTo>
                  <a:pt x="36198" y="2752205"/>
                  <a:pt x="-74852" y="1194747"/>
                  <a:pt x="0" y="512966"/>
                </a:cubicBezTo>
                <a:close/>
              </a:path>
            </a:pathLst>
          </a:custGeom>
          <a:solidFill>
            <a:srgbClr val="E1E2FF"/>
          </a:solidFill>
          <a:ln w="38100">
            <a:solidFill>
              <a:srgbClr val="012792"/>
            </a:solidFill>
            <a:extLst>
              <a:ext uri="{C807C97D-BFC1-408E-A445-0C87EB9F89A2}">
                <ask:lineSketchStyleProps xmlns:ask="http://schemas.microsoft.com/office/drawing/2018/sketchyshapes" xmlns="" sd="852854689">
                  <a:custGeom>
                    <a:avLst/>
                    <a:gdLst>
                      <a:gd name="connsiteX0" fmla="*/ 0 w 10025409"/>
                      <a:gd name="connsiteY0" fmla="*/ 444343 h 4455910"/>
                      <a:gd name="connsiteX1" fmla="*/ 539359 w 10025409"/>
                      <a:gd name="connsiteY1" fmla="*/ 0 h 4455910"/>
                      <a:gd name="connsiteX2" fmla="*/ 9486049 w 10025409"/>
                      <a:gd name="connsiteY2" fmla="*/ 0 h 4455910"/>
                      <a:gd name="connsiteX3" fmla="*/ 10025409 w 10025409"/>
                      <a:gd name="connsiteY3" fmla="*/ 444343 h 4455910"/>
                      <a:gd name="connsiteX4" fmla="*/ 10025409 w 10025409"/>
                      <a:gd name="connsiteY4" fmla="*/ 4011566 h 4455910"/>
                      <a:gd name="connsiteX5" fmla="*/ 9486049 w 10025409"/>
                      <a:gd name="connsiteY5" fmla="*/ 4455910 h 4455910"/>
                      <a:gd name="connsiteX6" fmla="*/ 539359 w 10025409"/>
                      <a:gd name="connsiteY6" fmla="*/ 4455910 h 4455910"/>
                      <a:gd name="connsiteX7" fmla="*/ 0 w 10025409"/>
                      <a:gd name="connsiteY7" fmla="*/ 4011566 h 4455910"/>
                      <a:gd name="connsiteX8" fmla="*/ 0 w 10025409"/>
                      <a:gd name="connsiteY8" fmla="*/ 444343 h 4455910"/>
                      <a:gd name="connsiteX0" fmla="*/ 0 w 10025409"/>
                      <a:gd name="connsiteY0" fmla="*/ 444343 h 4455910"/>
                      <a:gd name="connsiteX1" fmla="*/ 539359 w 10025409"/>
                      <a:gd name="connsiteY1" fmla="*/ 0 h 4455910"/>
                      <a:gd name="connsiteX2" fmla="*/ 9486049 w 10025409"/>
                      <a:gd name="connsiteY2" fmla="*/ 0 h 4455910"/>
                      <a:gd name="connsiteX3" fmla="*/ 10025409 w 10025409"/>
                      <a:gd name="connsiteY3" fmla="*/ 444343 h 4455910"/>
                      <a:gd name="connsiteX4" fmla="*/ 10025409 w 10025409"/>
                      <a:gd name="connsiteY4" fmla="*/ 4011566 h 4455910"/>
                      <a:gd name="connsiteX5" fmla="*/ 9486049 w 10025409"/>
                      <a:gd name="connsiteY5" fmla="*/ 4455910 h 4455910"/>
                      <a:gd name="connsiteX6" fmla="*/ 539359 w 10025409"/>
                      <a:gd name="connsiteY6" fmla="*/ 4455910 h 4455910"/>
                      <a:gd name="connsiteX7" fmla="*/ 0 w 10025409"/>
                      <a:gd name="connsiteY7" fmla="*/ 4011566 h 4455910"/>
                      <a:gd name="connsiteX8" fmla="*/ 0 w 10025409"/>
                      <a:gd name="connsiteY8" fmla="*/ 444343 h 445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25409" h="4455910" fill="none" extrusionOk="0">
                        <a:moveTo>
                          <a:pt x="0" y="444343"/>
                        </a:moveTo>
                        <a:cubicBezTo>
                          <a:pt x="1974" y="251371"/>
                          <a:pt x="270364" y="46395"/>
                          <a:pt x="539359" y="0"/>
                        </a:cubicBezTo>
                        <a:cubicBezTo>
                          <a:pt x="4690406" y="52774"/>
                          <a:pt x="6855090" y="156313"/>
                          <a:pt x="9486049" y="0"/>
                        </a:cubicBezTo>
                        <a:cubicBezTo>
                          <a:pt x="9778910" y="-33710"/>
                          <a:pt x="9936323" y="174599"/>
                          <a:pt x="10025409" y="444343"/>
                        </a:cubicBezTo>
                        <a:cubicBezTo>
                          <a:pt x="10189989" y="1983635"/>
                          <a:pt x="9897812" y="3569530"/>
                          <a:pt x="10025409" y="4011566"/>
                        </a:cubicBezTo>
                        <a:cubicBezTo>
                          <a:pt x="10038594" y="4194067"/>
                          <a:pt x="9740238" y="4412998"/>
                          <a:pt x="9486049" y="4455910"/>
                        </a:cubicBezTo>
                        <a:cubicBezTo>
                          <a:pt x="5329374" y="4484924"/>
                          <a:pt x="3928410" y="4429523"/>
                          <a:pt x="539359" y="4455910"/>
                        </a:cubicBezTo>
                        <a:cubicBezTo>
                          <a:pt x="260463" y="4454013"/>
                          <a:pt x="-85123" y="4271841"/>
                          <a:pt x="0" y="4011566"/>
                        </a:cubicBezTo>
                        <a:cubicBezTo>
                          <a:pt x="62294" y="2302388"/>
                          <a:pt x="-12035" y="1014733"/>
                          <a:pt x="0" y="444343"/>
                        </a:cubicBezTo>
                        <a:close/>
                      </a:path>
                      <a:path w="10025409" h="4455910" stroke="0" extrusionOk="0">
                        <a:moveTo>
                          <a:pt x="0" y="444343"/>
                        </a:moveTo>
                        <a:cubicBezTo>
                          <a:pt x="19601" y="215080"/>
                          <a:pt x="257081" y="-16311"/>
                          <a:pt x="539359" y="0"/>
                        </a:cubicBezTo>
                        <a:cubicBezTo>
                          <a:pt x="3316843" y="56161"/>
                          <a:pt x="7254288" y="76375"/>
                          <a:pt x="9486049" y="0"/>
                        </a:cubicBezTo>
                        <a:cubicBezTo>
                          <a:pt x="9717435" y="-5467"/>
                          <a:pt x="10056078" y="190361"/>
                          <a:pt x="10025409" y="444343"/>
                        </a:cubicBezTo>
                        <a:cubicBezTo>
                          <a:pt x="10110684" y="1281984"/>
                          <a:pt x="10193387" y="2892073"/>
                          <a:pt x="10025409" y="4011566"/>
                        </a:cubicBezTo>
                        <a:cubicBezTo>
                          <a:pt x="10024974" y="4238215"/>
                          <a:pt x="9725076" y="4442171"/>
                          <a:pt x="9486049" y="4455910"/>
                        </a:cubicBezTo>
                        <a:cubicBezTo>
                          <a:pt x="6468318" y="4095492"/>
                          <a:pt x="3042111" y="4783396"/>
                          <a:pt x="539359" y="4455910"/>
                        </a:cubicBezTo>
                        <a:cubicBezTo>
                          <a:pt x="240556" y="4466425"/>
                          <a:pt x="-18662" y="4241967"/>
                          <a:pt x="0" y="4011566"/>
                        </a:cubicBezTo>
                        <a:cubicBezTo>
                          <a:pt x="33027" y="2332474"/>
                          <a:pt x="52599" y="1054861"/>
                          <a:pt x="0" y="444343"/>
                        </a:cubicBezTo>
                        <a:close/>
                      </a:path>
                      <a:path w="10025409" h="4455910" fill="none" stroke="0" extrusionOk="0">
                        <a:moveTo>
                          <a:pt x="0" y="444343"/>
                        </a:moveTo>
                        <a:cubicBezTo>
                          <a:pt x="39915" y="214548"/>
                          <a:pt x="264236" y="42476"/>
                          <a:pt x="539359" y="0"/>
                        </a:cubicBezTo>
                        <a:cubicBezTo>
                          <a:pt x="4819013" y="116660"/>
                          <a:pt x="6715304" y="147925"/>
                          <a:pt x="9486049" y="0"/>
                        </a:cubicBezTo>
                        <a:cubicBezTo>
                          <a:pt x="9759364" y="-22118"/>
                          <a:pt x="9991132" y="157252"/>
                          <a:pt x="10025409" y="444343"/>
                        </a:cubicBezTo>
                        <a:cubicBezTo>
                          <a:pt x="10190595" y="1863933"/>
                          <a:pt x="9966636" y="3474898"/>
                          <a:pt x="10025409" y="4011566"/>
                        </a:cubicBezTo>
                        <a:cubicBezTo>
                          <a:pt x="9981633" y="4255672"/>
                          <a:pt x="9709031" y="4420308"/>
                          <a:pt x="9486049" y="4455910"/>
                        </a:cubicBezTo>
                        <a:cubicBezTo>
                          <a:pt x="5277363" y="4357109"/>
                          <a:pt x="3769854" y="4481139"/>
                          <a:pt x="539359" y="4455910"/>
                        </a:cubicBezTo>
                        <a:cubicBezTo>
                          <a:pt x="220007" y="4447868"/>
                          <a:pt x="-59449" y="4264727"/>
                          <a:pt x="0" y="4011566"/>
                        </a:cubicBezTo>
                        <a:cubicBezTo>
                          <a:pt x="35279" y="2365710"/>
                          <a:pt x="-51449" y="1066802"/>
                          <a:pt x="0" y="444343"/>
                        </a:cubicBezTo>
                        <a:close/>
                      </a:path>
                    </a:pathLst>
                  </a:custGeom>
                  <ask:type>
                    <ask:lineSketchCurved/>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 name="Hộp Văn bản 1">
            <a:extLst>
              <a:ext uri="{FF2B5EF4-FFF2-40B4-BE49-F238E27FC236}">
                <a16:creationId xmlns:a16="http://schemas.microsoft.com/office/drawing/2014/main" id="{D8384F11-E43F-0C0A-4320-92E507C309C0}"/>
              </a:ext>
            </a:extLst>
          </p:cNvPr>
          <p:cNvSpPr txBox="1"/>
          <p:nvPr/>
        </p:nvSpPr>
        <p:spPr>
          <a:xfrm>
            <a:off x="1800701" y="1355819"/>
            <a:ext cx="878074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smtClean="0">
                <a:ln>
                  <a:noFill/>
                </a:ln>
                <a:solidFill>
                  <a:schemeClr val="accent2">
                    <a:lumMod val="75000"/>
                  </a:schemeClr>
                </a:solidFill>
                <a:effectLst/>
                <a:uLnTx/>
                <a:uFillTx/>
                <a:latin typeface="Calibri" panose="020F0502020204030204" pitchFamily="34" charset="0"/>
                <a:cs typeface="Calibri" panose="020F0502020204030204" pitchFamily="34" charset="0"/>
                <a:sym typeface="Arial"/>
              </a:rPr>
              <a:t>Thứ</a:t>
            </a:r>
            <a:r>
              <a:rPr lang="en-US" sz="4000" kern="0">
                <a:solidFill>
                  <a:schemeClr val="accent2">
                    <a:lumMod val="75000"/>
                  </a:schemeClr>
                </a:solidFill>
                <a:latin typeface="Calibri" panose="020F0502020204030204" pitchFamily="34" charset="0"/>
                <a:cs typeface="Calibri" panose="020F0502020204030204" pitchFamily="34" charset="0"/>
                <a:sym typeface="Arial"/>
              </a:rPr>
              <a:t> </a:t>
            </a:r>
            <a:r>
              <a:rPr lang="en-US" sz="4000" kern="0" smtClean="0">
                <a:solidFill>
                  <a:schemeClr val="accent2">
                    <a:lumMod val="75000"/>
                  </a:schemeClr>
                </a:solidFill>
                <a:latin typeface="Calibri" panose="020F0502020204030204" pitchFamily="34" charset="0"/>
                <a:cs typeface="Calibri" panose="020F0502020204030204" pitchFamily="34" charset="0"/>
                <a:sym typeface="Arial"/>
              </a:rPr>
              <a:t>Năm</a:t>
            </a:r>
            <a:r>
              <a:rPr kumimoji="0" lang="en-US" sz="4000" b="0" i="0" u="none" strike="noStrike" kern="0" cap="none" spc="0" normalizeH="0" baseline="0" noProof="0" smtClean="0">
                <a:ln>
                  <a:noFill/>
                </a:ln>
                <a:solidFill>
                  <a:schemeClr val="accent2">
                    <a:lumMod val="75000"/>
                  </a:schemeClr>
                </a:solidFill>
                <a:effectLst/>
                <a:uLnTx/>
                <a:uFillTx/>
                <a:latin typeface="Calibri" panose="020F0502020204030204" pitchFamily="34" charset="0"/>
                <a:cs typeface="Calibri" panose="020F0502020204030204" pitchFamily="34" charset="0"/>
                <a:sym typeface="Arial"/>
              </a:rPr>
              <a:t> ngày</a:t>
            </a:r>
            <a:r>
              <a:rPr lang="en-US" sz="4000" kern="0">
                <a:solidFill>
                  <a:schemeClr val="accent2">
                    <a:lumMod val="75000"/>
                  </a:schemeClr>
                </a:solidFill>
                <a:latin typeface="Calibri" panose="020F0502020204030204" pitchFamily="34" charset="0"/>
                <a:cs typeface="Calibri" panose="020F0502020204030204" pitchFamily="34" charset="0"/>
                <a:sym typeface="Arial"/>
              </a:rPr>
              <a:t> </a:t>
            </a:r>
            <a:r>
              <a:rPr lang="en-US" sz="4000" kern="0" smtClean="0">
                <a:solidFill>
                  <a:schemeClr val="accent2">
                    <a:lumMod val="75000"/>
                  </a:schemeClr>
                </a:solidFill>
                <a:latin typeface="Calibri" panose="020F0502020204030204" pitchFamily="34" charset="0"/>
                <a:cs typeface="Calibri" panose="020F0502020204030204" pitchFamily="34" charset="0"/>
                <a:sym typeface="Arial"/>
              </a:rPr>
              <a:t>17</a:t>
            </a:r>
            <a:r>
              <a:rPr kumimoji="0" lang="en-US" sz="4000" b="0" i="0" u="none" strike="noStrike" kern="0" cap="none" spc="0" normalizeH="0" baseline="0" noProof="0" smtClean="0">
                <a:ln>
                  <a:noFill/>
                </a:ln>
                <a:solidFill>
                  <a:schemeClr val="accent2">
                    <a:lumMod val="75000"/>
                  </a:schemeClr>
                </a:solidFill>
                <a:effectLst/>
                <a:uLnTx/>
                <a:uFillTx/>
                <a:latin typeface="Calibri" panose="020F0502020204030204" pitchFamily="34" charset="0"/>
                <a:cs typeface="Calibri" panose="020F0502020204030204" pitchFamily="34" charset="0"/>
                <a:sym typeface="Arial"/>
              </a:rPr>
              <a:t> </a:t>
            </a:r>
            <a:r>
              <a:rPr kumimoji="0" lang="en-US" sz="4000" b="0" i="0" u="none" strike="noStrike" kern="0" cap="none" spc="0" normalizeH="0" baseline="0" noProof="0" err="1">
                <a:ln>
                  <a:noFill/>
                </a:ln>
                <a:solidFill>
                  <a:schemeClr val="accent2">
                    <a:lumMod val="75000"/>
                  </a:schemeClr>
                </a:solidFill>
                <a:effectLst/>
                <a:uLnTx/>
                <a:uFillTx/>
                <a:latin typeface="Calibri" panose="020F0502020204030204" pitchFamily="34" charset="0"/>
                <a:cs typeface="Calibri" panose="020F0502020204030204" pitchFamily="34" charset="0"/>
                <a:sym typeface="Arial"/>
              </a:rPr>
              <a:t>tháng</a:t>
            </a:r>
            <a:r>
              <a:rPr kumimoji="0" lang="en-US" sz="4000" b="0" i="0" u="none" strike="noStrike" kern="0" cap="none" spc="0" normalizeH="0" baseline="0" noProof="0">
                <a:ln>
                  <a:noFill/>
                </a:ln>
                <a:solidFill>
                  <a:schemeClr val="accent2">
                    <a:lumMod val="75000"/>
                  </a:schemeClr>
                </a:solidFill>
                <a:effectLst/>
                <a:uLnTx/>
                <a:uFillTx/>
                <a:latin typeface="Calibri" panose="020F0502020204030204" pitchFamily="34" charset="0"/>
                <a:cs typeface="Calibri" panose="020F0502020204030204" pitchFamily="34" charset="0"/>
                <a:sym typeface="Arial"/>
              </a:rPr>
              <a:t> </a:t>
            </a:r>
            <a:r>
              <a:rPr lang="en-US" sz="4000" kern="0" smtClean="0">
                <a:solidFill>
                  <a:schemeClr val="accent2">
                    <a:lumMod val="75000"/>
                  </a:schemeClr>
                </a:solidFill>
                <a:latin typeface="Calibri" panose="020F0502020204030204" pitchFamily="34" charset="0"/>
                <a:cs typeface="Calibri" panose="020F0502020204030204" pitchFamily="34" charset="0"/>
                <a:sym typeface="Arial"/>
              </a:rPr>
              <a:t>4 </a:t>
            </a:r>
            <a:r>
              <a:rPr kumimoji="0" lang="en-US" sz="4000" b="0" i="0" u="none" strike="noStrike" kern="0" cap="none" spc="0" normalizeH="0" baseline="0" noProof="0" smtClean="0">
                <a:ln>
                  <a:noFill/>
                </a:ln>
                <a:solidFill>
                  <a:schemeClr val="accent2">
                    <a:lumMod val="75000"/>
                  </a:schemeClr>
                </a:solidFill>
                <a:effectLst/>
                <a:uLnTx/>
                <a:uFillTx/>
                <a:latin typeface="Calibri" panose="020F0502020204030204" pitchFamily="34" charset="0"/>
                <a:cs typeface="Calibri" panose="020F0502020204030204" pitchFamily="34" charset="0"/>
                <a:sym typeface="Arial"/>
              </a:rPr>
              <a:t>năm</a:t>
            </a:r>
            <a:r>
              <a:rPr kumimoji="0" lang="en-US" sz="4000" b="0" i="0" u="none" strike="noStrike" kern="0" cap="none" spc="0" normalizeH="0" noProof="0" smtClean="0">
                <a:ln>
                  <a:noFill/>
                </a:ln>
                <a:solidFill>
                  <a:schemeClr val="accent2">
                    <a:lumMod val="75000"/>
                  </a:schemeClr>
                </a:solidFill>
                <a:effectLst/>
                <a:uLnTx/>
                <a:uFillTx/>
                <a:latin typeface="Calibri" panose="020F0502020204030204" pitchFamily="34" charset="0"/>
                <a:cs typeface="Calibri" panose="020F0502020204030204" pitchFamily="34" charset="0"/>
                <a:sym typeface="Arial"/>
              </a:rPr>
              <a:t> 2025</a:t>
            </a:r>
            <a:endParaRPr kumimoji="0" lang="en-US" sz="4000" b="0" i="0" u="none" strike="noStrike" kern="0" cap="none" spc="0" normalizeH="0" baseline="0" noProof="0" dirty="0">
              <a:ln>
                <a:noFill/>
              </a:ln>
              <a:solidFill>
                <a:schemeClr val="accent2">
                  <a:lumMod val="75000"/>
                </a:schemeClr>
              </a:solidFill>
              <a:effectLst/>
              <a:uLnTx/>
              <a:uFillTx/>
              <a:latin typeface="Calibri" panose="020F0502020204030204" pitchFamily="34" charset="0"/>
              <a:cs typeface="Calibri" panose="020F0502020204030204" pitchFamily="34" charset="0"/>
              <a:sym typeface="Arial"/>
            </a:endParaRPr>
          </a:p>
        </p:txBody>
      </p:sp>
      <p:pic>
        <p:nvPicPr>
          <p:cNvPr id="2050" name="Picture 2">
            <a:extLst>
              <a:ext uri="{FF2B5EF4-FFF2-40B4-BE49-F238E27FC236}">
                <a16:creationId xmlns:a16="http://schemas.microsoft.com/office/drawing/2014/main" id="{EB9E9593-BAAE-E9C9-457A-2B4A6E25C3EE}"/>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rot="20206883">
            <a:off x="608063" y="88987"/>
            <a:ext cx="1578705" cy="157870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89496DCE-D059-0EA3-15E7-BFA2EE344A9D}"/>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rot="1118385">
            <a:off x="10017155" y="167346"/>
            <a:ext cx="1927977" cy="192797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BBB723E7-01DB-6494-455F-A1B9B826631E}"/>
              </a:ext>
            </a:extLst>
          </p:cNvPr>
          <p:cNvPicPr>
            <a:picLocks noChangeAspect="1"/>
          </p:cNvPicPr>
          <p:nvPr/>
        </p:nvPicPr>
        <p:blipFill>
          <a:blip r:embed="rId8"/>
          <a:stretch>
            <a:fillRect/>
          </a:stretch>
        </p:blipFill>
        <p:spPr>
          <a:xfrm>
            <a:off x="4720905" y="2057320"/>
            <a:ext cx="2700762" cy="1828959"/>
          </a:xfrm>
          <a:prstGeom prst="rect">
            <a:avLst/>
          </a:prstGeom>
        </p:spPr>
      </p:pic>
      <p:pic>
        <p:nvPicPr>
          <p:cNvPr id="15" name="Picture 14">
            <a:extLst>
              <a:ext uri="{FF2B5EF4-FFF2-40B4-BE49-F238E27FC236}">
                <a16:creationId xmlns:a16="http://schemas.microsoft.com/office/drawing/2014/main" id="{CFBC71CB-156E-978E-0104-D048D317F813}"/>
              </a:ext>
            </a:extLst>
          </p:cNvPr>
          <p:cNvPicPr>
            <a:picLocks noChangeAspect="1"/>
          </p:cNvPicPr>
          <p:nvPr/>
        </p:nvPicPr>
        <p:blipFill>
          <a:blip r:embed="rId9"/>
          <a:stretch>
            <a:fillRect/>
          </a:stretch>
        </p:blipFill>
        <p:spPr>
          <a:xfrm>
            <a:off x="1312025" y="3347864"/>
            <a:ext cx="9839797" cy="1719221"/>
          </a:xfrm>
          <a:prstGeom prst="rect">
            <a:avLst/>
          </a:prstGeom>
        </p:spPr>
      </p:pic>
    </p:spTree>
    <p:extLst>
      <p:ext uri="{BB962C8B-B14F-4D97-AF65-F5344CB8AC3E}">
        <p14:creationId xmlns:p14="http://schemas.microsoft.com/office/powerpoint/2010/main" val="25561784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par>
                          <p:cTn id="7" fill="hold">
                            <p:stCondLst>
                              <p:cond delay="0"/>
                            </p:stCondLst>
                            <p:childTnLst>
                              <p:par>
                                <p:cTn id="8" presetID="37"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900" decel="100000" fill="hold"/>
                                        <p:tgtEl>
                                          <p:spTgt spid="5"/>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4D5A6DA-063D-E263-0B53-9E00564EED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49992309-89B2-E78F-93A9-24ABD49D3532}"/>
              </a:ext>
            </a:extLst>
          </p:cNvPr>
          <p:cNvPicPr>
            <a:picLocks noChangeAspect="1"/>
          </p:cNvPicPr>
          <p:nvPr/>
        </p:nvPicPr>
        <p:blipFill rotWithShape="1">
          <a:blip r:embed="rId3">
            <a:extLst>
              <a:ext uri="{28A0092B-C50C-407E-A947-70E740481C1C}">
                <a14:useLocalDpi xmlns:a14="http://schemas.microsoft.com/office/drawing/2010/main" val="0"/>
              </a:ext>
            </a:extLst>
          </a:blip>
          <a:srcRect l="3071" t="5448" r="66929" b="49462"/>
          <a:stretch/>
        </p:blipFill>
        <p:spPr>
          <a:xfrm>
            <a:off x="7351271" y="1751299"/>
            <a:ext cx="5395373" cy="4911059"/>
          </a:xfrm>
          <a:prstGeom prst="rect">
            <a:avLst/>
          </a:prstGeom>
        </p:spPr>
      </p:pic>
      <p:pic>
        <p:nvPicPr>
          <p:cNvPr id="10" name="Picture 9">
            <a:extLst>
              <a:ext uri="{FF2B5EF4-FFF2-40B4-BE49-F238E27FC236}">
                <a16:creationId xmlns:a16="http://schemas.microsoft.com/office/drawing/2014/main" id="{B47305B9-559D-C96D-1E05-F092794A2210}"/>
              </a:ext>
            </a:extLst>
          </p:cNvPr>
          <p:cNvPicPr>
            <a:picLocks noChangeAspect="1"/>
          </p:cNvPicPr>
          <p:nvPr/>
        </p:nvPicPr>
        <p:blipFill>
          <a:blip r:embed="rId4"/>
          <a:stretch>
            <a:fillRect/>
          </a:stretch>
        </p:blipFill>
        <p:spPr>
          <a:xfrm>
            <a:off x="477519" y="195642"/>
            <a:ext cx="7144329" cy="6426076"/>
          </a:xfrm>
          <a:prstGeom prst="rect">
            <a:avLst/>
          </a:prstGeom>
        </p:spPr>
      </p:pic>
      <p:pic>
        <p:nvPicPr>
          <p:cNvPr id="6" name="Picture 5" descr="A red and green text on a black background&#10;&#10;Description automatically generated">
            <a:extLst>
              <a:ext uri="{FF2B5EF4-FFF2-40B4-BE49-F238E27FC236}">
                <a16:creationId xmlns:a16="http://schemas.microsoft.com/office/drawing/2014/main" id="{AAED17FE-CA0F-2030-4425-B360CAA8E3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7459" y="2720739"/>
            <a:ext cx="5523876" cy="4137261"/>
          </a:xfrm>
          <a:prstGeom prst="rect">
            <a:avLst/>
          </a:prstGeom>
        </p:spPr>
      </p:pic>
      <p:pic>
        <p:nvPicPr>
          <p:cNvPr id="8" name="Picture 7" descr="A round pink circle with white text and a black background&#10;&#10;Description automatically generated">
            <a:extLst>
              <a:ext uri="{FF2B5EF4-FFF2-40B4-BE49-F238E27FC236}">
                <a16:creationId xmlns:a16="http://schemas.microsoft.com/office/drawing/2014/main" id="{818C137B-42A2-B14F-F4BC-D09C4461CE3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10559" y="0"/>
            <a:ext cx="1526987" cy="1526987"/>
          </a:xfrm>
          <a:prstGeom prst="rect">
            <a:avLst/>
          </a:prstGeom>
        </p:spPr>
      </p:pic>
    </p:spTree>
    <p:extLst>
      <p:ext uri="{BB962C8B-B14F-4D97-AF65-F5344CB8AC3E}">
        <p14:creationId xmlns:p14="http://schemas.microsoft.com/office/powerpoint/2010/main" val="12720170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14:presetBounceEnd="6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60000">
                                          <p:cBhvr additive="base">
                                            <p:cTn id="7" dur="1000" fill="hold"/>
                                            <p:tgtEl>
                                              <p:spTgt spid="7"/>
                                            </p:tgtEl>
                                            <p:attrNameLst>
                                              <p:attrName>ppt_x</p:attrName>
                                            </p:attrNameLst>
                                          </p:cBhvr>
                                          <p:tavLst>
                                            <p:tav tm="0">
                                              <p:val>
                                                <p:strVal val="1+#ppt_w/2"/>
                                              </p:val>
                                            </p:tav>
                                            <p:tav tm="100000">
                                              <p:val>
                                                <p:strVal val="#ppt_x"/>
                                              </p:val>
                                            </p:tav>
                                          </p:tavLst>
                                        </p:anim>
                                        <p:anim calcmode="lin" valueType="num" p14:bounceEnd="60000">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BAF8E35-5F6F-5665-40ED-F7063D48600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41BF4EA1-380E-A7ED-8785-C58D845B0BAB}"/>
              </a:ext>
            </a:extLst>
          </p:cNvPr>
          <p:cNvSpPr/>
          <p:nvPr/>
        </p:nvSpPr>
        <p:spPr>
          <a:xfrm>
            <a:off x="128016" y="182880"/>
            <a:ext cx="11887200" cy="632764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Picture 3">
            <a:extLst>
              <a:ext uri="{FF2B5EF4-FFF2-40B4-BE49-F238E27FC236}">
                <a16:creationId xmlns:a16="http://schemas.microsoft.com/office/drawing/2014/main" id="{31AA5768-A9A9-169F-8A61-056EEE3A3DA3}"/>
              </a:ext>
            </a:extLst>
          </p:cNvPr>
          <p:cNvPicPr>
            <a:picLocks noChangeAspect="1"/>
          </p:cNvPicPr>
          <p:nvPr/>
        </p:nvPicPr>
        <p:blipFill>
          <a:blip r:embed="rId4"/>
          <a:stretch>
            <a:fillRect/>
          </a:stretch>
        </p:blipFill>
        <p:spPr>
          <a:xfrm>
            <a:off x="0" y="0"/>
            <a:ext cx="12198012" cy="6858000"/>
          </a:xfrm>
          <a:prstGeom prst="rect">
            <a:avLst/>
          </a:prstGeom>
        </p:spPr>
      </p:pic>
    </p:spTree>
    <p:extLst>
      <p:ext uri="{BB962C8B-B14F-4D97-AF65-F5344CB8AC3E}">
        <p14:creationId xmlns:p14="http://schemas.microsoft.com/office/powerpoint/2010/main" val="2433787857"/>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9354B254-CB58-480D-B068-B0557B8B58B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323"/>
          <a:stretch/>
        </p:blipFill>
        <p:spPr bwMode="auto">
          <a:xfrm>
            <a:off x="0" y="2"/>
            <a:ext cx="12192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Rounded Corners 2">
            <a:extLst>
              <a:ext uri="{FF2B5EF4-FFF2-40B4-BE49-F238E27FC236}">
                <a16:creationId xmlns:a16="http://schemas.microsoft.com/office/drawing/2014/main" id="{DD3658AE-FE15-4D89-8D64-A0F6FAB36657}"/>
              </a:ext>
            </a:extLst>
          </p:cNvPr>
          <p:cNvSpPr/>
          <p:nvPr/>
        </p:nvSpPr>
        <p:spPr>
          <a:xfrm>
            <a:off x="128649" y="164892"/>
            <a:ext cx="11825845" cy="64907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4" name="Picture 3">
            <a:extLst>
              <a:ext uri="{FF2B5EF4-FFF2-40B4-BE49-F238E27FC236}">
                <a16:creationId xmlns:a16="http://schemas.microsoft.com/office/drawing/2014/main" id="{42E6BBD3-948D-E603-1EA3-C4A6A396ED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504950" y="1011235"/>
            <a:ext cx="6035950" cy="6035950"/>
          </a:xfrm>
          <a:prstGeom prst="rect">
            <a:avLst/>
          </a:prstGeom>
        </p:spPr>
      </p:pic>
      <p:sp>
        <p:nvSpPr>
          <p:cNvPr id="6" name="Speech Bubble: Rectangle with Corners Rounded 5">
            <a:extLst>
              <a:ext uri="{FF2B5EF4-FFF2-40B4-BE49-F238E27FC236}">
                <a16:creationId xmlns:a16="http://schemas.microsoft.com/office/drawing/2014/main" id="{752987AD-8354-9C42-1D30-F9FEF9259C71}"/>
              </a:ext>
            </a:extLst>
          </p:cNvPr>
          <p:cNvSpPr/>
          <p:nvPr/>
        </p:nvSpPr>
        <p:spPr>
          <a:xfrm>
            <a:off x="3339141" y="552450"/>
            <a:ext cx="8165287" cy="2024517"/>
          </a:xfrm>
          <a:prstGeom prst="wedgeRoundRectCallout">
            <a:avLst>
              <a:gd name="adj1" fmla="val -64717"/>
              <a:gd name="adj2" fmla="val 44622"/>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400" b="1">
                <a:solidFill>
                  <a:srgbClr val="7030A0"/>
                </a:solidFill>
                <a:ea typeface="Calibri" panose="020F0502020204030204" pitchFamily="34" charset="0"/>
              </a:rPr>
              <a:t>Rô bốt từng làm trọng tài trong bao nhiêu trận bóng đá của lớp?</a:t>
            </a:r>
            <a:endParaRPr kumimoji="0" lang="en-US" sz="4400" b="1" i="0" u="none" strike="noStrike" kern="1200" cap="none" spc="0" normalizeH="0" baseline="0" noProof="0" dirty="0">
              <a:ln>
                <a:noFill/>
              </a:ln>
              <a:solidFill>
                <a:srgbClr val="7030A0"/>
              </a:solidFill>
              <a:effectLst/>
              <a:uLnTx/>
              <a:uFillTx/>
              <a:latin typeface="Calibri" panose="020F0502020204030204"/>
            </a:endParaRPr>
          </a:p>
        </p:txBody>
      </p:sp>
      <p:sp>
        <p:nvSpPr>
          <p:cNvPr id="8" name="Speech Bubble: Rectangle with Corners Rounded 7">
            <a:extLst>
              <a:ext uri="{FF2B5EF4-FFF2-40B4-BE49-F238E27FC236}">
                <a16:creationId xmlns:a16="http://schemas.microsoft.com/office/drawing/2014/main" id="{119F06E7-2AFF-4519-1D7C-DD2DFE1DA558}"/>
              </a:ext>
            </a:extLst>
          </p:cNvPr>
          <p:cNvSpPr/>
          <p:nvPr/>
        </p:nvSpPr>
        <p:spPr>
          <a:xfrm>
            <a:off x="3132083" y="3391787"/>
            <a:ext cx="8638159" cy="2597774"/>
          </a:xfrm>
          <a:prstGeom prst="wedgeRoundRectCallout">
            <a:avLst>
              <a:gd name="adj1" fmla="val -49174"/>
              <a:gd name="adj2" fmla="val 25445"/>
              <a:gd name="adj3" fmla="val 16667"/>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800" b="1" dirty="0" err="1">
                <a:solidFill>
                  <a:srgbClr val="FF0000"/>
                </a:solidFill>
                <a:latin typeface="Calibri" panose="020F0502020204030204" pitchFamily="34" charset="0"/>
                <a:ea typeface="Calibri" panose="020F0502020204030204" pitchFamily="34" charset="0"/>
                <a:cs typeface="Calibri" panose="020F0502020204030204" pitchFamily="34" charset="0"/>
              </a:rPr>
              <a:t>Rô-bốt</a:t>
            </a:r>
            <a:r>
              <a:rPr lang="en-US" sz="4800" b="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vi-VN" sz="4800" b="1" dirty="0">
                <a:solidFill>
                  <a:srgbClr val="FF0000"/>
                </a:solidFill>
                <a:latin typeface="Calibri" panose="020F0502020204030204" pitchFamily="34" charset="0"/>
                <a:ea typeface="Calibri" panose="020F0502020204030204" pitchFamily="34" charset="0"/>
                <a:cs typeface="Calibri" panose="020F0502020204030204" pitchFamily="34" charset="0"/>
              </a:rPr>
              <a:t>làm trọng tài 20 trận bóng đá của lớp.</a:t>
            </a:r>
            <a:endParaRPr kumimoji="0" lang="en-US" sz="4800" b="1" i="0" u="none" strike="noStrike" kern="1200" cap="none" spc="0" normalizeH="0" baseline="0" noProof="0" dirty="0">
              <a:ln>
                <a:noFill/>
              </a:ln>
              <a:solidFill>
                <a:srgbClr val="7030A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697204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9354B254-CB58-480D-B068-B0557B8B58B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323"/>
          <a:stretch/>
        </p:blipFill>
        <p:spPr bwMode="auto">
          <a:xfrm>
            <a:off x="0" y="2"/>
            <a:ext cx="12192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Rounded Corners 2">
            <a:extLst>
              <a:ext uri="{FF2B5EF4-FFF2-40B4-BE49-F238E27FC236}">
                <a16:creationId xmlns:a16="http://schemas.microsoft.com/office/drawing/2014/main" id="{DD3658AE-FE15-4D89-8D64-A0F6FAB36657}"/>
              </a:ext>
            </a:extLst>
          </p:cNvPr>
          <p:cNvSpPr/>
          <p:nvPr/>
        </p:nvSpPr>
        <p:spPr>
          <a:xfrm>
            <a:off x="128649" y="164892"/>
            <a:ext cx="11825845" cy="64907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4" name="Picture 3">
            <a:extLst>
              <a:ext uri="{FF2B5EF4-FFF2-40B4-BE49-F238E27FC236}">
                <a16:creationId xmlns:a16="http://schemas.microsoft.com/office/drawing/2014/main" id="{42E6BBD3-948D-E603-1EA3-C4A6A396ED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504950" y="1011235"/>
            <a:ext cx="6035950" cy="6035950"/>
          </a:xfrm>
          <a:prstGeom prst="rect">
            <a:avLst/>
          </a:prstGeom>
        </p:spPr>
      </p:pic>
      <p:sp>
        <p:nvSpPr>
          <p:cNvPr id="6" name="Speech Bubble: Rectangle with Corners Rounded 5">
            <a:extLst>
              <a:ext uri="{FF2B5EF4-FFF2-40B4-BE49-F238E27FC236}">
                <a16:creationId xmlns:a16="http://schemas.microsoft.com/office/drawing/2014/main" id="{752987AD-8354-9C42-1D30-F9FEF9259C71}"/>
              </a:ext>
            </a:extLst>
          </p:cNvPr>
          <p:cNvSpPr/>
          <p:nvPr/>
        </p:nvSpPr>
        <p:spPr>
          <a:xfrm>
            <a:off x="3339141" y="552450"/>
            <a:ext cx="8165287" cy="2024517"/>
          </a:xfrm>
          <a:prstGeom prst="wedgeRoundRectCallout">
            <a:avLst>
              <a:gd name="adj1" fmla="val -64717"/>
              <a:gd name="adj2" fmla="val 44622"/>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4400" b="1">
                <a:solidFill>
                  <a:srgbClr val="7030A0"/>
                </a:solidFill>
                <a:latin typeface="Calibri" panose="020F0502020204030204"/>
                <a:ea typeface="Calibri" panose="020F0502020204030204" pitchFamily="34" charset="0"/>
              </a:rPr>
              <a:t>Để xác định đội nào giao bóng trước rô bốt đã làm gì?</a:t>
            </a:r>
            <a:endParaRPr kumimoji="0" lang="en-US" sz="4400" b="1"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sp>
        <p:nvSpPr>
          <p:cNvPr id="8" name="Speech Bubble: Rectangle with Corners Rounded 7">
            <a:extLst>
              <a:ext uri="{FF2B5EF4-FFF2-40B4-BE49-F238E27FC236}">
                <a16:creationId xmlns:a16="http://schemas.microsoft.com/office/drawing/2014/main" id="{119F06E7-2AFF-4519-1D7C-DD2DFE1DA558}"/>
              </a:ext>
            </a:extLst>
          </p:cNvPr>
          <p:cNvSpPr/>
          <p:nvPr/>
        </p:nvSpPr>
        <p:spPr>
          <a:xfrm>
            <a:off x="3132083" y="3391787"/>
            <a:ext cx="8638159" cy="2341748"/>
          </a:xfrm>
          <a:prstGeom prst="wedgeRoundRectCallout">
            <a:avLst>
              <a:gd name="adj1" fmla="val -49174"/>
              <a:gd name="adj2" fmla="val 25445"/>
              <a:gd name="adj3" fmla="val 16667"/>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0" lang="en-US" sz="4800" b="1" i="0" u="none" strike="noStrike" kern="1200" cap="none" spc="0" normalizeH="0" baseline="0" noProof="0" dirty="0" err="1">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Rô-bốt</a:t>
            </a:r>
            <a:r>
              <a:rPr kumimoji="0" lang="en-US" sz="48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 </a:t>
            </a:r>
            <a:r>
              <a:rPr lang="en-US" sz="4800" b="1" noProof="0" dirty="0">
                <a:solidFill>
                  <a:srgbClr val="FF0000"/>
                </a:solidFill>
                <a:latin typeface="Calibri" panose="020F0502020204030204" pitchFamily="34" charset="0"/>
                <a:ea typeface="Calibri" panose="020F0502020204030204" pitchFamily="34" charset="0"/>
                <a:cs typeface="Calibri" panose="020F0502020204030204" pitchFamily="34" charset="0"/>
              </a:rPr>
              <a:t>t</a:t>
            </a:r>
            <a:r>
              <a:rPr lang="vi-VN" sz="4800" b="1" dirty="0">
                <a:solidFill>
                  <a:srgbClr val="FF0000"/>
                </a:solidFill>
                <a:latin typeface="Calibri" panose="020F0502020204030204" pitchFamily="34" charset="0"/>
                <a:ea typeface="Calibri" panose="020F0502020204030204" pitchFamily="34" charset="0"/>
                <a:cs typeface="Calibri" panose="020F0502020204030204" pitchFamily="34" charset="0"/>
              </a:rPr>
              <a:t>ung đồng xu để xác định đội giao bóng trước.</a:t>
            </a:r>
            <a:endParaRPr kumimoji="0" lang="en-US" sz="48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9166876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9Slide.vn</Template>
  <TotalTime>2497</TotalTime>
  <Words>878</Words>
  <Application>Microsoft Office PowerPoint</Application>
  <PresentationFormat>Widescreen</PresentationFormat>
  <Paragraphs>96</Paragraphs>
  <Slides>21</Slides>
  <Notes>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21</vt:i4>
      </vt:variant>
    </vt:vector>
  </HeadingPairs>
  <TitlesOfParts>
    <vt:vector size="32" baseType="lpstr">
      <vt:lpstr>Aptos</vt:lpstr>
      <vt:lpstr>Aptos Display</vt:lpstr>
      <vt:lpstr>Arial</vt:lpstr>
      <vt:lpstr>Calibri</vt:lpstr>
      <vt:lpstr>Calibri Light</vt:lpstr>
      <vt:lpstr>Cambria</vt:lpstr>
      <vt:lpstr>Cambria Math</vt:lpstr>
      <vt:lpstr>LNTH-Hoa Nho LNTH</vt:lpstr>
      <vt:lpstr>LNTH-LuoLuoNotangYuanTi 1</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 Thao - 0972115126</dc:creator>
  <dc:description>9Slide.vn</dc:description>
  <cp:lastModifiedBy>STAR</cp:lastModifiedBy>
  <cp:revision>38</cp:revision>
  <dcterms:created xsi:type="dcterms:W3CDTF">2022-12-22T20:22:00Z</dcterms:created>
  <dcterms:modified xsi:type="dcterms:W3CDTF">2025-05-12T03:42:03Z</dcterms:modified>
  <cp:category>9Slide.vn</cp:category>
</cp:coreProperties>
</file>