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2"/>
  </p:notesMasterIdLst>
  <p:sldIdLst>
    <p:sldId id="259" r:id="rId5"/>
    <p:sldId id="424" r:id="rId6"/>
    <p:sldId id="425" r:id="rId7"/>
    <p:sldId id="280" r:id="rId8"/>
    <p:sldId id="281" r:id="rId9"/>
    <p:sldId id="257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76" r:id="rId19"/>
    <p:sldId id="356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C987-9925-8D24-0B9F-C9654D99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5E2B-A7F0-C0C1-9BED-9C33539CC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0455-0C56-21A9-0F58-000D360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0585-15D9-3C4F-1428-EA899515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01DE-FA28-DDF8-C2E7-7C88B6C8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59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4391-EECF-2F5F-31FE-CF150B3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785F-3A00-5227-4D38-32D17689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4D9E7-B9F8-5BB3-4EAE-09B1A78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7EC9-D83E-EE7F-3F9A-AC777967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A592-E658-A349-8635-E6B7235B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BCFD-2423-B9C4-46A3-2D455D6A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CDA7-E858-A6D5-4810-D611E00B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F63BC-E242-1DAD-6ADE-E048756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B7E5A-679D-D368-1C16-C590B53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E194B-A74A-BE7D-FB78-F976C79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6461-A6C9-A48F-5E1D-A876D152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3046-2932-C55A-4BEB-C477689B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1F56F-FF7C-0B5D-E249-3A5EE4B1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8C9CF-9E7D-46E9-2212-791573BD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7B88F-3CF8-DD8E-A26F-2D7B8E80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A24F3-FB26-08AB-7AAC-DD1A8BB1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1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B768-D902-17A5-79B5-2F68DA5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C20E-36F6-FC71-8FD6-1AA4D9742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ED368-47B8-9F82-212E-85E46C637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E6B7A-BF17-67CE-56AB-80A37315F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08C0E-7EDA-BE9B-C596-6ED724D42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31107-DF16-8796-92B7-BC138297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1967C-A532-EF90-3B80-980C3264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DC8E1-49BF-E3E2-3DB9-0FFD9905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B3C4-496D-778D-A911-5F71035C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B499C-5EA4-86FB-A3EE-60894F0A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05284-F803-2F7E-8A7F-B24D3F75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F3B96-0C85-867C-DFB1-2C05C14A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1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1C1EE-70AB-C4C2-070C-D4A827C2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8FA74-A7EB-F3C9-91E2-F2780CF3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A091-0973-7904-715A-2459818B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EBFC-C116-76AC-663D-2FDF93B0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712E-9B22-783F-8537-7FAAF27E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F4E2D-5E65-8FC8-F6FD-2A544142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3923C-36AD-3F1C-F13F-CE42AEED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72AFE-8E27-1A4D-9AEE-D1D6F62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43ADF-DD4B-9041-5669-95F440E5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3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DDE7-2E1C-E3DF-79BF-124BE7AC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746B5-2B8B-3247-0C76-BF93D871F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456-ADE1-184C-EB63-AE81AD8E9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A55F5-01E4-EDD2-B761-F95E52FF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4AFC7-6656-EDB9-A829-9DB007F6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E8E73-574C-0DA3-ECFF-BE885312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7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1220-034A-E471-7B51-1E97B393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F0A66-5B24-D682-14F9-2660B3059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1ABC6-04D1-2DE6-7F31-8FE1D755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C75D-0C0C-ADE3-A7BA-ACDCD097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EFEDD-5443-8321-61F1-AABEAC6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3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FBE33-9749-45C4-49F9-C8AAC8422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53D49-5157-7114-2EAD-0B99F7DA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D06A-C2BD-BA47-C4CE-10E89060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EEA2-29FF-74B0-1E99-B0726929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72DC-AD9B-0B94-D96B-F6C3255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5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CC72B5-5E37-3EDB-C94E-5B9C22EA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62412-31FD-AA06-F62D-6A09DDA28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5A96-9402-BEF0-233F-C0F4BCCB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D99C-8FB5-4D9C-9C9F-3055A26902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FC74-2C02-62FF-B27C-ACE4B5116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3503-0919-50BA-FBA3-E136271C3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36CA9D9C-DC50-4F3A-9FB4-3D7654D70E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 cstate="hq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38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gif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9.svg"/><Relationship Id="rId1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51.png"/><Relationship Id="rId17" Type="http://schemas.openxmlformats.org/officeDocument/2006/relationships/image" Target="../media/image76.svg"/><Relationship Id="rId2" Type="http://schemas.openxmlformats.org/officeDocument/2006/relationships/image" Target="../media/image3.png"/><Relationship Id="rId16" Type="http://schemas.openxmlformats.org/officeDocument/2006/relationships/image" Target="../media/image52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6.svg"/><Relationship Id="rId18" Type="http://schemas.openxmlformats.org/officeDocument/2006/relationships/image" Target="../media/image3.png"/><Relationship Id="rId26" Type="http://schemas.openxmlformats.org/officeDocument/2006/relationships/image" Target="../media/image24.png"/><Relationship Id="rId3" Type="http://schemas.openxmlformats.org/officeDocument/2006/relationships/image" Target="../media/image27.svg"/><Relationship Id="rId21" Type="http://schemas.openxmlformats.org/officeDocument/2006/relationships/image" Target="../media/image41.svg"/><Relationship Id="rId7" Type="http://schemas.openxmlformats.org/officeDocument/2006/relationships/image" Target="../media/image30.svg"/><Relationship Id="rId12" Type="http://schemas.openxmlformats.org/officeDocument/2006/relationships/image" Target="../media/image22.png"/><Relationship Id="rId17" Type="http://schemas.openxmlformats.org/officeDocument/2006/relationships/image" Target="../media/image39.svg"/><Relationship Id="rId25" Type="http://schemas.openxmlformats.org/officeDocument/2006/relationships/image" Target="../media/image43.svg"/><Relationship Id="rId2" Type="http://schemas.openxmlformats.org/officeDocument/2006/relationships/image" Target="../media/image18.png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4.svg"/><Relationship Id="rId24" Type="http://schemas.openxmlformats.org/officeDocument/2006/relationships/image" Target="../media/image6.png"/><Relationship Id="rId5" Type="http://schemas.openxmlformats.org/officeDocument/2006/relationships/image" Target="../media/image29.svg"/><Relationship Id="rId15" Type="http://schemas.openxmlformats.org/officeDocument/2006/relationships/image" Target="../media/image38.svg"/><Relationship Id="rId23" Type="http://schemas.openxmlformats.org/officeDocument/2006/relationships/image" Target="../media/image42.svg"/><Relationship Id="rId28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40.svg"/><Relationship Id="rId4" Type="http://schemas.openxmlformats.org/officeDocument/2006/relationships/image" Target="../media/image19.png"/><Relationship Id="rId9" Type="http://schemas.openxmlformats.org/officeDocument/2006/relationships/image" Target="../media/image32.svg"/><Relationship Id="rId14" Type="http://schemas.openxmlformats.org/officeDocument/2006/relationships/image" Target="../media/image23.png"/><Relationship Id="rId22" Type="http://schemas.openxmlformats.org/officeDocument/2006/relationships/image" Target="../media/image5.png"/><Relationship Id="rId27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28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1F5AF-6456-8DAF-8B23-929FF506E5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467" y="1228153"/>
            <a:ext cx="5285690" cy="4401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2321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43083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791361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4336969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l nước mơ, Mi làm được 1,7 l 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lít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327-76B6-1CEE-BFA9-9081858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A535-FBE6-5286-3B07-BD1497C4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0DDA7AD-7083-A28B-0D9F-6D0D0432AC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5E92589-2769-133E-7148-DB6786CD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9" y="308076"/>
            <a:ext cx="4528577" cy="45285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C3DFF06-F36C-2ABF-19BA-D2F81DFAC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97" y="3251507"/>
            <a:ext cx="3304406" cy="363827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C92A3733-E6B1-8A10-A3CE-4943A134C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986" y="916233"/>
            <a:ext cx="3475619" cy="3886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97B57-54D1-9885-4E74-66BC7A63FF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670" y="205334"/>
            <a:ext cx="10081846" cy="1421798"/>
          </a:xfrm>
          <a:prstGeom prst="rect">
            <a:avLst/>
          </a:prstGeom>
        </p:spPr>
      </p:pic>
      <p:sp>
        <p:nvSpPr>
          <p:cNvPr id="7" name="Arrow: Right 6">
            <a:hlinkClick r:id="rId10" action="ppaction://hlinksldjump"/>
            <a:extLst>
              <a:ext uri="{FF2B5EF4-FFF2-40B4-BE49-F238E27FC236}">
                <a16:creationId xmlns:a16="http://schemas.microsoft.com/office/drawing/2014/main" id="{C6C1AFBE-218A-9F54-CC2B-9B7DF636C6B8}"/>
              </a:ext>
            </a:extLst>
          </p:cNvPr>
          <p:cNvSpPr/>
          <p:nvPr/>
        </p:nvSpPr>
        <p:spPr>
          <a:xfrm>
            <a:off x="10843491" y="6022109"/>
            <a:ext cx="821114" cy="748146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B327B-3FD6-0782-4DE8-00299320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5E86A3-5335-CFDB-7F6A-FAA02FE6DAC0}"/>
              </a:ext>
            </a:extLst>
          </p:cNvPr>
          <p:cNvGrpSpPr/>
          <p:nvPr/>
        </p:nvGrpSpPr>
        <p:grpSpPr>
          <a:xfrm>
            <a:off x="1558563" y="765018"/>
            <a:ext cx="9074237" cy="1547798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32A4C-554F-8423-CFBD-E7FEAA605B0F}"/>
                </a:ext>
              </a:extLst>
            </p:cNvPr>
            <p:cNvSpPr txBox="1"/>
            <p:nvPr/>
          </p:nvSpPr>
          <p:spPr>
            <a:xfrm>
              <a:off x="435239" y="154341"/>
              <a:ext cx="13622080" cy="1567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2,46 + 3,32 = ?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4D7815-B250-3911-69AE-62D4A55CAF60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88E232-9ADB-FB58-81C0-F14BC9A35677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5,78</a:t>
              </a:r>
            </a:p>
          </p:txBody>
        </p:sp>
      </p:grpSp>
      <p:pic>
        <p:nvPicPr>
          <p:cNvPr id="31" name="Picture 30">
            <a:hlinkClick r:id="rId4" action="ppaction://hlinksldjump"/>
            <a:extLst>
              <a:ext uri="{FF2B5EF4-FFF2-40B4-BE49-F238E27FC236}">
                <a16:creationId xmlns:a16="http://schemas.microsoft.com/office/drawing/2014/main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82" y="35965"/>
            <a:ext cx="2340131" cy="23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A28C-64C0-059E-3464-A8C481A0A2D4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FC56B7-C1C2-4698-C71F-965CD88242D8}"/>
                </a:ext>
              </a:extLst>
            </p:cNvPr>
            <p:cNvSpPr txBox="1"/>
            <p:nvPr/>
          </p:nvSpPr>
          <p:spPr>
            <a:xfrm>
              <a:off x="433959" y="182293"/>
              <a:ext cx="13622080" cy="1447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7,91 + 6,8 = ?</a:t>
              </a:r>
              <a:endParaRPr kumimoji="0" lang="en-US" altLang="en-US" sz="66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:a16="http://schemas.microsoft.com/office/drawing/2014/main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299" y="12194"/>
            <a:ext cx="2353260" cy="25910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5E20BE-1B1A-BC45-6F34-7812B2E163FA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825520-FE0B-7946-000A-1257AB4C83F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B97C88-7928-C7BB-0F31-F8EF3489A582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14,71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7BF833-8A77-420D-8F1D-4BF9F61E359D}"/>
              </a:ext>
            </a:extLst>
          </p:cNvPr>
          <p:cNvGrpSpPr/>
          <p:nvPr/>
        </p:nvGrpSpPr>
        <p:grpSpPr>
          <a:xfrm>
            <a:off x="1662566" y="609542"/>
            <a:ext cx="9732821" cy="1831210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0D12FE-568C-C6C9-2AB3-C57A43898413}"/>
                </a:ext>
              </a:extLst>
            </p:cNvPr>
            <p:cNvSpPr txBox="1"/>
            <p:nvPr/>
          </p:nvSpPr>
          <p:spPr>
            <a:xfrm>
              <a:off x="431906" y="114125"/>
              <a:ext cx="13356580" cy="1005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22,67 + 5,287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0" y="294195"/>
            <a:ext cx="1876329" cy="209816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4E7D0B5-C49F-3CB9-1C62-B93F5E0CA602}"/>
              </a:ext>
            </a:extLst>
          </p:cNvPr>
          <p:cNvGrpSpPr/>
          <p:nvPr/>
        </p:nvGrpSpPr>
        <p:grpSpPr>
          <a:xfrm>
            <a:off x="4497026" y="35278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E8F59D4-4B22-4FCD-729F-92FA76817C9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7DAF35-301A-2FEE-E105-D504216E5533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27,957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224078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219825" y="23050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706880" y="512064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440</Words>
  <Application>Microsoft Office PowerPoint</Application>
  <PresentationFormat>Widescreen</PresentationFormat>
  <Paragraphs>111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Bold</vt:lpstr>
      <vt:lpstr>Times New Roman</vt:lpstr>
      <vt:lpstr>UTM Seagull</vt:lpstr>
      <vt:lpstr>字魂37号-波纹乖乖体</vt:lpstr>
      <vt:lpstr>1_Office Theme</vt:lpstr>
      <vt:lpstr>3_Office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STAR</cp:lastModifiedBy>
  <cp:revision>31</cp:revision>
  <dcterms:created xsi:type="dcterms:W3CDTF">2024-08-04T01:50:14Z</dcterms:created>
  <dcterms:modified xsi:type="dcterms:W3CDTF">2025-05-12T03:45:47Z</dcterms:modified>
</cp:coreProperties>
</file>