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264" r:id="rId3"/>
    <p:sldId id="265" r:id="rId4"/>
    <p:sldId id="266" r:id="rId5"/>
    <p:sldId id="267" r:id="rId6"/>
    <p:sldId id="268" r:id="rId7"/>
    <p:sldId id="292" r:id="rId8"/>
    <p:sldId id="321" r:id="rId9"/>
    <p:sldId id="339" r:id="rId10"/>
    <p:sldId id="296" r:id="rId11"/>
    <p:sldId id="320" r:id="rId12"/>
    <p:sldId id="324" r:id="rId13"/>
    <p:sldId id="325" r:id="rId14"/>
    <p:sldId id="340" r:id="rId15"/>
    <p:sldId id="341" r:id="rId16"/>
    <p:sldId id="342" r:id="rId17"/>
    <p:sldId id="343" r:id="rId18"/>
    <p:sldId id="344" r:id="rId19"/>
    <p:sldId id="345" r:id="rId20"/>
    <p:sldId id="263" r:id="rId21"/>
    <p:sldId id="327" r:id="rId22"/>
    <p:sldId id="329" r:id="rId23"/>
    <p:sldId id="346" r:id="rId24"/>
    <p:sldId id="330" r:id="rId25"/>
    <p:sldId id="332" r:id="rId26"/>
    <p:sldId id="259" r:id="rId27"/>
    <p:sldId id="294" r:id="rId28"/>
    <p:sldId id="347" r:id="rId29"/>
    <p:sldId id="273"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4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CFEB5-E131-4C0E-99A6-CBBB766CA6B3}"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47B20-05FC-4F6A-9F86-5BEB7C1D06A5}" type="slidenum">
              <a:rPr lang="en-US" smtClean="0"/>
              <a:t>‹#›</a:t>
            </a:fld>
            <a:endParaRPr lang="en-US"/>
          </a:p>
        </p:txBody>
      </p:sp>
    </p:spTree>
    <p:extLst>
      <p:ext uri="{BB962C8B-B14F-4D97-AF65-F5344CB8AC3E}">
        <p14:creationId xmlns:p14="http://schemas.microsoft.com/office/powerpoint/2010/main" val="31507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48EB-6474-44F7-B9CD-495F8D2993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EFADB-2568-4557-AEA9-937CE86C54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76CB1-91CD-4205-B41E-D1C9B3D3BE95}"/>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47141811-993F-45B5-87B2-809AC6CF9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18032-A3E2-4F63-9857-69D5CB71AD66}"/>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6808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BD7C-E76B-42EA-92F8-24789C55C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F133B-12AF-459E-8856-7D5F6619B2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02ADD-5545-48B3-B517-79BF5BFADED2}"/>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88DB0355-8E4C-4534-892C-0BCF81BCB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2D5E4-9726-4D55-8B21-C1D0BCBC0038}"/>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330967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D09E1-B0B5-41DE-95C2-1B95D7A880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56F46-618C-4F5A-88BA-2F3770AC13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EC0A0-736F-4880-A58B-D4D47C633C2B}"/>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F26BB2B8-E105-4546-9FD9-E7D79291B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3424E-694C-4495-92F7-7765E9220778}"/>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55519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2"/>
            <a:ext cx="12216506" cy="6897883"/>
          </a:xfrm>
          <a:prstGeom prst="rect">
            <a:avLst/>
          </a:prstGeom>
        </p:spPr>
      </p:pic>
      <p:sp>
        <p:nvSpPr>
          <p:cNvPr id="12" name="矩形 11"/>
          <p:cNvSpPr/>
          <p:nvPr userDrawn="1"/>
        </p:nvSpPr>
        <p:spPr>
          <a:xfrm>
            <a:off x="1434466" y="1610361"/>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800"/>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9" y="-26525564"/>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7" y="29176637"/>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3" y="29176636"/>
            <a:ext cx="2186247" cy="3717751"/>
          </a:xfrm>
          <a:prstGeom prst="rect">
            <a:avLst/>
          </a:prstGeom>
        </p:spPr>
      </p:pic>
    </p:spTree>
    <p:extLst>
      <p:ext uri="{BB962C8B-B14F-4D97-AF65-F5344CB8AC3E}">
        <p14:creationId xmlns:p14="http://schemas.microsoft.com/office/powerpoint/2010/main" val="288849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281710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2"/>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1" y="6076316"/>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6" y="5139691"/>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1" y="5413376"/>
            <a:ext cx="1914525" cy="1390650"/>
          </a:xfrm>
          <a:prstGeom prst="rect">
            <a:avLst/>
          </a:prstGeom>
        </p:spPr>
      </p:pic>
      <p:sp>
        <p:nvSpPr>
          <p:cNvPr id="12" name="矩形 11"/>
          <p:cNvSpPr/>
          <p:nvPr userDrawn="1"/>
        </p:nvSpPr>
        <p:spPr>
          <a:xfrm>
            <a:off x="237491" y="537211"/>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800"/>
          </a:p>
        </p:txBody>
      </p:sp>
      <p:pic>
        <p:nvPicPr>
          <p:cNvPr id="18" name="图片 17" descr="02"/>
          <p:cNvPicPr>
            <a:picLocks noChangeAspect="1"/>
          </p:cNvPicPr>
          <p:nvPr userDrawn="1"/>
        </p:nvPicPr>
        <p:blipFill>
          <a:blip r:embed="rId3"/>
          <a:srcRect t="60806" r="60696" b="-488"/>
          <a:stretch>
            <a:fillRect/>
          </a:stretch>
        </p:blipFill>
        <p:spPr>
          <a:xfrm>
            <a:off x="-835025" y="4512946"/>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1" y="5621656"/>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1" y="5179696"/>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6"/>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6" y="4757421"/>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9" y="-26525564"/>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7" y="29176637"/>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3" y="29176636"/>
            <a:ext cx="2186247" cy="3717751"/>
          </a:xfrm>
          <a:prstGeom prst="rect">
            <a:avLst/>
          </a:prstGeom>
        </p:spPr>
      </p:pic>
    </p:spTree>
    <p:extLst>
      <p:ext uri="{BB962C8B-B14F-4D97-AF65-F5344CB8AC3E}">
        <p14:creationId xmlns:p14="http://schemas.microsoft.com/office/powerpoint/2010/main" val="266769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E803-9D2C-489A-826F-1E4565F5C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BBB350-D378-4D64-94BB-FFA42AC45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7F2A7-5AAD-43F6-A1E1-584459024CB8}"/>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68F42113-7D23-466C-AC2A-608B6E58D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ACE5F-72C0-4BAB-BFF1-025F2F445CBC}"/>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43996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193D-B228-42A1-8161-091F1A439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CF8D9-4F55-44B7-80EB-3C770EDFF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6C6A17-B4A2-47AA-83A5-677CD03E4501}"/>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0C8494CC-070B-4B9E-97CA-13F3146C6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C6C8-B8E4-40A8-9055-2962A9063EEB}"/>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192743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C540-F7DB-4915-86F8-73AA0952D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21603-C44E-4297-B7CD-01D04F271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2537F-F53E-4D55-AB05-8258F76E8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302EC-C2F3-49E6-B362-EDFE028A3C9D}"/>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6" name="Footer Placeholder 5">
            <a:extLst>
              <a:ext uri="{FF2B5EF4-FFF2-40B4-BE49-F238E27FC236}">
                <a16:creationId xmlns:a16="http://schemas.microsoft.com/office/drawing/2014/main" id="{D7C1198A-0B22-46E0-B21C-548D833E1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16A35-44EF-472E-AD98-982C9766A88B}"/>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102959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55F3-A923-4405-8923-6CC37BF436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B40116-5562-4C9F-8075-0D1F40F74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EF63C-8A1B-4CFA-8DE3-37F71293F4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FC314-E244-4D52-8591-82652586A4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DA660-7088-4AAC-8B41-78BC74C0E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CB533-B099-49CC-81E3-4E233C8DEEA6}"/>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8" name="Footer Placeholder 7">
            <a:extLst>
              <a:ext uri="{FF2B5EF4-FFF2-40B4-BE49-F238E27FC236}">
                <a16:creationId xmlns:a16="http://schemas.microsoft.com/office/drawing/2014/main" id="{8E92A776-EE69-47FD-B34C-921A22528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0699FA-026E-4121-874B-713779AD9F53}"/>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337689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85A59-2AE6-4DD3-8F17-66C7AC5D36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CC171A-1E75-428F-847D-27734EA28333}"/>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4" name="Footer Placeholder 3">
            <a:extLst>
              <a:ext uri="{FF2B5EF4-FFF2-40B4-BE49-F238E27FC236}">
                <a16:creationId xmlns:a16="http://schemas.microsoft.com/office/drawing/2014/main" id="{96C973E3-4195-4387-9E9E-0A7B5BDDAC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40497C-8193-4498-959C-6F9BF6B2A3E4}"/>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141584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888CE-40A9-48F1-85C0-59AFEEA2FDD5}"/>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3" name="Footer Placeholder 2">
            <a:extLst>
              <a:ext uri="{FF2B5EF4-FFF2-40B4-BE49-F238E27FC236}">
                <a16:creationId xmlns:a16="http://schemas.microsoft.com/office/drawing/2014/main" id="{9BA2F0B2-D659-432E-9876-917EE9C4FD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D8EEB-BB5F-4230-A16E-C620B20B581A}"/>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46684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3926-EEF3-4F6D-9222-F2B0B1856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CEFD56-7737-4B0E-8CE4-F9732FFE0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5F9B46-A52A-4117-966F-9DCBC932B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175D2-B507-42D6-8AE3-970582563AB0}"/>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6" name="Footer Placeholder 5">
            <a:extLst>
              <a:ext uri="{FF2B5EF4-FFF2-40B4-BE49-F238E27FC236}">
                <a16:creationId xmlns:a16="http://schemas.microsoft.com/office/drawing/2014/main" id="{D559F0E6-038D-4C0C-A2D9-581F12545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5F24E-F21E-4392-A800-45E8EB8C0787}"/>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80891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B0F1-D8F5-4A8E-B320-54275E7467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AD39EC-BACD-4C0A-8876-657C8C5D7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86461A-FE05-48C0-93E0-3C1F9C72D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573A5-A98E-4285-B44D-6690ED91E6FC}"/>
              </a:ext>
            </a:extLst>
          </p:cNvPr>
          <p:cNvSpPr>
            <a:spLocks noGrp="1"/>
          </p:cNvSpPr>
          <p:nvPr>
            <p:ph type="dt" sz="half" idx="10"/>
          </p:nvPr>
        </p:nvSpPr>
        <p:spPr/>
        <p:txBody>
          <a:bodyPr/>
          <a:lstStyle/>
          <a:p>
            <a:fld id="{1A1D60FB-6B54-42D4-B594-526B6EA1F106}" type="datetimeFigureOut">
              <a:rPr lang="en-US" smtClean="0"/>
              <a:t>5/12/2025</a:t>
            </a:fld>
            <a:endParaRPr lang="en-US"/>
          </a:p>
        </p:txBody>
      </p:sp>
      <p:sp>
        <p:nvSpPr>
          <p:cNvPr id="6" name="Footer Placeholder 5">
            <a:extLst>
              <a:ext uri="{FF2B5EF4-FFF2-40B4-BE49-F238E27FC236}">
                <a16:creationId xmlns:a16="http://schemas.microsoft.com/office/drawing/2014/main" id="{20E1CB13-2451-43D4-8FDE-2D8618403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211E3-CFCC-48AE-B1E4-DC96ECD10238}"/>
              </a:ext>
            </a:extLst>
          </p:cNvPr>
          <p:cNvSpPr>
            <a:spLocks noGrp="1"/>
          </p:cNvSpPr>
          <p:nvPr>
            <p:ph type="sldNum" sz="quarter" idx="12"/>
          </p:nvPr>
        </p:nvSpPr>
        <p:spPr/>
        <p:txBody>
          <a:bodyPr/>
          <a:lstStyle/>
          <a:p>
            <a:fld id="{88971D21-322C-4A64-A6B2-56DFF4EDFEE9}" type="slidenum">
              <a:rPr lang="en-US" smtClean="0"/>
              <a:t>‹#›</a:t>
            </a:fld>
            <a:endParaRPr lang="en-US"/>
          </a:p>
        </p:txBody>
      </p:sp>
    </p:spTree>
    <p:extLst>
      <p:ext uri="{BB962C8B-B14F-4D97-AF65-F5344CB8AC3E}">
        <p14:creationId xmlns:p14="http://schemas.microsoft.com/office/powerpoint/2010/main" val="426577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9D32C4-682E-4960-B31B-F74A6A8020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FC9568-0A72-4465-A5F8-D06FDBBB4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E5060-AB5E-4B11-B717-2978D3E26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D60FB-6B54-42D4-B594-526B6EA1F106}" type="datetimeFigureOut">
              <a:rPr lang="en-US" smtClean="0"/>
              <a:t>5/12/2025</a:t>
            </a:fld>
            <a:endParaRPr lang="en-US"/>
          </a:p>
        </p:txBody>
      </p:sp>
      <p:sp>
        <p:nvSpPr>
          <p:cNvPr id="5" name="Footer Placeholder 4">
            <a:extLst>
              <a:ext uri="{FF2B5EF4-FFF2-40B4-BE49-F238E27FC236}">
                <a16:creationId xmlns:a16="http://schemas.microsoft.com/office/drawing/2014/main" id="{21EE7C25-1820-46DD-9040-7D2CE9B7F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9EE56-2C93-4F4A-BB73-7BA1E694E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1D21-322C-4A64-A6B2-56DFF4EDFEE9}" type="slidenum">
              <a:rPr lang="en-US" smtClean="0"/>
              <a:t>‹#›</a:t>
            </a:fld>
            <a:endParaRPr lang="en-US"/>
          </a:p>
        </p:txBody>
      </p:sp>
    </p:spTree>
    <p:extLst>
      <p:ext uri="{BB962C8B-B14F-4D97-AF65-F5344CB8AC3E}">
        <p14:creationId xmlns:p14="http://schemas.microsoft.com/office/powerpoint/2010/main" val="288534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slide" Target="slide3.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439116" y="2608905"/>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609600" y="1600201"/>
            <a:ext cx="3310126" cy="960247"/>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30997"/>
            </a:xfrm>
            <a:prstGeom prst="rect">
              <a:avLst/>
            </a:prstGeom>
            <a:noFill/>
          </p:spPr>
          <p:txBody>
            <a:bodyPr wrap="square" rtlCol="0">
              <a:spAutoFit/>
            </a:bodyPr>
            <a:lstStyle/>
            <a:p>
              <a:pPr defTabSz="914446"/>
              <a:r>
                <a:rPr lang="en-US" sz="4800" b="1" dirty="0" err="1">
                  <a:solidFill>
                    <a:prstClr val="black"/>
                  </a:solidFill>
                  <a:latin typeface="Cambria" panose="02040503050406030204" pitchFamily="18" charset="0"/>
                  <a:ea typeface="微软雅黑"/>
                </a:rPr>
                <a:t>Đoạn</a:t>
              </a:r>
              <a:r>
                <a:rPr lang="en-US" sz="4800" b="1" dirty="0">
                  <a:solidFill>
                    <a:prstClr val="black"/>
                  </a:solidFill>
                  <a:latin typeface="Cambria" panose="02040503050406030204" pitchFamily="18" charset="0"/>
                  <a:ea typeface="微软雅黑"/>
                </a:rPr>
                <a:t> 1:</a:t>
              </a:r>
              <a:endParaRPr lang="vi-VN" sz="48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3624350" y="1758694"/>
            <a:ext cx="7919258" cy="646331"/>
          </a:xfrm>
          <a:prstGeom prst="rect">
            <a:avLst/>
          </a:prstGeom>
          <a:noFill/>
        </p:spPr>
        <p:txBody>
          <a:bodyPr wrap="square" rtlCol="0">
            <a:spAutoFit/>
          </a:bodyPr>
          <a:lstStyle/>
          <a:p>
            <a:pPr defTabSz="914446"/>
            <a:r>
              <a:rPr lang="vi-VN" sz="3600" b="1" dirty="0">
                <a:solidFill>
                  <a:prstClr val="black"/>
                </a:solidFill>
                <a:latin typeface="Cambria" panose="02040503050406030204" pitchFamily="18" charset="0"/>
              </a:rPr>
              <a:t>Đoạn 1: Từ đầu đến </a:t>
            </a:r>
            <a:r>
              <a:rPr lang="vi-VN" sz="3600" b="1" i="1" dirty="0">
                <a:solidFill>
                  <a:prstClr val="black"/>
                </a:solidFill>
                <a:latin typeface="Cambria" panose="02040503050406030204" pitchFamily="18" charset="0"/>
              </a:rPr>
              <a:t>hình xương cá</a:t>
            </a:r>
            <a:endParaRPr lang="vi-VN" sz="36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609600" y="2921231"/>
            <a:ext cx="3310126" cy="960247"/>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30997"/>
            </a:xfrm>
            <a:prstGeom prst="rect">
              <a:avLst/>
            </a:prstGeom>
            <a:noFill/>
          </p:spPr>
          <p:txBody>
            <a:bodyPr wrap="square" rtlCol="0">
              <a:spAutoFit/>
            </a:bodyPr>
            <a:lstStyle/>
            <a:p>
              <a:pPr defTabSz="914446"/>
              <a:r>
                <a:rPr lang="en-US" sz="4800" b="1" dirty="0" err="1">
                  <a:solidFill>
                    <a:prstClr val="black"/>
                  </a:solidFill>
                  <a:latin typeface="Cambria" panose="02040503050406030204" pitchFamily="18" charset="0"/>
                  <a:ea typeface="微软雅黑"/>
                </a:rPr>
                <a:t>Đoạn</a:t>
              </a:r>
              <a:r>
                <a:rPr lang="en-US" sz="4800" b="1" dirty="0">
                  <a:solidFill>
                    <a:prstClr val="black"/>
                  </a:solidFill>
                  <a:latin typeface="Cambria" panose="02040503050406030204" pitchFamily="18" charset="0"/>
                  <a:ea typeface="微软雅黑"/>
                </a:rPr>
                <a:t> 2:</a:t>
              </a:r>
              <a:endParaRPr lang="vi-VN" sz="48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609600" y="4242263"/>
            <a:ext cx="3310126" cy="960247"/>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30997"/>
            </a:xfrm>
            <a:prstGeom prst="rect">
              <a:avLst/>
            </a:prstGeom>
            <a:noFill/>
          </p:spPr>
          <p:txBody>
            <a:bodyPr wrap="square" rtlCol="0">
              <a:spAutoFit/>
            </a:bodyPr>
            <a:lstStyle/>
            <a:p>
              <a:pPr defTabSz="914446"/>
              <a:r>
                <a:rPr lang="en-US" sz="4800" b="1" dirty="0" err="1">
                  <a:solidFill>
                    <a:prstClr val="black"/>
                  </a:solidFill>
                  <a:latin typeface="Cambria" panose="02040503050406030204" pitchFamily="18" charset="0"/>
                  <a:ea typeface="微软雅黑"/>
                </a:rPr>
                <a:t>Đoạn</a:t>
              </a:r>
              <a:r>
                <a:rPr lang="en-US" sz="4800" b="1" dirty="0">
                  <a:solidFill>
                    <a:prstClr val="black"/>
                  </a:solidFill>
                  <a:latin typeface="Cambria" panose="02040503050406030204" pitchFamily="18" charset="0"/>
                  <a:ea typeface="微软雅黑"/>
                </a:rPr>
                <a:t> 3:</a:t>
              </a:r>
              <a:endParaRPr lang="vi-VN" sz="48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3760124" y="3018169"/>
            <a:ext cx="7919258" cy="646331"/>
          </a:xfrm>
          <a:prstGeom prst="rect">
            <a:avLst/>
          </a:prstGeom>
          <a:noFill/>
        </p:spPr>
        <p:txBody>
          <a:bodyPr wrap="square" rtlCol="0">
            <a:spAutoFit/>
          </a:bodyPr>
          <a:lstStyle/>
          <a:p>
            <a:pPr defTabSz="914446"/>
            <a:r>
              <a:rPr lang="vi-VN" sz="3600" b="1" dirty="0">
                <a:solidFill>
                  <a:prstClr val="black"/>
                </a:solidFill>
                <a:latin typeface="Cambria" panose="02040503050406030204" pitchFamily="18" charset="0"/>
              </a:rPr>
              <a:t>Tiếp theo đến </a:t>
            </a:r>
            <a:r>
              <a:rPr lang="vi-VN" sz="3600" b="1" i="1" dirty="0">
                <a:solidFill>
                  <a:prstClr val="black"/>
                </a:solidFill>
                <a:latin typeface="Cambria" panose="02040503050406030204" pitchFamily="18" charset="0"/>
              </a:rPr>
              <a:t>người dân Nam Bộ</a:t>
            </a:r>
            <a:endParaRPr lang="vi-VN" sz="36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3760124" y="4368444"/>
            <a:ext cx="8282060" cy="646331"/>
          </a:xfrm>
          <a:prstGeom prst="rect">
            <a:avLst/>
          </a:prstGeom>
          <a:noFill/>
        </p:spPr>
        <p:txBody>
          <a:bodyPr wrap="square" rtlCol="0">
            <a:spAutoFit/>
          </a:bodyPr>
          <a:lstStyle/>
          <a:p>
            <a:pPr defTabSz="914446"/>
            <a:r>
              <a:rPr lang="en-US" sz="3600" b="1" dirty="0" err="1">
                <a:solidFill>
                  <a:prstClr val="black"/>
                </a:solidFill>
                <a:latin typeface="Cambria" panose="02040503050406030204" pitchFamily="18" charset="0"/>
              </a:rPr>
              <a:t>Tiếp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theo</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đến</a:t>
            </a:r>
            <a:r>
              <a:rPr lang="en-US" sz="3600" b="1" dirty="0">
                <a:solidFill>
                  <a:prstClr val="black"/>
                </a:solidFill>
                <a:latin typeface="Cambria" panose="02040503050406030204" pitchFamily="18" charset="0"/>
              </a:rPr>
              <a:t> </a:t>
            </a:r>
            <a:r>
              <a:rPr lang="en-US" sz="3600" b="1" i="1" dirty="0" err="1">
                <a:solidFill>
                  <a:prstClr val="black"/>
                </a:solidFill>
                <a:latin typeface="Cambria" panose="02040503050406030204" pitchFamily="18" charset="0"/>
              </a:rPr>
              <a:t>khu</a:t>
            </a:r>
            <a:r>
              <a:rPr lang="en-US" sz="3600" b="1" i="1" dirty="0">
                <a:solidFill>
                  <a:prstClr val="black"/>
                </a:solidFill>
                <a:latin typeface="Cambria" panose="02040503050406030204" pitchFamily="18" charset="0"/>
              </a:rPr>
              <a:t> </a:t>
            </a:r>
            <a:r>
              <a:rPr lang="en-US" sz="3600" b="1" i="1" dirty="0" err="1">
                <a:solidFill>
                  <a:prstClr val="black"/>
                </a:solidFill>
                <a:latin typeface="Cambria" panose="02040503050406030204" pitchFamily="18" charset="0"/>
              </a:rPr>
              <a:t>căn</a:t>
            </a:r>
            <a:r>
              <a:rPr lang="en-US" sz="3600" b="1" i="1" dirty="0">
                <a:solidFill>
                  <a:prstClr val="black"/>
                </a:solidFill>
                <a:latin typeface="Cambria" panose="02040503050406030204" pitchFamily="18" charset="0"/>
              </a:rPr>
              <a:t> </a:t>
            </a:r>
            <a:r>
              <a:rPr lang="en-US" sz="3600" b="1" i="1" dirty="0" err="1">
                <a:solidFill>
                  <a:prstClr val="black"/>
                </a:solidFill>
                <a:latin typeface="Cambria" panose="02040503050406030204" pitchFamily="18" charset="0"/>
              </a:rPr>
              <a:t>cứ</a:t>
            </a:r>
            <a:r>
              <a:rPr lang="en-US" sz="3600" b="1" i="1" dirty="0">
                <a:solidFill>
                  <a:prstClr val="black"/>
                </a:solidFill>
                <a:latin typeface="Cambria" panose="02040503050406030204" pitchFamily="18" charset="0"/>
              </a:rPr>
              <a:t> </a:t>
            </a:r>
            <a:r>
              <a:rPr lang="en-US" sz="3600" b="1" i="1" dirty="0" err="1">
                <a:solidFill>
                  <a:prstClr val="black"/>
                </a:solidFill>
                <a:latin typeface="Cambria" panose="02040503050406030204" pitchFamily="18" charset="0"/>
              </a:rPr>
              <a:t>kháng</a:t>
            </a:r>
            <a:r>
              <a:rPr lang="en-US" sz="3600" b="1" i="1" dirty="0">
                <a:solidFill>
                  <a:prstClr val="black"/>
                </a:solidFill>
                <a:latin typeface="Cambria" panose="02040503050406030204" pitchFamily="18" charset="0"/>
              </a:rPr>
              <a:t> </a:t>
            </a:r>
            <a:r>
              <a:rPr lang="en-US" sz="3600" b="1" i="1" dirty="0" err="1">
                <a:solidFill>
                  <a:prstClr val="black"/>
                </a:solidFill>
                <a:latin typeface="Cambria" panose="02040503050406030204" pitchFamily="18" charset="0"/>
              </a:rPr>
              <a:t>chiến</a:t>
            </a:r>
            <a:r>
              <a:rPr lang="en-US" sz="3600" b="1" i="1" dirty="0">
                <a:solidFill>
                  <a:prstClr val="black"/>
                </a:solidFill>
                <a:latin typeface="Cambria" panose="02040503050406030204" pitchFamily="18" charset="0"/>
              </a:rPr>
              <a:t>.</a:t>
            </a:r>
            <a:endParaRPr lang="vi-VN" sz="36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320800" y="482601"/>
            <a:ext cx="10016596" cy="1322947"/>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659476" y="5538019"/>
            <a:ext cx="3310126" cy="960247"/>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30997"/>
            </a:xfrm>
            <a:prstGeom prst="rect">
              <a:avLst/>
            </a:prstGeom>
            <a:noFill/>
          </p:spPr>
          <p:txBody>
            <a:bodyPr wrap="square" rtlCol="0">
              <a:spAutoFit/>
            </a:bodyPr>
            <a:lstStyle/>
            <a:p>
              <a:pPr defTabSz="914446"/>
              <a:r>
                <a:rPr lang="en-US" sz="4800" b="1" dirty="0" err="1">
                  <a:solidFill>
                    <a:prstClr val="black"/>
                  </a:solidFill>
                  <a:latin typeface="Cambria" panose="02040503050406030204" pitchFamily="18" charset="0"/>
                  <a:ea typeface="微软雅黑"/>
                </a:rPr>
                <a:t>Đoạn</a:t>
              </a:r>
              <a:r>
                <a:rPr lang="en-US" sz="4800" b="1" dirty="0">
                  <a:solidFill>
                    <a:prstClr val="black"/>
                  </a:solidFill>
                  <a:latin typeface="Cambria" panose="02040503050406030204" pitchFamily="18" charset="0"/>
                  <a:ea typeface="微软雅黑"/>
                </a:rPr>
                <a:t> 4:</a:t>
              </a:r>
              <a:endParaRPr lang="vi-VN" sz="48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3810000" y="5664201"/>
            <a:ext cx="8282060" cy="646331"/>
          </a:xfrm>
          <a:prstGeom prst="rect">
            <a:avLst/>
          </a:prstGeom>
          <a:noFill/>
        </p:spPr>
        <p:txBody>
          <a:bodyPr wrap="square" rtlCol="0">
            <a:spAutoFit/>
          </a:bodyPr>
          <a:lstStyle/>
          <a:p>
            <a:pPr defTabSz="914446"/>
            <a:r>
              <a:rPr lang="en-US" sz="3600" b="1" dirty="0" err="1">
                <a:solidFill>
                  <a:prstClr val="black"/>
                </a:solidFill>
                <a:latin typeface="Cambria" panose="02040503050406030204" pitchFamily="18" charset="0"/>
              </a:rPr>
              <a:t>Đoạn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còn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endParaRPr lang="vi-VN" sz="36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611009" y="2294312"/>
            <a:ext cx="2946933" cy="1330036"/>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4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84775"/>
            </a:xfrm>
            <a:prstGeom prst="rect">
              <a:avLst/>
            </a:prstGeom>
            <a:noFill/>
          </p:spPr>
          <p:txBody>
            <a:bodyPr wrap="square" rtlCol="0">
              <a:spAutoFit/>
            </a:bodyPr>
            <a:lstStyle/>
            <a:p>
              <a:pPr algn="ctr" defTabSz="914446"/>
              <a:r>
                <a:rPr lang="en-US" sz="3200" b="1" i="1" kern="0" dirty="0" err="1">
                  <a:latin typeface="Cambria" panose="02040503050406030204" pitchFamily="18" charset="0"/>
                  <a:ea typeface="Cambria" panose="02040503050406030204" pitchFamily="18" charset="0"/>
                </a:rPr>
                <a:t>chiếc</a:t>
              </a:r>
              <a:r>
                <a:rPr lang="en-US" sz="3200" b="1" i="1" kern="0" dirty="0">
                  <a:latin typeface="Cambria" panose="02040503050406030204" pitchFamily="18" charset="0"/>
                  <a:ea typeface="Cambria" panose="02040503050406030204" pitchFamily="18" charset="0"/>
                </a:rPr>
                <a:t> “</a:t>
              </a:r>
              <a:r>
                <a:rPr lang="en-US" sz="3200" b="1" i="1" kern="0" dirty="0" err="1">
                  <a:latin typeface="Cambria" panose="02040503050406030204" pitchFamily="18" charset="0"/>
                  <a:ea typeface="Cambria" panose="02040503050406030204" pitchFamily="18" charset="0"/>
                </a:rPr>
                <a:t>cong</a:t>
              </a:r>
              <a:r>
                <a:rPr lang="en-US" sz="3200" b="1" i="1" kern="0" dirty="0">
                  <a:latin typeface="Cambria" panose="02040503050406030204" pitchFamily="18" charset="0"/>
                  <a:ea typeface="Cambria" panose="02040503050406030204" pitchFamily="18" charset="0"/>
                </a:rPr>
                <a:t>”</a:t>
              </a:r>
              <a:endParaRPr lang="vi-VN" sz="15934"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5486401" y="2273404"/>
            <a:ext cx="4673600" cy="1330036"/>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4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46331"/>
            </a:xfrm>
            <a:prstGeom prst="rect">
              <a:avLst/>
            </a:prstGeom>
            <a:noFill/>
          </p:spPr>
          <p:txBody>
            <a:bodyPr wrap="square" rtlCol="0">
              <a:spAutoFit/>
            </a:bodyPr>
            <a:lstStyle/>
            <a:p>
              <a:pPr algn="ctr" defTabSz="914446"/>
              <a:r>
                <a:rPr lang="en-US" sz="3600" b="1" i="1" kern="0" dirty="0" err="1">
                  <a:latin typeface="Cambria" panose="02040503050406030204" pitchFamily="18" charset="0"/>
                  <a:ea typeface="Cambria" panose="02040503050406030204" pitchFamily="18" charset="0"/>
                </a:rPr>
                <a:t>bông</a:t>
              </a:r>
              <a:r>
                <a:rPr lang="en-US" sz="3600" b="1" i="1" kern="0" dirty="0">
                  <a:latin typeface="Cambria" panose="02040503050406030204" pitchFamily="18" charset="0"/>
                  <a:ea typeface="Cambria" panose="02040503050406030204" pitchFamily="18" charset="0"/>
                </a:rPr>
                <a:t> </a:t>
              </a:r>
              <a:r>
                <a:rPr lang="en-US" sz="3600" b="1" i="1" kern="0" dirty="0" err="1">
                  <a:latin typeface="Cambria" panose="02040503050406030204" pitchFamily="18" charset="0"/>
                  <a:ea typeface="Cambria" panose="02040503050406030204" pitchFamily="18" charset="0"/>
                </a:rPr>
                <a:t>điên</a:t>
              </a:r>
              <a:r>
                <a:rPr lang="en-US" sz="3600" b="1" i="1" kern="0" dirty="0">
                  <a:latin typeface="Cambria" panose="02040503050406030204" pitchFamily="18" charset="0"/>
                  <a:ea typeface="Cambria" panose="02040503050406030204" pitchFamily="18" charset="0"/>
                </a:rPr>
                <a:t> </a:t>
              </a:r>
              <a:r>
                <a:rPr lang="en-US" sz="3600" b="1" i="1" kern="0" dirty="0" err="1">
                  <a:latin typeface="Cambria" panose="02040503050406030204" pitchFamily="18" charset="0"/>
                  <a:ea typeface="Cambria" panose="02040503050406030204" pitchFamily="18" charset="0"/>
                </a:rPr>
                <a:t>điển</a:t>
              </a:r>
              <a:endParaRPr lang="vi-VN" sz="19134"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1676400" y="4038600"/>
            <a:ext cx="3214991" cy="1330036"/>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48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707886"/>
            </a:xfrm>
            <a:prstGeom prst="rect">
              <a:avLst/>
            </a:prstGeom>
            <a:noFill/>
          </p:spPr>
          <p:txBody>
            <a:bodyPr wrap="square" rtlCol="0">
              <a:spAutoFit/>
            </a:bodyPr>
            <a:lstStyle/>
            <a:p>
              <a:pPr algn="ctr" defTabSz="914446"/>
              <a:r>
                <a:rPr lang="en-US" sz="4000" b="1" i="1" kern="0" dirty="0" err="1">
                  <a:latin typeface="Cambria" panose="02040503050406030204" pitchFamily="18" charset="0"/>
                  <a:ea typeface="Cambria" panose="02040503050406030204" pitchFamily="18" charset="0"/>
                </a:rPr>
                <a:t>rộn</a:t>
              </a:r>
              <a:r>
                <a:rPr lang="en-US" sz="4000" b="1" i="1" kern="0" dirty="0">
                  <a:latin typeface="Cambria" panose="02040503050406030204" pitchFamily="18" charset="0"/>
                  <a:ea typeface="Cambria" panose="02040503050406030204" pitchFamily="18" charset="0"/>
                </a:rPr>
                <a:t> </a:t>
              </a:r>
              <a:r>
                <a:rPr lang="en-US" sz="4000" b="1" i="1" kern="0" dirty="0" err="1">
                  <a:latin typeface="Cambria" panose="02040503050406030204" pitchFamily="18" charset="0"/>
                  <a:ea typeface="Cambria" panose="02040503050406030204" pitchFamily="18" charset="0"/>
                </a:rPr>
                <a:t>ràng</a:t>
              </a:r>
              <a:endParaRPr lang="vi-VN" sz="22934"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6248401" y="4028978"/>
            <a:ext cx="3492457" cy="1330036"/>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48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707886"/>
            </a:xfrm>
            <a:prstGeom prst="rect">
              <a:avLst/>
            </a:prstGeom>
            <a:noFill/>
          </p:spPr>
          <p:txBody>
            <a:bodyPr wrap="square" rtlCol="0">
              <a:spAutoFit/>
            </a:bodyPr>
            <a:lstStyle/>
            <a:p>
              <a:pPr algn="ctr" defTabSz="914446"/>
              <a:r>
                <a:rPr lang="en-US" sz="4000" b="1" i="1" kern="0" dirty="0" err="1">
                  <a:latin typeface="Cambria" panose="02040503050406030204" pitchFamily="18" charset="0"/>
                  <a:ea typeface="Cambria" panose="02040503050406030204" pitchFamily="18" charset="0"/>
                </a:rPr>
                <a:t>giăng</a:t>
              </a:r>
              <a:r>
                <a:rPr lang="en-US" sz="4000" b="1" i="1" kern="0" dirty="0">
                  <a:latin typeface="Cambria" panose="02040503050406030204" pitchFamily="18" charset="0"/>
                  <a:ea typeface="Cambria" panose="02040503050406030204" pitchFamily="18" charset="0"/>
                </a:rPr>
                <a:t> </a:t>
              </a:r>
              <a:r>
                <a:rPr lang="en-US" sz="4000" b="1" i="1" kern="0" dirty="0" err="1">
                  <a:latin typeface="Cambria" panose="02040503050406030204" pitchFamily="18" charset="0"/>
                  <a:ea typeface="Cambria" panose="02040503050406030204" pitchFamily="18" charset="0"/>
                </a:rPr>
                <a:t>câu</a:t>
              </a:r>
              <a:endParaRPr lang="vi-VN" sz="22934"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2127269" y="679342"/>
            <a:ext cx="7613588" cy="1381294"/>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863600" y="1955800"/>
            <a:ext cx="10443941" cy="1830015"/>
            <a:chOff x="1047403" y="2244023"/>
            <a:chExt cx="9493333" cy="1830015"/>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54326"/>
            </a:xfrm>
            <a:prstGeom prst="rect">
              <a:avLst/>
            </a:prstGeom>
            <a:noFill/>
          </p:spPr>
          <p:txBody>
            <a:bodyPr wrap="square" rtlCol="0">
              <a:spAutoFit/>
            </a:bodyPr>
            <a:lstStyle/>
            <a:p>
              <a:pPr algn="just" defTabSz="914446"/>
              <a:r>
                <a:rPr lang="vi-VN" sz="3600" b="1" dirty="0">
                  <a:solidFill>
                    <a:srgbClr val="000000"/>
                  </a:solidFill>
                  <a:latin typeface="Cambria" panose="02040503050406030204" pitchFamily="18" charset="0"/>
                  <a:ea typeface="微软雅黑"/>
                </a:rPr>
                <a:t>Để xuồng được vững chắc,</a:t>
              </a:r>
              <a:r>
                <a:rPr lang="vi-VN" sz="3600" b="1" dirty="0">
                  <a:solidFill>
                    <a:srgbClr val="FF0000"/>
                  </a:solidFill>
                  <a:latin typeface="Cambria" panose="02040503050406030204" pitchFamily="18" charset="0"/>
                  <a:ea typeface="微软雅黑"/>
                </a:rPr>
                <a:t>/</a:t>
              </a:r>
              <a:r>
                <a:rPr lang="vi-VN" sz="3600" b="1" dirty="0">
                  <a:solidFill>
                    <a:srgbClr val="000000"/>
                  </a:solidFill>
                  <a:latin typeface="Cambria" panose="02040503050406030204" pitchFamily="18" charset="0"/>
                  <a:ea typeface="微软雅黑"/>
                </a:rPr>
                <a:t> người ta dùng những chiếc “cong”</a:t>
              </a:r>
              <a:r>
                <a:rPr lang="vi-VN" sz="3600" b="1" dirty="0">
                  <a:solidFill>
                    <a:srgbClr val="FF0000"/>
                  </a:solidFill>
                  <a:latin typeface="Cambria" panose="02040503050406030204" pitchFamily="18" charset="0"/>
                  <a:ea typeface="微软雅黑"/>
                </a:rPr>
                <a:t>/</a:t>
              </a:r>
              <a:r>
                <a:rPr lang="vi-VN" sz="3600" b="1" dirty="0">
                  <a:solidFill>
                    <a:srgbClr val="000000"/>
                  </a:solidFill>
                  <a:latin typeface="Cambria" panose="02040503050406030204" pitchFamily="18" charset="0"/>
                  <a:ea typeface="微软雅黑"/>
                </a:rPr>
                <a:t> đóng vào bên trong lòng xuồng,</a:t>
              </a:r>
              <a:r>
                <a:rPr lang="vi-VN" sz="3600" b="1" dirty="0">
                  <a:solidFill>
                    <a:srgbClr val="FF0000"/>
                  </a:solidFill>
                  <a:latin typeface="Cambria" panose="02040503050406030204" pitchFamily="18" charset="0"/>
                  <a:ea typeface="微软雅黑"/>
                </a:rPr>
                <a:t>/</a:t>
              </a:r>
              <a:r>
                <a:rPr lang="vi-VN" sz="3600" b="1" dirty="0">
                  <a:solidFill>
                    <a:srgbClr val="000000"/>
                  </a:solidFill>
                  <a:latin typeface="Cambria" panose="02040503050406030204" pitchFamily="18" charset="0"/>
                  <a:ea typeface="微软雅黑"/>
                </a:rPr>
                <a:t> tạo thành bộ khung</a:t>
              </a:r>
              <a:r>
                <a:rPr lang="vi-VN" sz="3600" b="1" dirty="0">
                  <a:solidFill>
                    <a:srgbClr val="FF0000"/>
                  </a:solidFill>
                  <a:latin typeface="Cambria" panose="02040503050406030204" pitchFamily="18" charset="0"/>
                  <a:ea typeface="微软雅黑"/>
                </a:rPr>
                <a:t>/</a:t>
              </a:r>
              <a:r>
                <a:rPr lang="vi-VN" sz="3600" b="1" dirty="0">
                  <a:solidFill>
                    <a:srgbClr val="000000"/>
                  </a:solidFill>
                  <a:latin typeface="Cambria" panose="02040503050406030204" pitchFamily="18" charset="0"/>
                  <a:ea typeface="微软雅黑"/>
                </a:rPr>
                <a:t> hình xương cá. </a:t>
              </a:r>
              <a:endParaRPr lang="vi-VN" sz="36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1625600" y="584200"/>
            <a:ext cx="8803493" cy="1231633"/>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284307" y="395674"/>
            <a:ext cx="5798127" cy="313537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798127"/>
                  <a:gd name="connsiteY0" fmla="*/ 398325 h 2389909"/>
                  <a:gd name="connsiteX1" fmla="*/ 398325 w 5798127"/>
                  <a:gd name="connsiteY1" fmla="*/ 0 h 2389909"/>
                  <a:gd name="connsiteX2" fmla="*/ 733039 w 5798127"/>
                  <a:gd name="connsiteY2" fmla="*/ 0 h 2389909"/>
                  <a:gd name="connsiteX3" fmla="*/ 1067753 w 5798127"/>
                  <a:gd name="connsiteY3" fmla="*/ 0 h 2389909"/>
                  <a:gd name="connsiteX4" fmla="*/ 1452483 w 5798127"/>
                  <a:gd name="connsiteY4" fmla="*/ 0 h 2389909"/>
                  <a:gd name="connsiteX5" fmla="*/ 1687167 w 5798127"/>
                  <a:gd name="connsiteY5" fmla="*/ 0 h 2389909"/>
                  <a:gd name="connsiteX6" fmla="*/ 2121911 w 5798127"/>
                  <a:gd name="connsiteY6" fmla="*/ 0 h 2389909"/>
                  <a:gd name="connsiteX7" fmla="*/ 2456625 w 5798127"/>
                  <a:gd name="connsiteY7" fmla="*/ 0 h 2389909"/>
                  <a:gd name="connsiteX8" fmla="*/ 2891369 w 5798127"/>
                  <a:gd name="connsiteY8" fmla="*/ 0 h 2389909"/>
                  <a:gd name="connsiteX9" fmla="*/ 3326112 w 5798127"/>
                  <a:gd name="connsiteY9" fmla="*/ 0 h 2389909"/>
                  <a:gd name="connsiteX10" fmla="*/ 3710841 w 5798127"/>
                  <a:gd name="connsiteY10" fmla="*/ 0 h 2389909"/>
                  <a:gd name="connsiteX11" fmla="*/ 4095570 w 5798127"/>
                  <a:gd name="connsiteY11" fmla="*/ 0 h 2389909"/>
                  <a:gd name="connsiteX12" fmla="*/ 4480299 w 5798127"/>
                  <a:gd name="connsiteY12" fmla="*/ 0 h 2389909"/>
                  <a:gd name="connsiteX13" fmla="*/ 4865027 w 5798127"/>
                  <a:gd name="connsiteY13" fmla="*/ 0 h 2389909"/>
                  <a:gd name="connsiteX14" fmla="*/ 5399801 w 5798127"/>
                  <a:gd name="connsiteY14" fmla="*/ 0 h 2389909"/>
                  <a:gd name="connsiteX15" fmla="*/ 5798127 w 5798127"/>
                  <a:gd name="connsiteY15" fmla="*/ 398325 h 2389909"/>
                  <a:gd name="connsiteX16" fmla="*/ 5798127 w 5798127"/>
                  <a:gd name="connsiteY16" fmla="*/ 796640 h 2389909"/>
                  <a:gd name="connsiteX17" fmla="*/ 5798127 w 5798127"/>
                  <a:gd name="connsiteY17" fmla="*/ 1147156 h 2389909"/>
                  <a:gd name="connsiteX18" fmla="*/ 5798127 w 5798127"/>
                  <a:gd name="connsiteY18" fmla="*/ 1513605 h 2389909"/>
                  <a:gd name="connsiteX19" fmla="*/ 5798127 w 5798127"/>
                  <a:gd name="connsiteY19" fmla="*/ 1991583 h 2389909"/>
                  <a:gd name="connsiteX20" fmla="*/ 5399801 w 5798127"/>
                  <a:gd name="connsiteY20" fmla="*/ 2389909 h 2389909"/>
                  <a:gd name="connsiteX21" fmla="*/ 4965057 w 5798127"/>
                  <a:gd name="connsiteY21" fmla="*/ 2389909 h 2389909"/>
                  <a:gd name="connsiteX22" fmla="*/ 4480299 w 5798127"/>
                  <a:gd name="connsiteY22" fmla="*/ 2389909 h 2389909"/>
                  <a:gd name="connsiteX23" fmla="*/ 4245614 w 5798127"/>
                  <a:gd name="connsiteY23" fmla="*/ 2389909 h 2389909"/>
                  <a:gd name="connsiteX24" fmla="*/ 4010929 w 5798127"/>
                  <a:gd name="connsiteY24" fmla="*/ 2389909 h 2389909"/>
                  <a:gd name="connsiteX25" fmla="*/ 3676215 w 5798127"/>
                  <a:gd name="connsiteY25" fmla="*/ 2389909 h 2389909"/>
                  <a:gd name="connsiteX26" fmla="*/ 3241472 w 5798127"/>
                  <a:gd name="connsiteY26" fmla="*/ 2389909 h 2389909"/>
                  <a:gd name="connsiteX27" fmla="*/ 2806728 w 5798127"/>
                  <a:gd name="connsiteY27" fmla="*/ 2389909 h 2389909"/>
                  <a:gd name="connsiteX28" fmla="*/ 2572043 w 5798127"/>
                  <a:gd name="connsiteY28" fmla="*/ 2389909 h 2389909"/>
                  <a:gd name="connsiteX29" fmla="*/ 2087285 w 5798127"/>
                  <a:gd name="connsiteY29" fmla="*/ 2389909 h 2389909"/>
                  <a:gd name="connsiteX30" fmla="*/ 1752571 w 5798127"/>
                  <a:gd name="connsiteY30" fmla="*/ 2389909 h 2389909"/>
                  <a:gd name="connsiteX31" fmla="*/ 1267813 w 5798127"/>
                  <a:gd name="connsiteY31" fmla="*/ 2389909 h 2389909"/>
                  <a:gd name="connsiteX32" fmla="*/ 783054 w 5798127"/>
                  <a:gd name="connsiteY32" fmla="*/ 2389909 h 2389909"/>
                  <a:gd name="connsiteX33" fmla="*/ 398325 w 5798127"/>
                  <a:gd name="connsiteY33" fmla="*/ 2389909 h 2389909"/>
                  <a:gd name="connsiteX34" fmla="*/ 0 w 5798127"/>
                  <a:gd name="connsiteY34" fmla="*/ 1991583 h 2389909"/>
                  <a:gd name="connsiteX35" fmla="*/ 0 w 5798127"/>
                  <a:gd name="connsiteY35" fmla="*/ 1561403 h 2389909"/>
                  <a:gd name="connsiteX36" fmla="*/ 0 w 5798127"/>
                  <a:gd name="connsiteY36" fmla="*/ 1194954 h 2389909"/>
                  <a:gd name="connsiteX37" fmla="*/ 0 w 5798127"/>
                  <a:gd name="connsiteY37" fmla="*/ 844437 h 2389909"/>
                  <a:gd name="connsiteX38" fmla="*/ 0 w 5798127"/>
                  <a:gd name="connsiteY38" fmla="*/ 398325 h 2389909"/>
                  <a:gd name="connsiteX0" fmla="*/ 0 w 5798127"/>
                  <a:gd name="connsiteY0" fmla="*/ 398325 h 2389909"/>
                  <a:gd name="connsiteX1" fmla="*/ 398325 w 5798127"/>
                  <a:gd name="connsiteY1" fmla="*/ 0 h 2389909"/>
                  <a:gd name="connsiteX2" fmla="*/ 883084 w 5798127"/>
                  <a:gd name="connsiteY2" fmla="*/ 0 h 2389909"/>
                  <a:gd name="connsiteX3" fmla="*/ 1117768 w 5798127"/>
                  <a:gd name="connsiteY3" fmla="*/ 0 h 2389909"/>
                  <a:gd name="connsiteX4" fmla="*/ 1402468 w 5798127"/>
                  <a:gd name="connsiteY4" fmla="*/ 0 h 2389909"/>
                  <a:gd name="connsiteX5" fmla="*/ 1687167 w 5798127"/>
                  <a:gd name="connsiteY5" fmla="*/ 0 h 2389909"/>
                  <a:gd name="connsiteX6" fmla="*/ 2071896 w 5798127"/>
                  <a:gd name="connsiteY6" fmla="*/ 0 h 2389909"/>
                  <a:gd name="connsiteX7" fmla="*/ 2506639 w 5798127"/>
                  <a:gd name="connsiteY7" fmla="*/ 0 h 2389909"/>
                  <a:gd name="connsiteX8" fmla="*/ 2791339 w 5798127"/>
                  <a:gd name="connsiteY8" fmla="*/ 0 h 2389909"/>
                  <a:gd name="connsiteX9" fmla="*/ 3126053 w 5798127"/>
                  <a:gd name="connsiteY9" fmla="*/ 0 h 2389909"/>
                  <a:gd name="connsiteX10" fmla="*/ 3460767 w 5798127"/>
                  <a:gd name="connsiteY10" fmla="*/ 0 h 2389909"/>
                  <a:gd name="connsiteX11" fmla="*/ 3945525 w 5798127"/>
                  <a:gd name="connsiteY11" fmla="*/ 0 h 2389909"/>
                  <a:gd name="connsiteX12" fmla="*/ 4430284 w 5798127"/>
                  <a:gd name="connsiteY12" fmla="*/ 0 h 2389909"/>
                  <a:gd name="connsiteX13" fmla="*/ 4664969 w 5798127"/>
                  <a:gd name="connsiteY13" fmla="*/ 0 h 2389909"/>
                  <a:gd name="connsiteX14" fmla="*/ 4899653 w 5798127"/>
                  <a:gd name="connsiteY14" fmla="*/ 0 h 2389909"/>
                  <a:gd name="connsiteX15" fmla="*/ 5399801 w 5798127"/>
                  <a:gd name="connsiteY15" fmla="*/ 0 h 2389909"/>
                  <a:gd name="connsiteX16" fmla="*/ 5798127 w 5798127"/>
                  <a:gd name="connsiteY16" fmla="*/ 398325 h 2389909"/>
                  <a:gd name="connsiteX17" fmla="*/ 5798127 w 5798127"/>
                  <a:gd name="connsiteY17" fmla="*/ 828505 h 2389909"/>
                  <a:gd name="connsiteX18" fmla="*/ 5798127 w 5798127"/>
                  <a:gd name="connsiteY18" fmla="*/ 1226819 h 2389909"/>
                  <a:gd name="connsiteX19" fmla="*/ 5798127 w 5798127"/>
                  <a:gd name="connsiteY19" fmla="*/ 1593269 h 2389909"/>
                  <a:gd name="connsiteX20" fmla="*/ 5798127 w 5798127"/>
                  <a:gd name="connsiteY20" fmla="*/ 1991583 h 2389909"/>
                  <a:gd name="connsiteX21" fmla="*/ 5399801 w 5798127"/>
                  <a:gd name="connsiteY21" fmla="*/ 2389909 h 2389909"/>
                  <a:gd name="connsiteX22" fmla="*/ 4915042 w 5798127"/>
                  <a:gd name="connsiteY22" fmla="*/ 2389909 h 2389909"/>
                  <a:gd name="connsiteX23" fmla="*/ 4430284 w 5798127"/>
                  <a:gd name="connsiteY23" fmla="*/ 2389909 h 2389909"/>
                  <a:gd name="connsiteX24" fmla="*/ 3945525 w 5798127"/>
                  <a:gd name="connsiteY24" fmla="*/ 2389909 h 2389909"/>
                  <a:gd name="connsiteX25" fmla="*/ 3510782 w 5798127"/>
                  <a:gd name="connsiteY25" fmla="*/ 2389909 h 2389909"/>
                  <a:gd name="connsiteX26" fmla="*/ 3176068 w 5798127"/>
                  <a:gd name="connsiteY26" fmla="*/ 2389909 h 2389909"/>
                  <a:gd name="connsiteX27" fmla="*/ 2841354 w 5798127"/>
                  <a:gd name="connsiteY27" fmla="*/ 2389909 h 2389909"/>
                  <a:gd name="connsiteX28" fmla="*/ 2406610 w 5798127"/>
                  <a:gd name="connsiteY28" fmla="*/ 2389909 h 2389909"/>
                  <a:gd name="connsiteX29" fmla="*/ 2071896 w 5798127"/>
                  <a:gd name="connsiteY29" fmla="*/ 2389909 h 2389909"/>
                  <a:gd name="connsiteX30" fmla="*/ 1637152 w 5798127"/>
                  <a:gd name="connsiteY30" fmla="*/ 2389909 h 2389909"/>
                  <a:gd name="connsiteX31" fmla="*/ 1302438 w 5798127"/>
                  <a:gd name="connsiteY31" fmla="*/ 2389909 h 2389909"/>
                  <a:gd name="connsiteX32" fmla="*/ 1067753 w 5798127"/>
                  <a:gd name="connsiteY32" fmla="*/ 2389909 h 2389909"/>
                  <a:gd name="connsiteX33" fmla="*/ 833069 w 5798127"/>
                  <a:gd name="connsiteY33" fmla="*/ 2389909 h 2389909"/>
                  <a:gd name="connsiteX34" fmla="*/ 398325 w 5798127"/>
                  <a:gd name="connsiteY34" fmla="*/ 2389909 h 2389909"/>
                  <a:gd name="connsiteX35" fmla="*/ 0 w 5798127"/>
                  <a:gd name="connsiteY35" fmla="*/ 1991583 h 2389909"/>
                  <a:gd name="connsiteX36" fmla="*/ 0 w 5798127"/>
                  <a:gd name="connsiteY36" fmla="*/ 1561403 h 2389909"/>
                  <a:gd name="connsiteX37" fmla="*/ 0 w 5798127"/>
                  <a:gd name="connsiteY37" fmla="*/ 1163089 h 2389909"/>
                  <a:gd name="connsiteX38" fmla="*/ 0 w 5798127"/>
                  <a:gd name="connsiteY38" fmla="*/ 780707 h 2389909"/>
                  <a:gd name="connsiteX39" fmla="*/ 0 w 5798127"/>
                  <a:gd name="connsiteY39"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98127" h="2389909" fill="none" extrusionOk="0">
                    <a:moveTo>
                      <a:pt x="0" y="398325"/>
                    </a:moveTo>
                    <a:cubicBezTo>
                      <a:pt x="-4011" y="255988"/>
                      <a:pt x="140114" y="-42850"/>
                      <a:pt x="398325" y="0"/>
                    </a:cubicBezTo>
                    <a:cubicBezTo>
                      <a:pt x="566652" y="-34972"/>
                      <a:pt x="621335" y="26133"/>
                      <a:pt x="733039" y="0"/>
                    </a:cubicBezTo>
                    <a:cubicBezTo>
                      <a:pt x="832992" y="-37620"/>
                      <a:pt x="941125" y="37309"/>
                      <a:pt x="1067753" y="0"/>
                    </a:cubicBezTo>
                    <a:cubicBezTo>
                      <a:pt x="1170205" y="-38619"/>
                      <a:pt x="1234538" y="54280"/>
                      <a:pt x="1452483" y="0"/>
                    </a:cubicBezTo>
                    <a:cubicBezTo>
                      <a:pt x="1641114" y="-43310"/>
                      <a:pt x="1591223" y="6404"/>
                      <a:pt x="1687167" y="0"/>
                    </a:cubicBezTo>
                    <a:cubicBezTo>
                      <a:pt x="1773086" y="-18478"/>
                      <a:pt x="1988100" y="-1780"/>
                      <a:pt x="2121911" y="0"/>
                    </a:cubicBezTo>
                    <a:cubicBezTo>
                      <a:pt x="2286316" y="-21612"/>
                      <a:pt x="2341266" y="1389"/>
                      <a:pt x="2456625" y="0"/>
                    </a:cubicBezTo>
                    <a:cubicBezTo>
                      <a:pt x="2556717" y="3878"/>
                      <a:pt x="2798295" y="34098"/>
                      <a:pt x="2891369" y="0"/>
                    </a:cubicBezTo>
                    <a:cubicBezTo>
                      <a:pt x="3013225" y="-35356"/>
                      <a:pt x="3179369" y="-18871"/>
                      <a:pt x="3326112" y="0"/>
                    </a:cubicBezTo>
                    <a:cubicBezTo>
                      <a:pt x="3502382" y="-19879"/>
                      <a:pt x="3613046" y="12126"/>
                      <a:pt x="3710841" y="0"/>
                    </a:cubicBezTo>
                    <a:cubicBezTo>
                      <a:pt x="3798702" y="-10630"/>
                      <a:pt x="3978712" y="6466"/>
                      <a:pt x="4095570" y="0"/>
                    </a:cubicBezTo>
                    <a:cubicBezTo>
                      <a:pt x="4244697" y="5278"/>
                      <a:pt x="4298346" y="6412"/>
                      <a:pt x="4480299" y="0"/>
                    </a:cubicBezTo>
                    <a:cubicBezTo>
                      <a:pt x="4632536" y="-13476"/>
                      <a:pt x="4728923" y="28817"/>
                      <a:pt x="4865027" y="0"/>
                    </a:cubicBezTo>
                    <a:cubicBezTo>
                      <a:pt x="5011799" y="11055"/>
                      <a:pt x="5142963" y="68615"/>
                      <a:pt x="5399801" y="0"/>
                    </a:cubicBezTo>
                    <a:cubicBezTo>
                      <a:pt x="5640406" y="-6766"/>
                      <a:pt x="5848689" y="186412"/>
                      <a:pt x="5798127" y="398325"/>
                    </a:cubicBezTo>
                    <a:cubicBezTo>
                      <a:pt x="5822323" y="497432"/>
                      <a:pt x="5780983" y="657487"/>
                      <a:pt x="5798127" y="796640"/>
                    </a:cubicBezTo>
                    <a:cubicBezTo>
                      <a:pt x="5825374" y="941030"/>
                      <a:pt x="5788518" y="1022610"/>
                      <a:pt x="5798127" y="1147156"/>
                    </a:cubicBezTo>
                    <a:cubicBezTo>
                      <a:pt x="5851049" y="1248508"/>
                      <a:pt x="5777171" y="1446790"/>
                      <a:pt x="5798127" y="1513605"/>
                    </a:cubicBezTo>
                    <a:cubicBezTo>
                      <a:pt x="5849637" y="1587091"/>
                      <a:pt x="5786129" y="1763795"/>
                      <a:pt x="5798127" y="1991583"/>
                    </a:cubicBezTo>
                    <a:cubicBezTo>
                      <a:pt x="5782209" y="2203052"/>
                      <a:pt x="5616799" y="2335095"/>
                      <a:pt x="5399801" y="2389909"/>
                    </a:cubicBezTo>
                    <a:cubicBezTo>
                      <a:pt x="5293192" y="2435398"/>
                      <a:pt x="5173238" y="2391997"/>
                      <a:pt x="4965057" y="2389909"/>
                    </a:cubicBezTo>
                    <a:cubicBezTo>
                      <a:pt x="4776146" y="2356277"/>
                      <a:pt x="4629706" y="2354143"/>
                      <a:pt x="4480299" y="2389909"/>
                    </a:cubicBezTo>
                    <a:cubicBezTo>
                      <a:pt x="4335182" y="2429316"/>
                      <a:pt x="4315807" y="2388794"/>
                      <a:pt x="4245614" y="2389909"/>
                    </a:cubicBezTo>
                    <a:cubicBezTo>
                      <a:pt x="4176446" y="2417550"/>
                      <a:pt x="4085738" y="2381700"/>
                      <a:pt x="4010929" y="2389909"/>
                    </a:cubicBezTo>
                    <a:cubicBezTo>
                      <a:pt x="3927694" y="2421773"/>
                      <a:pt x="3832208" y="2371282"/>
                      <a:pt x="3676215" y="2389909"/>
                    </a:cubicBezTo>
                    <a:cubicBezTo>
                      <a:pt x="3522682" y="2427661"/>
                      <a:pt x="3377737" y="2300973"/>
                      <a:pt x="3241472" y="2389909"/>
                    </a:cubicBezTo>
                    <a:cubicBezTo>
                      <a:pt x="3073789" y="2454702"/>
                      <a:pt x="2965835" y="2322898"/>
                      <a:pt x="2806728" y="2389909"/>
                    </a:cubicBezTo>
                    <a:cubicBezTo>
                      <a:pt x="2655749" y="2436797"/>
                      <a:pt x="2691397" y="2384873"/>
                      <a:pt x="2572043" y="2389909"/>
                    </a:cubicBezTo>
                    <a:cubicBezTo>
                      <a:pt x="2454773" y="2418834"/>
                      <a:pt x="2213282" y="2327478"/>
                      <a:pt x="2087285" y="2389909"/>
                    </a:cubicBezTo>
                    <a:cubicBezTo>
                      <a:pt x="1997966" y="2430256"/>
                      <a:pt x="1836695" y="2373802"/>
                      <a:pt x="1752571" y="2389909"/>
                    </a:cubicBezTo>
                    <a:cubicBezTo>
                      <a:pt x="1637331" y="2434110"/>
                      <a:pt x="1391310" y="2372687"/>
                      <a:pt x="1267813" y="2389909"/>
                    </a:cubicBezTo>
                    <a:cubicBezTo>
                      <a:pt x="1142178" y="2392040"/>
                      <a:pt x="1010659" y="2363524"/>
                      <a:pt x="783054" y="2389909"/>
                    </a:cubicBezTo>
                    <a:cubicBezTo>
                      <a:pt x="543677" y="2390484"/>
                      <a:pt x="564772" y="2354224"/>
                      <a:pt x="398325" y="2389909"/>
                    </a:cubicBezTo>
                    <a:cubicBezTo>
                      <a:pt x="195558" y="2336255"/>
                      <a:pt x="-18749" y="2316238"/>
                      <a:pt x="0" y="1991583"/>
                    </a:cubicBezTo>
                    <a:cubicBezTo>
                      <a:pt x="-68293" y="1815868"/>
                      <a:pt x="30944" y="1700416"/>
                      <a:pt x="0" y="1561403"/>
                    </a:cubicBezTo>
                    <a:cubicBezTo>
                      <a:pt x="-6777" y="1421576"/>
                      <a:pt x="26160" y="1366643"/>
                      <a:pt x="0" y="1194954"/>
                    </a:cubicBezTo>
                    <a:cubicBezTo>
                      <a:pt x="-31808" y="1046570"/>
                      <a:pt x="11594" y="926141"/>
                      <a:pt x="0" y="844437"/>
                    </a:cubicBezTo>
                    <a:cubicBezTo>
                      <a:pt x="34329" y="743843"/>
                      <a:pt x="31446" y="564820"/>
                      <a:pt x="0" y="398325"/>
                    </a:cubicBezTo>
                    <a:close/>
                  </a:path>
                  <a:path w="5798127" h="2389909" stroke="0" extrusionOk="0">
                    <a:moveTo>
                      <a:pt x="0" y="398325"/>
                    </a:moveTo>
                    <a:cubicBezTo>
                      <a:pt x="16905" y="191150"/>
                      <a:pt x="214138" y="-1249"/>
                      <a:pt x="398325" y="0"/>
                    </a:cubicBezTo>
                    <a:cubicBezTo>
                      <a:pt x="625340" y="-11065"/>
                      <a:pt x="712558" y="32530"/>
                      <a:pt x="883084" y="0"/>
                    </a:cubicBezTo>
                    <a:cubicBezTo>
                      <a:pt x="1080487" y="-34165"/>
                      <a:pt x="1020078" y="6104"/>
                      <a:pt x="1117768" y="0"/>
                    </a:cubicBezTo>
                    <a:cubicBezTo>
                      <a:pt x="1206926" y="-831"/>
                      <a:pt x="1314267" y="35380"/>
                      <a:pt x="1402468" y="0"/>
                    </a:cubicBezTo>
                    <a:cubicBezTo>
                      <a:pt x="1484781" y="-32126"/>
                      <a:pt x="1562384" y="24737"/>
                      <a:pt x="1687167" y="0"/>
                    </a:cubicBezTo>
                    <a:cubicBezTo>
                      <a:pt x="1798263" y="-35307"/>
                      <a:pt x="1983345" y="24860"/>
                      <a:pt x="2071896" y="0"/>
                    </a:cubicBezTo>
                    <a:cubicBezTo>
                      <a:pt x="2177271" y="11432"/>
                      <a:pt x="2336424" y="17011"/>
                      <a:pt x="2506639" y="0"/>
                    </a:cubicBezTo>
                    <a:cubicBezTo>
                      <a:pt x="2689851" y="-19076"/>
                      <a:pt x="2660503" y="8393"/>
                      <a:pt x="2791339" y="0"/>
                    </a:cubicBezTo>
                    <a:cubicBezTo>
                      <a:pt x="2927095" y="-14561"/>
                      <a:pt x="2975200" y="30832"/>
                      <a:pt x="3126053" y="0"/>
                    </a:cubicBezTo>
                    <a:cubicBezTo>
                      <a:pt x="3272776" y="-32945"/>
                      <a:pt x="3353604" y="41470"/>
                      <a:pt x="3460767" y="0"/>
                    </a:cubicBezTo>
                    <a:cubicBezTo>
                      <a:pt x="3585289" y="-21183"/>
                      <a:pt x="3816330" y="79103"/>
                      <a:pt x="3945525" y="0"/>
                    </a:cubicBezTo>
                    <a:cubicBezTo>
                      <a:pt x="4070513" y="-71146"/>
                      <a:pt x="4211666" y="33040"/>
                      <a:pt x="4430284" y="0"/>
                    </a:cubicBezTo>
                    <a:cubicBezTo>
                      <a:pt x="4648840" y="-29414"/>
                      <a:pt x="4607793" y="19820"/>
                      <a:pt x="4664969" y="0"/>
                    </a:cubicBezTo>
                    <a:cubicBezTo>
                      <a:pt x="4724573" y="-17637"/>
                      <a:pt x="4797042" y="36367"/>
                      <a:pt x="4899653" y="0"/>
                    </a:cubicBezTo>
                    <a:cubicBezTo>
                      <a:pt x="5006278" y="6908"/>
                      <a:pt x="5248300" y="55400"/>
                      <a:pt x="5399801" y="0"/>
                    </a:cubicBezTo>
                    <a:cubicBezTo>
                      <a:pt x="5676777" y="24148"/>
                      <a:pt x="5811909" y="188831"/>
                      <a:pt x="5798127" y="398325"/>
                    </a:cubicBezTo>
                    <a:cubicBezTo>
                      <a:pt x="5807290" y="462487"/>
                      <a:pt x="5785176" y="685344"/>
                      <a:pt x="5798127" y="828505"/>
                    </a:cubicBezTo>
                    <a:cubicBezTo>
                      <a:pt x="5828268" y="969649"/>
                      <a:pt x="5746694" y="1039091"/>
                      <a:pt x="5798127" y="1226819"/>
                    </a:cubicBezTo>
                    <a:cubicBezTo>
                      <a:pt x="5843520" y="1411386"/>
                      <a:pt x="5789626" y="1504668"/>
                      <a:pt x="5798127" y="1593269"/>
                    </a:cubicBezTo>
                    <a:cubicBezTo>
                      <a:pt x="5811400" y="1649701"/>
                      <a:pt x="5794487" y="1888437"/>
                      <a:pt x="5798127" y="1991583"/>
                    </a:cubicBezTo>
                    <a:cubicBezTo>
                      <a:pt x="5814983" y="2180445"/>
                      <a:pt x="5589328" y="2355886"/>
                      <a:pt x="5399801" y="2389909"/>
                    </a:cubicBezTo>
                    <a:cubicBezTo>
                      <a:pt x="5149491" y="2389888"/>
                      <a:pt x="5013134" y="2358352"/>
                      <a:pt x="4915042" y="2389909"/>
                    </a:cubicBezTo>
                    <a:cubicBezTo>
                      <a:pt x="4782291" y="2432587"/>
                      <a:pt x="4652941" y="2368392"/>
                      <a:pt x="4430284" y="2389909"/>
                    </a:cubicBezTo>
                    <a:cubicBezTo>
                      <a:pt x="4196849" y="2398566"/>
                      <a:pt x="4182298" y="2349209"/>
                      <a:pt x="3945525" y="2389909"/>
                    </a:cubicBezTo>
                    <a:cubicBezTo>
                      <a:pt x="3712889" y="2428517"/>
                      <a:pt x="3707585" y="2364040"/>
                      <a:pt x="3510782" y="2389909"/>
                    </a:cubicBezTo>
                    <a:cubicBezTo>
                      <a:pt x="3305522" y="2400004"/>
                      <a:pt x="3260887" y="2390783"/>
                      <a:pt x="3176068" y="2389909"/>
                    </a:cubicBezTo>
                    <a:cubicBezTo>
                      <a:pt x="3066533" y="2391113"/>
                      <a:pt x="2980725" y="2346490"/>
                      <a:pt x="2841354" y="2389909"/>
                    </a:cubicBezTo>
                    <a:cubicBezTo>
                      <a:pt x="2665506" y="2432039"/>
                      <a:pt x="2546730" y="2356848"/>
                      <a:pt x="2406610" y="2389909"/>
                    </a:cubicBezTo>
                    <a:cubicBezTo>
                      <a:pt x="2255853" y="2428794"/>
                      <a:pt x="2167824" y="2412724"/>
                      <a:pt x="2071896" y="2389909"/>
                    </a:cubicBezTo>
                    <a:cubicBezTo>
                      <a:pt x="2002680" y="2430721"/>
                      <a:pt x="1795519" y="2343452"/>
                      <a:pt x="1637152" y="2389909"/>
                    </a:cubicBezTo>
                    <a:cubicBezTo>
                      <a:pt x="1500998" y="2433208"/>
                      <a:pt x="1410415" y="2393737"/>
                      <a:pt x="1302438" y="2389909"/>
                    </a:cubicBezTo>
                    <a:cubicBezTo>
                      <a:pt x="1216165" y="2401038"/>
                      <a:pt x="1129123" y="2361957"/>
                      <a:pt x="1067753" y="2389909"/>
                    </a:cubicBezTo>
                    <a:cubicBezTo>
                      <a:pt x="991918" y="2395624"/>
                      <a:pt x="949335" y="2363741"/>
                      <a:pt x="833069" y="2389909"/>
                    </a:cubicBezTo>
                    <a:cubicBezTo>
                      <a:pt x="717064" y="2429561"/>
                      <a:pt x="577599" y="2393209"/>
                      <a:pt x="398325" y="2389909"/>
                    </a:cubicBezTo>
                    <a:cubicBezTo>
                      <a:pt x="143366" y="2393635"/>
                      <a:pt x="-28423" y="2176093"/>
                      <a:pt x="0" y="1991583"/>
                    </a:cubicBezTo>
                    <a:cubicBezTo>
                      <a:pt x="-571" y="1884987"/>
                      <a:pt x="48784" y="1765961"/>
                      <a:pt x="0" y="1561403"/>
                    </a:cubicBezTo>
                    <a:cubicBezTo>
                      <a:pt x="-34967" y="1367965"/>
                      <a:pt x="-9458" y="1330947"/>
                      <a:pt x="0" y="1163089"/>
                    </a:cubicBezTo>
                    <a:cubicBezTo>
                      <a:pt x="4107" y="981609"/>
                      <a:pt x="13907" y="897044"/>
                      <a:pt x="0" y="780707"/>
                    </a:cubicBezTo>
                    <a:cubicBezTo>
                      <a:pt x="-5251" y="662194"/>
                      <a:pt x="45279" y="521388"/>
                      <a:pt x="0" y="398325"/>
                    </a:cubicBezTo>
                    <a:close/>
                  </a:path>
                  <a:path w="5798127" h="2389909" fill="none" stroke="0" extrusionOk="0">
                    <a:moveTo>
                      <a:pt x="0" y="398325"/>
                    </a:moveTo>
                    <a:cubicBezTo>
                      <a:pt x="19255" y="264941"/>
                      <a:pt x="167870" y="-27523"/>
                      <a:pt x="398325" y="0"/>
                    </a:cubicBezTo>
                    <a:cubicBezTo>
                      <a:pt x="563835" y="-27262"/>
                      <a:pt x="627224" y="19360"/>
                      <a:pt x="733039" y="0"/>
                    </a:cubicBezTo>
                    <a:cubicBezTo>
                      <a:pt x="801169" y="-10139"/>
                      <a:pt x="928627" y="24874"/>
                      <a:pt x="1067753" y="0"/>
                    </a:cubicBezTo>
                    <a:cubicBezTo>
                      <a:pt x="1190391" y="-36540"/>
                      <a:pt x="1265800" y="28023"/>
                      <a:pt x="1452483" y="0"/>
                    </a:cubicBezTo>
                    <a:cubicBezTo>
                      <a:pt x="1648802" y="-46437"/>
                      <a:pt x="1594631" y="5099"/>
                      <a:pt x="1687167" y="0"/>
                    </a:cubicBezTo>
                    <a:cubicBezTo>
                      <a:pt x="1810236" y="-3884"/>
                      <a:pt x="1943393" y="22122"/>
                      <a:pt x="2121911" y="0"/>
                    </a:cubicBezTo>
                    <a:cubicBezTo>
                      <a:pt x="2289920" y="-30868"/>
                      <a:pt x="2379293" y="4578"/>
                      <a:pt x="2456625" y="0"/>
                    </a:cubicBezTo>
                    <a:cubicBezTo>
                      <a:pt x="2555527" y="-30575"/>
                      <a:pt x="2799502" y="34970"/>
                      <a:pt x="2891369" y="0"/>
                    </a:cubicBezTo>
                    <a:cubicBezTo>
                      <a:pt x="2988314" y="-45831"/>
                      <a:pt x="3170087" y="-4366"/>
                      <a:pt x="3326112" y="0"/>
                    </a:cubicBezTo>
                    <a:cubicBezTo>
                      <a:pt x="3498585" y="-15708"/>
                      <a:pt x="3621775" y="12917"/>
                      <a:pt x="3710841" y="0"/>
                    </a:cubicBezTo>
                    <a:cubicBezTo>
                      <a:pt x="3820248" y="-31013"/>
                      <a:pt x="3982822" y="25819"/>
                      <a:pt x="4095570" y="0"/>
                    </a:cubicBezTo>
                    <a:cubicBezTo>
                      <a:pt x="4214652" y="-19165"/>
                      <a:pt x="4310295" y="26271"/>
                      <a:pt x="4480299" y="0"/>
                    </a:cubicBezTo>
                    <a:cubicBezTo>
                      <a:pt x="4640367" y="-18504"/>
                      <a:pt x="4717680" y="7096"/>
                      <a:pt x="4865027" y="0"/>
                    </a:cubicBezTo>
                    <a:cubicBezTo>
                      <a:pt x="5001519" y="-30571"/>
                      <a:pt x="5129330" y="1887"/>
                      <a:pt x="5399801" y="0"/>
                    </a:cubicBezTo>
                    <a:cubicBezTo>
                      <a:pt x="5650713" y="-2713"/>
                      <a:pt x="5751890" y="123643"/>
                      <a:pt x="5798127" y="398325"/>
                    </a:cubicBezTo>
                    <a:cubicBezTo>
                      <a:pt x="5822181" y="524550"/>
                      <a:pt x="5742628" y="656452"/>
                      <a:pt x="5798127" y="796640"/>
                    </a:cubicBezTo>
                    <a:cubicBezTo>
                      <a:pt x="5828763" y="956555"/>
                      <a:pt x="5785768" y="1042750"/>
                      <a:pt x="5798127" y="1147156"/>
                    </a:cubicBezTo>
                    <a:cubicBezTo>
                      <a:pt x="5845551" y="1270929"/>
                      <a:pt x="5736747" y="1425691"/>
                      <a:pt x="5798127" y="1513605"/>
                    </a:cubicBezTo>
                    <a:cubicBezTo>
                      <a:pt x="5828641" y="1579900"/>
                      <a:pt x="5778511" y="1718743"/>
                      <a:pt x="5798127" y="1991583"/>
                    </a:cubicBezTo>
                    <a:cubicBezTo>
                      <a:pt x="5801941" y="2250987"/>
                      <a:pt x="5644462" y="2332266"/>
                      <a:pt x="5399801" y="2389909"/>
                    </a:cubicBezTo>
                    <a:cubicBezTo>
                      <a:pt x="5249410" y="2427250"/>
                      <a:pt x="5180189" y="2411682"/>
                      <a:pt x="4965057" y="2389909"/>
                    </a:cubicBezTo>
                    <a:cubicBezTo>
                      <a:pt x="4742463" y="2392930"/>
                      <a:pt x="4623493" y="2358710"/>
                      <a:pt x="4480299" y="2389909"/>
                    </a:cubicBezTo>
                    <a:cubicBezTo>
                      <a:pt x="4335858" y="2437225"/>
                      <a:pt x="4316032" y="2382347"/>
                      <a:pt x="4245614" y="2389909"/>
                    </a:cubicBezTo>
                    <a:cubicBezTo>
                      <a:pt x="4178897" y="2403246"/>
                      <a:pt x="4081123" y="2378079"/>
                      <a:pt x="4010929" y="2389909"/>
                    </a:cubicBezTo>
                    <a:cubicBezTo>
                      <a:pt x="3924838" y="2426041"/>
                      <a:pt x="3816376" y="2343711"/>
                      <a:pt x="3676215" y="2389909"/>
                    </a:cubicBezTo>
                    <a:cubicBezTo>
                      <a:pt x="3505117" y="2442861"/>
                      <a:pt x="3404048" y="2345761"/>
                      <a:pt x="3241472" y="2389909"/>
                    </a:cubicBezTo>
                    <a:cubicBezTo>
                      <a:pt x="3062230" y="2475595"/>
                      <a:pt x="2941406" y="2372142"/>
                      <a:pt x="2806728" y="2389909"/>
                    </a:cubicBezTo>
                    <a:cubicBezTo>
                      <a:pt x="2654674" y="2439586"/>
                      <a:pt x="2686709" y="2377380"/>
                      <a:pt x="2572043" y="2389909"/>
                    </a:cubicBezTo>
                    <a:cubicBezTo>
                      <a:pt x="2444494" y="2391021"/>
                      <a:pt x="2209736" y="2354767"/>
                      <a:pt x="2087285" y="2389909"/>
                    </a:cubicBezTo>
                    <a:cubicBezTo>
                      <a:pt x="1972801" y="2437279"/>
                      <a:pt x="1878326" y="2349088"/>
                      <a:pt x="1752571" y="2389909"/>
                    </a:cubicBezTo>
                    <a:cubicBezTo>
                      <a:pt x="1662161" y="2429692"/>
                      <a:pt x="1398696" y="2408574"/>
                      <a:pt x="1267813" y="2389909"/>
                    </a:cubicBezTo>
                    <a:cubicBezTo>
                      <a:pt x="1144669" y="2389656"/>
                      <a:pt x="1042009" y="2370061"/>
                      <a:pt x="783054" y="2389909"/>
                    </a:cubicBezTo>
                    <a:cubicBezTo>
                      <a:pt x="535177" y="2386495"/>
                      <a:pt x="576535" y="2363078"/>
                      <a:pt x="398325" y="2389909"/>
                    </a:cubicBezTo>
                    <a:cubicBezTo>
                      <a:pt x="173637" y="2368717"/>
                      <a:pt x="-24162" y="2251717"/>
                      <a:pt x="0" y="1991583"/>
                    </a:cubicBezTo>
                    <a:cubicBezTo>
                      <a:pt x="-31034" y="1842133"/>
                      <a:pt x="12151" y="1726320"/>
                      <a:pt x="0" y="1561403"/>
                    </a:cubicBezTo>
                    <a:cubicBezTo>
                      <a:pt x="-15449" y="1406268"/>
                      <a:pt x="46066" y="1337625"/>
                      <a:pt x="0" y="1194954"/>
                    </a:cubicBezTo>
                    <a:cubicBezTo>
                      <a:pt x="-35576" y="1058260"/>
                      <a:pt x="-6124" y="920335"/>
                      <a:pt x="0" y="844437"/>
                    </a:cubicBezTo>
                    <a:cubicBezTo>
                      <a:pt x="30286" y="772253"/>
                      <a:pt x="1503" y="555840"/>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423"/>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423"/>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423"/>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23"/>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5107878" y="3462652"/>
            <a:ext cx="6840681" cy="3152792"/>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10"/>
                  <a:gd name="connsiteX1" fmla="*/ 398325 w 6840681"/>
                  <a:gd name="connsiteY1" fmla="*/ 0 h 2389910"/>
                  <a:gd name="connsiteX2" fmla="*/ 896958 w 6840681"/>
                  <a:gd name="connsiteY2" fmla="*/ 0 h 2389910"/>
                  <a:gd name="connsiteX3" fmla="*/ 1274709 w 6840681"/>
                  <a:gd name="connsiteY3" fmla="*/ 0 h 2389910"/>
                  <a:gd name="connsiteX4" fmla="*/ 1652461 w 6840681"/>
                  <a:gd name="connsiteY4" fmla="*/ 0 h 2389910"/>
                  <a:gd name="connsiteX5" fmla="*/ 2030213 w 6840681"/>
                  <a:gd name="connsiteY5" fmla="*/ 0 h 2389910"/>
                  <a:gd name="connsiteX6" fmla="*/ 2287085 w 6840681"/>
                  <a:gd name="connsiteY6" fmla="*/ 0 h 2389910"/>
                  <a:gd name="connsiteX7" fmla="*/ 2725277 w 6840681"/>
                  <a:gd name="connsiteY7" fmla="*/ 0 h 2389910"/>
                  <a:gd name="connsiteX8" fmla="*/ 2921707 w 6840681"/>
                  <a:gd name="connsiteY8" fmla="*/ 0 h 2389910"/>
                  <a:gd name="connsiteX9" fmla="*/ 3359900 w 6840681"/>
                  <a:gd name="connsiteY9" fmla="*/ 0 h 2389910"/>
                  <a:gd name="connsiteX10" fmla="*/ 3556331 w 6840681"/>
                  <a:gd name="connsiteY10" fmla="*/ 0 h 2389910"/>
                  <a:gd name="connsiteX11" fmla="*/ 3813202 w 6840681"/>
                  <a:gd name="connsiteY11" fmla="*/ 0 h 2389910"/>
                  <a:gd name="connsiteX12" fmla="*/ 4070073 w 6840681"/>
                  <a:gd name="connsiteY12" fmla="*/ 0 h 2389910"/>
                  <a:gd name="connsiteX13" fmla="*/ 4568705 w 6840681"/>
                  <a:gd name="connsiteY13" fmla="*/ 0 h 2389910"/>
                  <a:gd name="connsiteX14" fmla="*/ 4946457 w 6840681"/>
                  <a:gd name="connsiteY14" fmla="*/ 0 h 2389910"/>
                  <a:gd name="connsiteX15" fmla="*/ 5142889 w 6840681"/>
                  <a:gd name="connsiteY15" fmla="*/ 0 h 2389910"/>
                  <a:gd name="connsiteX16" fmla="*/ 5641521 w 6840681"/>
                  <a:gd name="connsiteY16" fmla="*/ 0 h 2389910"/>
                  <a:gd name="connsiteX17" fmla="*/ 5837952 w 6840681"/>
                  <a:gd name="connsiteY17" fmla="*/ 0 h 2389910"/>
                  <a:gd name="connsiteX18" fmla="*/ 6034383 w 6840681"/>
                  <a:gd name="connsiteY18" fmla="*/ 0 h 2389910"/>
                  <a:gd name="connsiteX19" fmla="*/ 6442355 w 6840681"/>
                  <a:gd name="connsiteY19" fmla="*/ 0 h 2389910"/>
                  <a:gd name="connsiteX20" fmla="*/ 6840681 w 6840681"/>
                  <a:gd name="connsiteY20" fmla="*/ 398326 h 2389910"/>
                  <a:gd name="connsiteX21" fmla="*/ 6840681 w 6840681"/>
                  <a:gd name="connsiteY21" fmla="*/ 748842 h 2389910"/>
                  <a:gd name="connsiteX22" fmla="*/ 6840681 w 6840681"/>
                  <a:gd name="connsiteY22" fmla="*/ 1179022 h 2389910"/>
                  <a:gd name="connsiteX23" fmla="*/ 6840681 w 6840681"/>
                  <a:gd name="connsiteY23" fmla="*/ 1561404 h 2389910"/>
                  <a:gd name="connsiteX24" fmla="*/ 6840681 w 6840681"/>
                  <a:gd name="connsiteY24" fmla="*/ 1991584 h 2389910"/>
                  <a:gd name="connsiteX25" fmla="*/ 6442355 w 6840681"/>
                  <a:gd name="connsiteY25" fmla="*/ 2389910 h 2389910"/>
                  <a:gd name="connsiteX26" fmla="*/ 6125043 w 6840681"/>
                  <a:gd name="connsiteY26" fmla="*/ 2389910 h 2389910"/>
                  <a:gd name="connsiteX27" fmla="*/ 5868172 w 6840681"/>
                  <a:gd name="connsiteY27" fmla="*/ 2389910 h 2389910"/>
                  <a:gd name="connsiteX28" fmla="*/ 5611301 w 6840681"/>
                  <a:gd name="connsiteY28" fmla="*/ 2389910 h 2389910"/>
                  <a:gd name="connsiteX29" fmla="*/ 5354429 w 6840681"/>
                  <a:gd name="connsiteY29" fmla="*/ 2389910 h 2389910"/>
                  <a:gd name="connsiteX30" fmla="*/ 5157999 w 6840681"/>
                  <a:gd name="connsiteY30" fmla="*/ 2389910 h 2389910"/>
                  <a:gd name="connsiteX31" fmla="*/ 4780247 w 6840681"/>
                  <a:gd name="connsiteY31" fmla="*/ 2389910 h 2389910"/>
                  <a:gd name="connsiteX32" fmla="*/ 4523375 w 6840681"/>
                  <a:gd name="connsiteY32" fmla="*/ 2389910 h 2389910"/>
                  <a:gd name="connsiteX33" fmla="*/ 4266504 w 6840681"/>
                  <a:gd name="connsiteY33" fmla="*/ 2389910 h 2389910"/>
                  <a:gd name="connsiteX34" fmla="*/ 3888752 w 6840681"/>
                  <a:gd name="connsiteY34" fmla="*/ 2389910 h 2389910"/>
                  <a:gd name="connsiteX35" fmla="*/ 3511001 w 6840681"/>
                  <a:gd name="connsiteY35" fmla="*/ 2389910 h 2389910"/>
                  <a:gd name="connsiteX36" fmla="*/ 3072808 w 6840681"/>
                  <a:gd name="connsiteY36" fmla="*/ 2389910 h 2389910"/>
                  <a:gd name="connsiteX37" fmla="*/ 2574176 w 6840681"/>
                  <a:gd name="connsiteY37" fmla="*/ 2389910 h 2389910"/>
                  <a:gd name="connsiteX38" fmla="*/ 2317305 w 6840681"/>
                  <a:gd name="connsiteY38" fmla="*/ 2389910 h 2389910"/>
                  <a:gd name="connsiteX39" fmla="*/ 1939553 w 6840681"/>
                  <a:gd name="connsiteY39" fmla="*/ 2389910 h 2389910"/>
                  <a:gd name="connsiteX40" fmla="*/ 1561801 w 6840681"/>
                  <a:gd name="connsiteY40" fmla="*/ 2389910 h 2389910"/>
                  <a:gd name="connsiteX41" fmla="*/ 1123609 w 6840681"/>
                  <a:gd name="connsiteY41" fmla="*/ 2389910 h 2389910"/>
                  <a:gd name="connsiteX42" fmla="*/ 398325 w 6840681"/>
                  <a:gd name="connsiteY42" fmla="*/ 2389910 h 2389910"/>
                  <a:gd name="connsiteX43" fmla="*/ 0 w 6840681"/>
                  <a:gd name="connsiteY43" fmla="*/ 1991584 h 2389910"/>
                  <a:gd name="connsiteX44" fmla="*/ 0 w 6840681"/>
                  <a:gd name="connsiteY44" fmla="*/ 1577336 h 2389910"/>
                  <a:gd name="connsiteX45" fmla="*/ 0 w 6840681"/>
                  <a:gd name="connsiteY45" fmla="*/ 1163090 h 2389910"/>
                  <a:gd name="connsiteX46" fmla="*/ 0 w 6840681"/>
                  <a:gd name="connsiteY46" fmla="*/ 796640 h 2389910"/>
                  <a:gd name="connsiteX47" fmla="*/ 0 w 6840681"/>
                  <a:gd name="connsiteY47" fmla="*/ 398326 h 2389910"/>
                  <a:gd name="connsiteX0" fmla="*/ 0 w 6840681"/>
                  <a:gd name="connsiteY0" fmla="*/ 398326 h 2389910"/>
                  <a:gd name="connsiteX1" fmla="*/ 398325 w 6840681"/>
                  <a:gd name="connsiteY1" fmla="*/ 0 h 2389910"/>
                  <a:gd name="connsiteX2" fmla="*/ 896958 w 6840681"/>
                  <a:gd name="connsiteY2" fmla="*/ 0 h 2389910"/>
                  <a:gd name="connsiteX3" fmla="*/ 1093389 w 6840681"/>
                  <a:gd name="connsiteY3" fmla="*/ 0 h 2389910"/>
                  <a:gd name="connsiteX4" fmla="*/ 1350260 w 6840681"/>
                  <a:gd name="connsiteY4" fmla="*/ 0 h 2389910"/>
                  <a:gd name="connsiteX5" fmla="*/ 1607131 w 6840681"/>
                  <a:gd name="connsiteY5" fmla="*/ 0 h 2389910"/>
                  <a:gd name="connsiteX6" fmla="*/ 1984883 w 6840681"/>
                  <a:gd name="connsiteY6" fmla="*/ 0 h 2389910"/>
                  <a:gd name="connsiteX7" fmla="*/ 2423075 w 6840681"/>
                  <a:gd name="connsiteY7" fmla="*/ 0 h 2389910"/>
                  <a:gd name="connsiteX8" fmla="*/ 2679947 w 6840681"/>
                  <a:gd name="connsiteY8" fmla="*/ 0 h 2389910"/>
                  <a:gd name="connsiteX9" fmla="*/ 2997258 w 6840681"/>
                  <a:gd name="connsiteY9" fmla="*/ 0 h 2389910"/>
                  <a:gd name="connsiteX10" fmla="*/ 3314569 w 6840681"/>
                  <a:gd name="connsiteY10" fmla="*/ 0 h 2389910"/>
                  <a:gd name="connsiteX11" fmla="*/ 3813202 w 6840681"/>
                  <a:gd name="connsiteY11" fmla="*/ 0 h 2389910"/>
                  <a:gd name="connsiteX12" fmla="*/ 4311834 w 6840681"/>
                  <a:gd name="connsiteY12" fmla="*/ 0 h 2389910"/>
                  <a:gd name="connsiteX13" fmla="*/ 4508265 w 6840681"/>
                  <a:gd name="connsiteY13" fmla="*/ 0 h 2389910"/>
                  <a:gd name="connsiteX14" fmla="*/ 4704696 w 6840681"/>
                  <a:gd name="connsiteY14" fmla="*/ 0 h 2389910"/>
                  <a:gd name="connsiteX15" fmla="*/ 4901127 w 6840681"/>
                  <a:gd name="connsiteY15" fmla="*/ 0 h 2389910"/>
                  <a:gd name="connsiteX16" fmla="*/ 5339319 w 6840681"/>
                  <a:gd name="connsiteY16" fmla="*/ 0 h 2389910"/>
                  <a:gd name="connsiteX17" fmla="*/ 5596191 w 6840681"/>
                  <a:gd name="connsiteY17" fmla="*/ 0 h 2389910"/>
                  <a:gd name="connsiteX18" fmla="*/ 5792621 w 6840681"/>
                  <a:gd name="connsiteY18" fmla="*/ 0 h 2389910"/>
                  <a:gd name="connsiteX19" fmla="*/ 6442355 w 6840681"/>
                  <a:gd name="connsiteY19" fmla="*/ 0 h 2389910"/>
                  <a:gd name="connsiteX20" fmla="*/ 6840681 w 6840681"/>
                  <a:gd name="connsiteY20" fmla="*/ 398326 h 2389910"/>
                  <a:gd name="connsiteX21" fmla="*/ 6840681 w 6840681"/>
                  <a:gd name="connsiteY21" fmla="*/ 796640 h 2389910"/>
                  <a:gd name="connsiteX22" fmla="*/ 6840681 w 6840681"/>
                  <a:gd name="connsiteY22" fmla="*/ 1194955 h 2389910"/>
                  <a:gd name="connsiteX23" fmla="*/ 6840681 w 6840681"/>
                  <a:gd name="connsiteY23" fmla="*/ 1625134 h 2389910"/>
                  <a:gd name="connsiteX24" fmla="*/ 6840681 w 6840681"/>
                  <a:gd name="connsiteY24" fmla="*/ 1991584 h 2389910"/>
                  <a:gd name="connsiteX25" fmla="*/ 6442355 w 6840681"/>
                  <a:gd name="connsiteY25" fmla="*/ 2389910 h 2389910"/>
                  <a:gd name="connsiteX26" fmla="*/ 6004163 w 6840681"/>
                  <a:gd name="connsiteY26" fmla="*/ 2389910 h 2389910"/>
                  <a:gd name="connsiteX27" fmla="*/ 5686851 w 6840681"/>
                  <a:gd name="connsiteY27" fmla="*/ 2389910 h 2389910"/>
                  <a:gd name="connsiteX28" fmla="*/ 5248659 w 6840681"/>
                  <a:gd name="connsiteY28" fmla="*/ 2389910 h 2389910"/>
                  <a:gd name="connsiteX29" fmla="*/ 4931347 w 6840681"/>
                  <a:gd name="connsiteY29" fmla="*/ 2389910 h 2389910"/>
                  <a:gd name="connsiteX30" fmla="*/ 4493155 w 6840681"/>
                  <a:gd name="connsiteY30" fmla="*/ 2389910 h 2389910"/>
                  <a:gd name="connsiteX31" fmla="*/ 4175844 w 6840681"/>
                  <a:gd name="connsiteY31" fmla="*/ 2389910 h 2389910"/>
                  <a:gd name="connsiteX32" fmla="*/ 3979413 w 6840681"/>
                  <a:gd name="connsiteY32" fmla="*/ 2389910 h 2389910"/>
                  <a:gd name="connsiteX33" fmla="*/ 3782982 w 6840681"/>
                  <a:gd name="connsiteY33" fmla="*/ 2389910 h 2389910"/>
                  <a:gd name="connsiteX34" fmla="*/ 3465670 w 6840681"/>
                  <a:gd name="connsiteY34" fmla="*/ 2389910 h 2389910"/>
                  <a:gd name="connsiteX35" fmla="*/ 2967038 w 6840681"/>
                  <a:gd name="connsiteY35" fmla="*/ 2389910 h 2389910"/>
                  <a:gd name="connsiteX36" fmla="*/ 2589286 w 6840681"/>
                  <a:gd name="connsiteY36" fmla="*/ 2389910 h 2389910"/>
                  <a:gd name="connsiteX37" fmla="*/ 2332415 w 6840681"/>
                  <a:gd name="connsiteY37" fmla="*/ 2389910 h 2389910"/>
                  <a:gd name="connsiteX38" fmla="*/ 1954663 w 6840681"/>
                  <a:gd name="connsiteY38" fmla="*/ 2389910 h 2389910"/>
                  <a:gd name="connsiteX39" fmla="*/ 1637351 w 6840681"/>
                  <a:gd name="connsiteY39" fmla="*/ 2389910 h 2389910"/>
                  <a:gd name="connsiteX40" fmla="*/ 1320040 w 6840681"/>
                  <a:gd name="connsiteY40" fmla="*/ 2389910 h 2389910"/>
                  <a:gd name="connsiteX41" fmla="*/ 1002728 w 6840681"/>
                  <a:gd name="connsiteY41" fmla="*/ 2389910 h 2389910"/>
                  <a:gd name="connsiteX42" fmla="*/ 398325 w 6840681"/>
                  <a:gd name="connsiteY42" fmla="*/ 2389910 h 2389910"/>
                  <a:gd name="connsiteX43" fmla="*/ 0 w 6840681"/>
                  <a:gd name="connsiteY43" fmla="*/ 1991584 h 2389910"/>
                  <a:gd name="connsiteX44" fmla="*/ 0 w 6840681"/>
                  <a:gd name="connsiteY44" fmla="*/ 1577336 h 2389910"/>
                  <a:gd name="connsiteX45" fmla="*/ 0 w 6840681"/>
                  <a:gd name="connsiteY45" fmla="*/ 1226820 h 2389910"/>
                  <a:gd name="connsiteX46" fmla="*/ 0 w 6840681"/>
                  <a:gd name="connsiteY46" fmla="*/ 812573 h 2389910"/>
                  <a:gd name="connsiteX47" fmla="*/ 0 w 6840681"/>
                  <a:gd name="connsiteY47" fmla="*/ 398326 h 23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10" fill="none" extrusionOk="0">
                    <a:moveTo>
                      <a:pt x="0" y="398326"/>
                    </a:moveTo>
                    <a:cubicBezTo>
                      <a:pt x="31901" y="153668"/>
                      <a:pt x="148884" y="-64480"/>
                      <a:pt x="398325" y="0"/>
                    </a:cubicBezTo>
                    <a:cubicBezTo>
                      <a:pt x="517269" y="-51397"/>
                      <a:pt x="701893" y="1321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249" y="-28073"/>
                      <a:pt x="2858202" y="-2369"/>
                      <a:pt x="2921707" y="0"/>
                    </a:cubicBezTo>
                    <a:cubicBezTo>
                      <a:pt x="3012619" y="-7932"/>
                      <a:pt x="3232603" y="50696"/>
                      <a:pt x="3359900" y="0"/>
                    </a:cubicBezTo>
                    <a:cubicBezTo>
                      <a:pt x="3504991" y="-56080"/>
                      <a:pt x="3491651" y="11927"/>
                      <a:pt x="3556331" y="0"/>
                    </a:cubicBezTo>
                    <a:cubicBezTo>
                      <a:pt x="3609704" y="-25820"/>
                      <a:pt x="3714451" y="893"/>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18379" y="-4008"/>
                      <a:pt x="5951552" y="8910"/>
                      <a:pt x="6034383" y="0"/>
                    </a:cubicBezTo>
                    <a:cubicBezTo>
                      <a:pt x="6120131" y="-51080"/>
                      <a:pt x="6289945" y="31214"/>
                      <a:pt x="6442355" y="0"/>
                    </a:cubicBezTo>
                    <a:cubicBezTo>
                      <a:pt x="6721772" y="9665"/>
                      <a:pt x="6888432" y="165363"/>
                      <a:pt x="6840681" y="398326"/>
                    </a:cubicBezTo>
                    <a:cubicBezTo>
                      <a:pt x="6862039" y="554528"/>
                      <a:pt x="6825062" y="621902"/>
                      <a:pt x="6840681" y="748842"/>
                    </a:cubicBezTo>
                    <a:cubicBezTo>
                      <a:pt x="6839795" y="890916"/>
                      <a:pt x="6817311" y="1047958"/>
                      <a:pt x="6840681" y="1179022"/>
                    </a:cubicBezTo>
                    <a:cubicBezTo>
                      <a:pt x="6861931" y="1296629"/>
                      <a:pt x="6813281" y="1367670"/>
                      <a:pt x="6840681" y="1561404"/>
                    </a:cubicBezTo>
                    <a:cubicBezTo>
                      <a:pt x="6867270" y="1750561"/>
                      <a:pt x="6814618" y="1776188"/>
                      <a:pt x="6840681" y="1991584"/>
                    </a:cubicBezTo>
                    <a:cubicBezTo>
                      <a:pt x="6862969" y="2192996"/>
                      <a:pt x="6637119" y="2419929"/>
                      <a:pt x="6442355" y="2389910"/>
                    </a:cubicBezTo>
                    <a:cubicBezTo>
                      <a:pt x="6307946" y="2409296"/>
                      <a:pt x="6207497" y="2365974"/>
                      <a:pt x="6125043" y="2389910"/>
                    </a:cubicBezTo>
                    <a:cubicBezTo>
                      <a:pt x="6064499" y="2421841"/>
                      <a:pt x="5925159" y="2394189"/>
                      <a:pt x="5868172" y="2389910"/>
                    </a:cubicBezTo>
                    <a:cubicBezTo>
                      <a:pt x="5804647" y="2411825"/>
                      <a:pt x="5748300" y="2378777"/>
                      <a:pt x="5611301" y="2389910"/>
                    </a:cubicBezTo>
                    <a:cubicBezTo>
                      <a:pt x="5502330" y="2395625"/>
                      <a:pt x="5434810" y="2391649"/>
                      <a:pt x="5354429" y="2389910"/>
                    </a:cubicBezTo>
                    <a:cubicBezTo>
                      <a:pt x="5291070" y="2386291"/>
                      <a:pt x="5232147" y="2376049"/>
                      <a:pt x="5157999" y="2389910"/>
                    </a:cubicBezTo>
                    <a:cubicBezTo>
                      <a:pt x="5121599" y="2411759"/>
                      <a:pt x="4910236" y="2351490"/>
                      <a:pt x="4780247" y="2389910"/>
                    </a:cubicBezTo>
                    <a:cubicBezTo>
                      <a:pt x="4674189" y="2432222"/>
                      <a:pt x="4622115" y="2385881"/>
                      <a:pt x="4523375" y="2389910"/>
                    </a:cubicBezTo>
                    <a:cubicBezTo>
                      <a:pt x="4407121" y="2402646"/>
                      <a:pt x="4362983" y="2365442"/>
                      <a:pt x="4266504" y="2389910"/>
                    </a:cubicBezTo>
                    <a:cubicBezTo>
                      <a:pt x="4177930" y="2412771"/>
                      <a:pt x="3992112" y="2378225"/>
                      <a:pt x="3888752" y="2389910"/>
                    </a:cubicBezTo>
                    <a:cubicBezTo>
                      <a:pt x="3774056" y="2383321"/>
                      <a:pt x="3668830" y="2372262"/>
                      <a:pt x="3511001" y="2389910"/>
                    </a:cubicBezTo>
                    <a:cubicBezTo>
                      <a:pt x="3345362" y="2422468"/>
                      <a:pt x="3255244" y="2367672"/>
                      <a:pt x="3072808" y="2389910"/>
                    </a:cubicBezTo>
                    <a:cubicBezTo>
                      <a:pt x="2909877" y="2405201"/>
                      <a:pt x="2754604" y="2365039"/>
                      <a:pt x="2574176" y="2389910"/>
                    </a:cubicBezTo>
                    <a:cubicBezTo>
                      <a:pt x="2403383" y="2418462"/>
                      <a:pt x="2406929" y="2389703"/>
                      <a:pt x="2317305" y="2389910"/>
                    </a:cubicBezTo>
                    <a:cubicBezTo>
                      <a:pt x="2222619" y="2385040"/>
                      <a:pt x="2062690" y="2382327"/>
                      <a:pt x="1939553" y="2389910"/>
                    </a:cubicBezTo>
                    <a:cubicBezTo>
                      <a:pt x="1850211" y="2419120"/>
                      <a:pt x="1642144" y="2390025"/>
                      <a:pt x="1561801" y="2389910"/>
                    </a:cubicBezTo>
                    <a:cubicBezTo>
                      <a:pt x="1476544" y="2378310"/>
                      <a:pt x="1209475" y="2361614"/>
                      <a:pt x="1123609" y="2389910"/>
                    </a:cubicBezTo>
                    <a:cubicBezTo>
                      <a:pt x="1033996" y="2438352"/>
                      <a:pt x="748238" y="2396669"/>
                      <a:pt x="398325" y="2389910"/>
                    </a:cubicBezTo>
                    <a:cubicBezTo>
                      <a:pt x="155649" y="2375915"/>
                      <a:pt x="18726" y="2246307"/>
                      <a:pt x="0" y="1991584"/>
                    </a:cubicBezTo>
                    <a:cubicBezTo>
                      <a:pt x="1357" y="1817332"/>
                      <a:pt x="46703" y="1732319"/>
                      <a:pt x="0" y="1577336"/>
                    </a:cubicBezTo>
                    <a:cubicBezTo>
                      <a:pt x="-44931" y="1439359"/>
                      <a:pt x="25833" y="1356361"/>
                      <a:pt x="0" y="1163090"/>
                    </a:cubicBezTo>
                    <a:cubicBezTo>
                      <a:pt x="-24949" y="971504"/>
                      <a:pt x="20599" y="881171"/>
                      <a:pt x="0" y="796640"/>
                    </a:cubicBezTo>
                    <a:cubicBezTo>
                      <a:pt x="2929" y="712602"/>
                      <a:pt x="29935" y="508093"/>
                      <a:pt x="0" y="398326"/>
                    </a:cubicBezTo>
                    <a:close/>
                  </a:path>
                  <a:path w="6840681" h="2389910" stroke="0" extrusionOk="0">
                    <a:moveTo>
                      <a:pt x="0" y="398326"/>
                    </a:moveTo>
                    <a:cubicBezTo>
                      <a:pt x="55985" y="149487"/>
                      <a:pt x="165338" y="-49643"/>
                      <a:pt x="398325" y="0"/>
                    </a:cubicBezTo>
                    <a:cubicBezTo>
                      <a:pt x="559436" y="-33762"/>
                      <a:pt x="674354" y="57163"/>
                      <a:pt x="896958" y="0"/>
                    </a:cubicBezTo>
                    <a:cubicBezTo>
                      <a:pt x="1136230" y="-43618"/>
                      <a:pt x="1025585" y="12964"/>
                      <a:pt x="1093389" y="0"/>
                    </a:cubicBezTo>
                    <a:cubicBezTo>
                      <a:pt x="1157423" y="-17582"/>
                      <a:pt x="1276851" y="3295"/>
                      <a:pt x="1350260" y="0"/>
                    </a:cubicBezTo>
                    <a:cubicBezTo>
                      <a:pt x="1389498" y="7189"/>
                      <a:pt x="1521221" y="6086"/>
                      <a:pt x="1607131" y="0"/>
                    </a:cubicBezTo>
                    <a:cubicBezTo>
                      <a:pt x="1682803" y="-18044"/>
                      <a:pt x="1840618" y="-1249"/>
                      <a:pt x="1984883" y="0"/>
                    </a:cubicBezTo>
                    <a:cubicBezTo>
                      <a:pt x="2167209" y="-16563"/>
                      <a:pt x="2226689" y="1105"/>
                      <a:pt x="2423075" y="0"/>
                    </a:cubicBezTo>
                    <a:cubicBezTo>
                      <a:pt x="2594041" y="-7192"/>
                      <a:pt x="2624809" y="18753"/>
                      <a:pt x="2679947" y="0"/>
                    </a:cubicBezTo>
                    <a:cubicBezTo>
                      <a:pt x="2713782" y="-19867"/>
                      <a:pt x="2862172" y="6256"/>
                      <a:pt x="2997258" y="0"/>
                    </a:cubicBezTo>
                    <a:cubicBezTo>
                      <a:pt x="3106808" y="183"/>
                      <a:pt x="3185826" y="28361"/>
                      <a:pt x="3314569" y="0"/>
                    </a:cubicBezTo>
                    <a:cubicBezTo>
                      <a:pt x="3437539" y="10299"/>
                      <a:pt x="3608760" y="23462"/>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8858" y="-27406"/>
                      <a:pt x="5489385" y="15718"/>
                      <a:pt x="5596191" y="0"/>
                    </a:cubicBezTo>
                    <a:cubicBezTo>
                      <a:pt x="5698157" y="-30190"/>
                      <a:pt x="5710828" y="16308"/>
                      <a:pt x="5792621" y="0"/>
                    </a:cubicBezTo>
                    <a:cubicBezTo>
                      <a:pt x="5856967" y="-63780"/>
                      <a:pt x="6155983" y="52633"/>
                      <a:pt x="6442355" y="0"/>
                    </a:cubicBezTo>
                    <a:cubicBezTo>
                      <a:pt x="6669671" y="-5794"/>
                      <a:pt x="6823374" y="154345"/>
                      <a:pt x="6840681" y="398326"/>
                    </a:cubicBezTo>
                    <a:cubicBezTo>
                      <a:pt x="6868643" y="534868"/>
                      <a:pt x="6802548" y="695209"/>
                      <a:pt x="6840681" y="796640"/>
                    </a:cubicBezTo>
                    <a:cubicBezTo>
                      <a:pt x="6871316" y="899351"/>
                      <a:pt x="6802061" y="1116823"/>
                      <a:pt x="6840681" y="1194955"/>
                    </a:cubicBezTo>
                    <a:cubicBezTo>
                      <a:pt x="6878315" y="1237855"/>
                      <a:pt x="6851570" y="1480625"/>
                      <a:pt x="6840681" y="1625134"/>
                    </a:cubicBezTo>
                    <a:cubicBezTo>
                      <a:pt x="6822225" y="1765380"/>
                      <a:pt x="6790427" y="1902788"/>
                      <a:pt x="6840681" y="1991584"/>
                    </a:cubicBezTo>
                    <a:cubicBezTo>
                      <a:pt x="6864372" y="2223977"/>
                      <a:pt x="6625609" y="2364469"/>
                      <a:pt x="6442355" y="2389910"/>
                    </a:cubicBezTo>
                    <a:cubicBezTo>
                      <a:pt x="6312324" y="2440478"/>
                      <a:pt x="6128816" y="2393180"/>
                      <a:pt x="6004163" y="2389910"/>
                    </a:cubicBezTo>
                    <a:cubicBezTo>
                      <a:pt x="5877237" y="2408562"/>
                      <a:pt x="5760414" y="2386493"/>
                      <a:pt x="5686851" y="2389910"/>
                    </a:cubicBezTo>
                    <a:cubicBezTo>
                      <a:pt x="5648263" y="2387594"/>
                      <a:pt x="5358358" y="2342450"/>
                      <a:pt x="5248659" y="2389910"/>
                    </a:cubicBezTo>
                    <a:cubicBezTo>
                      <a:pt x="5125209" y="2455640"/>
                      <a:pt x="5025164" y="2363631"/>
                      <a:pt x="4931347" y="2389910"/>
                    </a:cubicBezTo>
                    <a:cubicBezTo>
                      <a:pt x="4843384" y="2428076"/>
                      <a:pt x="4588577" y="2331768"/>
                      <a:pt x="4493155" y="2389910"/>
                    </a:cubicBezTo>
                    <a:cubicBezTo>
                      <a:pt x="4392286" y="2417081"/>
                      <a:pt x="4251683" y="2354740"/>
                      <a:pt x="4175844" y="2389910"/>
                    </a:cubicBezTo>
                    <a:cubicBezTo>
                      <a:pt x="4107775" y="2422982"/>
                      <a:pt x="4043511" y="2381906"/>
                      <a:pt x="3979413" y="2389910"/>
                    </a:cubicBezTo>
                    <a:cubicBezTo>
                      <a:pt x="3925531" y="2413033"/>
                      <a:pt x="3834682" y="2384225"/>
                      <a:pt x="3782982" y="2389910"/>
                    </a:cubicBezTo>
                    <a:cubicBezTo>
                      <a:pt x="3710298" y="2412591"/>
                      <a:pt x="3584773" y="2402657"/>
                      <a:pt x="3465670" y="2389910"/>
                    </a:cubicBezTo>
                    <a:cubicBezTo>
                      <a:pt x="3344828" y="2396527"/>
                      <a:pt x="3083078" y="2394346"/>
                      <a:pt x="2967038" y="2389910"/>
                    </a:cubicBezTo>
                    <a:cubicBezTo>
                      <a:pt x="2862607" y="2369370"/>
                      <a:pt x="2692367" y="2351100"/>
                      <a:pt x="2589286" y="2389910"/>
                    </a:cubicBezTo>
                    <a:cubicBezTo>
                      <a:pt x="2480946" y="2420622"/>
                      <a:pt x="2395330" y="2342918"/>
                      <a:pt x="2332415" y="2389910"/>
                    </a:cubicBezTo>
                    <a:cubicBezTo>
                      <a:pt x="2251871" y="2408941"/>
                      <a:pt x="2065089" y="2373321"/>
                      <a:pt x="1954663" y="2389910"/>
                    </a:cubicBezTo>
                    <a:cubicBezTo>
                      <a:pt x="1871811" y="2382312"/>
                      <a:pt x="1711771" y="2368751"/>
                      <a:pt x="1637351" y="2389910"/>
                    </a:cubicBezTo>
                    <a:cubicBezTo>
                      <a:pt x="1522341" y="2425615"/>
                      <a:pt x="1389809" y="2386305"/>
                      <a:pt x="1320040" y="2389910"/>
                    </a:cubicBezTo>
                    <a:cubicBezTo>
                      <a:pt x="1252059" y="2391960"/>
                      <a:pt x="1077064" y="2361220"/>
                      <a:pt x="1002728" y="2389910"/>
                    </a:cubicBezTo>
                    <a:cubicBezTo>
                      <a:pt x="928469" y="2426710"/>
                      <a:pt x="582967" y="2333894"/>
                      <a:pt x="398325" y="2389910"/>
                    </a:cubicBezTo>
                    <a:cubicBezTo>
                      <a:pt x="179464" y="2383975"/>
                      <a:pt x="-61681" y="2204403"/>
                      <a:pt x="0" y="1991584"/>
                    </a:cubicBezTo>
                    <a:cubicBezTo>
                      <a:pt x="-13900" y="1838434"/>
                      <a:pt x="35653" y="1785378"/>
                      <a:pt x="0" y="1577336"/>
                    </a:cubicBezTo>
                    <a:cubicBezTo>
                      <a:pt x="-12226" y="1384080"/>
                      <a:pt x="19526" y="1361155"/>
                      <a:pt x="0" y="1226820"/>
                    </a:cubicBezTo>
                    <a:cubicBezTo>
                      <a:pt x="3739" y="1088806"/>
                      <a:pt x="22835" y="937517"/>
                      <a:pt x="0" y="812573"/>
                    </a:cubicBezTo>
                    <a:cubicBezTo>
                      <a:pt x="-27065" y="670544"/>
                      <a:pt x="10533" y="524860"/>
                      <a:pt x="0" y="398326"/>
                    </a:cubicBezTo>
                    <a:close/>
                  </a:path>
                  <a:path w="6840681" h="2389910" fill="none" stroke="0" extrusionOk="0">
                    <a:moveTo>
                      <a:pt x="0" y="398326"/>
                    </a:moveTo>
                    <a:cubicBezTo>
                      <a:pt x="367" y="172352"/>
                      <a:pt x="228597" y="-26251"/>
                      <a:pt x="398325" y="0"/>
                    </a:cubicBezTo>
                    <a:cubicBezTo>
                      <a:pt x="571111" y="-54125"/>
                      <a:pt x="668946" y="-4791"/>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069" y="-24921"/>
                      <a:pt x="2852727" y="866"/>
                      <a:pt x="2921707" y="0"/>
                    </a:cubicBezTo>
                    <a:cubicBezTo>
                      <a:pt x="3015862" y="-6145"/>
                      <a:pt x="3239157" y="26231"/>
                      <a:pt x="3359900" y="0"/>
                    </a:cubicBezTo>
                    <a:cubicBezTo>
                      <a:pt x="3494182" y="-44448"/>
                      <a:pt x="3474200" y="7234"/>
                      <a:pt x="3556331" y="0"/>
                    </a:cubicBezTo>
                    <a:cubicBezTo>
                      <a:pt x="3642755" y="-25844"/>
                      <a:pt x="3732565" y="32017"/>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31485" y="-4378"/>
                      <a:pt x="5941729" y="15991"/>
                      <a:pt x="6034383" y="0"/>
                    </a:cubicBezTo>
                    <a:cubicBezTo>
                      <a:pt x="6116830" y="-34429"/>
                      <a:pt x="6262651" y="5687"/>
                      <a:pt x="6442355" y="0"/>
                    </a:cubicBezTo>
                    <a:cubicBezTo>
                      <a:pt x="6703246" y="47300"/>
                      <a:pt x="6893124" y="128022"/>
                      <a:pt x="6840681" y="398326"/>
                    </a:cubicBezTo>
                    <a:cubicBezTo>
                      <a:pt x="6840066" y="555973"/>
                      <a:pt x="6832239" y="610810"/>
                      <a:pt x="6840681" y="748842"/>
                    </a:cubicBezTo>
                    <a:cubicBezTo>
                      <a:pt x="6813136" y="888098"/>
                      <a:pt x="6809752" y="1079799"/>
                      <a:pt x="6840681" y="1179022"/>
                    </a:cubicBezTo>
                    <a:cubicBezTo>
                      <a:pt x="6857648" y="1306722"/>
                      <a:pt x="6795624" y="1378719"/>
                      <a:pt x="6840681" y="1561404"/>
                    </a:cubicBezTo>
                    <a:cubicBezTo>
                      <a:pt x="6880973" y="1755456"/>
                      <a:pt x="6808179" y="1771791"/>
                      <a:pt x="6840681" y="1991584"/>
                    </a:cubicBezTo>
                    <a:cubicBezTo>
                      <a:pt x="6821235" y="2203207"/>
                      <a:pt x="6639285" y="2375293"/>
                      <a:pt x="6442355" y="2389910"/>
                    </a:cubicBezTo>
                    <a:cubicBezTo>
                      <a:pt x="6303047" y="2415932"/>
                      <a:pt x="6207100" y="2380053"/>
                      <a:pt x="6125043" y="2389910"/>
                    </a:cubicBezTo>
                    <a:cubicBezTo>
                      <a:pt x="6045203" y="2415064"/>
                      <a:pt x="5931783" y="2384727"/>
                      <a:pt x="5868172" y="2389910"/>
                    </a:cubicBezTo>
                    <a:cubicBezTo>
                      <a:pt x="5793594" y="2393374"/>
                      <a:pt x="5736457" y="2367070"/>
                      <a:pt x="5611301" y="2389910"/>
                    </a:cubicBezTo>
                    <a:cubicBezTo>
                      <a:pt x="5488353" y="2397508"/>
                      <a:pt x="5426838" y="2388217"/>
                      <a:pt x="5354429" y="2389910"/>
                    </a:cubicBezTo>
                    <a:cubicBezTo>
                      <a:pt x="5295305" y="2400196"/>
                      <a:pt x="5221853" y="2378004"/>
                      <a:pt x="5157999" y="2389910"/>
                    </a:cubicBezTo>
                    <a:cubicBezTo>
                      <a:pt x="5121708" y="2405219"/>
                      <a:pt x="4899196" y="2369122"/>
                      <a:pt x="4780247" y="2389910"/>
                    </a:cubicBezTo>
                    <a:cubicBezTo>
                      <a:pt x="4671096" y="2415214"/>
                      <a:pt x="4635640" y="2371296"/>
                      <a:pt x="4523375" y="2389910"/>
                    </a:cubicBezTo>
                    <a:cubicBezTo>
                      <a:pt x="4412567" y="2390383"/>
                      <a:pt x="4387151" y="2367640"/>
                      <a:pt x="4266504" y="2389910"/>
                    </a:cubicBezTo>
                    <a:cubicBezTo>
                      <a:pt x="4166269" y="2429802"/>
                      <a:pt x="3994646" y="2372772"/>
                      <a:pt x="3888752" y="2389910"/>
                    </a:cubicBezTo>
                    <a:cubicBezTo>
                      <a:pt x="3775147" y="2415202"/>
                      <a:pt x="3688265" y="2395470"/>
                      <a:pt x="3511001" y="2389910"/>
                    </a:cubicBezTo>
                    <a:cubicBezTo>
                      <a:pt x="3322562" y="2374970"/>
                      <a:pt x="3255029" y="2347778"/>
                      <a:pt x="3072808" y="2389910"/>
                    </a:cubicBezTo>
                    <a:cubicBezTo>
                      <a:pt x="2906362" y="2432610"/>
                      <a:pt x="2716283" y="2330041"/>
                      <a:pt x="2574176" y="2389910"/>
                    </a:cubicBezTo>
                    <a:cubicBezTo>
                      <a:pt x="2404611" y="2423412"/>
                      <a:pt x="2406613" y="2393239"/>
                      <a:pt x="2317305" y="2389910"/>
                    </a:cubicBezTo>
                    <a:cubicBezTo>
                      <a:pt x="2225615" y="2413640"/>
                      <a:pt x="2029049" y="2353399"/>
                      <a:pt x="1939553" y="2389910"/>
                    </a:cubicBezTo>
                    <a:cubicBezTo>
                      <a:pt x="1841670" y="2414482"/>
                      <a:pt x="1641003" y="2365470"/>
                      <a:pt x="1561801" y="2389910"/>
                    </a:cubicBezTo>
                    <a:cubicBezTo>
                      <a:pt x="1495450" y="2400363"/>
                      <a:pt x="1211866" y="2354488"/>
                      <a:pt x="1123609" y="2389910"/>
                    </a:cubicBezTo>
                    <a:cubicBezTo>
                      <a:pt x="972598" y="2400996"/>
                      <a:pt x="706294" y="2356583"/>
                      <a:pt x="398325" y="2389910"/>
                    </a:cubicBezTo>
                    <a:cubicBezTo>
                      <a:pt x="157556" y="2370479"/>
                      <a:pt x="25786" y="2199546"/>
                      <a:pt x="0" y="1991584"/>
                    </a:cubicBezTo>
                    <a:cubicBezTo>
                      <a:pt x="-15345" y="1788608"/>
                      <a:pt x="51647" y="1727032"/>
                      <a:pt x="0" y="1577336"/>
                    </a:cubicBezTo>
                    <a:cubicBezTo>
                      <a:pt x="-40194" y="1401790"/>
                      <a:pt x="-7689" y="1344077"/>
                      <a:pt x="0" y="1163090"/>
                    </a:cubicBezTo>
                    <a:cubicBezTo>
                      <a:pt x="-1247" y="992666"/>
                      <a:pt x="14027" y="884430"/>
                      <a:pt x="0" y="796640"/>
                    </a:cubicBezTo>
                    <a:cubicBezTo>
                      <a:pt x="-2689" y="707026"/>
                      <a:pt x="48516" y="496573"/>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64" indent="-514364" algn="just" defTabSz="914423">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64" indent="-514364" algn="just" defTabSz="914423">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64" indent="-514364" algn="just" defTabSz="914423">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23"/>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5673735" y="323603"/>
            <a:ext cx="5649940" cy="835480"/>
          </a:xfrm>
          <a:custGeom>
            <a:avLst/>
            <a:gdLst>
              <a:gd name="connsiteX0" fmla="*/ 0 w 5649940"/>
              <a:gd name="connsiteY0" fmla="*/ 316470 h 835480"/>
              <a:gd name="connsiteX1" fmla="*/ 294720 w 5649940"/>
              <a:gd name="connsiteY1" fmla="*/ 0 h 835480"/>
              <a:gd name="connsiteX2" fmla="*/ 775467 w 5649940"/>
              <a:gd name="connsiteY2" fmla="*/ 0 h 835480"/>
              <a:gd name="connsiteX3" fmla="*/ 1306820 w 5649940"/>
              <a:gd name="connsiteY3" fmla="*/ 0 h 835480"/>
              <a:gd name="connsiteX4" fmla="*/ 1888777 w 5649940"/>
              <a:gd name="connsiteY4" fmla="*/ 0 h 835480"/>
              <a:gd name="connsiteX5" fmla="*/ 2521339 w 5649940"/>
              <a:gd name="connsiteY5" fmla="*/ 0 h 835480"/>
              <a:gd name="connsiteX6" fmla="*/ 3204506 w 5649940"/>
              <a:gd name="connsiteY6" fmla="*/ 0 h 835480"/>
              <a:gd name="connsiteX7" fmla="*/ 3938280 w 5649940"/>
              <a:gd name="connsiteY7" fmla="*/ 0 h 835480"/>
              <a:gd name="connsiteX8" fmla="*/ 4469631 w 5649940"/>
              <a:gd name="connsiteY8" fmla="*/ 0 h 835480"/>
              <a:gd name="connsiteX9" fmla="*/ 5355219 w 5649940"/>
              <a:gd name="connsiteY9" fmla="*/ 0 h 835480"/>
              <a:gd name="connsiteX10" fmla="*/ 5649940 w 5649940"/>
              <a:gd name="connsiteY10" fmla="*/ 316470 h 835480"/>
              <a:gd name="connsiteX11" fmla="*/ 5649940 w 5649940"/>
              <a:gd name="connsiteY11" fmla="*/ 519008 h 835480"/>
              <a:gd name="connsiteX12" fmla="*/ 5355219 w 5649940"/>
              <a:gd name="connsiteY12" fmla="*/ 835480 h 835480"/>
              <a:gd name="connsiteX13" fmla="*/ 4672052 w 5649940"/>
              <a:gd name="connsiteY13" fmla="*/ 835480 h 835480"/>
              <a:gd name="connsiteX14" fmla="*/ 4090094 w 5649940"/>
              <a:gd name="connsiteY14" fmla="*/ 835480 h 835480"/>
              <a:gd name="connsiteX15" fmla="*/ 3609347 w 5649940"/>
              <a:gd name="connsiteY15" fmla="*/ 835480 h 835480"/>
              <a:gd name="connsiteX16" fmla="*/ 3077994 w 5649940"/>
              <a:gd name="connsiteY16" fmla="*/ 835480 h 835480"/>
              <a:gd name="connsiteX17" fmla="*/ 2496037 w 5649940"/>
              <a:gd name="connsiteY17" fmla="*/ 835480 h 835480"/>
              <a:gd name="connsiteX18" fmla="*/ 1914080 w 5649940"/>
              <a:gd name="connsiteY18" fmla="*/ 835480 h 835480"/>
              <a:gd name="connsiteX19" fmla="*/ 1382727 w 5649940"/>
              <a:gd name="connsiteY19" fmla="*/ 835480 h 835480"/>
              <a:gd name="connsiteX20" fmla="*/ 294720 w 5649940"/>
              <a:gd name="connsiteY20" fmla="*/ 835480 h 835480"/>
              <a:gd name="connsiteX21" fmla="*/ 0 w 5649940"/>
              <a:gd name="connsiteY21" fmla="*/ 519008 h 835480"/>
              <a:gd name="connsiteX22" fmla="*/ 0 w 5649940"/>
              <a:gd name="connsiteY22" fmla="*/ 316470 h 835480"/>
              <a:gd name="connsiteX0" fmla="*/ 0 w 5649940"/>
              <a:gd name="connsiteY0" fmla="*/ 316470 h 835480"/>
              <a:gd name="connsiteX1" fmla="*/ 294720 w 5649940"/>
              <a:gd name="connsiteY1" fmla="*/ 0 h 835480"/>
              <a:gd name="connsiteX2" fmla="*/ 1028492 w 5649940"/>
              <a:gd name="connsiteY2" fmla="*/ 0 h 835480"/>
              <a:gd name="connsiteX3" fmla="*/ 1509240 w 5649940"/>
              <a:gd name="connsiteY3" fmla="*/ 0 h 835480"/>
              <a:gd name="connsiteX4" fmla="*/ 2091197 w 5649940"/>
              <a:gd name="connsiteY4" fmla="*/ 0 h 835480"/>
              <a:gd name="connsiteX5" fmla="*/ 2723759 w 5649940"/>
              <a:gd name="connsiteY5" fmla="*/ 0 h 835480"/>
              <a:gd name="connsiteX6" fmla="*/ 3305717 w 5649940"/>
              <a:gd name="connsiteY6" fmla="*/ 0 h 835480"/>
              <a:gd name="connsiteX7" fmla="*/ 4039489 w 5649940"/>
              <a:gd name="connsiteY7" fmla="*/ 0 h 835480"/>
              <a:gd name="connsiteX8" fmla="*/ 4520236 w 5649940"/>
              <a:gd name="connsiteY8" fmla="*/ 0 h 835480"/>
              <a:gd name="connsiteX9" fmla="*/ 5355219 w 5649940"/>
              <a:gd name="connsiteY9" fmla="*/ 0 h 835480"/>
              <a:gd name="connsiteX10" fmla="*/ 5649940 w 5649940"/>
              <a:gd name="connsiteY10" fmla="*/ 316470 h 835480"/>
              <a:gd name="connsiteX11" fmla="*/ 5649940 w 5649940"/>
              <a:gd name="connsiteY11" fmla="*/ 519008 h 835480"/>
              <a:gd name="connsiteX12" fmla="*/ 5355219 w 5649940"/>
              <a:gd name="connsiteY12" fmla="*/ 835480 h 835480"/>
              <a:gd name="connsiteX13" fmla="*/ 4823866 w 5649940"/>
              <a:gd name="connsiteY13" fmla="*/ 835480 h 835480"/>
              <a:gd name="connsiteX14" fmla="*/ 4191304 w 5649940"/>
              <a:gd name="connsiteY14" fmla="*/ 835480 h 835480"/>
              <a:gd name="connsiteX15" fmla="*/ 3659952 w 5649940"/>
              <a:gd name="connsiteY15" fmla="*/ 835480 h 835480"/>
              <a:gd name="connsiteX16" fmla="*/ 2976785 w 5649940"/>
              <a:gd name="connsiteY16" fmla="*/ 835480 h 835480"/>
              <a:gd name="connsiteX17" fmla="*/ 2445432 w 5649940"/>
              <a:gd name="connsiteY17" fmla="*/ 835480 h 835480"/>
              <a:gd name="connsiteX18" fmla="*/ 1762264 w 5649940"/>
              <a:gd name="connsiteY18" fmla="*/ 835480 h 835480"/>
              <a:gd name="connsiteX19" fmla="*/ 1079097 w 5649940"/>
              <a:gd name="connsiteY19" fmla="*/ 835480 h 835480"/>
              <a:gd name="connsiteX20" fmla="*/ 294720 w 5649940"/>
              <a:gd name="connsiteY20" fmla="*/ 835480 h 835480"/>
              <a:gd name="connsiteX21" fmla="*/ 0 w 5649940"/>
              <a:gd name="connsiteY21" fmla="*/ 519008 h 835480"/>
              <a:gd name="connsiteX22" fmla="*/ 0 w 5649940"/>
              <a:gd name="connsiteY22" fmla="*/ 316470 h 835480"/>
              <a:gd name="connsiteX0" fmla="*/ 0 w 5649940"/>
              <a:gd name="connsiteY0" fmla="*/ 316470 h 835480"/>
              <a:gd name="connsiteX1" fmla="*/ 294720 w 5649940"/>
              <a:gd name="connsiteY1" fmla="*/ 0 h 835480"/>
              <a:gd name="connsiteX2" fmla="*/ 775467 w 5649940"/>
              <a:gd name="connsiteY2" fmla="*/ 0 h 835480"/>
              <a:gd name="connsiteX3" fmla="*/ 1306820 w 5649940"/>
              <a:gd name="connsiteY3" fmla="*/ 0 h 835480"/>
              <a:gd name="connsiteX4" fmla="*/ 1888777 w 5649940"/>
              <a:gd name="connsiteY4" fmla="*/ 0 h 835480"/>
              <a:gd name="connsiteX5" fmla="*/ 2521339 w 5649940"/>
              <a:gd name="connsiteY5" fmla="*/ 0 h 835480"/>
              <a:gd name="connsiteX6" fmla="*/ 3204506 w 5649940"/>
              <a:gd name="connsiteY6" fmla="*/ 0 h 835480"/>
              <a:gd name="connsiteX7" fmla="*/ 3938280 w 5649940"/>
              <a:gd name="connsiteY7" fmla="*/ 0 h 835480"/>
              <a:gd name="connsiteX8" fmla="*/ 4469631 w 5649940"/>
              <a:gd name="connsiteY8" fmla="*/ 0 h 835480"/>
              <a:gd name="connsiteX9" fmla="*/ 5355219 w 5649940"/>
              <a:gd name="connsiteY9" fmla="*/ 0 h 835480"/>
              <a:gd name="connsiteX10" fmla="*/ 5649940 w 5649940"/>
              <a:gd name="connsiteY10" fmla="*/ 316470 h 835480"/>
              <a:gd name="connsiteX11" fmla="*/ 5649940 w 5649940"/>
              <a:gd name="connsiteY11" fmla="*/ 519008 h 835480"/>
              <a:gd name="connsiteX12" fmla="*/ 5355219 w 5649940"/>
              <a:gd name="connsiteY12" fmla="*/ 835480 h 835480"/>
              <a:gd name="connsiteX13" fmla="*/ 4672052 w 5649940"/>
              <a:gd name="connsiteY13" fmla="*/ 835480 h 835480"/>
              <a:gd name="connsiteX14" fmla="*/ 4090094 w 5649940"/>
              <a:gd name="connsiteY14" fmla="*/ 835480 h 835480"/>
              <a:gd name="connsiteX15" fmla="*/ 3609347 w 5649940"/>
              <a:gd name="connsiteY15" fmla="*/ 835480 h 835480"/>
              <a:gd name="connsiteX16" fmla="*/ 3077994 w 5649940"/>
              <a:gd name="connsiteY16" fmla="*/ 835480 h 835480"/>
              <a:gd name="connsiteX17" fmla="*/ 2496037 w 5649940"/>
              <a:gd name="connsiteY17" fmla="*/ 835480 h 835480"/>
              <a:gd name="connsiteX18" fmla="*/ 1914080 w 5649940"/>
              <a:gd name="connsiteY18" fmla="*/ 835480 h 835480"/>
              <a:gd name="connsiteX19" fmla="*/ 1382727 w 5649940"/>
              <a:gd name="connsiteY19" fmla="*/ 835480 h 835480"/>
              <a:gd name="connsiteX20" fmla="*/ 294720 w 5649940"/>
              <a:gd name="connsiteY20" fmla="*/ 835480 h 835480"/>
              <a:gd name="connsiteX21" fmla="*/ 0 w 5649940"/>
              <a:gd name="connsiteY21" fmla="*/ 519008 h 835480"/>
              <a:gd name="connsiteX22" fmla="*/ 0 w 5649940"/>
              <a:gd name="connsiteY22" fmla="*/ 316470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0"/>
                </a:moveTo>
                <a:cubicBezTo>
                  <a:pt x="10908" y="56809"/>
                  <a:pt x="153095" y="43670"/>
                  <a:pt x="294720" y="0"/>
                </a:cubicBezTo>
                <a:cubicBezTo>
                  <a:pt x="492014" y="20351"/>
                  <a:pt x="555323" y="20450"/>
                  <a:pt x="775467" y="0"/>
                </a:cubicBezTo>
                <a:cubicBezTo>
                  <a:pt x="1019191" y="-30181"/>
                  <a:pt x="1172177" y="3711"/>
                  <a:pt x="1306820" y="0"/>
                </a:cubicBezTo>
                <a:cubicBezTo>
                  <a:pt x="1450913" y="-40093"/>
                  <a:pt x="1718756" y="25694"/>
                  <a:pt x="1888777" y="0"/>
                </a:cubicBezTo>
                <a:cubicBezTo>
                  <a:pt x="2078226" y="-13729"/>
                  <a:pt x="2299734" y="38683"/>
                  <a:pt x="2521339" y="0"/>
                </a:cubicBezTo>
                <a:cubicBezTo>
                  <a:pt x="2770909" y="-21117"/>
                  <a:pt x="2969993" y="29448"/>
                  <a:pt x="3204506" y="0"/>
                </a:cubicBezTo>
                <a:cubicBezTo>
                  <a:pt x="3472891" y="-9397"/>
                  <a:pt x="3645514" y="-20738"/>
                  <a:pt x="3938280" y="0"/>
                </a:cubicBezTo>
                <a:cubicBezTo>
                  <a:pt x="4213773" y="20903"/>
                  <a:pt x="4306919" y="-20919"/>
                  <a:pt x="4469631" y="0"/>
                </a:cubicBezTo>
                <a:cubicBezTo>
                  <a:pt x="4677920" y="-52636"/>
                  <a:pt x="5065691" y="-31806"/>
                  <a:pt x="5355219" y="0"/>
                </a:cubicBezTo>
                <a:cubicBezTo>
                  <a:pt x="5504735" y="31634"/>
                  <a:pt x="5605170" y="143568"/>
                  <a:pt x="5649940" y="316470"/>
                </a:cubicBezTo>
                <a:cubicBezTo>
                  <a:pt x="5641170" y="411028"/>
                  <a:pt x="5659713" y="439417"/>
                  <a:pt x="5649940" y="519008"/>
                </a:cubicBezTo>
                <a:cubicBezTo>
                  <a:pt x="5688786" y="682652"/>
                  <a:pt x="5538370" y="801315"/>
                  <a:pt x="5355219" y="835480"/>
                </a:cubicBezTo>
                <a:cubicBezTo>
                  <a:pt x="5113609" y="852356"/>
                  <a:pt x="5026829" y="837100"/>
                  <a:pt x="4672052" y="835480"/>
                </a:cubicBezTo>
                <a:cubicBezTo>
                  <a:pt x="4454405" y="859337"/>
                  <a:pt x="4237901" y="835788"/>
                  <a:pt x="4090094" y="835480"/>
                </a:cubicBezTo>
                <a:cubicBezTo>
                  <a:pt x="3932223" y="805600"/>
                  <a:pt x="3802866" y="822581"/>
                  <a:pt x="3609347" y="835480"/>
                </a:cubicBezTo>
                <a:cubicBezTo>
                  <a:pt x="3425528" y="850813"/>
                  <a:pt x="3276324" y="883024"/>
                  <a:pt x="3077994" y="835480"/>
                </a:cubicBezTo>
                <a:cubicBezTo>
                  <a:pt x="2882956" y="825053"/>
                  <a:pt x="2628572" y="837244"/>
                  <a:pt x="2496037" y="835480"/>
                </a:cubicBezTo>
                <a:cubicBezTo>
                  <a:pt x="2375143" y="802163"/>
                  <a:pt x="2047288" y="800537"/>
                  <a:pt x="1914080" y="835480"/>
                </a:cubicBezTo>
                <a:cubicBezTo>
                  <a:pt x="1820039" y="824854"/>
                  <a:pt x="1691544" y="809382"/>
                  <a:pt x="1382727" y="835480"/>
                </a:cubicBezTo>
                <a:cubicBezTo>
                  <a:pt x="1170370" y="887642"/>
                  <a:pt x="595807" y="984230"/>
                  <a:pt x="294720" y="835480"/>
                </a:cubicBezTo>
                <a:cubicBezTo>
                  <a:pt x="137524" y="869424"/>
                  <a:pt x="-37886" y="692659"/>
                  <a:pt x="0" y="519008"/>
                </a:cubicBezTo>
                <a:cubicBezTo>
                  <a:pt x="-697" y="435551"/>
                  <a:pt x="4741" y="400949"/>
                  <a:pt x="0" y="316470"/>
                </a:cubicBezTo>
                <a:close/>
              </a:path>
              <a:path w="5649940" h="835480" stroke="0" extrusionOk="0">
                <a:moveTo>
                  <a:pt x="0" y="316470"/>
                </a:moveTo>
                <a:cubicBezTo>
                  <a:pt x="-11939" y="141694"/>
                  <a:pt x="162007" y="28844"/>
                  <a:pt x="294720" y="0"/>
                </a:cubicBezTo>
                <a:cubicBezTo>
                  <a:pt x="579657" y="-55779"/>
                  <a:pt x="845211" y="-56274"/>
                  <a:pt x="1028492" y="0"/>
                </a:cubicBezTo>
                <a:cubicBezTo>
                  <a:pt x="1203610" y="-520"/>
                  <a:pt x="1354469" y="-41417"/>
                  <a:pt x="1509240" y="0"/>
                </a:cubicBezTo>
                <a:cubicBezTo>
                  <a:pt x="1707629" y="21429"/>
                  <a:pt x="1831635" y="17562"/>
                  <a:pt x="2091197" y="0"/>
                </a:cubicBezTo>
                <a:cubicBezTo>
                  <a:pt x="2368639" y="24828"/>
                  <a:pt x="2570303" y="29255"/>
                  <a:pt x="2723759" y="0"/>
                </a:cubicBezTo>
                <a:cubicBezTo>
                  <a:pt x="2881318" y="34251"/>
                  <a:pt x="3083222" y="-29252"/>
                  <a:pt x="3305717" y="0"/>
                </a:cubicBezTo>
                <a:cubicBezTo>
                  <a:pt x="3538422" y="-5564"/>
                  <a:pt x="3752025" y="64272"/>
                  <a:pt x="4039489" y="0"/>
                </a:cubicBezTo>
                <a:cubicBezTo>
                  <a:pt x="4344502" y="-18895"/>
                  <a:pt x="4390844" y="-10879"/>
                  <a:pt x="4520236" y="0"/>
                </a:cubicBezTo>
                <a:cubicBezTo>
                  <a:pt x="4649362" y="-20093"/>
                  <a:pt x="5150878" y="-11482"/>
                  <a:pt x="5355219" y="0"/>
                </a:cubicBezTo>
                <a:cubicBezTo>
                  <a:pt x="5525116" y="-22953"/>
                  <a:pt x="5610385" y="127668"/>
                  <a:pt x="5649940" y="316470"/>
                </a:cubicBezTo>
                <a:cubicBezTo>
                  <a:pt x="5661308" y="363159"/>
                  <a:pt x="5655829" y="427165"/>
                  <a:pt x="5649940" y="519008"/>
                </a:cubicBezTo>
                <a:cubicBezTo>
                  <a:pt x="5674163" y="734024"/>
                  <a:pt x="5519927" y="842932"/>
                  <a:pt x="5355219" y="835480"/>
                </a:cubicBezTo>
                <a:cubicBezTo>
                  <a:pt x="5144377" y="858882"/>
                  <a:pt x="5038023" y="804308"/>
                  <a:pt x="4823866" y="835480"/>
                </a:cubicBezTo>
                <a:cubicBezTo>
                  <a:pt x="4654962" y="844261"/>
                  <a:pt x="4440494" y="798682"/>
                  <a:pt x="4191304" y="835480"/>
                </a:cubicBezTo>
                <a:cubicBezTo>
                  <a:pt x="3935195" y="840674"/>
                  <a:pt x="3831555" y="837739"/>
                  <a:pt x="3659952" y="835480"/>
                </a:cubicBezTo>
                <a:cubicBezTo>
                  <a:pt x="3495216" y="893411"/>
                  <a:pt x="3195876" y="845257"/>
                  <a:pt x="2976785" y="835480"/>
                </a:cubicBezTo>
                <a:cubicBezTo>
                  <a:pt x="2749319" y="850272"/>
                  <a:pt x="2671745" y="865639"/>
                  <a:pt x="2445432" y="835480"/>
                </a:cubicBezTo>
                <a:cubicBezTo>
                  <a:pt x="2188290" y="778117"/>
                  <a:pt x="1933235" y="853041"/>
                  <a:pt x="1762264" y="835480"/>
                </a:cubicBezTo>
                <a:cubicBezTo>
                  <a:pt x="1550361" y="853707"/>
                  <a:pt x="1425960" y="861859"/>
                  <a:pt x="1079097" y="835480"/>
                </a:cubicBezTo>
                <a:cubicBezTo>
                  <a:pt x="773131" y="752955"/>
                  <a:pt x="444133" y="873826"/>
                  <a:pt x="294720" y="835480"/>
                </a:cubicBezTo>
                <a:cubicBezTo>
                  <a:pt x="116134" y="879887"/>
                  <a:pt x="11725" y="683585"/>
                  <a:pt x="0" y="519008"/>
                </a:cubicBezTo>
                <a:cubicBezTo>
                  <a:pt x="6541" y="460177"/>
                  <a:pt x="-18031" y="384426"/>
                  <a:pt x="0" y="316470"/>
                </a:cubicBezTo>
                <a:close/>
              </a:path>
              <a:path w="5649940" h="835480" fill="none" stroke="0" extrusionOk="0">
                <a:moveTo>
                  <a:pt x="0" y="316470"/>
                </a:moveTo>
                <a:cubicBezTo>
                  <a:pt x="-11121" y="92266"/>
                  <a:pt x="101999" y="46445"/>
                  <a:pt x="294720" y="0"/>
                </a:cubicBezTo>
                <a:cubicBezTo>
                  <a:pt x="496199" y="-9923"/>
                  <a:pt x="585490" y="34478"/>
                  <a:pt x="775467" y="0"/>
                </a:cubicBezTo>
                <a:cubicBezTo>
                  <a:pt x="956018" y="-28730"/>
                  <a:pt x="1153170" y="-5449"/>
                  <a:pt x="1306820" y="0"/>
                </a:cubicBezTo>
                <a:cubicBezTo>
                  <a:pt x="1502390" y="38850"/>
                  <a:pt x="1707803" y="-37256"/>
                  <a:pt x="1888777" y="0"/>
                </a:cubicBezTo>
                <a:cubicBezTo>
                  <a:pt x="2067154" y="-16387"/>
                  <a:pt x="2294317" y="28820"/>
                  <a:pt x="2521339" y="0"/>
                </a:cubicBezTo>
                <a:cubicBezTo>
                  <a:pt x="2758360" y="-22569"/>
                  <a:pt x="3001425" y="4769"/>
                  <a:pt x="3204506" y="0"/>
                </a:cubicBezTo>
                <a:cubicBezTo>
                  <a:pt x="3473615" y="95235"/>
                  <a:pt x="3692420" y="12991"/>
                  <a:pt x="3938280" y="0"/>
                </a:cubicBezTo>
                <a:cubicBezTo>
                  <a:pt x="4228981" y="22193"/>
                  <a:pt x="4299281" y="3729"/>
                  <a:pt x="4469631" y="0"/>
                </a:cubicBezTo>
                <a:cubicBezTo>
                  <a:pt x="4650618" y="-552"/>
                  <a:pt x="5124247" y="18543"/>
                  <a:pt x="5355219" y="0"/>
                </a:cubicBezTo>
                <a:cubicBezTo>
                  <a:pt x="5528533" y="35149"/>
                  <a:pt x="5625733" y="179061"/>
                  <a:pt x="5649940" y="316470"/>
                </a:cubicBezTo>
                <a:cubicBezTo>
                  <a:pt x="5635715" y="404935"/>
                  <a:pt x="5657313" y="440473"/>
                  <a:pt x="5649940" y="519008"/>
                </a:cubicBezTo>
                <a:cubicBezTo>
                  <a:pt x="5677355" y="709334"/>
                  <a:pt x="5546417" y="800703"/>
                  <a:pt x="5355219" y="835480"/>
                </a:cubicBezTo>
                <a:cubicBezTo>
                  <a:pt x="5090730" y="858805"/>
                  <a:pt x="5007674" y="834838"/>
                  <a:pt x="4672052" y="835480"/>
                </a:cubicBezTo>
                <a:cubicBezTo>
                  <a:pt x="4340578" y="813308"/>
                  <a:pt x="4248195" y="841716"/>
                  <a:pt x="4090094" y="835480"/>
                </a:cubicBezTo>
                <a:cubicBezTo>
                  <a:pt x="3940985" y="809097"/>
                  <a:pt x="3788709" y="808574"/>
                  <a:pt x="3609347" y="835480"/>
                </a:cubicBezTo>
                <a:cubicBezTo>
                  <a:pt x="3401967" y="825560"/>
                  <a:pt x="3267056" y="825375"/>
                  <a:pt x="3077994" y="835480"/>
                </a:cubicBezTo>
                <a:cubicBezTo>
                  <a:pt x="2874015" y="845157"/>
                  <a:pt x="2597862" y="865023"/>
                  <a:pt x="2496037" y="835480"/>
                </a:cubicBezTo>
                <a:cubicBezTo>
                  <a:pt x="2349294" y="840514"/>
                  <a:pt x="2024799" y="817311"/>
                  <a:pt x="1914080" y="835480"/>
                </a:cubicBezTo>
                <a:cubicBezTo>
                  <a:pt x="1824977" y="860899"/>
                  <a:pt x="1662714" y="820282"/>
                  <a:pt x="1382727" y="835480"/>
                </a:cubicBezTo>
                <a:cubicBezTo>
                  <a:pt x="1114324" y="830508"/>
                  <a:pt x="586607" y="802196"/>
                  <a:pt x="294720" y="835480"/>
                </a:cubicBezTo>
                <a:cubicBezTo>
                  <a:pt x="150248" y="854218"/>
                  <a:pt x="-2822" y="706886"/>
                  <a:pt x="0" y="519008"/>
                </a:cubicBezTo>
                <a:cubicBezTo>
                  <a:pt x="-4782" y="422875"/>
                  <a:pt x="17521" y="407653"/>
                  <a:pt x="0" y="316470"/>
                </a:cubicBezTo>
                <a:close/>
              </a:path>
              <a:path w="5649940" h="835480" fill="none" stroke="0" extrusionOk="0">
                <a:moveTo>
                  <a:pt x="0" y="316470"/>
                </a:moveTo>
                <a:cubicBezTo>
                  <a:pt x="-18135" y="57632"/>
                  <a:pt x="163876" y="32657"/>
                  <a:pt x="294720" y="0"/>
                </a:cubicBezTo>
                <a:cubicBezTo>
                  <a:pt x="491705" y="6665"/>
                  <a:pt x="559540" y="19225"/>
                  <a:pt x="775467" y="0"/>
                </a:cubicBezTo>
                <a:cubicBezTo>
                  <a:pt x="992536" y="-42360"/>
                  <a:pt x="1133986" y="-25392"/>
                  <a:pt x="1306820" y="0"/>
                </a:cubicBezTo>
                <a:cubicBezTo>
                  <a:pt x="1481436" y="-9489"/>
                  <a:pt x="1674309" y="1877"/>
                  <a:pt x="1888777" y="0"/>
                </a:cubicBezTo>
                <a:cubicBezTo>
                  <a:pt x="2063271" y="-44291"/>
                  <a:pt x="2280574" y="44780"/>
                  <a:pt x="2521339" y="0"/>
                </a:cubicBezTo>
                <a:cubicBezTo>
                  <a:pt x="2766424" y="-24946"/>
                  <a:pt x="2956557" y="20067"/>
                  <a:pt x="3204506" y="0"/>
                </a:cubicBezTo>
                <a:cubicBezTo>
                  <a:pt x="3465693" y="43044"/>
                  <a:pt x="3647257" y="-35331"/>
                  <a:pt x="3938280" y="0"/>
                </a:cubicBezTo>
                <a:cubicBezTo>
                  <a:pt x="4193183" y="14817"/>
                  <a:pt x="4313488" y="-1855"/>
                  <a:pt x="4469631" y="0"/>
                </a:cubicBezTo>
                <a:cubicBezTo>
                  <a:pt x="4684840" y="-63837"/>
                  <a:pt x="5111423" y="962"/>
                  <a:pt x="5355219" y="0"/>
                </a:cubicBezTo>
                <a:cubicBezTo>
                  <a:pt x="5520564" y="46531"/>
                  <a:pt x="5614510" y="168534"/>
                  <a:pt x="5649940" y="316470"/>
                </a:cubicBezTo>
                <a:cubicBezTo>
                  <a:pt x="5636991" y="410026"/>
                  <a:pt x="5652304" y="441141"/>
                  <a:pt x="5649940" y="519008"/>
                </a:cubicBezTo>
                <a:cubicBezTo>
                  <a:pt x="5640322" y="737084"/>
                  <a:pt x="5558528" y="802463"/>
                  <a:pt x="5355219" y="835480"/>
                </a:cubicBezTo>
                <a:cubicBezTo>
                  <a:pt x="5111486" y="851551"/>
                  <a:pt x="5006716" y="843510"/>
                  <a:pt x="4672052" y="835480"/>
                </a:cubicBezTo>
                <a:cubicBezTo>
                  <a:pt x="4478845" y="820805"/>
                  <a:pt x="4250573" y="856827"/>
                  <a:pt x="4090094" y="835480"/>
                </a:cubicBezTo>
                <a:cubicBezTo>
                  <a:pt x="3922837" y="825356"/>
                  <a:pt x="3812343" y="795593"/>
                  <a:pt x="3609347" y="835480"/>
                </a:cubicBezTo>
                <a:cubicBezTo>
                  <a:pt x="3386527" y="852232"/>
                  <a:pt x="3275618" y="857861"/>
                  <a:pt x="3077994" y="835480"/>
                </a:cubicBezTo>
                <a:cubicBezTo>
                  <a:pt x="2890566" y="807166"/>
                  <a:pt x="2651447" y="861318"/>
                  <a:pt x="2496037" y="835480"/>
                </a:cubicBezTo>
                <a:cubicBezTo>
                  <a:pt x="2388000" y="817612"/>
                  <a:pt x="2027162" y="818514"/>
                  <a:pt x="1914080" y="835480"/>
                </a:cubicBezTo>
                <a:cubicBezTo>
                  <a:pt x="1776347" y="848072"/>
                  <a:pt x="1654185" y="834395"/>
                  <a:pt x="1382727" y="835480"/>
                </a:cubicBezTo>
                <a:cubicBezTo>
                  <a:pt x="1120070" y="892913"/>
                  <a:pt x="591360" y="924160"/>
                  <a:pt x="294720" y="835480"/>
                </a:cubicBezTo>
                <a:cubicBezTo>
                  <a:pt x="114165" y="855456"/>
                  <a:pt x="-24791" y="655039"/>
                  <a:pt x="0" y="519008"/>
                </a:cubicBezTo>
                <a:cubicBezTo>
                  <a:pt x="-3950" y="433666"/>
                  <a:pt x="9012" y="404305"/>
                  <a:pt x="0" y="316470"/>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423"/>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4832891" y="1655744"/>
            <a:ext cx="6840681" cy="3194191"/>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10"/>
                  <a:gd name="connsiteX1" fmla="*/ 398325 w 6840681"/>
                  <a:gd name="connsiteY1" fmla="*/ 0 h 2389910"/>
                  <a:gd name="connsiteX2" fmla="*/ 896958 w 6840681"/>
                  <a:gd name="connsiteY2" fmla="*/ 0 h 2389910"/>
                  <a:gd name="connsiteX3" fmla="*/ 1274709 w 6840681"/>
                  <a:gd name="connsiteY3" fmla="*/ 0 h 2389910"/>
                  <a:gd name="connsiteX4" fmla="*/ 1652461 w 6840681"/>
                  <a:gd name="connsiteY4" fmla="*/ 0 h 2389910"/>
                  <a:gd name="connsiteX5" fmla="*/ 2030213 w 6840681"/>
                  <a:gd name="connsiteY5" fmla="*/ 0 h 2389910"/>
                  <a:gd name="connsiteX6" fmla="*/ 2287085 w 6840681"/>
                  <a:gd name="connsiteY6" fmla="*/ 0 h 2389910"/>
                  <a:gd name="connsiteX7" fmla="*/ 2725277 w 6840681"/>
                  <a:gd name="connsiteY7" fmla="*/ 0 h 2389910"/>
                  <a:gd name="connsiteX8" fmla="*/ 2921707 w 6840681"/>
                  <a:gd name="connsiteY8" fmla="*/ 0 h 2389910"/>
                  <a:gd name="connsiteX9" fmla="*/ 3359900 w 6840681"/>
                  <a:gd name="connsiteY9" fmla="*/ 0 h 2389910"/>
                  <a:gd name="connsiteX10" fmla="*/ 3556331 w 6840681"/>
                  <a:gd name="connsiteY10" fmla="*/ 0 h 2389910"/>
                  <a:gd name="connsiteX11" fmla="*/ 3813202 w 6840681"/>
                  <a:gd name="connsiteY11" fmla="*/ 0 h 2389910"/>
                  <a:gd name="connsiteX12" fmla="*/ 4070073 w 6840681"/>
                  <a:gd name="connsiteY12" fmla="*/ 0 h 2389910"/>
                  <a:gd name="connsiteX13" fmla="*/ 4568705 w 6840681"/>
                  <a:gd name="connsiteY13" fmla="*/ 0 h 2389910"/>
                  <a:gd name="connsiteX14" fmla="*/ 4946457 w 6840681"/>
                  <a:gd name="connsiteY14" fmla="*/ 0 h 2389910"/>
                  <a:gd name="connsiteX15" fmla="*/ 5142889 w 6840681"/>
                  <a:gd name="connsiteY15" fmla="*/ 0 h 2389910"/>
                  <a:gd name="connsiteX16" fmla="*/ 5641521 w 6840681"/>
                  <a:gd name="connsiteY16" fmla="*/ 0 h 2389910"/>
                  <a:gd name="connsiteX17" fmla="*/ 5837952 w 6840681"/>
                  <a:gd name="connsiteY17" fmla="*/ 0 h 2389910"/>
                  <a:gd name="connsiteX18" fmla="*/ 6034383 w 6840681"/>
                  <a:gd name="connsiteY18" fmla="*/ 0 h 2389910"/>
                  <a:gd name="connsiteX19" fmla="*/ 6442355 w 6840681"/>
                  <a:gd name="connsiteY19" fmla="*/ 0 h 2389910"/>
                  <a:gd name="connsiteX20" fmla="*/ 6840681 w 6840681"/>
                  <a:gd name="connsiteY20" fmla="*/ 398326 h 2389910"/>
                  <a:gd name="connsiteX21" fmla="*/ 6840681 w 6840681"/>
                  <a:gd name="connsiteY21" fmla="*/ 748842 h 2389910"/>
                  <a:gd name="connsiteX22" fmla="*/ 6840681 w 6840681"/>
                  <a:gd name="connsiteY22" fmla="*/ 1179022 h 2389910"/>
                  <a:gd name="connsiteX23" fmla="*/ 6840681 w 6840681"/>
                  <a:gd name="connsiteY23" fmla="*/ 1561404 h 2389910"/>
                  <a:gd name="connsiteX24" fmla="*/ 6840681 w 6840681"/>
                  <a:gd name="connsiteY24" fmla="*/ 1991584 h 2389910"/>
                  <a:gd name="connsiteX25" fmla="*/ 6442355 w 6840681"/>
                  <a:gd name="connsiteY25" fmla="*/ 2389910 h 2389910"/>
                  <a:gd name="connsiteX26" fmla="*/ 6125043 w 6840681"/>
                  <a:gd name="connsiteY26" fmla="*/ 2389910 h 2389910"/>
                  <a:gd name="connsiteX27" fmla="*/ 5868172 w 6840681"/>
                  <a:gd name="connsiteY27" fmla="*/ 2389910 h 2389910"/>
                  <a:gd name="connsiteX28" fmla="*/ 5611301 w 6840681"/>
                  <a:gd name="connsiteY28" fmla="*/ 2389910 h 2389910"/>
                  <a:gd name="connsiteX29" fmla="*/ 5354429 w 6840681"/>
                  <a:gd name="connsiteY29" fmla="*/ 2389910 h 2389910"/>
                  <a:gd name="connsiteX30" fmla="*/ 5157999 w 6840681"/>
                  <a:gd name="connsiteY30" fmla="*/ 2389910 h 2389910"/>
                  <a:gd name="connsiteX31" fmla="*/ 4780247 w 6840681"/>
                  <a:gd name="connsiteY31" fmla="*/ 2389910 h 2389910"/>
                  <a:gd name="connsiteX32" fmla="*/ 4523375 w 6840681"/>
                  <a:gd name="connsiteY32" fmla="*/ 2389910 h 2389910"/>
                  <a:gd name="connsiteX33" fmla="*/ 4266504 w 6840681"/>
                  <a:gd name="connsiteY33" fmla="*/ 2389910 h 2389910"/>
                  <a:gd name="connsiteX34" fmla="*/ 3888752 w 6840681"/>
                  <a:gd name="connsiteY34" fmla="*/ 2389910 h 2389910"/>
                  <a:gd name="connsiteX35" fmla="*/ 3511001 w 6840681"/>
                  <a:gd name="connsiteY35" fmla="*/ 2389910 h 2389910"/>
                  <a:gd name="connsiteX36" fmla="*/ 3072808 w 6840681"/>
                  <a:gd name="connsiteY36" fmla="*/ 2389910 h 2389910"/>
                  <a:gd name="connsiteX37" fmla="*/ 2574176 w 6840681"/>
                  <a:gd name="connsiteY37" fmla="*/ 2389910 h 2389910"/>
                  <a:gd name="connsiteX38" fmla="*/ 2317305 w 6840681"/>
                  <a:gd name="connsiteY38" fmla="*/ 2389910 h 2389910"/>
                  <a:gd name="connsiteX39" fmla="*/ 1939553 w 6840681"/>
                  <a:gd name="connsiteY39" fmla="*/ 2389910 h 2389910"/>
                  <a:gd name="connsiteX40" fmla="*/ 1561801 w 6840681"/>
                  <a:gd name="connsiteY40" fmla="*/ 2389910 h 2389910"/>
                  <a:gd name="connsiteX41" fmla="*/ 1123609 w 6840681"/>
                  <a:gd name="connsiteY41" fmla="*/ 2389910 h 2389910"/>
                  <a:gd name="connsiteX42" fmla="*/ 398325 w 6840681"/>
                  <a:gd name="connsiteY42" fmla="*/ 2389910 h 2389910"/>
                  <a:gd name="connsiteX43" fmla="*/ 0 w 6840681"/>
                  <a:gd name="connsiteY43" fmla="*/ 1991584 h 2389910"/>
                  <a:gd name="connsiteX44" fmla="*/ 0 w 6840681"/>
                  <a:gd name="connsiteY44" fmla="*/ 1577336 h 2389910"/>
                  <a:gd name="connsiteX45" fmla="*/ 0 w 6840681"/>
                  <a:gd name="connsiteY45" fmla="*/ 1163090 h 2389910"/>
                  <a:gd name="connsiteX46" fmla="*/ 0 w 6840681"/>
                  <a:gd name="connsiteY46" fmla="*/ 796640 h 2389910"/>
                  <a:gd name="connsiteX47" fmla="*/ 0 w 6840681"/>
                  <a:gd name="connsiteY47" fmla="*/ 398326 h 2389910"/>
                  <a:gd name="connsiteX0" fmla="*/ 0 w 6840681"/>
                  <a:gd name="connsiteY0" fmla="*/ 398326 h 2389910"/>
                  <a:gd name="connsiteX1" fmla="*/ 398325 w 6840681"/>
                  <a:gd name="connsiteY1" fmla="*/ 0 h 2389910"/>
                  <a:gd name="connsiteX2" fmla="*/ 896958 w 6840681"/>
                  <a:gd name="connsiteY2" fmla="*/ 0 h 2389910"/>
                  <a:gd name="connsiteX3" fmla="*/ 1093389 w 6840681"/>
                  <a:gd name="connsiteY3" fmla="*/ 0 h 2389910"/>
                  <a:gd name="connsiteX4" fmla="*/ 1350260 w 6840681"/>
                  <a:gd name="connsiteY4" fmla="*/ 0 h 2389910"/>
                  <a:gd name="connsiteX5" fmla="*/ 1607131 w 6840681"/>
                  <a:gd name="connsiteY5" fmla="*/ 0 h 2389910"/>
                  <a:gd name="connsiteX6" fmla="*/ 1984883 w 6840681"/>
                  <a:gd name="connsiteY6" fmla="*/ 0 h 2389910"/>
                  <a:gd name="connsiteX7" fmla="*/ 2423075 w 6840681"/>
                  <a:gd name="connsiteY7" fmla="*/ 0 h 2389910"/>
                  <a:gd name="connsiteX8" fmla="*/ 2679947 w 6840681"/>
                  <a:gd name="connsiteY8" fmla="*/ 0 h 2389910"/>
                  <a:gd name="connsiteX9" fmla="*/ 2997258 w 6840681"/>
                  <a:gd name="connsiteY9" fmla="*/ 0 h 2389910"/>
                  <a:gd name="connsiteX10" fmla="*/ 3314569 w 6840681"/>
                  <a:gd name="connsiteY10" fmla="*/ 0 h 2389910"/>
                  <a:gd name="connsiteX11" fmla="*/ 3813202 w 6840681"/>
                  <a:gd name="connsiteY11" fmla="*/ 0 h 2389910"/>
                  <a:gd name="connsiteX12" fmla="*/ 4311834 w 6840681"/>
                  <a:gd name="connsiteY12" fmla="*/ 0 h 2389910"/>
                  <a:gd name="connsiteX13" fmla="*/ 4508265 w 6840681"/>
                  <a:gd name="connsiteY13" fmla="*/ 0 h 2389910"/>
                  <a:gd name="connsiteX14" fmla="*/ 4704696 w 6840681"/>
                  <a:gd name="connsiteY14" fmla="*/ 0 h 2389910"/>
                  <a:gd name="connsiteX15" fmla="*/ 4901127 w 6840681"/>
                  <a:gd name="connsiteY15" fmla="*/ 0 h 2389910"/>
                  <a:gd name="connsiteX16" fmla="*/ 5339319 w 6840681"/>
                  <a:gd name="connsiteY16" fmla="*/ 0 h 2389910"/>
                  <a:gd name="connsiteX17" fmla="*/ 5596191 w 6840681"/>
                  <a:gd name="connsiteY17" fmla="*/ 0 h 2389910"/>
                  <a:gd name="connsiteX18" fmla="*/ 5792621 w 6840681"/>
                  <a:gd name="connsiteY18" fmla="*/ 0 h 2389910"/>
                  <a:gd name="connsiteX19" fmla="*/ 6442355 w 6840681"/>
                  <a:gd name="connsiteY19" fmla="*/ 0 h 2389910"/>
                  <a:gd name="connsiteX20" fmla="*/ 6840681 w 6840681"/>
                  <a:gd name="connsiteY20" fmla="*/ 398326 h 2389910"/>
                  <a:gd name="connsiteX21" fmla="*/ 6840681 w 6840681"/>
                  <a:gd name="connsiteY21" fmla="*/ 796640 h 2389910"/>
                  <a:gd name="connsiteX22" fmla="*/ 6840681 w 6840681"/>
                  <a:gd name="connsiteY22" fmla="*/ 1194955 h 2389910"/>
                  <a:gd name="connsiteX23" fmla="*/ 6840681 w 6840681"/>
                  <a:gd name="connsiteY23" fmla="*/ 1625134 h 2389910"/>
                  <a:gd name="connsiteX24" fmla="*/ 6840681 w 6840681"/>
                  <a:gd name="connsiteY24" fmla="*/ 1991584 h 2389910"/>
                  <a:gd name="connsiteX25" fmla="*/ 6442355 w 6840681"/>
                  <a:gd name="connsiteY25" fmla="*/ 2389910 h 2389910"/>
                  <a:gd name="connsiteX26" fmla="*/ 6004163 w 6840681"/>
                  <a:gd name="connsiteY26" fmla="*/ 2389910 h 2389910"/>
                  <a:gd name="connsiteX27" fmla="*/ 5686851 w 6840681"/>
                  <a:gd name="connsiteY27" fmla="*/ 2389910 h 2389910"/>
                  <a:gd name="connsiteX28" fmla="*/ 5248659 w 6840681"/>
                  <a:gd name="connsiteY28" fmla="*/ 2389910 h 2389910"/>
                  <a:gd name="connsiteX29" fmla="*/ 4931347 w 6840681"/>
                  <a:gd name="connsiteY29" fmla="*/ 2389910 h 2389910"/>
                  <a:gd name="connsiteX30" fmla="*/ 4493155 w 6840681"/>
                  <a:gd name="connsiteY30" fmla="*/ 2389910 h 2389910"/>
                  <a:gd name="connsiteX31" fmla="*/ 4175844 w 6840681"/>
                  <a:gd name="connsiteY31" fmla="*/ 2389910 h 2389910"/>
                  <a:gd name="connsiteX32" fmla="*/ 3979413 w 6840681"/>
                  <a:gd name="connsiteY32" fmla="*/ 2389910 h 2389910"/>
                  <a:gd name="connsiteX33" fmla="*/ 3782982 w 6840681"/>
                  <a:gd name="connsiteY33" fmla="*/ 2389910 h 2389910"/>
                  <a:gd name="connsiteX34" fmla="*/ 3465670 w 6840681"/>
                  <a:gd name="connsiteY34" fmla="*/ 2389910 h 2389910"/>
                  <a:gd name="connsiteX35" fmla="*/ 2967038 w 6840681"/>
                  <a:gd name="connsiteY35" fmla="*/ 2389910 h 2389910"/>
                  <a:gd name="connsiteX36" fmla="*/ 2589286 w 6840681"/>
                  <a:gd name="connsiteY36" fmla="*/ 2389910 h 2389910"/>
                  <a:gd name="connsiteX37" fmla="*/ 2332415 w 6840681"/>
                  <a:gd name="connsiteY37" fmla="*/ 2389910 h 2389910"/>
                  <a:gd name="connsiteX38" fmla="*/ 1954663 w 6840681"/>
                  <a:gd name="connsiteY38" fmla="*/ 2389910 h 2389910"/>
                  <a:gd name="connsiteX39" fmla="*/ 1637351 w 6840681"/>
                  <a:gd name="connsiteY39" fmla="*/ 2389910 h 2389910"/>
                  <a:gd name="connsiteX40" fmla="*/ 1320040 w 6840681"/>
                  <a:gd name="connsiteY40" fmla="*/ 2389910 h 2389910"/>
                  <a:gd name="connsiteX41" fmla="*/ 1002728 w 6840681"/>
                  <a:gd name="connsiteY41" fmla="*/ 2389910 h 2389910"/>
                  <a:gd name="connsiteX42" fmla="*/ 398325 w 6840681"/>
                  <a:gd name="connsiteY42" fmla="*/ 2389910 h 2389910"/>
                  <a:gd name="connsiteX43" fmla="*/ 0 w 6840681"/>
                  <a:gd name="connsiteY43" fmla="*/ 1991584 h 2389910"/>
                  <a:gd name="connsiteX44" fmla="*/ 0 w 6840681"/>
                  <a:gd name="connsiteY44" fmla="*/ 1577336 h 2389910"/>
                  <a:gd name="connsiteX45" fmla="*/ 0 w 6840681"/>
                  <a:gd name="connsiteY45" fmla="*/ 1226820 h 2389910"/>
                  <a:gd name="connsiteX46" fmla="*/ 0 w 6840681"/>
                  <a:gd name="connsiteY46" fmla="*/ 812573 h 2389910"/>
                  <a:gd name="connsiteX47" fmla="*/ 0 w 6840681"/>
                  <a:gd name="connsiteY47" fmla="*/ 398326 h 23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10" fill="none" extrusionOk="0">
                    <a:moveTo>
                      <a:pt x="0" y="398326"/>
                    </a:moveTo>
                    <a:cubicBezTo>
                      <a:pt x="31901" y="153668"/>
                      <a:pt x="148884" y="-64480"/>
                      <a:pt x="398325" y="0"/>
                    </a:cubicBezTo>
                    <a:cubicBezTo>
                      <a:pt x="517269" y="-51397"/>
                      <a:pt x="701893" y="1321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249" y="-28073"/>
                      <a:pt x="2858202" y="-2369"/>
                      <a:pt x="2921707" y="0"/>
                    </a:cubicBezTo>
                    <a:cubicBezTo>
                      <a:pt x="3012619" y="-7932"/>
                      <a:pt x="3232603" y="50696"/>
                      <a:pt x="3359900" y="0"/>
                    </a:cubicBezTo>
                    <a:cubicBezTo>
                      <a:pt x="3504991" y="-56080"/>
                      <a:pt x="3491651" y="11927"/>
                      <a:pt x="3556331" y="0"/>
                    </a:cubicBezTo>
                    <a:cubicBezTo>
                      <a:pt x="3609704" y="-25820"/>
                      <a:pt x="3714451" y="893"/>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18379" y="-4008"/>
                      <a:pt x="5951552" y="8910"/>
                      <a:pt x="6034383" y="0"/>
                    </a:cubicBezTo>
                    <a:cubicBezTo>
                      <a:pt x="6120131" y="-51080"/>
                      <a:pt x="6289945" y="31214"/>
                      <a:pt x="6442355" y="0"/>
                    </a:cubicBezTo>
                    <a:cubicBezTo>
                      <a:pt x="6721772" y="9665"/>
                      <a:pt x="6888432" y="165363"/>
                      <a:pt x="6840681" y="398326"/>
                    </a:cubicBezTo>
                    <a:cubicBezTo>
                      <a:pt x="6862039" y="554528"/>
                      <a:pt x="6825062" y="621902"/>
                      <a:pt x="6840681" y="748842"/>
                    </a:cubicBezTo>
                    <a:cubicBezTo>
                      <a:pt x="6839795" y="890916"/>
                      <a:pt x="6817311" y="1047958"/>
                      <a:pt x="6840681" y="1179022"/>
                    </a:cubicBezTo>
                    <a:cubicBezTo>
                      <a:pt x="6861931" y="1296629"/>
                      <a:pt x="6813281" y="1367670"/>
                      <a:pt x="6840681" y="1561404"/>
                    </a:cubicBezTo>
                    <a:cubicBezTo>
                      <a:pt x="6867270" y="1750561"/>
                      <a:pt x="6814618" y="1776188"/>
                      <a:pt x="6840681" y="1991584"/>
                    </a:cubicBezTo>
                    <a:cubicBezTo>
                      <a:pt x="6862969" y="2192996"/>
                      <a:pt x="6637119" y="2419929"/>
                      <a:pt x="6442355" y="2389910"/>
                    </a:cubicBezTo>
                    <a:cubicBezTo>
                      <a:pt x="6307946" y="2409296"/>
                      <a:pt x="6207497" y="2365974"/>
                      <a:pt x="6125043" y="2389910"/>
                    </a:cubicBezTo>
                    <a:cubicBezTo>
                      <a:pt x="6064499" y="2421841"/>
                      <a:pt x="5925159" y="2394189"/>
                      <a:pt x="5868172" y="2389910"/>
                    </a:cubicBezTo>
                    <a:cubicBezTo>
                      <a:pt x="5804647" y="2411825"/>
                      <a:pt x="5748300" y="2378777"/>
                      <a:pt x="5611301" y="2389910"/>
                    </a:cubicBezTo>
                    <a:cubicBezTo>
                      <a:pt x="5502330" y="2395625"/>
                      <a:pt x="5434810" y="2391649"/>
                      <a:pt x="5354429" y="2389910"/>
                    </a:cubicBezTo>
                    <a:cubicBezTo>
                      <a:pt x="5291070" y="2386291"/>
                      <a:pt x="5232147" y="2376049"/>
                      <a:pt x="5157999" y="2389910"/>
                    </a:cubicBezTo>
                    <a:cubicBezTo>
                      <a:pt x="5121599" y="2411759"/>
                      <a:pt x="4910236" y="2351490"/>
                      <a:pt x="4780247" y="2389910"/>
                    </a:cubicBezTo>
                    <a:cubicBezTo>
                      <a:pt x="4674189" y="2432222"/>
                      <a:pt x="4622115" y="2385881"/>
                      <a:pt x="4523375" y="2389910"/>
                    </a:cubicBezTo>
                    <a:cubicBezTo>
                      <a:pt x="4407121" y="2402646"/>
                      <a:pt x="4362983" y="2365442"/>
                      <a:pt x="4266504" y="2389910"/>
                    </a:cubicBezTo>
                    <a:cubicBezTo>
                      <a:pt x="4177930" y="2412771"/>
                      <a:pt x="3992112" y="2378225"/>
                      <a:pt x="3888752" y="2389910"/>
                    </a:cubicBezTo>
                    <a:cubicBezTo>
                      <a:pt x="3774056" y="2383321"/>
                      <a:pt x="3668830" y="2372262"/>
                      <a:pt x="3511001" y="2389910"/>
                    </a:cubicBezTo>
                    <a:cubicBezTo>
                      <a:pt x="3345362" y="2422468"/>
                      <a:pt x="3255244" y="2367672"/>
                      <a:pt x="3072808" y="2389910"/>
                    </a:cubicBezTo>
                    <a:cubicBezTo>
                      <a:pt x="2909877" y="2405201"/>
                      <a:pt x="2754604" y="2365039"/>
                      <a:pt x="2574176" y="2389910"/>
                    </a:cubicBezTo>
                    <a:cubicBezTo>
                      <a:pt x="2403383" y="2418462"/>
                      <a:pt x="2406929" y="2389703"/>
                      <a:pt x="2317305" y="2389910"/>
                    </a:cubicBezTo>
                    <a:cubicBezTo>
                      <a:pt x="2222619" y="2385040"/>
                      <a:pt x="2062690" y="2382327"/>
                      <a:pt x="1939553" y="2389910"/>
                    </a:cubicBezTo>
                    <a:cubicBezTo>
                      <a:pt x="1850211" y="2419120"/>
                      <a:pt x="1642144" y="2390025"/>
                      <a:pt x="1561801" y="2389910"/>
                    </a:cubicBezTo>
                    <a:cubicBezTo>
                      <a:pt x="1476544" y="2378310"/>
                      <a:pt x="1209475" y="2361614"/>
                      <a:pt x="1123609" y="2389910"/>
                    </a:cubicBezTo>
                    <a:cubicBezTo>
                      <a:pt x="1033996" y="2438352"/>
                      <a:pt x="748238" y="2396669"/>
                      <a:pt x="398325" y="2389910"/>
                    </a:cubicBezTo>
                    <a:cubicBezTo>
                      <a:pt x="155649" y="2375915"/>
                      <a:pt x="18726" y="2246307"/>
                      <a:pt x="0" y="1991584"/>
                    </a:cubicBezTo>
                    <a:cubicBezTo>
                      <a:pt x="1357" y="1817332"/>
                      <a:pt x="46703" y="1732319"/>
                      <a:pt x="0" y="1577336"/>
                    </a:cubicBezTo>
                    <a:cubicBezTo>
                      <a:pt x="-44931" y="1439359"/>
                      <a:pt x="25833" y="1356361"/>
                      <a:pt x="0" y="1163090"/>
                    </a:cubicBezTo>
                    <a:cubicBezTo>
                      <a:pt x="-24949" y="971504"/>
                      <a:pt x="20599" y="881171"/>
                      <a:pt x="0" y="796640"/>
                    </a:cubicBezTo>
                    <a:cubicBezTo>
                      <a:pt x="2929" y="712602"/>
                      <a:pt x="29935" y="508093"/>
                      <a:pt x="0" y="398326"/>
                    </a:cubicBezTo>
                    <a:close/>
                  </a:path>
                  <a:path w="6840681" h="2389910" stroke="0" extrusionOk="0">
                    <a:moveTo>
                      <a:pt x="0" y="398326"/>
                    </a:moveTo>
                    <a:cubicBezTo>
                      <a:pt x="55985" y="149487"/>
                      <a:pt x="165338" y="-49643"/>
                      <a:pt x="398325" y="0"/>
                    </a:cubicBezTo>
                    <a:cubicBezTo>
                      <a:pt x="559436" y="-33762"/>
                      <a:pt x="674354" y="57163"/>
                      <a:pt x="896958" y="0"/>
                    </a:cubicBezTo>
                    <a:cubicBezTo>
                      <a:pt x="1136230" y="-43618"/>
                      <a:pt x="1025585" y="12964"/>
                      <a:pt x="1093389" y="0"/>
                    </a:cubicBezTo>
                    <a:cubicBezTo>
                      <a:pt x="1157423" y="-17582"/>
                      <a:pt x="1276851" y="3295"/>
                      <a:pt x="1350260" y="0"/>
                    </a:cubicBezTo>
                    <a:cubicBezTo>
                      <a:pt x="1389498" y="7189"/>
                      <a:pt x="1521221" y="6086"/>
                      <a:pt x="1607131" y="0"/>
                    </a:cubicBezTo>
                    <a:cubicBezTo>
                      <a:pt x="1682803" y="-18044"/>
                      <a:pt x="1840618" y="-1249"/>
                      <a:pt x="1984883" y="0"/>
                    </a:cubicBezTo>
                    <a:cubicBezTo>
                      <a:pt x="2167209" y="-16563"/>
                      <a:pt x="2226689" y="1105"/>
                      <a:pt x="2423075" y="0"/>
                    </a:cubicBezTo>
                    <a:cubicBezTo>
                      <a:pt x="2594041" y="-7192"/>
                      <a:pt x="2624809" y="18753"/>
                      <a:pt x="2679947" y="0"/>
                    </a:cubicBezTo>
                    <a:cubicBezTo>
                      <a:pt x="2713782" y="-19867"/>
                      <a:pt x="2862172" y="6256"/>
                      <a:pt x="2997258" y="0"/>
                    </a:cubicBezTo>
                    <a:cubicBezTo>
                      <a:pt x="3106808" y="183"/>
                      <a:pt x="3185826" y="28361"/>
                      <a:pt x="3314569" y="0"/>
                    </a:cubicBezTo>
                    <a:cubicBezTo>
                      <a:pt x="3437539" y="10299"/>
                      <a:pt x="3608760" y="23462"/>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8858" y="-27406"/>
                      <a:pt x="5489385" y="15718"/>
                      <a:pt x="5596191" y="0"/>
                    </a:cubicBezTo>
                    <a:cubicBezTo>
                      <a:pt x="5698157" y="-30190"/>
                      <a:pt x="5710828" y="16308"/>
                      <a:pt x="5792621" y="0"/>
                    </a:cubicBezTo>
                    <a:cubicBezTo>
                      <a:pt x="5856967" y="-63780"/>
                      <a:pt x="6155983" y="52633"/>
                      <a:pt x="6442355" y="0"/>
                    </a:cubicBezTo>
                    <a:cubicBezTo>
                      <a:pt x="6669671" y="-5794"/>
                      <a:pt x="6823374" y="154345"/>
                      <a:pt x="6840681" y="398326"/>
                    </a:cubicBezTo>
                    <a:cubicBezTo>
                      <a:pt x="6868643" y="534868"/>
                      <a:pt x="6802548" y="695209"/>
                      <a:pt x="6840681" y="796640"/>
                    </a:cubicBezTo>
                    <a:cubicBezTo>
                      <a:pt x="6871316" y="899351"/>
                      <a:pt x="6802061" y="1116823"/>
                      <a:pt x="6840681" y="1194955"/>
                    </a:cubicBezTo>
                    <a:cubicBezTo>
                      <a:pt x="6878315" y="1237855"/>
                      <a:pt x="6851570" y="1480625"/>
                      <a:pt x="6840681" y="1625134"/>
                    </a:cubicBezTo>
                    <a:cubicBezTo>
                      <a:pt x="6822225" y="1765380"/>
                      <a:pt x="6790427" y="1902788"/>
                      <a:pt x="6840681" y="1991584"/>
                    </a:cubicBezTo>
                    <a:cubicBezTo>
                      <a:pt x="6864372" y="2223977"/>
                      <a:pt x="6625609" y="2364469"/>
                      <a:pt x="6442355" y="2389910"/>
                    </a:cubicBezTo>
                    <a:cubicBezTo>
                      <a:pt x="6312324" y="2440478"/>
                      <a:pt x="6128816" y="2393180"/>
                      <a:pt x="6004163" y="2389910"/>
                    </a:cubicBezTo>
                    <a:cubicBezTo>
                      <a:pt x="5877237" y="2408562"/>
                      <a:pt x="5760414" y="2386493"/>
                      <a:pt x="5686851" y="2389910"/>
                    </a:cubicBezTo>
                    <a:cubicBezTo>
                      <a:pt x="5648263" y="2387594"/>
                      <a:pt x="5358358" y="2342450"/>
                      <a:pt x="5248659" y="2389910"/>
                    </a:cubicBezTo>
                    <a:cubicBezTo>
                      <a:pt x="5125209" y="2455640"/>
                      <a:pt x="5025164" y="2363631"/>
                      <a:pt x="4931347" y="2389910"/>
                    </a:cubicBezTo>
                    <a:cubicBezTo>
                      <a:pt x="4843384" y="2428076"/>
                      <a:pt x="4588577" y="2331768"/>
                      <a:pt x="4493155" y="2389910"/>
                    </a:cubicBezTo>
                    <a:cubicBezTo>
                      <a:pt x="4392286" y="2417081"/>
                      <a:pt x="4251683" y="2354740"/>
                      <a:pt x="4175844" y="2389910"/>
                    </a:cubicBezTo>
                    <a:cubicBezTo>
                      <a:pt x="4107775" y="2422982"/>
                      <a:pt x="4043511" y="2381906"/>
                      <a:pt x="3979413" y="2389910"/>
                    </a:cubicBezTo>
                    <a:cubicBezTo>
                      <a:pt x="3925531" y="2413033"/>
                      <a:pt x="3834682" y="2384225"/>
                      <a:pt x="3782982" y="2389910"/>
                    </a:cubicBezTo>
                    <a:cubicBezTo>
                      <a:pt x="3710298" y="2412591"/>
                      <a:pt x="3584773" y="2402657"/>
                      <a:pt x="3465670" y="2389910"/>
                    </a:cubicBezTo>
                    <a:cubicBezTo>
                      <a:pt x="3344828" y="2396527"/>
                      <a:pt x="3083078" y="2394346"/>
                      <a:pt x="2967038" y="2389910"/>
                    </a:cubicBezTo>
                    <a:cubicBezTo>
                      <a:pt x="2862607" y="2369370"/>
                      <a:pt x="2692367" y="2351100"/>
                      <a:pt x="2589286" y="2389910"/>
                    </a:cubicBezTo>
                    <a:cubicBezTo>
                      <a:pt x="2480946" y="2420622"/>
                      <a:pt x="2395330" y="2342918"/>
                      <a:pt x="2332415" y="2389910"/>
                    </a:cubicBezTo>
                    <a:cubicBezTo>
                      <a:pt x="2251871" y="2408941"/>
                      <a:pt x="2065089" y="2373321"/>
                      <a:pt x="1954663" y="2389910"/>
                    </a:cubicBezTo>
                    <a:cubicBezTo>
                      <a:pt x="1871811" y="2382312"/>
                      <a:pt x="1711771" y="2368751"/>
                      <a:pt x="1637351" y="2389910"/>
                    </a:cubicBezTo>
                    <a:cubicBezTo>
                      <a:pt x="1522341" y="2425615"/>
                      <a:pt x="1389809" y="2386305"/>
                      <a:pt x="1320040" y="2389910"/>
                    </a:cubicBezTo>
                    <a:cubicBezTo>
                      <a:pt x="1252059" y="2391960"/>
                      <a:pt x="1077064" y="2361220"/>
                      <a:pt x="1002728" y="2389910"/>
                    </a:cubicBezTo>
                    <a:cubicBezTo>
                      <a:pt x="928469" y="2426710"/>
                      <a:pt x="582967" y="2333894"/>
                      <a:pt x="398325" y="2389910"/>
                    </a:cubicBezTo>
                    <a:cubicBezTo>
                      <a:pt x="179464" y="2383975"/>
                      <a:pt x="-61681" y="2204403"/>
                      <a:pt x="0" y="1991584"/>
                    </a:cubicBezTo>
                    <a:cubicBezTo>
                      <a:pt x="-13900" y="1838434"/>
                      <a:pt x="35653" y="1785378"/>
                      <a:pt x="0" y="1577336"/>
                    </a:cubicBezTo>
                    <a:cubicBezTo>
                      <a:pt x="-12226" y="1384080"/>
                      <a:pt x="19526" y="1361155"/>
                      <a:pt x="0" y="1226820"/>
                    </a:cubicBezTo>
                    <a:cubicBezTo>
                      <a:pt x="3739" y="1088806"/>
                      <a:pt x="22835" y="937517"/>
                      <a:pt x="0" y="812573"/>
                    </a:cubicBezTo>
                    <a:cubicBezTo>
                      <a:pt x="-27065" y="670544"/>
                      <a:pt x="10533" y="524860"/>
                      <a:pt x="0" y="398326"/>
                    </a:cubicBezTo>
                    <a:close/>
                  </a:path>
                  <a:path w="6840681" h="2389910" fill="none" stroke="0" extrusionOk="0">
                    <a:moveTo>
                      <a:pt x="0" y="398326"/>
                    </a:moveTo>
                    <a:cubicBezTo>
                      <a:pt x="367" y="172352"/>
                      <a:pt x="228597" y="-26251"/>
                      <a:pt x="398325" y="0"/>
                    </a:cubicBezTo>
                    <a:cubicBezTo>
                      <a:pt x="571111" y="-54125"/>
                      <a:pt x="668946" y="-4791"/>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069" y="-24921"/>
                      <a:pt x="2852727" y="866"/>
                      <a:pt x="2921707" y="0"/>
                    </a:cubicBezTo>
                    <a:cubicBezTo>
                      <a:pt x="3015862" y="-6145"/>
                      <a:pt x="3239157" y="26231"/>
                      <a:pt x="3359900" y="0"/>
                    </a:cubicBezTo>
                    <a:cubicBezTo>
                      <a:pt x="3494182" y="-44448"/>
                      <a:pt x="3474200" y="7234"/>
                      <a:pt x="3556331" y="0"/>
                    </a:cubicBezTo>
                    <a:cubicBezTo>
                      <a:pt x="3642755" y="-25844"/>
                      <a:pt x="3732565" y="32017"/>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31485" y="-4378"/>
                      <a:pt x="5941729" y="15991"/>
                      <a:pt x="6034383" y="0"/>
                    </a:cubicBezTo>
                    <a:cubicBezTo>
                      <a:pt x="6116830" y="-34429"/>
                      <a:pt x="6262651" y="5687"/>
                      <a:pt x="6442355" y="0"/>
                    </a:cubicBezTo>
                    <a:cubicBezTo>
                      <a:pt x="6703246" y="47300"/>
                      <a:pt x="6893124" y="128022"/>
                      <a:pt x="6840681" y="398326"/>
                    </a:cubicBezTo>
                    <a:cubicBezTo>
                      <a:pt x="6840066" y="555973"/>
                      <a:pt x="6832239" y="610810"/>
                      <a:pt x="6840681" y="748842"/>
                    </a:cubicBezTo>
                    <a:cubicBezTo>
                      <a:pt x="6813136" y="888098"/>
                      <a:pt x="6809752" y="1079799"/>
                      <a:pt x="6840681" y="1179022"/>
                    </a:cubicBezTo>
                    <a:cubicBezTo>
                      <a:pt x="6857648" y="1306722"/>
                      <a:pt x="6795624" y="1378719"/>
                      <a:pt x="6840681" y="1561404"/>
                    </a:cubicBezTo>
                    <a:cubicBezTo>
                      <a:pt x="6880973" y="1755456"/>
                      <a:pt x="6808179" y="1771791"/>
                      <a:pt x="6840681" y="1991584"/>
                    </a:cubicBezTo>
                    <a:cubicBezTo>
                      <a:pt x="6821235" y="2203207"/>
                      <a:pt x="6639285" y="2375293"/>
                      <a:pt x="6442355" y="2389910"/>
                    </a:cubicBezTo>
                    <a:cubicBezTo>
                      <a:pt x="6303047" y="2415932"/>
                      <a:pt x="6207100" y="2380053"/>
                      <a:pt x="6125043" y="2389910"/>
                    </a:cubicBezTo>
                    <a:cubicBezTo>
                      <a:pt x="6045203" y="2415064"/>
                      <a:pt x="5931783" y="2384727"/>
                      <a:pt x="5868172" y="2389910"/>
                    </a:cubicBezTo>
                    <a:cubicBezTo>
                      <a:pt x="5793594" y="2393374"/>
                      <a:pt x="5736457" y="2367070"/>
                      <a:pt x="5611301" y="2389910"/>
                    </a:cubicBezTo>
                    <a:cubicBezTo>
                      <a:pt x="5488353" y="2397508"/>
                      <a:pt x="5426838" y="2388217"/>
                      <a:pt x="5354429" y="2389910"/>
                    </a:cubicBezTo>
                    <a:cubicBezTo>
                      <a:pt x="5295305" y="2400196"/>
                      <a:pt x="5221853" y="2378004"/>
                      <a:pt x="5157999" y="2389910"/>
                    </a:cubicBezTo>
                    <a:cubicBezTo>
                      <a:pt x="5121708" y="2405219"/>
                      <a:pt x="4899196" y="2369122"/>
                      <a:pt x="4780247" y="2389910"/>
                    </a:cubicBezTo>
                    <a:cubicBezTo>
                      <a:pt x="4671096" y="2415214"/>
                      <a:pt x="4635640" y="2371296"/>
                      <a:pt x="4523375" y="2389910"/>
                    </a:cubicBezTo>
                    <a:cubicBezTo>
                      <a:pt x="4412567" y="2390383"/>
                      <a:pt x="4387151" y="2367640"/>
                      <a:pt x="4266504" y="2389910"/>
                    </a:cubicBezTo>
                    <a:cubicBezTo>
                      <a:pt x="4166269" y="2429802"/>
                      <a:pt x="3994646" y="2372772"/>
                      <a:pt x="3888752" y="2389910"/>
                    </a:cubicBezTo>
                    <a:cubicBezTo>
                      <a:pt x="3775147" y="2415202"/>
                      <a:pt x="3688265" y="2395470"/>
                      <a:pt x="3511001" y="2389910"/>
                    </a:cubicBezTo>
                    <a:cubicBezTo>
                      <a:pt x="3322562" y="2374970"/>
                      <a:pt x="3255029" y="2347778"/>
                      <a:pt x="3072808" y="2389910"/>
                    </a:cubicBezTo>
                    <a:cubicBezTo>
                      <a:pt x="2906362" y="2432610"/>
                      <a:pt x="2716283" y="2330041"/>
                      <a:pt x="2574176" y="2389910"/>
                    </a:cubicBezTo>
                    <a:cubicBezTo>
                      <a:pt x="2404611" y="2423412"/>
                      <a:pt x="2406613" y="2393239"/>
                      <a:pt x="2317305" y="2389910"/>
                    </a:cubicBezTo>
                    <a:cubicBezTo>
                      <a:pt x="2225615" y="2413640"/>
                      <a:pt x="2029049" y="2353399"/>
                      <a:pt x="1939553" y="2389910"/>
                    </a:cubicBezTo>
                    <a:cubicBezTo>
                      <a:pt x="1841670" y="2414482"/>
                      <a:pt x="1641003" y="2365470"/>
                      <a:pt x="1561801" y="2389910"/>
                    </a:cubicBezTo>
                    <a:cubicBezTo>
                      <a:pt x="1495450" y="2400363"/>
                      <a:pt x="1211866" y="2354488"/>
                      <a:pt x="1123609" y="2389910"/>
                    </a:cubicBezTo>
                    <a:cubicBezTo>
                      <a:pt x="972598" y="2400996"/>
                      <a:pt x="706294" y="2356583"/>
                      <a:pt x="398325" y="2389910"/>
                    </a:cubicBezTo>
                    <a:cubicBezTo>
                      <a:pt x="157556" y="2370479"/>
                      <a:pt x="25786" y="2199546"/>
                      <a:pt x="0" y="1991584"/>
                    </a:cubicBezTo>
                    <a:cubicBezTo>
                      <a:pt x="-15345" y="1788608"/>
                      <a:pt x="51647" y="1727032"/>
                      <a:pt x="0" y="1577336"/>
                    </a:cubicBezTo>
                    <a:cubicBezTo>
                      <a:pt x="-40194" y="1401790"/>
                      <a:pt x="-7689" y="1344077"/>
                      <a:pt x="0" y="1163090"/>
                    </a:cubicBezTo>
                    <a:cubicBezTo>
                      <a:pt x="-1247" y="992666"/>
                      <a:pt x="14027" y="884430"/>
                      <a:pt x="0" y="796640"/>
                    </a:cubicBezTo>
                    <a:cubicBezTo>
                      <a:pt x="-2689" y="707026"/>
                      <a:pt x="48516" y="496573"/>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64" indent="-514364" algn="just" defTabSz="914423">
                  <a:buFontTx/>
                  <a:buAutoNum type="arabicPeriod"/>
                </a:pPr>
                <a:r>
                  <a:rPr lang="en-US" sz="3200" dirty="0" err="1">
                    <a:solidFill>
                      <a:prstClr val="black"/>
                    </a:solidFill>
                    <a:latin typeface="Calibri"/>
                  </a:rPr>
                  <a:t>Đọc</a:t>
                </a:r>
                <a:r>
                  <a:rPr lang="en-US" sz="3200" dirty="0">
                    <a:solidFill>
                      <a:prstClr val="black"/>
                    </a:solidFill>
                    <a:latin typeface="Calibri"/>
                  </a:rPr>
                  <a:t> </a:t>
                </a:r>
                <a:r>
                  <a:rPr lang="en-US" sz="3200" dirty="0" err="1">
                    <a:solidFill>
                      <a:prstClr val="black"/>
                    </a:solidFill>
                    <a:latin typeface="Calibri"/>
                  </a:rPr>
                  <a:t>đúng</a:t>
                </a:r>
                <a:r>
                  <a:rPr lang="en-US" sz="3200" dirty="0">
                    <a:solidFill>
                      <a:prstClr val="black"/>
                    </a:solidFill>
                    <a:latin typeface="Calibri"/>
                  </a:rPr>
                  <a:t>.</a:t>
                </a:r>
              </a:p>
              <a:p>
                <a:pPr marL="514364" indent="-514364" algn="just" defTabSz="914423">
                  <a:buFontTx/>
                  <a:buAutoNum type="arabicPeriod"/>
                </a:pPr>
                <a:r>
                  <a:rPr lang="en-US" sz="3200" dirty="0" err="1">
                    <a:solidFill>
                      <a:prstClr val="black"/>
                    </a:solidFill>
                    <a:latin typeface="Calibri"/>
                  </a:rPr>
                  <a:t>Đọc</a:t>
                </a:r>
                <a:r>
                  <a:rPr lang="en-US" sz="3200" dirty="0">
                    <a:solidFill>
                      <a:prstClr val="black"/>
                    </a:solidFill>
                    <a:latin typeface="Calibri"/>
                  </a:rPr>
                  <a:t> to, </a:t>
                </a:r>
                <a:r>
                  <a:rPr lang="en-US" sz="3200" dirty="0" err="1">
                    <a:solidFill>
                      <a:prstClr val="black"/>
                    </a:solidFill>
                    <a:latin typeface="Calibri"/>
                  </a:rPr>
                  <a:t>rõ</a:t>
                </a:r>
                <a:r>
                  <a:rPr lang="en-US" sz="3200" dirty="0">
                    <a:solidFill>
                      <a:prstClr val="black"/>
                    </a:solidFill>
                    <a:latin typeface="Calibri"/>
                  </a:rPr>
                  <a:t>.</a:t>
                </a:r>
              </a:p>
              <a:p>
                <a:pPr marL="514364" indent="-514364" algn="just" defTabSz="914423">
                  <a:buFontTx/>
                  <a:buAutoNum type="arabicPeriod"/>
                </a:pPr>
                <a:r>
                  <a:rPr lang="en-US" sz="3200" dirty="0" err="1">
                    <a:solidFill>
                      <a:prstClr val="black"/>
                    </a:solidFill>
                    <a:latin typeface="Calibri"/>
                  </a:rPr>
                  <a:t>Đọc</a:t>
                </a:r>
                <a:r>
                  <a:rPr lang="en-US" sz="3200" dirty="0">
                    <a:solidFill>
                      <a:prstClr val="black"/>
                    </a:solidFill>
                    <a:latin typeface="Calibri"/>
                  </a:rPr>
                  <a:t> </a:t>
                </a:r>
                <a:r>
                  <a:rPr lang="en-US" sz="3200" dirty="0" err="1">
                    <a:solidFill>
                      <a:prstClr val="black"/>
                    </a:solidFill>
                    <a:latin typeface="Calibri"/>
                  </a:rPr>
                  <a:t>ngắt</a:t>
                </a:r>
                <a:r>
                  <a:rPr lang="en-US" sz="3200" dirty="0">
                    <a:solidFill>
                      <a:prstClr val="black"/>
                    </a:solidFill>
                    <a:latin typeface="Calibri"/>
                  </a:rPr>
                  <a:t>, </a:t>
                </a:r>
                <a:r>
                  <a:rPr lang="en-US" sz="3200" dirty="0" err="1">
                    <a:solidFill>
                      <a:prstClr val="black"/>
                    </a:solidFill>
                    <a:latin typeface="Calibri"/>
                  </a:rPr>
                  <a:t>nghỉ</a:t>
                </a:r>
                <a:r>
                  <a:rPr lang="en-US" sz="3200" dirty="0">
                    <a:solidFill>
                      <a:prstClr val="black"/>
                    </a:solidFill>
                    <a:latin typeface="Calibri"/>
                  </a:rPr>
                  <a:t> </a:t>
                </a:r>
                <a:r>
                  <a:rPr lang="en-US" sz="3200" dirty="0" err="1">
                    <a:solidFill>
                      <a:prstClr val="black"/>
                    </a:solidFill>
                    <a:latin typeface="Calibri"/>
                  </a:rPr>
                  <a:t>đúng</a:t>
                </a:r>
                <a:r>
                  <a:rPr lang="en-US" sz="3200" dirty="0">
                    <a:solidFill>
                      <a:prstClr val="black"/>
                    </a:solidFill>
                    <a:latin typeface="Calibri"/>
                  </a:rPr>
                  <a:t> </a:t>
                </a:r>
                <a:r>
                  <a:rPr lang="en-US" sz="3200" dirty="0" err="1">
                    <a:solidFill>
                      <a:prstClr val="black"/>
                    </a:solidFill>
                    <a:latin typeface="Calibri"/>
                  </a:rPr>
                  <a:t>chỗ</a:t>
                </a:r>
                <a:r>
                  <a:rPr lang="en-US" sz="32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23"/>
              <a:r>
                <a:rPr lang="en-US" sz="5400" dirty="0" err="1">
                  <a:solidFill>
                    <a:prstClr val="black"/>
                  </a:solidFill>
                  <a:latin typeface="Calibri"/>
                </a:rPr>
                <a:t>Tiêu</a:t>
              </a:r>
              <a:r>
                <a:rPr lang="en-US" sz="5400" dirty="0">
                  <a:solidFill>
                    <a:prstClr val="black"/>
                  </a:solidFill>
                  <a:latin typeface="Calibri"/>
                </a:rPr>
                <a:t> </a:t>
              </a:r>
              <a:r>
                <a:rPr lang="en-US" sz="5400" dirty="0" err="1">
                  <a:solidFill>
                    <a:prstClr val="black"/>
                  </a:solidFill>
                  <a:latin typeface="Calibri"/>
                </a:rPr>
                <a:t>chí</a:t>
              </a:r>
              <a:r>
                <a:rPr lang="en-US" sz="5400" dirty="0">
                  <a:solidFill>
                    <a:prstClr val="black"/>
                  </a:solidFill>
                  <a:latin typeface="Calibri"/>
                </a:rPr>
                <a:t> </a:t>
              </a:r>
              <a:r>
                <a:rPr lang="en-US" sz="5400" dirty="0" err="1">
                  <a:solidFill>
                    <a:prstClr val="black"/>
                  </a:solidFill>
                  <a:latin typeface="Calibri"/>
                </a:rPr>
                <a:t>đánh</a:t>
              </a:r>
              <a:r>
                <a:rPr lang="en-US" sz="5400" dirty="0">
                  <a:solidFill>
                    <a:prstClr val="black"/>
                  </a:solidFill>
                  <a:latin typeface="Calibri"/>
                </a:rPr>
                <a:t> </a:t>
              </a:r>
              <a:r>
                <a:rPr lang="en-US" sz="5400" dirty="0" err="1">
                  <a:solidFill>
                    <a:prstClr val="black"/>
                  </a:solidFill>
                  <a:latin typeface="Calibri"/>
                </a:rPr>
                <a:t>giá</a:t>
              </a:r>
              <a:endParaRPr lang="en-US" sz="54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4832889" y="400185"/>
            <a:ext cx="6066911" cy="835480"/>
          </a:xfrm>
          <a:custGeom>
            <a:avLst/>
            <a:gdLst>
              <a:gd name="connsiteX0" fmla="*/ 0 w 6066911"/>
              <a:gd name="connsiteY0" fmla="*/ 316471 h 835480"/>
              <a:gd name="connsiteX1" fmla="*/ 316471 w 6066911"/>
              <a:gd name="connsiteY1" fmla="*/ 0 h 835480"/>
              <a:gd name="connsiteX2" fmla="*/ 606282 w 6066911"/>
              <a:gd name="connsiteY2" fmla="*/ 0 h 835480"/>
              <a:gd name="connsiteX3" fmla="*/ 950434 w 6066911"/>
              <a:gd name="connsiteY3" fmla="*/ 0 h 835480"/>
              <a:gd name="connsiteX4" fmla="*/ 1240245 w 6066911"/>
              <a:gd name="connsiteY4" fmla="*/ 0 h 835480"/>
              <a:gd name="connsiteX5" fmla="*/ 1801755 w 6066911"/>
              <a:gd name="connsiteY5" fmla="*/ 0 h 835480"/>
              <a:gd name="connsiteX6" fmla="*/ 2363265 w 6066911"/>
              <a:gd name="connsiteY6" fmla="*/ 0 h 835480"/>
              <a:gd name="connsiteX7" fmla="*/ 2761757 w 6066911"/>
              <a:gd name="connsiteY7" fmla="*/ 0 h 835480"/>
              <a:gd name="connsiteX8" fmla="*/ 3051568 w 6066911"/>
              <a:gd name="connsiteY8" fmla="*/ 0 h 835480"/>
              <a:gd name="connsiteX9" fmla="*/ 3450059 w 6066911"/>
              <a:gd name="connsiteY9" fmla="*/ 0 h 835480"/>
              <a:gd name="connsiteX10" fmla="*/ 3739871 w 6066911"/>
              <a:gd name="connsiteY10" fmla="*/ 0 h 835480"/>
              <a:gd name="connsiteX11" fmla="*/ 4084022 w 6066911"/>
              <a:gd name="connsiteY11" fmla="*/ 0 h 835480"/>
              <a:gd name="connsiteX12" fmla="*/ 4482513 w 6066911"/>
              <a:gd name="connsiteY12" fmla="*/ 0 h 835480"/>
              <a:gd name="connsiteX13" fmla="*/ 4881005 w 6066911"/>
              <a:gd name="connsiteY13" fmla="*/ 0 h 835480"/>
              <a:gd name="connsiteX14" fmla="*/ 5225156 w 6066911"/>
              <a:gd name="connsiteY14" fmla="*/ 0 h 835480"/>
              <a:gd name="connsiteX15" fmla="*/ 5750439 w 6066911"/>
              <a:gd name="connsiteY15" fmla="*/ 0 h 835480"/>
              <a:gd name="connsiteX16" fmla="*/ 6066911 w 6066911"/>
              <a:gd name="connsiteY16" fmla="*/ 316471 h 835480"/>
              <a:gd name="connsiteX17" fmla="*/ 6066911 w 6066911"/>
              <a:gd name="connsiteY17" fmla="*/ 519008 h 835480"/>
              <a:gd name="connsiteX18" fmla="*/ 5750439 w 6066911"/>
              <a:gd name="connsiteY18" fmla="*/ 835480 h 835480"/>
              <a:gd name="connsiteX19" fmla="*/ 5406288 w 6066911"/>
              <a:gd name="connsiteY19" fmla="*/ 835480 h 835480"/>
              <a:gd name="connsiteX20" fmla="*/ 4844778 w 6066911"/>
              <a:gd name="connsiteY20" fmla="*/ 835480 h 835480"/>
              <a:gd name="connsiteX21" fmla="*/ 4554966 w 6066911"/>
              <a:gd name="connsiteY21" fmla="*/ 835480 h 835480"/>
              <a:gd name="connsiteX22" fmla="*/ 4210815 w 6066911"/>
              <a:gd name="connsiteY22" fmla="*/ 835480 h 835480"/>
              <a:gd name="connsiteX23" fmla="*/ 3649305 w 6066911"/>
              <a:gd name="connsiteY23" fmla="*/ 835480 h 835480"/>
              <a:gd name="connsiteX24" fmla="*/ 3250814 w 6066911"/>
              <a:gd name="connsiteY24" fmla="*/ 835480 h 835480"/>
              <a:gd name="connsiteX25" fmla="*/ 2906663 w 6066911"/>
              <a:gd name="connsiteY25" fmla="*/ 835480 h 835480"/>
              <a:gd name="connsiteX26" fmla="*/ 2399492 w 6066911"/>
              <a:gd name="connsiteY26" fmla="*/ 835480 h 835480"/>
              <a:gd name="connsiteX27" fmla="*/ 2055341 w 6066911"/>
              <a:gd name="connsiteY27" fmla="*/ 835480 h 835480"/>
              <a:gd name="connsiteX28" fmla="*/ 1711189 w 6066911"/>
              <a:gd name="connsiteY28" fmla="*/ 835480 h 835480"/>
              <a:gd name="connsiteX29" fmla="*/ 1367038 w 6066911"/>
              <a:gd name="connsiteY29" fmla="*/ 835480 h 835480"/>
              <a:gd name="connsiteX30" fmla="*/ 1022887 w 6066911"/>
              <a:gd name="connsiteY30" fmla="*/ 835480 h 835480"/>
              <a:gd name="connsiteX31" fmla="*/ 316471 w 6066911"/>
              <a:gd name="connsiteY31" fmla="*/ 835480 h 835480"/>
              <a:gd name="connsiteX32" fmla="*/ 0 w 6066911"/>
              <a:gd name="connsiteY32" fmla="*/ 519008 h 835480"/>
              <a:gd name="connsiteX33" fmla="*/ 0 w 6066911"/>
              <a:gd name="connsiteY33" fmla="*/ 316471 h 835480"/>
              <a:gd name="connsiteX0" fmla="*/ 0 w 6066911"/>
              <a:gd name="connsiteY0" fmla="*/ 316471 h 835480"/>
              <a:gd name="connsiteX1" fmla="*/ 316471 w 6066911"/>
              <a:gd name="connsiteY1" fmla="*/ 0 h 835480"/>
              <a:gd name="connsiteX2" fmla="*/ 877981 w 6066911"/>
              <a:gd name="connsiteY2" fmla="*/ 0 h 835480"/>
              <a:gd name="connsiteX3" fmla="*/ 1167793 w 6066911"/>
              <a:gd name="connsiteY3" fmla="*/ 0 h 835480"/>
              <a:gd name="connsiteX4" fmla="*/ 1566283 w 6066911"/>
              <a:gd name="connsiteY4" fmla="*/ 0 h 835480"/>
              <a:gd name="connsiteX5" fmla="*/ 2019114 w 6066911"/>
              <a:gd name="connsiteY5" fmla="*/ 0 h 835480"/>
              <a:gd name="connsiteX6" fmla="*/ 2417605 w 6066911"/>
              <a:gd name="connsiteY6" fmla="*/ 0 h 835480"/>
              <a:gd name="connsiteX7" fmla="*/ 2979115 w 6066911"/>
              <a:gd name="connsiteY7" fmla="*/ 0 h 835480"/>
              <a:gd name="connsiteX8" fmla="*/ 3268927 w 6066911"/>
              <a:gd name="connsiteY8" fmla="*/ 0 h 835480"/>
              <a:gd name="connsiteX9" fmla="*/ 3667418 w 6066911"/>
              <a:gd name="connsiteY9" fmla="*/ 0 h 835480"/>
              <a:gd name="connsiteX10" fmla="*/ 4228928 w 6066911"/>
              <a:gd name="connsiteY10" fmla="*/ 0 h 835480"/>
              <a:gd name="connsiteX11" fmla="*/ 4627419 w 6066911"/>
              <a:gd name="connsiteY11" fmla="*/ 0 h 835480"/>
              <a:gd name="connsiteX12" fmla="*/ 5188929 w 6066911"/>
              <a:gd name="connsiteY12" fmla="*/ 0 h 835480"/>
              <a:gd name="connsiteX13" fmla="*/ 5750439 w 6066911"/>
              <a:gd name="connsiteY13" fmla="*/ 0 h 835480"/>
              <a:gd name="connsiteX14" fmla="*/ 6066911 w 6066911"/>
              <a:gd name="connsiteY14" fmla="*/ 316471 h 835480"/>
              <a:gd name="connsiteX15" fmla="*/ 6066911 w 6066911"/>
              <a:gd name="connsiteY15" fmla="*/ 519008 h 835480"/>
              <a:gd name="connsiteX16" fmla="*/ 5750439 w 6066911"/>
              <a:gd name="connsiteY16" fmla="*/ 835480 h 835480"/>
              <a:gd name="connsiteX17" fmla="*/ 5188929 w 6066911"/>
              <a:gd name="connsiteY17" fmla="*/ 835480 h 835480"/>
              <a:gd name="connsiteX18" fmla="*/ 4681759 w 6066911"/>
              <a:gd name="connsiteY18" fmla="*/ 835480 h 835480"/>
              <a:gd name="connsiteX19" fmla="*/ 4174589 w 6066911"/>
              <a:gd name="connsiteY19" fmla="*/ 835480 h 835480"/>
              <a:gd name="connsiteX20" fmla="*/ 3613078 w 6066911"/>
              <a:gd name="connsiteY20" fmla="*/ 835480 h 835480"/>
              <a:gd name="connsiteX21" fmla="*/ 3160247 w 6066911"/>
              <a:gd name="connsiteY21" fmla="*/ 835480 h 835480"/>
              <a:gd name="connsiteX22" fmla="*/ 2761757 w 6066911"/>
              <a:gd name="connsiteY22" fmla="*/ 835480 h 835480"/>
              <a:gd name="connsiteX23" fmla="*/ 2200247 w 6066911"/>
              <a:gd name="connsiteY23" fmla="*/ 835480 h 835480"/>
              <a:gd name="connsiteX24" fmla="*/ 1638737 w 6066911"/>
              <a:gd name="connsiteY24" fmla="*/ 835480 h 835480"/>
              <a:gd name="connsiteX25" fmla="*/ 1240245 w 6066911"/>
              <a:gd name="connsiteY25" fmla="*/ 835480 h 835480"/>
              <a:gd name="connsiteX26" fmla="*/ 787415 w 6066911"/>
              <a:gd name="connsiteY26" fmla="*/ 835480 h 835480"/>
              <a:gd name="connsiteX27" fmla="*/ 316471 w 6066911"/>
              <a:gd name="connsiteY27" fmla="*/ 835480 h 835480"/>
              <a:gd name="connsiteX28" fmla="*/ 0 w 6066911"/>
              <a:gd name="connsiteY28" fmla="*/ 519008 h 835480"/>
              <a:gd name="connsiteX29" fmla="*/ 0 w 6066911"/>
              <a:gd name="connsiteY29"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66911" h="835480" fill="none" extrusionOk="0">
                <a:moveTo>
                  <a:pt x="0" y="316471"/>
                </a:moveTo>
                <a:cubicBezTo>
                  <a:pt x="-22666" y="166509"/>
                  <a:pt x="113633" y="-13080"/>
                  <a:pt x="316471" y="0"/>
                </a:cubicBezTo>
                <a:cubicBezTo>
                  <a:pt x="440584" y="-7221"/>
                  <a:pt x="515035" y="1087"/>
                  <a:pt x="606282" y="0"/>
                </a:cubicBezTo>
                <a:cubicBezTo>
                  <a:pt x="713104" y="19705"/>
                  <a:pt x="867964" y="2415"/>
                  <a:pt x="950434" y="0"/>
                </a:cubicBezTo>
                <a:cubicBezTo>
                  <a:pt x="1036120" y="-12759"/>
                  <a:pt x="1093450" y="-14213"/>
                  <a:pt x="1240245" y="0"/>
                </a:cubicBezTo>
                <a:cubicBezTo>
                  <a:pt x="1395752" y="37086"/>
                  <a:pt x="1661205" y="15655"/>
                  <a:pt x="1801755" y="0"/>
                </a:cubicBezTo>
                <a:cubicBezTo>
                  <a:pt x="1977664" y="-9424"/>
                  <a:pt x="2240558" y="-22424"/>
                  <a:pt x="2363265" y="0"/>
                </a:cubicBezTo>
                <a:cubicBezTo>
                  <a:pt x="2490660" y="19463"/>
                  <a:pt x="2623356" y="-11222"/>
                  <a:pt x="2761757" y="0"/>
                </a:cubicBezTo>
                <a:cubicBezTo>
                  <a:pt x="2903848" y="-12959"/>
                  <a:pt x="2958546" y="1440"/>
                  <a:pt x="3051568" y="0"/>
                </a:cubicBezTo>
                <a:cubicBezTo>
                  <a:pt x="3177998" y="-9794"/>
                  <a:pt x="3258031" y="2973"/>
                  <a:pt x="3450059" y="0"/>
                </a:cubicBezTo>
                <a:cubicBezTo>
                  <a:pt x="3636979" y="10600"/>
                  <a:pt x="3602024" y="379"/>
                  <a:pt x="3739871" y="0"/>
                </a:cubicBezTo>
                <a:cubicBezTo>
                  <a:pt x="3870228" y="12377"/>
                  <a:pt x="3965239" y="4639"/>
                  <a:pt x="4084022" y="0"/>
                </a:cubicBezTo>
                <a:cubicBezTo>
                  <a:pt x="4202755" y="1189"/>
                  <a:pt x="4386097" y="210"/>
                  <a:pt x="4482513" y="0"/>
                </a:cubicBezTo>
                <a:cubicBezTo>
                  <a:pt x="4588518" y="16468"/>
                  <a:pt x="4800550" y="-12357"/>
                  <a:pt x="4881005" y="0"/>
                </a:cubicBezTo>
                <a:cubicBezTo>
                  <a:pt x="4954899" y="10693"/>
                  <a:pt x="5140541" y="-10574"/>
                  <a:pt x="5225156" y="0"/>
                </a:cubicBezTo>
                <a:cubicBezTo>
                  <a:pt x="5329329" y="-7298"/>
                  <a:pt x="5541922" y="27456"/>
                  <a:pt x="5750439" y="0"/>
                </a:cubicBezTo>
                <a:cubicBezTo>
                  <a:pt x="5968064" y="41546"/>
                  <a:pt x="6040512" y="148654"/>
                  <a:pt x="6066911" y="316471"/>
                </a:cubicBezTo>
                <a:cubicBezTo>
                  <a:pt x="6063718" y="401300"/>
                  <a:pt x="6056841" y="473840"/>
                  <a:pt x="6066911" y="519008"/>
                </a:cubicBezTo>
                <a:cubicBezTo>
                  <a:pt x="6091601" y="654243"/>
                  <a:pt x="5924944" y="835608"/>
                  <a:pt x="5750439" y="835480"/>
                </a:cubicBezTo>
                <a:cubicBezTo>
                  <a:pt x="5637049" y="851819"/>
                  <a:pt x="5477593" y="835132"/>
                  <a:pt x="5406288" y="835480"/>
                </a:cubicBezTo>
                <a:cubicBezTo>
                  <a:pt x="5335901" y="829559"/>
                  <a:pt x="5100539" y="912389"/>
                  <a:pt x="4844778" y="835480"/>
                </a:cubicBezTo>
                <a:cubicBezTo>
                  <a:pt x="4589631" y="809835"/>
                  <a:pt x="4618758" y="825403"/>
                  <a:pt x="4554966" y="835480"/>
                </a:cubicBezTo>
                <a:cubicBezTo>
                  <a:pt x="4472395" y="833333"/>
                  <a:pt x="4396982" y="855830"/>
                  <a:pt x="4210815" y="835480"/>
                </a:cubicBezTo>
                <a:cubicBezTo>
                  <a:pt x="4079375" y="822974"/>
                  <a:pt x="3862643" y="865822"/>
                  <a:pt x="3649305" y="835480"/>
                </a:cubicBezTo>
                <a:cubicBezTo>
                  <a:pt x="3405890" y="827873"/>
                  <a:pt x="3428304" y="842339"/>
                  <a:pt x="3250814" y="835480"/>
                </a:cubicBezTo>
                <a:cubicBezTo>
                  <a:pt x="3084670" y="817187"/>
                  <a:pt x="3003597" y="838700"/>
                  <a:pt x="2906663" y="835480"/>
                </a:cubicBezTo>
                <a:cubicBezTo>
                  <a:pt x="2799773" y="796705"/>
                  <a:pt x="2561589" y="819358"/>
                  <a:pt x="2399492" y="835480"/>
                </a:cubicBezTo>
                <a:cubicBezTo>
                  <a:pt x="2233845" y="828807"/>
                  <a:pt x="2142735" y="827327"/>
                  <a:pt x="2055341" y="835480"/>
                </a:cubicBezTo>
                <a:cubicBezTo>
                  <a:pt x="1973207" y="847136"/>
                  <a:pt x="1784321" y="821572"/>
                  <a:pt x="1711189" y="835480"/>
                </a:cubicBezTo>
                <a:cubicBezTo>
                  <a:pt x="1628438" y="833064"/>
                  <a:pt x="1463133" y="818173"/>
                  <a:pt x="1367038" y="835480"/>
                </a:cubicBezTo>
                <a:cubicBezTo>
                  <a:pt x="1244896" y="865538"/>
                  <a:pt x="1098373" y="825855"/>
                  <a:pt x="1022887" y="835480"/>
                </a:cubicBezTo>
                <a:cubicBezTo>
                  <a:pt x="965528" y="835461"/>
                  <a:pt x="492202" y="806811"/>
                  <a:pt x="316471" y="835480"/>
                </a:cubicBezTo>
                <a:cubicBezTo>
                  <a:pt x="144599" y="842990"/>
                  <a:pt x="-23835" y="695590"/>
                  <a:pt x="0" y="519008"/>
                </a:cubicBezTo>
                <a:cubicBezTo>
                  <a:pt x="11774" y="422166"/>
                  <a:pt x="-7807" y="388584"/>
                  <a:pt x="0" y="316471"/>
                </a:cubicBezTo>
                <a:close/>
              </a:path>
              <a:path w="6066911" h="835480" stroke="0" extrusionOk="0">
                <a:moveTo>
                  <a:pt x="0" y="316471"/>
                </a:moveTo>
                <a:cubicBezTo>
                  <a:pt x="-7685" y="129961"/>
                  <a:pt x="183120" y="1259"/>
                  <a:pt x="316471" y="0"/>
                </a:cubicBezTo>
                <a:cubicBezTo>
                  <a:pt x="522469" y="9145"/>
                  <a:pt x="649576" y="-25909"/>
                  <a:pt x="877981" y="0"/>
                </a:cubicBezTo>
                <a:cubicBezTo>
                  <a:pt x="1112520" y="6101"/>
                  <a:pt x="1037928" y="-11879"/>
                  <a:pt x="1167793" y="0"/>
                </a:cubicBezTo>
                <a:cubicBezTo>
                  <a:pt x="1295926" y="13179"/>
                  <a:pt x="1440160" y="1171"/>
                  <a:pt x="1566283" y="0"/>
                </a:cubicBezTo>
                <a:cubicBezTo>
                  <a:pt x="1724275" y="-19090"/>
                  <a:pt x="1886369" y="-11080"/>
                  <a:pt x="2019114" y="0"/>
                </a:cubicBezTo>
                <a:cubicBezTo>
                  <a:pt x="2148516" y="6045"/>
                  <a:pt x="2301334" y="-16891"/>
                  <a:pt x="2417605" y="0"/>
                </a:cubicBezTo>
                <a:cubicBezTo>
                  <a:pt x="2567652" y="7348"/>
                  <a:pt x="2804192" y="27794"/>
                  <a:pt x="2979115" y="0"/>
                </a:cubicBezTo>
                <a:cubicBezTo>
                  <a:pt x="3158079" y="-6279"/>
                  <a:pt x="3184880" y="-9173"/>
                  <a:pt x="3268927" y="0"/>
                </a:cubicBezTo>
                <a:cubicBezTo>
                  <a:pt x="3360704" y="18312"/>
                  <a:pt x="3553272" y="25570"/>
                  <a:pt x="3667418" y="0"/>
                </a:cubicBezTo>
                <a:cubicBezTo>
                  <a:pt x="3767240" y="20437"/>
                  <a:pt x="4057851" y="-22569"/>
                  <a:pt x="4228928" y="0"/>
                </a:cubicBezTo>
                <a:cubicBezTo>
                  <a:pt x="4407411" y="40121"/>
                  <a:pt x="4492488" y="1596"/>
                  <a:pt x="4627419" y="0"/>
                </a:cubicBezTo>
                <a:cubicBezTo>
                  <a:pt x="4759350" y="594"/>
                  <a:pt x="5005597" y="2890"/>
                  <a:pt x="5188929" y="0"/>
                </a:cubicBezTo>
                <a:cubicBezTo>
                  <a:pt x="5364364" y="-24317"/>
                  <a:pt x="5547767" y="-26019"/>
                  <a:pt x="5750439" y="0"/>
                </a:cubicBezTo>
                <a:cubicBezTo>
                  <a:pt x="5937487" y="3611"/>
                  <a:pt x="6086587" y="132660"/>
                  <a:pt x="6066911" y="316471"/>
                </a:cubicBezTo>
                <a:cubicBezTo>
                  <a:pt x="6068859" y="421534"/>
                  <a:pt x="6067670" y="463891"/>
                  <a:pt x="6066911" y="519008"/>
                </a:cubicBezTo>
                <a:cubicBezTo>
                  <a:pt x="6066290" y="698508"/>
                  <a:pt x="5919313" y="839413"/>
                  <a:pt x="5750439" y="835480"/>
                </a:cubicBezTo>
                <a:cubicBezTo>
                  <a:pt x="5607664" y="809124"/>
                  <a:pt x="5345405" y="815004"/>
                  <a:pt x="5188929" y="835480"/>
                </a:cubicBezTo>
                <a:cubicBezTo>
                  <a:pt x="5047459" y="865740"/>
                  <a:pt x="4804458" y="850918"/>
                  <a:pt x="4681759" y="835480"/>
                </a:cubicBezTo>
                <a:cubicBezTo>
                  <a:pt x="4550160" y="832807"/>
                  <a:pt x="4281766" y="820021"/>
                  <a:pt x="4174589" y="835480"/>
                </a:cubicBezTo>
                <a:cubicBezTo>
                  <a:pt x="4078644" y="854268"/>
                  <a:pt x="3742193" y="863060"/>
                  <a:pt x="3613078" y="835480"/>
                </a:cubicBezTo>
                <a:cubicBezTo>
                  <a:pt x="3479938" y="808489"/>
                  <a:pt x="3265825" y="838304"/>
                  <a:pt x="3160247" y="835480"/>
                </a:cubicBezTo>
                <a:cubicBezTo>
                  <a:pt x="3080532" y="834435"/>
                  <a:pt x="2905555" y="850428"/>
                  <a:pt x="2761757" y="835480"/>
                </a:cubicBezTo>
                <a:cubicBezTo>
                  <a:pt x="2628725" y="822222"/>
                  <a:pt x="2395753" y="830947"/>
                  <a:pt x="2200247" y="835480"/>
                </a:cubicBezTo>
                <a:cubicBezTo>
                  <a:pt x="1956528" y="860570"/>
                  <a:pt x="1768828" y="841211"/>
                  <a:pt x="1638737" y="835480"/>
                </a:cubicBezTo>
                <a:cubicBezTo>
                  <a:pt x="1441446" y="834235"/>
                  <a:pt x="1391139" y="845592"/>
                  <a:pt x="1240245" y="835480"/>
                </a:cubicBezTo>
                <a:cubicBezTo>
                  <a:pt x="1106300" y="845299"/>
                  <a:pt x="901800" y="842949"/>
                  <a:pt x="787415" y="835480"/>
                </a:cubicBezTo>
                <a:cubicBezTo>
                  <a:pt x="685291" y="839724"/>
                  <a:pt x="461725" y="839006"/>
                  <a:pt x="316471" y="835480"/>
                </a:cubicBezTo>
                <a:cubicBezTo>
                  <a:pt x="169880" y="875407"/>
                  <a:pt x="-40894" y="764622"/>
                  <a:pt x="0" y="519008"/>
                </a:cubicBezTo>
                <a:cubicBezTo>
                  <a:pt x="13573" y="460056"/>
                  <a:pt x="8076" y="379623"/>
                  <a:pt x="0" y="316471"/>
                </a:cubicBezTo>
                <a:close/>
              </a:path>
              <a:path w="6066911" h="835480" fill="none" stroke="0" extrusionOk="0">
                <a:moveTo>
                  <a:pt x="0" y="316471"/>
                </a:moveTo>
                <a:cubicBezTo>
                  <a:pt x="5593" y="97282"/>
                  <a:pt x="131721" y="6481"/>
                  <a:pt x="316471" y="0"/>
                </a:cubicBezTo>
                <a:cubicBezTo>
                  <a:pt x="433784" y="-18199"/>
                  <a:pt x="512483" y="6070"/>
                  <a:pt x="606282" y="0"/>
                </a:cubicBezTo>
                <a:cubicBezTo>
                  <a:pt x="708224" y="3802"/>
                  <a:pt x="876096" y="11148"/>
                  <a:pt x="950434" y="0"/>
                </a:cubicBezTo>
                <a:cubicBezTo>
                  <a:pt x="1027657" y="-5051"/>
                  <a:pt x="1094080" y="-25490"/>
                  <a:pt x="1240245" y="0"/>
                </a:cubicBezTo>
                <a:cubicBezTo>
                  <a:pt x="1375033" y="-5345"/>
                  <a:pt x="1635350" y="25894"/>
                  <a:pt x="1801755" y="0"/>
                </a:cubicBezTo>
                <a:cubicBezTo>
                  <a:pt x="1963886" y="-18993"/>
                  <a:pt x="2257775" y="-1743"/>
                  <a:pt x="2363265" y="0"/>
                </a:cubicBezTo>
                <a:cubicBezTo>
                  <a:pt x="2494511" y="46715"/>
                  <a:pt x="2642070" y="16075"/>
                  <a:pt x="2761757" y="0"/>
                </a:cubicBezTo>
                <a:cubicBezTo>
                  <a:pt x="2894381" y="-5057"/>
                  <a:pt x="2953564" y="7572"/>
                  <a:pt x="3051568" y="0"/>
                </a:cubicBezTo>
                <a:cubicBezTo>
                  <a:pt x="3156573" y="-16874"/>
                  <a:pt x="3263834" y="-5090"/>
                  <a:pt x="3450059" y="0"/>
                </a:cubicBezTo>
                <a:cubicBezTo>
                  <a:pt x="3643700" y="8304"/>
                  <a:pt x="3601607" y="387"/>
                  <a:pt x="3739871" y="0"/>
                </a:cubicBezTo>
                <a:cubicBezTo>
                  <a:pt x="3863948" y="12625"/>
                  <a:pt x="3952476" y="-4635"/>
                  <a:pt x="4084022" y="0"/>
                </a:cubicBezTo>
                <a:cubicBezTo>
                  <a:pt x="4205650" y="7872"/>
                  <a:pt x="4400596" y="-22435"/>
                  <a:pt x="4482513" y="0"/>
                </a:cubicBezTo>
                <a:cubicBezTo>
                  <a:pt x="4580291" y="31195"/>
                  <a:pt x="4789798" y="-18687"/>
                  <a:pt x="4881005" y="0"/>
                </a:cubicBezTo>
                <a:cubicBezTo>
                  <a:pt x="4952706" y="2812"/>
                  <a:pt x="5131503" y="-611"/>
                  <a:pt x="5225156" y="0"/>
                </a:cubicBezTo>
                <a:cubicBezTo>
                  <a:pt x="5294557" y="-6635"/>
                  <a:pt x="5540919" y="5"/>
                  <a:pt x="5750439" y="0"/>
                </a:cubicBezTo>
                <a:cubicBezTo>
                  <a:pt x="5958624" y="29245"/>
                  <a:pt x="6030501" y="125997"/>
                  <a:pt x="6066911" y="316471"/>
                </a:cubicBezTo>
                <a:cubicBezTo>
                  <a:pt x="6060689" y="398537"/>
                  <a:pt x="6069022" y="481385"/>
                  <a:pt x="6066911" y="519008"/>
                </a:cubicBezTo>
                <a:cubicBezTo>
                  <a:pt x="6073745" y="667607"/>
                  <a:pt x="5959967" y="814598"/>
                  <a:pt x="5750439" y="835480"/>
                </a:cubicBezTo>
                <a:cubicBezTo>
                  <a:pt x="5640287" y="849677"/>
                  <a:pt x="5489092" y="837102"/>
                  <a:pt x="5406288" y="835480"/>
                </a:cubicBezTo>
                <a:cubicBezTo>
                  <a:pt x="5313144" y="784182"/>
                  <a:pt x="5054894" y="823193"/>
                  <a:pt x="4844778" y="835480"/>
                </a:cubicBezTo>
                <a:cubicBezTo>
                  <a:pt x="4583630" y="812386"/>
                  <a:pt x="4620390" y="824052"/>
                  <a:pt x="4554966" y="835480"/>
                </a:cubicBezTo>
                <a:cubicBezTo>
                  <a:pt x="4482222" y="842040"/>
                  <a:pt x="4383950" y="858116"/>
                  <a:pt x="4210815" y="835480"/>
                </a:cubicBezTo>
                <a:cubicBezTo>
                  <a:pt x="4043978" y="816361"/>
                  <a:pt x="3923435" y="850354"/>
                  <a:pt x="3649305" y="835480"/>
                </a:cubicBezTo>
                <a:cubicBezTo>
                  <a:pt x="3403044" y="832328"/>
                  <a:pt x="3424286" y="839838"/>
                  <a:pt x="3250814" y="835480"/>
                </a:cubicBezTo>
                <a:cubicBezTo>
                  <a:pt x="3088619" y="838763"/>
                  <a:pt x="3003336" y="840034"/>
                  <a:pt x="2906663" y="835480"/>
                </a:cubicBezTo>
                <a:cubicBezTo>
                  <a:pt x="2815570" y="793326"/>
                  <a:pt x="2544475" y="878850"/>
                  <a:pt x="2399492" y="835480"/>
                </a:cubicBezTo>
                <a:cubicBezTo>
                  <a:pt x="2229261" y="812614"/>
                  <a:pt x="2138335" y="826169"/>
                  <a:pt x="2055341" y="835480"/>
                </a:cubicBezTo>
                <a:cubicBezTo>
                  <a:pt x="1966232" y="848239"/>
                  <a:pt x="1777804" y="835199"/>
                  <a:pt x="1711189" y="835480"/>
                </a:cubicBezTo>
                <a:cubicBezTo>
                  <a:pt x="1642912" y="874589"/>
                  <a:pt x="1457103" y="809818"/>
                  <a:pt x="1367038" y="835480"/>
                </a:cubicBezTo>
                <a:cubicBezTo>
                  <a:pt x="1257431" y="846381"/>
                  <a:pt x="1114909" y="822812"/>
                  <a:pt x="1022887" y="835480"/>
                </a:cubicBezTo>
                <a:cubicBezTo>
                  <a:pt x="937258" y="846505"/>
                  <a:pt x="485813" y="820783"/>
                  <a:pt x="316471" y="835480"/>
                </a:cubicBezTo>
                <a:cubicBezTo>
                  <a:pt x="174260" y="840404"/>
                  <a:pt x="-41240" y="670058"/>
                  <a:pt x="0" y="519008"/>
                </a:cubicBezTo>
                <a:cubicBezTo>
                  <a:pt x="4972" y="432747"/>
                  <a:pt x="-12265" y="387080"/>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423"/>
            <a:r>
              <a:rPr lang="en-US" sz="4800" dirty="0" err="1">
                <a:solidFill>
                  <a:srgbClr val="7030A0"/>
                </a:solidFill>
                <a:latin typeface="Calibri"/>
              </a:rPr>
              <a:t>Luyện</a:t>
            </a:r>
            <a:r>
              <a:rPr lang="en-US" sz="4800" dirty="0">
                <a:solidFill>
                  <a:srgbClr val="7030A0"/>
                </a:solidFill>
                <a:latin typeface="Calibri"/>
              </a:rPr>
              <a:t> </a:t>
            </a:r>
            <a:r>
              <a:rPr lang="en-US" sz="4800" dirty="0" err="1">
                <a:solidFill>
                  <a:srgbClr val="7030A0"/>
                </a:solidFill>
                <a:latin typeface="Calibri"/>
              </a:rPr>
              <a:t>đọc</a:t>
            </a:r>
            <a:r>
              <a:rPr lang="en-US" sz="4800" dirty="0">
                <a:solidFill>
                  <a:srgbClr val="7030A0"/>
                </a:solidFill>
                <a:latin typeface="Calibri"/>
              </a:rPr>
              <a:t> </a:t>
            </a:r>
            <a:r>
              <a:rPr lang="en-US" sz="4800" dirty="0" err="1">
                <a:solidFill>
                  <a:srgbClr val="7030A0"/>
                </a:solidFill>
                <a:latin typeface="Calibri"/>
              </a:rPr>
              <a:t>trước</a:t>
            </a:r>
            <a:r>
              <a:rPr lang="en-US" sz="4800" dirty="0">
                <a:solidFill>
                  <a:srgbClr val="7030A0"/>
                </a:solidFill>
                <a:latin typeface="Calibri"/>
              </a:rPr>
              <a:t> </a:t>
            </a:r>
            <a:r>
              <a:rPr lang="en-US" sz="4800" dirty="0" err="1">
                <a:solidFill>
                  <a:srgbClr val="7030A0"/>
                </a:solidFill>
                <a:latin typeface="Calibri"/>
              </a:rPr>
              <a:t>lớp</a:t>
            </a:r>
            <a:endParaRPr lang="en-US" sz="48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8"/>
            <a:ext cx="4179012" cy="521025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6" y="5851896"/>
            <a:ext cx="2882806" cy="1785310"/>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7" y="7098300"/>
            <a:ext cx="255683" cy="255683"/>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1784818" y="1305665"/>
            <a:ext cx="9910996" cy="1704155"/>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509213"/>
            </a:xfrm>
            <a:prstGeom prst="rect">
              <a:avLst/>
            </a:prstGeom>
            <a:noFill/>
          </p:spPr>
          <p:txBody>
            <a:bodyPr wrap="square" rtlCol="0">
              <a:spAutoFit/>
            </a:bodyPr>
            <a:lstStyle/>
            <a:p>
              <a:pPr algn="just" defTabSz="914446">
                <a:lnSpc>
                  <a:spcPct val="150000"/>
                </a:lnSpc>
              </a:pPr>
              <a:r>
                <a:rPr lang="nl-NL"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839974" y="1300090"/>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dirty="0" err="1">
                <a:solidFill>
                  <a:prstClr val="white"/>
                </a:solidFill>
                <a:latin typeface="Cambria" panose="02040503050406030204" pitchFamily="18" charset="0"/>
                <a:ea typeface="Cambria" panose="02040503050406030204" pitchFamily="18" charset="0"/>
              </a:rPr>
              <a:t>xuồng</a:t>
            </a:r>
            <a:endParaRPr lang="en-US" sz="36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2351190" y="-112702"/>
            <a:ext cx="7888908" cy="1609483"/>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2971800"/>
            <a:ext cx="5091336"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6" y="5851896"/>
            <a:ext cx="2882806" cy="1785310"/>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7" y="7098300"/>
            <a:ext cx="255683" cy="255683"/>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1784818" y="1305665"/>
            <a:ext cx="9910996" cy="1704155"/>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59386"/>
            </a:xfrm>
            <a:prstGeom prst="rect">
              <a:avLst/>
            </a:prstGeom>
            <a:noFill/>
          </p:spPr>
          <p:txBody>
            <a:bodyPr wrap="square" rtlCol="0">
              <a:spAutoFit/>
            </a:bodyPr>
            <a:lstStyle/>
            <a:p>
              <a:pPr algn="just" defTabSz="914446">
                <a:lnSpc>
                  <a:spcPct val="150000"/>
                </a:lnSpc>
                <a:defRPr/>
              </a:pPr>
              <a:r>
                <a:rPr lang="nl-NL" sz="40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tấm ván bên thân xuồng. </a:t>
              </a:r>
              <a:endParaRPr 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839974" y="1300090"/>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dirty="0" err="1">
                <a:solidFill>
                  <a:prstClr val="white"/>
                </a:solidFill>
                <a:latin typeface="Cambria" panose="02040503050406030204" pitchFamily="18" charset="0"/>
                <a:ea typeface="Cambria" panose="02040503050406030204" pitchFamily="18" charset="0"/>
              </a:rPr>
              <a:t>ván</a:t>
            </a:r>
            <a:r>
              <a:rPr lang="en-US" sz="3600" b="1" dirty="0">
                <a:solidFill>
                  <a:prstClr val="white"/>
                </a:solidFill>
                <a:latin typeface="Cambria" panose="02040503050406030204" pitchFamily="18" charset="0"/>
                <a:ea typeface="Cambria" panose="02040503050406030204" pitchFamily="18" charset="0"/>
              </a:rPr>
              <a:t> be</a:t>
            </a: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2351190" y="-112702"/>
            <a:ext cx="7888908" cy="1609483"/>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30734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6" y="5851896"/>
            <a:ext cx="2882806" cy="1785310"/>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7" y="7098300"/>
            <a:ext cx="255683" cy="255683"/>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1784818" y="1305664"/>
            <a:ext cx="9910996" cy="2580536"/>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718907"/>
            </a:xfrm>
            <a:prstGeom prst="rect">
              <a:avLst/>
            </a:prstGeom>
            <a:noFill/>
          </p:spPr>
          <p:txBody>
            <a:bodyPr wrap="square" rtlCol="0">
              <a:spAutoFit/>
            </a:bodyPr>
            <a:lstStyle/>
            <a:p>
              <a:pPr algn="just" defTabSz="914446">
                <a:defRPr/>
              </a:pPr>
              <a:r>
                <a:rPr lang="nl-NL"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304801" y="1300090"/>
            <a:ext cx="2636139"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dirty="0" err="1">
                <a:solidFill>
                  <a:prstClr val="white"/>
                </a:solidFill>
                <a:latin typeface="Cambria" panose="02040503050406030204" pitchFamily="18" charset="0"/>
                <a:ea typeface="Cambria" panose="02040503050406030204" pitchFamily="18" charset="0"/>
              </a:rPr>
              <a:t>cong</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xuồng</a:t>
            </a:r>
            <a:r>
              <a:rPr lang="en-US" sz="3600" b="1" dirty="0">
                <a:solidFill>
                  <a:prstClr val="white"/>
                </a:solidFill>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2351190" y="-112702"/>
            <a:ext cx="7888908" cy="1609483"/>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6" y="5851896"/>
            <a:ext cx="2882806" cy="1785310"/>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7" y="7098300"/>
            <a:ext cx="255683" cy="255683"/>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1784818" y="1305664"/>
            <a:ext cx="9910996" cy="3291736"/>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63582"/>
            </a:xfrm>
            <a:prstGeom prst="rect">
              <a:avLst/>
            </a:prstGeom>
            <a:noFill/>
          </p:spPr>
          <p:txBody>
            <a:bodyPr wrap="square" rtlCol="0">
              <a:spAutoFit/>
            </a:bodyPr>
            <a:lstStyle/>
            <a:p>
              <a:pPr algn="just" defTabSz="914446">
                <a:defRP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839974" y="1300090"/>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600" b="1" dirty="0">
                <a:solidFill>
                  <a:prstClr val="white"/>
                </a:solidFill>
                <a:latin typeface="Cambria" panose="02040503050406030204" pitchFamily="18" charset="0"/>
                <a:ea typeface="Cambria" panose="02040503050406030204" pitchFamily="18" charset="0"/>
              </a:rPr>
              <a:t>Du </a:t>
            </a:r>
            <a:r>
              <a:rPr lang="en-US" sz="3600" b="1" dirty="0" err="1">
                <a:solidFill>
                  <a:prstClr val="white"/>
                </a:solidFill>
                <a:latin typeface="Cambria" panose="02040503050406030204" pitchFamily="18" charset="0"/>
                <a:ea typeface="Cambria" panose="02040503050406030204" pitchFamily="18" charset="0"/>
              </a:rPr>
              <a:t>kích</a:t>
            </a:r>
            <a:endParaRPr lang="en-US" sz="36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2351190" y="-112702"/>
            <a:ext cx="7888908" cy="1609483"/>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6" y="5851896"/>
            <a:ext cx="2882806" cy="1785310"/>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7" y="7098300"/>
            <a:ext cx="255683" cy="255683"/>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1784818" y="1305664"/>
            <a:ext cx="9910996" cy="3291736"/>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63582"/>
            </a:xfrm>
            <a:prstGeom prst="rect">
              <a:avLst/>
            </a:prstGeom>
            <a:noFill/>
          </p:spPr>
          <p:txBody>
            <a:bodyPr wrap="square" rtlCol="0">
              <a:spAutoFit/>
            </a:bodyPr>
            <a:lstStyle/>
            <a:p>
              <a:pPr algn="just" defTabSz="914446">
                <a:defRP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01601" y="1300089"/>
            <a:ext cx="2839339" cy="2332111"/>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3200" b="1" dirty="0" err="1">
                <a:solidFill>
                  <a:prstClr val="white"/>
                </a:solidFill>
                <a:latin typeface="Cambria" panose="02040503050406030204" pitchFamily="18" charset="0"/>
                <a:ea typeface="Cambria" panose="02040503050406030204" pitchFamily="18" charset="0"/>
              </a:rPr>
              <a:t>Bông</a:t>
            </a:r>
            <a:r>
              <a:rPr lang="en-US" sz="3200" b="1" dirty="0">
                <a:solidFill>
                  <a:prstClr val="white"/>
                </a:solidFill>
                <a:latin typeface="Cambria" panose="02040503050406030204" pitchFamily="18" charset="0"/>
                <a:ea typeface="Cambria" panose="02040503050406030204" pitchFamily="18" charset="0"/>
              </a:rPr>
              <a:t> (</a:t>
            </a:r>
            <a:r>
              <a:rPr lang="en-US" sz="3200" b="1" dirty="0" err="1">
                <a:solidFill>
                  <a:prstClr val="white"/>
                </a:solidFill>
                <a:latin typeface="Cambria" panose="02040503050406030204" pitchFamily="18" charset="0"/>
                <a:ea typeface="Cambria" panose="02040503050406030204" pitchFamily="18" charset="0"/>
              </a:rPr>
              <a:t>hoa</a:t>
            </a:r>
            <a:r>
              <a:rPr lang="en-US" sz="3200" b="1" dirty="0">
                <a:solidFill>
                  <a:prstClr val="white"/>
                </a:solidFill>
                <a:latin typeface="Cambria" panose="02040503050406030204" pitchFamily="18" charset="0"/>
                <a:ea typeface="Cambria" panose="02040503050406030204" pitchFamily="18" charset="0"/>
              </a:rPr>
              <a:t>) </a:t>
            </a:r>
            <a:r>
              <a:rPr lang="en-US" sz="3200" b="1" dirty="0" err="1">
                <a:solidFill>
                  <a:prstClr val="white"/>
                </a:solidFill>
                <a:latin typeface="Cambria" panose="02040503050406030204" pitchFamily="18" charset="0"/>
                <a:ea typeface="Cambria" panose="02040503050406030204" pitchFamily="18" charset="0"/>
              </a:rPr>
              <a:t>điên</a:t>
            </a:r>
            <a:r>
              <a:rPr lang="en-US" sz="3200" b="1" dirty="0">
                <a:solidFill>
                  <a:prstClr val="white"/>
                </a:solidFill>
                <a:latin typeface="Cambria" panose="02040503050406030204" pitchFamily="18" charset="0"/>
                <a:ea typeface="Cambria" panose="02040503050406030204" pitchFamily="18" charset="0"/>
              </a:rPr>
              <a:t> </a:t>
            </a:r>
            <a:r>
              <a:rPr lang="en-US" sz="3200" b="1" dirty="0" err="1">
                <a:solidFill>
                  <a:prstClr val="white"/>
                </a:solidFill>
                <a:latin typeface="Cambria" panose="02040503050406030204" pitchFamily="18" charset="0"/>
                <a:ea typeface="Cambria" panose="02040503050406030204" pitchFamily="18" charset="0"/>
              </a:rPr>
              <a:t>điển</a:t>
            </a:r>
            <a:endParaRPr lang="en-US" sz="32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2351190" y="-112702"/>
            <a:ext cx="7888908" cy="1609483"/>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10" y="1582152"/>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4"/>
            <a:ext cx="8430322" cy="2216119"/>
          </a:xfrm>
          <a:prstGeom prst="rect">
            <a:avLst/>
          </a:prstGeom>
          <a:noFill/>
        </p:spPr>
        <p:txBody>
          <a:bodyPr wrap="square">
            <a:spAutoFit/>
          </a:bodyPr>
          <a:lstStyle/>
          <a:p>
            <a:pPr algn="ctr" defTabSz="914446">
              <a:defRPr/>
            </a:pPr>
            <a:r>
              <a:rPr lang="vi-VN" sz="13801"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6119"/>
          </a:xfrm>
          <a:prstGeom prst="rect">
            <a:avLst/>
          </a:prstGeom>
          <a:noFill/>
        </p:spPr>
        <p:txBody>
          <a:bodyPr wrap="square">
            <a:spAutoFit/>
          </a:bodyPr>
          <a:lstStyle/>
          <a:p>
            <a:pPr algn="ctr" defTabSz="914446">
              <a:defRPr/>
            </a:pPr>
            <a:r>
              <a:rPr lang="en-US" sz="13801"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801"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381057" y="3339062"/>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733682" y="3124375"/>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5952060"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0718800" y="177800"/>
            <a:ext cx="1219200" cy="406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1" y="6076316"/>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6" y="5139691"/>
            <a:ext cx="4750435" cy="1664335"/>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835025" y="4512946"/>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1" y="5621656"/>
            <a:ext cx="1628775" cy="1182370"/>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5" name="图片 4" descr="图层 9 拷贝"/>
          <p:cNvPicPr>
            <a:picLocks noChangeAspect="1"/>
          </p:cNvPicPr>
          <p:nvPr userDrawn="1"/>
        </p:nvPicPr>
        <p:blipFill>
          <a:blip r:embed="rId4"/>
          <a:stretch>
            <a:fillRect/>
          </a:stretch>
        </p:blipFill>
        <p:spPr>
          <a:xfrm>
            <a:off x="6610350" y="5554981"/>
            <a:ext cx="3760470" cy="1317625"/>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6" y="4757421"/>
            <a:ext cx="2816225" cy="2046605"/>
          </a:xfrm>
          <a:prstGeom prst="rect">
            <a:avLst/>
          </a:prstGeom>
        </p:spPr>
      </p:pic>
      <p:pic>
        <p:nvPicPr>
          <p:cNvPr id="10" name="图片 9" descr="图层 7 拷贝"/>
          <p:cNvPicPr>
            <a:picLocks noChangeAspect="1"/>
          </p:cNvPicPr>
          <p:nvPr userDrawn="1"/>
        </p:nvPicPr>
        <p:blipFill>
          <a:blip r:embed="rId3"/>
          <a:stretch>
            <a:fillRect/>
          </a:stretch>
        </p:blipFill>
        <p:spPr>
          <a:xfrm>
            <a:off x="6452236" y="5413376"/>
            <a:ext cx="1914525" cy="1390650"/>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2593101" y="623505"/>
            <a:ext cx="7873604" cy="123358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200329"/>
            </a:xfrm>
            <a:prstGeom prst="rect">
              <a:avLst/>
            </a:prstGeom>
            <a:noFill/>
          </p:spPr>
          <p:txBody>
            <a:bodyPr wrap="square" rtlCol="0">
              <a:spAutoFit/>
            </a:bodyPr>
            <a:lstStyle/>
            <a:p>
              <a:pPr algn="ctr" defTabSz="914446"/>
              <a:r>
                <a:rPr lang="vi-VN" sz="36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512618" y="2012261"/>
            <a:ext cx="11166764" cy="3046988"/>
          </a:xfrm>
          <a:prstGeom prst="rect">
            <a:avLst/>
          </a:prstGeom>
          <a:noFill/>
        </p:spPr>
        <p:txBody>
          <a:bodyPr wrap="square" rtlCol="0">
            <a:spAutoFit/>
          </a:bodyPr>
          <a:lstStyle/>
          <a:p>
            <a:pPr algn="just" defTabSz="914446"/>
            <a:r>
              <a:rPr lang="vi-VN" sz="32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32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32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512618" y="897161"/>
            <a:ext cx="2011854" cy="92667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2593100" y="607955"/>
            <a:ext cx="8959792" cy="1249131"/>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200329"/>
            </a:xfrm>
            <a:prstGeom prst="rect">
              <a:avLst/>
            </a:prstGeom>
            <a:noFill/>
          </p:spPr>
          <p:txBody>
            <a:bodyPr wrap="square" rtlCol="0">
              <a:spAutoFit/>
            </a:bodyPr>
            <a:lstStyle/>
            <a:p>
              <a:pPr algn="ctr" defTabSz="914446"/>
              <a:r>
                <a:rPr lang="vi-VN" sz="36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316056" y="881610"/>
            <a:ext cx="2011854" cy="926672"/>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508000" y="2159001"/>
            <a:ext cx="11166764" cy="2554545"/>
          </a:xfrm>
          <a:prstGeom prst="rect">
            <a:avLst/>
          </a:prstGeom>
          <a:noFill/>
        </p:spPr>
        <p:txBody>
          <a:bodyPr wrap="square" rtlCol="0">
            <a:spAutoFit/>
          </a:bodyPr>
          <a:lstStyle/>
          <a:p>
            <a:pPr algn="just" defTabSz="914446"/>
            <a:r>
              <a:rPr lang="vi-VN" sz="32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32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2593101" y="689979"/>
            <a:ext cx="7873604" cy="123358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200329"/>
            </a:xfrm>
            <a:prstGeom prst="rect">
              <a:avLst/>
            </a:prstGeom>
            <a:noFill/>
          </p:spPr>
          <p:txBody>
            <a:bodyPr wrap="square" rtlCol="0">
              <a:spAutoFit/>
            </a:bodyPr>
            <a:lstStyle/>
            <a:p>
              <a:pPr algn="ctr" defTabSz="914446"/>
              <a:r>
                <a:rPr lang="vi-VN" sz="36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609600" y="2463800"/>
            <a:ext cx="5038925" cy="73916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2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8"/>
              <a:ext cx="8321973" cy="1011258"/>
            </a:xfrm>
            <a:prstGeom prst="rect">
              <a:avLst/>
            </a:prstGeom>
            <a:noFill/>
          </p:spPr>
          <p:txBody>
            <a:bodyPr wrap="square" rtlCol="0">
              <a:spAutoFit/>
            </a:bodyPr>
            <a:lstStyle/>
            <a:p>
              <a:pPr algn="ctr" defTabSz="914446"/>
              <a:r>
                <a:rPr lang="en-US" sz="3200" b="1" dirty="0" err="1">
                  <a:solidFill>
                    <a:srgbClr val="FFFFFF"/>
                  </a:solidFill>
                  <a:latin typeface="Cambria" panose="02040503050406030204" pitchFamily="18" charset="0"/>
                  <a:ea typeface="微软雅黑"/>
                </a:rPr>
                <a:t>Thuở</a:t>
              </a:r>
              <a:r>
                <a:rPr lang="en-US" sz="3200" b="1" dirty="0">
                  <a:solidFill>
                    <a:srgbClr val="FFFFFF"/>
                  </a:solidFill>
                  <a:latin typeface="Cambria" panose="02040503050406030204" pitchFamily="18" charset="0"/>
                  <a:ea typeface="微软雅黑"/>
                </a:rPr>
                <a:t> cha </a:t>
              </a:r>
              <a:r>
                <a:rPr lang="en-US" sz="3200" b="1" dirty="0" err="1">
                  <a:solidFill>
                    <a:srgbClr val="FFFFFF"/>
                  </a:solidFill>
                  <a:latin typeface="Cambria" panose="02040503050406030204" pitchFamily="18" charset="0"/>
                  <a:ea typeface="微软雅黑"/>
                </a:rPr>
                <a:t>ông</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đi</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mở</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cõi</a:t>
              </a:r>
              <a:endParaRPr lang="vi-VN" sz="32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5943600" y="2413000"/>
            <a:ext cx="5791200" cy="762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2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9"/>
              <a:ext cx="8321973" cy="980949"/>
            </a:xfrm>
            <a:prstGeom prst="rect">
              <a:avLst/>
            </a:prstGeom>
            <a:noFill/>
          </p:spPr>
          <p:txBody>
            <a:bodyPr wrap="square" rtlCol="0">
              <a:spAutoFit/>
            </a:bodyPr>
            <a:lstStyle/>
            <a:p>
              <a:pPr algn="ctr" defTabSz="914446"/>
              <a:r>
                <a:rPr lang="en-US" sz="3200" b="1" dirty="0" err="1">
                  <a:solidFill>
                    <a:srgbClr val="FFFFFF"/>
                  </a:solidFill>
                  <a:latin typeface="Cambria" panose="02040503050406030204" pitchFamily="18" charset="0"/>
                  <a:ea typeface="微软雅黑"/>
                </a:rPr>
                <a:t>Những</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năm</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tháng</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chiến</a:t>
              </a:r>
              <a:r>
                <a:rPr lang="en-US" sz="3200" b="1" dirty="0">
                  <a:solidFill>
                    <a:srgbClr val="FFFFFF"/>
                  </a:solidFill>
                  <a:latin typeface="Cambria" panose="02040503050406030204" pitchFamily="18" charset="0"/>
                  <a:ea typeface="微软雅黑"/>
                </a:rPr>
                <a:t> </a:t>
              </a:r>
              <a:r>
                <a:rPr lang="en-US" sz="3200" b="1" dirty="0" err="1">
                  <a:solidFill>
                    <a:srgbClr val="FFFFFF"/>
                  </a:solidFill>
                  <a:latin typeface="Cambria" panose="02040503050406030204" pitchFamily="18" charset="0"/>
                  <a:ea typeface="微软雅黑"/>
                </a:rPr>
                <a:t>tranh</a:t>
              </a:r>
              <a:endParaRPr lang="vi-VN" sz="32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379850" y="845056"/>
            <a:ext cx="2011854" cy="926672"/>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609600" y="1244601"/>
            <a:ext cx="10922000" cy="3046988"/>
          </a:xfrm>
          <a:prstGeom prst="rect">
            <a:avLst/>
          </a:prstGeom>
          <a:noFill/>
        </p:spPr>
        <p:txBody>
          <a:bodyPr wrap="square" rtlCol="0">
            <a:spAutoFit/>
          </a:bodyPr>
          <a:lstStyle/>
          <a:p>
            <a:pPr marL="381019" indent="-381019" algn="just">
              <a:buFont typeface="Arial" panose="020B0604020202020204" pitchFamily="34" charset="0"/>
              <a:buChar char="•"/>
            </a:pPr>
            <a:r>
              <a:rPr lang="nl-NL" sz="3200" dirty="0">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381019" indent="-381019" algn="just">
              <a:buFont typeface="Arial" panose="020B0604020202020204" pitchFamily="34" charset="0"/>
              <a:buChar char="•"/>
            </a:pPr>
            <a:r>
              <a:rPr lang="nl-NL" sz="3200" dirty="0">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2593101" y="623504"/>
            <a:ext cx="9090899" cy="1233580"/>
            <a:chOff x="1376032" y="2496705"/>
            <a:chExt cx="7873604" cy="1233580"/>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200329"/>
            </a:xfrm>
            <a:prstGeom prst="rect">
              <a:avLst/>
            </a:prstGeom>
            <a:noFill/>
          </p:spPr>
          <p:txBody>
            <a:bodyPr wrap="square" rtlCol="0">
              <a:spAutoFit/>
            </a:bodyPr>
            <a:lstStyle/>
            <a:p>
              <a:pPr algn="ctr" defTabSz="914446"/>
              <a:r>
                <a:rPr lang="vi-VN" sz="36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627784" y="2105562"/>
            <a:ext cx="10936432" cy="3539430"/>
          </a:xfrm>
          <a:prstGeom prst="rect">
            <a:avLst/>
          </a:prstGeom>
          <a:noFill/>
        </p:spPr>
        <p:txBody>
          <a:bodyPr wrap="square" rtlCol="0">
            <a:spAutoFit/>
          </a:bodyPr>
          <a:lstStyle/>
          <a:p>
            <a:pPr algn="just" defTabSz="914446"/>
            <a:r>
              <a:rPr lang="vi-VN" sz="32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32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294790" y="897161"/>
            <a:ext cx="2011854" cy="926672"/>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3126501" y="746453"/>
            <a:ext cx="7873604" cy="123358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200329"/>
            </a:xfrm>
            <a:prstGeom prst="rect">
              <a:avLst/>
            </a:prstGeom>
            <a:noFill/>
          </p:spPr>
          <p:txBody>
            <a:bodyPr wrap="square" rtlCol="0">
              <a:spAutoFit/>
            </a:bodyPr>
            <a:lstStyle/>
            <a:p>
              <a:pPr algn="ctr" defTabSz="914446"/>
              <a:r>
                <a:rPr lang="vi-VN" sz="36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508000" y="2429411"/>
            <a:ext cx="11226800" cy="2308324"/>
          </a:xfrm>
          <a:prstGeom prst="rect">
            <a:avLst/>
          </a:prstGeom>
          <a:noFill/>
        </p:spPr>
        <p:txBody>
          <a:bodyPr wrap="square" rtlCol="0">
            <a:spAutoFit/>
          </a:bodyPr>
          <a:lstStyle/>
          <a:p>
            <a:pPr algn="ctr" defTabSz="914446"/>
            <a:r>
              <a:rPr lang="vi-VN" sz="36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36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720092" y="901530"/>
            <a:ext cx="2011854" cy="926672"/>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1" y="6076316"/>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6" y="5139691"/>
            <a:ext cx="4750435" cy="1664335"/>
          </a:xfrm>
          <a:prstGeom prst="rect">
            <a:avLst/>
          </a:prstGeom>
        </p:spPr>
      </p:pic>
      <p:pic>
        <p:nvPicPr>
          <p:cNvPr id="10" name="图片 9" descr="图层 7 拷贝"/>
          <p:cNvPicPr>
            <a:picLocks noChangeAspect="1"/>
          </p:cNvPicPr>
          <p:nvPr userDrawn="1"/>
        </p:nvPicPr>
        <p:blipFill>
          <a:blip r:embed="rId3"/>
          <a:stretch>
            <a:fillRect/>
          </a:stretch>
        </p:blipFill>
        <p:spPr>
          <a:xfrm>
            <a:off x="6402071" y="5413376"/>
            <a:ext cx="1914525" cy="1390650"/>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485775" y="-384810"/>
            <a:ext cx="3580130" cy="374650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835025" y="4512946"/>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1" y="5621656"/>
            <a:ext cx="1628775" cy="1182370"/>
          </a:xfrm>
          <a:prstGeom prst="rect">
            <a:avLst/>
          </a:prstGeom>
        </p:spPr>
      </p:pic>
      <p:pic>
        <p:nvPicPr>
          <p:cNvPr id="4" name="图片 3" descr="图层 9 拷贝"/>
          <p:cNvPicPr>
            <a:picLocks noChangeAspect="1"/>
          </p:cNvPicPr>
          <p:nvPr userDrawn="1"/>
        </p:nvPicPr>
        <p:blipFill>
          <a:blip r:embed="rId4"/>
          <a:stretch>
            <a:fillRect/>
          </a:stretch>
        </p:blipFill>
        <p:spPr>
          <a:xfrm>
            <a:off x="2923541" y="5179696"/>
            <a:ext cx="4750435" cy="1664335"/>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6" y="4757421"/>
            <a:ext cx="2816225" cy="2046605"/>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603250" y="49626"/>
            <a:ext cx="3580130" cy="374650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8628380" y="-432435"/>
            <a:ext cx="4392930" cy="3166110"/>
          </a:xfrm>
          <a:prstGeom prst="rect">
            <a:avLst/>
          </a:prstGeom>
        </p:spPr>
      </p:pic>
      <p:pic>
        <p:nvPicPr>
          <p:cNvPr id="22" name="图片 21" descr="图层 9 拷贝"/>
          <p:cNvPicPr>
            <a:picLocks noChangeAspect="1"/>
          </p:cNvPicPr>
          <p:nvPr userDrawn="1"/>
        </p:nvPicPr>
        <p:blipFill>
          <a:blip r:embed="rId4"/>
          <a:stretch>
            <a:fillRect/>
          </a:stretch>
        </p:blipFill>
        <p:spPr>
          <a:xfrm>
            <a:off x="2950846" y="5171441"/>
            <a:ext cx="4750435" cy="1664335"/>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762000" y="2317516"/>
            <a:ext cx="10563543" cy="2650030"/>
            <a:chOff x="1360474" y="2214752"/>
            <a:chExt cx="10563542" cy="2650030"/>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54545"/>
            </a:xfrm>
            <a:prstGeom prst="rect">
              <a:avLst/>
            </a:prstGeom>
            <a:noFill/>
          </p:spPr>
          <p:txBody>
            <a:bodyPr wrap="square" rtlCol="0">
              <a:spAutoFit/>
            </a:bodyPr>
            <a:lstStyle/>
            <a:p>
              <a:pPr algn="ctr" defTabSz="914446"/>
              <a:r>
                <a:rPr lang="vi-VN" sz="4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3825328" y="745344"/>
            <a:ext cx="4401693" cy="14753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270000" y="2667000"/>
            <a:ext cx="8921253" cy="2954784"/>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3403600" y="2260600"/>
            <a:ext cx="5282485" cy="3025422"/>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406400" y="990600"/>
            <a:ext cx="10902652" cy="1569660"/>
          </a:xfrm>
          <a:prstGeom prst="rect">
            <a:avLst/>
          </a:prstGeom>
          <a:noFill/>
        </p:spPr>
        <p:txBody>
          <a:bodyPr wrap="square" rtlCol="0">
            <a:spAutoFit/>
          </a:bodyPr>
          <a:lstStyle/>
          <a:p>
            <a:pPr marL="381019" indent="-381019" algn="just">
              <a:buFont typeface="Arial" panose="020B0604020202020204" pitchFamily="34" charset="0"/>
              <a:buChar char="•"/>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chảy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toàn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ngắt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chú</a:t>
            </a:r>
            <a:r>
              <a:rPr lang="en-US" sz="3200" b="1" dirty="0">
                <a:solidFill>
                  <a:prstClr val="black"/>
                </a:solidFill>
                <a:latin typeface="Cambria" panose="02040503050406030204" pitchFamily="18" charset="0"/>
                <a:ea typeface="Cambria" panose="02040503050406030204" pitchFamily="18" charset="0"/>
              </a:rPr>
              <a:t> ý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diễn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nhấn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giọng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những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bất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ngữ</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trạng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vật</a:t>
            </a:r>
            <a:r>
              <a:rPr lang="en-US" sz="3200" b="1" dirty="0">
                <a:solidFill>
                  <a:prstClr val="black"/>
                </a:solidFill>
                <a:latin typeface="Cambria" panose="02040503050406030204" pitchFamily="18" charset="0"/>
                <a:ea typeface="Cambria" panose="02040503050406030204" pitchFamily="18" charset="0"/>
              </a:rPr>
              <a:t>.</a:t>
            </a:r>
            <a:endParaRPr lang="en-US" sz="2133" b="1" i="1" dirty="0">
              <a:solidFill>
                <a:srgbClr val="FF0000"/>
              </a:solidFill>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3071495" y="2406016"/>
            <a:ext cx="8460740" cy="3368675"/>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360046" y="2188620"/>
            <a:ext cx="4614545" cy="3803464"/>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506730" y="-146050"/>
            <a:ext cx="4245610" cy="4443095"/>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8681721" y="-200660"/>
            <a:ext cx="5561965" cy="4008755"/>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4874274" y="2827861"/>
            <a:ext cx="6569185" cy="1938992"/>
          </a:xfrm>
          <a:prstGeom prst="rect">
            <a:avLst/>
          </a:prstGeom>
          <a:noFill/>
        </p:spPr>
        <p:txBody>
          <a:bodyPr wrap="square" rtlCol="0">
            <a:spAutoFit/>
          </a:bodyPr>
          <a:lstStyle/>
          <a:p>
            <a:pPr algn="just" defTabSz="914446"/>
            <a:r>
              <a:rPr lang="en-US" sz="4000" b="1" dirty="0">
                <a:solidFill>
                  <a:srgbClr val="004924"/>
                </a:solidFill>
                <a:latin typeface="Cambria" panose="02040503050406030204" pitchFamily="18" charset="0"/>
                <a:ea typeface="微软雅黑"/>
              </a:rPr>
              <a:t>- Chia </a:t>
            </a:r>
            <a:r>
              <a:rPr lang="en-US" sz="4000" b="1" dirty="0" err="1">
                <a:solidFill>
                  <a:srgbClr val="004924"/>
                </a:solidFill>
                <a:latin typeface="Cambria" panose="02040503050406030204" pitchFamily="18" charset="0"/>
                <a:ea typeface="微软雅黑"/>
              </a:rPr>
              <a:t>sẻ</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bài</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đọc</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với</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người</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thân</a:t>
            </a:r>
            <a:r>
              <a:rPr lang="en-US" sz="4000" b="1" dirty="0">
                <a:solidFill>
                  <a:srgbClr val="004924"/>
                </a:solidFill>
                <a:latin typeface="Cambria" panose="02040503050406030204" pitchFamily="18" charset="0"/>
                <a:ea typeface="微软雅黑"/>
              </a:rPr>
              <a:t> </a:t>
            </a:r>
          </a:p>
          <a:p>
            <a:pPr algn="just" defTabSz="914446"/>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Chuẩn</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bị</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bài</a:t>
            </a:r>
            <a:r>
              <a:rPr lang="en-US" sz="4000" b="1" dirty="0">
                <a:solidFill>
                  <a:srgbClr val="004924"/>
                </a:solidFill>
                <a:latin typeface="Cambria" panose="02040503050406030204" pitchFamily="18" charset="0"/>
                <a:ea typeface="微软雅黑"/>
              </a:rPr>
              <a:t> </a:t>
            </a:r>
            <a:r>
              <a:rPr lang="en-US" sz="4000" b="1" dirty="0" err="1">
                <a:solidFill>
                  <a:srgbClr val="004924"/>
                </a:solidFill>
                <a:latin typeface="Cambria" panose="02040503050406030204" pitchFamily="18" charset="0"/>
                <a:ea typeface="微软雅黑"/>
              </a:rPr>
              <a:t>mới</a:t>
            </a:r>
            <a:r>
              <a:rPr lang="en-US" sz="4000" b="1" dirty="0">
                <a:solidFill>
                  <a:srgbClr val="004924"/>
                </a:solidFill>
                <a:latin typeface="Cambria" panose="02040503050406030204" pitchFamily="18" charset="0"/>
                <a:ea typeface="微软雅黑"/>
              </a:rPr>
              <a:t>.</a:t>
            </a:r>
            <a:endParaRPr lang="vi-VN" sz="4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4147758" y="871232"/>
            <a:ext cx="4365114" cy="15972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997200" y="889000"/>
            <a:ext cx="8636001" cy="1323439"/>
          </a:xfrm>
          <a:prstGeom prst="rect">
            <a:avLst/>
          </a:prstGeom>
          <a:noFill/>
        </p:spPr>
        <p:txBody>
          <a:bodyPr wrap="square" lIns="91440" tIns="45720" rIns="91440" bIns="45720">
            <a:spAutoFit/>
          </a:bodyPr>
          <a:lstStyle/>
          <a:p>
            <a:pPr algn="ctr" defTabSz="914446">
              <a:defRPr/>
            </a:pPr>
            <a:r>
              <a:rPr lang="vi-VN"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0058400" y="6070600"/>
            <a:ext cx="15748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2"/>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43243" y="-39883"/>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3768290" y="210523"/>
            <a:ext cx="3974937" cy="1694835"/>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542103" y="2155763"/>
            <a:ext cx="10193395" cy="3639627"/>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3302000" y="997669"/>
            <a:ext cx="8128001" cy="1323439"/>
          </a:xfrm>
          <a:prstGeom prst="rect">
            <a:avLst/>
          </a:prstGeom>
          <a:noFill/>
        </p:spPr>
        <p:txBody>
          <a:bodyPr wrap="square" lIns="91440" tIns="45720" rIns="91440" bIns="45720">
            <a:spAutoFit/>
          </a:bodyPr>
          <a:lstStyle/>
          <a:p>
            <a:pPr algn="ctr" defTabSz="914446">
              <a:defRPr/>
            </a:pPr>
            <a:r>
              <a:rPr lang="vi-VN"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0058400" y="6070600"/>
            <a:ext cx="15748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997200" y="740048"/>
            <a:ext cx="8585200" cy="1754326"/>
          </a:xfrm>
          <a:prstGeom prst="rect">
            <a:avLst/>
          </a:prstGeom>
          <a:noFill/>
        </p:spPr>
        <p:txBody>
          <a:bodyPr wrap="square" lIns="91440" tIns="45720" rIns="91440" bIns="45720">
            <a:spAutoFit/>
          </a:bodyPr>
          <a:lstStyle/>
          <a:p>
            <a:pPr algn="ctr" defTabSz="914446">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0058400" y="6070600"/>
            <a:ext cx="15748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sz="1200"/>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4165600" y="279400"/>
            <a:ext cx="3446571" cy="1950889"/>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01600" y="1346200"/>
            <a:ext cx="9398000" cy="2133600"/>
          </a:xfrm>
          <a:prstGeom prst="rect">
            <a:avLst/>
          </a:prstGeom>
        </p:spPr>
        <p:txBody>
          <a:bodyPr vert="horz" lIns="60960" tIns="30480" rIns="60960" bIns="3048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1371600" y="2057400"/>
            <a:ext cx="9372396" cy="3527858"/>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000" y="330201"/>
            <a:ext cx="1893440" cy="1133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6"/>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508000" y="1295400"/>
            <a:ext cx="11212946" cy="4524315"/>
          </a:xfrm>
          <a:prstGeom prst="rect">
            <a:avLst/>
          </a:prstGeom>
          <a:solidFill>
            <a:schemeClr val="bg1"/>
          </a:solid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3251200" y="635000"/>
            <a:ext cx="5649449" cy="97138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508000" y="1295400"/>
            <a:ext cx="11212946" cy="3539430"/>
          </a:xfrm>
          <a:prstGeom prst="rect">
            <a:avLst/>
          </a:prstGeom>
          <a:solidFill>
            <a:schemeClr val="bg1"/>
          </a:solid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Theo</a:t>
            </a:r>
            <a:r>
              <a:rPr lang="vi-VN" sz="32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1170</Words>
  <Application>Microsoft Office PowerPoint</Application>
  <PresentationFormat>Widescreen</PresentationFormat>
  <Paragraphs>68</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等线</vt:lpstr>
      <vt:lpstr>#9Slide05 SVNClementine</vt:lpstr>
      <vt:lpstr>Arial</vt:lpstr>
      <vt:lpstr>Calibri</vt:lpstr>
      <vt:lpstr>Calibri Light</vt:lpstr>
      <vt:lpstr>Cambria</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2025-05-12T02:30:57Z</dcterms:created>
  <dcterms:modified xsi:type="dcterms:W3CDTF">2025-05-12T03:11:11Z</dcterms:modified>
</cp:coreProperties>
</file>