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40"/>
  </p:notesMasterIdLst>
  <p:handoutMasterIdLst>
    <p:handoutMasterId r:id="rId41"/>
  </p:handoutMasterIdLst>
  <p:sldIdLst>
    <p:sldId id="367" r:id="rId5"/>
    <p:sldId id="375" r:id="rId6"/>
    <p:sldId id="455" r:id="rId7"/>
    <p:sldId id="456" r:id="rId8"/>
    <p:sldId id="349" r:id="rId9"/>
    <p:sldId id="452" r:id="rId10"/>
    <p:sldId id="454" r:id="rId11"/>
    <p:sldId id="396" r:id="rId12"/>
    <p:sldId id="457" r:id="rId13"/>
    <p:sldId id="378" r:id="rId14"/>
    <p:sldId id="458" r:id="rId15"/>
    <p:sldId id="517" r:id="rId16"/>
    <p:sldId id="518" r:id="rId17"/>
    <p:sldId id="322" r:id="rId18"/>
    <p:sldId id="323" r:id="rId19"/>
    <p:sldId id="519" r:id="rId20"/>
    <p:sldId id="330" r:id="rId21"/>
    <p:sldId id="331" r:id="rId22"/>
    <p:sldId id="332" r:id="rId23"/>
    <p:sldId id="333" r:id="rId24"/>
    <p:sldId id="334" r:id="rId25"/>
    <p:sldId id="335" r:id="rId26"/>
    <p:sldId id="377" r:id="rId27"/>
    <p:sldId id="388" r:id="rId28"/>
    <p:sldId id="393" r:id="rId29"/>
    <p:sldId id="389" r:id="rId30"/>
    <p:sldId id="381" r:id="rId31"/>
    <p:sldId id="520" r:id="rId32"/>
    <p:sldId id="450" r:id="rId33"/>
    <p:sldId id="351" r:id="rId34"/>
    <p:sldId id="343" r:id="rId35"/>
    <p:sldId id="344" r:id="rId36"/>
    <p:sldId id="521" r:id="rId37"/>
    <p:sldId id="522" r:id="rId38"/>
    <p:sldId id="451" r:id="rId3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78" d="100"/>
          <a:sy n="78" d="100"/>
        </p:scale>
        <p:origin x="912" y="-1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2025-05-12</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pptmon.com/" TargetMode="External"/><Relationship Id="rId18" Type="http://schemas.openxmlformats.org/officeDocument/2006/relationships/image" Target="../media/image14.svg"/><Relationship Id="rId26" Type="http://schemas.openxmlformats.org/officeDocument/2006/relationships/image" Target="../media/image22.svg"/><Relationship Id="rId3" Type="http://schemas.openxmlformats.org/officeDocument/2006/relationships/image" Target="../media/image2.svg"/><Relationship Id="rId21" Type="http://schemas.openxmlformats.org/officeDocument/2006/relationships/image" Target="../media/image17.png"/><Relationship Id="rId7" Type="http://schemas.openxmlformats.org/officeDocument/2006/relationships/image" Target="../media/image6.svg"/><Relationship Id="rId12" Type="http://schemas.openxmlformats.org/officeDocument/2006/relationships/image" Target="../media/image10.sv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12.svg"/><Relationship Id="rId20" Type="http://schemas.openxmlformats.org/officeDocument/2006/relationships/image" Target="../media/image16.sv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24" Type="http://schemas.openxmlformats.org/officeDocument/2006/relationships/image" Target="../media/image20.svg"/><Relationship Id="rId32" Type="http://schemas.openxmlformats.org/officeDocument/2006/relationships/image" Target="../media/image28.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svg"/><Relationship Id="rId10" Type="http://schemas.openxmlformats.org/officeDocument/2006/relationships/hyperlink" Target="http://pptmon.com/" TargetMode="External"/><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hyperlink" Target="http://www.pptmon.com/" TargetMode="External"/><Relationship Id="rId22" Type="http://schemas.openxmlformats.org/officeDocument/2006/relationships/image" Target="../media/image18.svg"/><Relationship Id="rId27" Type="http://schemas.openxmlformats.org/officeDocument/2006/relationships/image" Target="../media/image23.png"/><Relationship Id="rId30" Type="http://schemas.openxmlformats.org/officeDocument/2006/relationships/image" Target="../media/image26.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3.png"/><Relationship Id="rId18" Type="http://schemas.openxmlformats.org/officeDocument/2006/relationships/image" Target="../media/image28.svg"/><Relationship Id="rId3" Type="http://schemas.openxmlformats.org/officeDocument/2006/relationships/image" Target="../media/image38.svg"/><Relationship Id="rId7" Type="http://schemas.openxmlformats.org/officeDocument/2006/relationships/image" Target="../media/image39.svg"/><Relationship Id="rId12" Type="http://schemas.openxmlformats.org/officeDocument/2006/relationships/hyperlink" Target="http://www.pptmon.com/" TargetMode="External"/><Relationship Id="rId17" Type="http://schemas.openxmlformats.org/officeDocument/2006/relationships/image" Target="../media/image27.png"/><Relationship Id="rId2" Type="http://schemas.openxmlformats.org/officeDocument/2006/relationships/image" Target="../media/image37.png"/><Relationship Id="rId16" Type="http://schemas.openxmlformats.org/officeDocument/2006/relationships/image" Target="../media/image24.sv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pptmon.com/" TargetMode="External"/><Relationship Id="rId5" Type="http://schemas.openxmlformats.org/officeDocument/2006/relationships/image" Target="../media/image30.svg"/><Relationship Id="rId15" Type="http://schemas.openxmlformats.org/officeDocument/2006/relationships/image" Target="../media/image23.png"/><Relationship Id="rId10" Type="http://schemas.openxmlformats.org/officeDocument/2006/relationships/image" Target="../media/image10.svg"/><Relationship Id="rId4" Type="http://schemas.openxmlformats.org/officeDocument/2006/relationships/image" Target="../media/image29.png"/><Relationship Id="rId9" Type="http://schemas.openxmlformats.org/officeDocument/2006/relationships/image" Target="../media/image9.png"/><Relationship Id="rId1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pptmon.com/" TargetMode="External"/><Relationship Id="rId18" Type="http://schemas.openxmlformats.org/officeDocument/2006/relationships/image" Target="../media/image18.svg"/><Relationship Id="rId3" Type="http://schemas.openxmlformats.org/officeDocument/2006/relationships/image" Target="../media/image41.svg"/><Relationship Id="rId21" Type="http://schemas.openxmlformats.org/officeDocument/2006/relationships/image" Target="../media/image27.png"/><Relationship Id="rId7" Type="http://schemas.openxmlformats.org/officeDocument/2006/relationships/image" Target="../media/image6.svg"/><Relationship Id="rId12" Type="http://schemas.openxmlformats.org/officeDocument/2006/relationships/image" Target="../media/image10.svg"/><Relationship Id="rId17" Type="http://schemas.openxmlformats.org/officeDocument/2006/relationships/image" Target="../media/image17.png"/><Relationship Id="rId2" Type="http://schemas.openxmlformats.org/officeDocument/2006/relationships/image" Target="../media/image40.png"/><Relationship Id="rId16" Type="http://schemas.openxmlformats.org/officeDocument/2006/relationships/image" Target="../media/image43.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42.png"/><Relationship Id="rId10" Type="http://schemas.openxmlformats.org/officeDocument/2006/relationships/hyperlink" Target="http://pptmon.com/" TargetMode="External"/><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hyperlink" Target="http://www.pptmon.com/" TargetMode="External"/><Relationship Id="rId22" Type="http://schemas.openxmlformats.org/officeDocument/2006/relationships/image" Target="../media/image28.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6.png"/><Relationship Id="rId18" Type="http://schemas.openxmlformats.org/officeDocument/2006/relationships/image" Target="../media/image1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png"/><Relationship Id="rId12" Type="http://schemas.openxmlformats.org/officeDocument/2006/relationships/image" Target="../media/image30.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8.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9.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45.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44.png"/><Relationship Id="rId14" Type="http://schemas.openxmlformats.org/officeDocument/2006/relationships/image" Target="../media/image47.svg"/><Relationship Id="rId22" Type="http://schemas.openxmlformats.org/officeDocument/2006/relationships/image" Target="../media/image2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0.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1.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41.svg"/><Relationship Id="rId22" Type="http://schemas.openxmlformats.org/officeDocument/2006/relationships/image" Target="../media/image2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1.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7.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12.svg"/><Relationship Id="rId22" Type="http://schemas.openxmlformats.org/officeDocument/2006/relationships/image" Target="../media/image34.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7.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23.png"/><Relationship Id="rId2" Type="http://schemas.openxmlformats.org/officeDocument/2006/relationships/hyperlink" Target="http://pptmon.com/" TargetMode="External"/><Relationship Id="rId16" Type="http://schemas.openxmlformats.org/officeDocument/2006/relationships/image" Target="../media/image4.svg"/><Relationship Id="rId20" Type="http://schemas.openxmlformats.org/officeDocument/2006/relationships/image" Target="../media/image36.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png"/><Relationship Id="rId10" Type="http://schemas.openxmlformats.org/officeDocument/2006/relationships/image" Target="../media/image6.svg"/><Relationship Id="rId19" Type="http://schemas.openxmlformats.org/officeDocument/2006/relationships/image" Target="../media/image35.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2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37.png"/><Relationship Id="rId12" Type="http://schemas.openxmlformats.org/officeDocument/2006/relationships/image" Target="../media/image39.svg"/><Relationship Id="rId17" Type="http://schemas.openxmlformats.org/officeDocument/2006/relationships/image" Target="../media/image27.png"/><Relationship Id="rId2" Type="http://schemas.openxmlformats.org/officeDocument/2006/relationships/hyperlink" Target="http://pptmon.com/" TargetMode="External"/><Relationship Id="rId16"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21.png"/><Relationship Id="rId10" Type="http://schemas.openxmlformats.org/officeDocument/2006/relationships/image" Target="../media/image30.svg"/><Relationship Id="rId4" Type="http://schemas.openxmlformats.org/officeDocument/2006/relationships/image" Target="../media/image10.svg"/><Relationship Id="rId9" Type="http://schemas.openxmlformats.org/officeDocument/2006/relationships/image" Target="../media/image29.png"/><Relationship Id="rId14" Type="http://schemas.openxmlformats.org/officeDocument/2006/relationships/image" Target="../media/image18.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7.png"/><Relationship Id="rId18" Type="http://schemas.openxmlformats.org/officeDocument/2006/relationships/image" Target="../media/image43.svg"/><Relationship Id="rId3" Type="http://schemas.openxmlformats.org/officeDocument/2006/relationships/image" Target="../media/image9.png"/><Relationship Id="rId7" Type="http://schemas.openxmlformats.org/officeDocument/2006/relationships/image" Target="../media/image40.png"/><Relationship Id="rId12" Type="http://schemas.openxmlformats.org/officeDocument/2006/relationships/image" Target="../media/image6.svg"/><Relationship Id="rId17" Type="http://schemas.openxmlformats.org/officeDocument/2006/relationships/image" Target="../media/image42.png"/><Relationship Id="rId2" Type="http://schemas.openxmlformats.org/officeDocument/2006/relationships/hyperlink" Target="http://pptmon.com/" TargetMode="External"/><Relationship Id="rId16" Type="http://schemas.openxmlformats.org/officeDocument/2006/relationships/image" Target="../media/image1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1.png"/><Relationship Id="rId10" Type="http://schemas.openxmlformats.org/officeDocument/2006/relationships/image" Target="../media/image4.svg"/><Relationship Id="rId19" Type="http://schemas.openxmlformats.org/officeDocument/2006/relationships/image" Target="../media/image27.png"/><Relationship Id="rId4" Type="http://schemas.openxmlformats.org/officeDocument/2006/relationships/image" Target="../media/image10.svg"/><Relationship Id="rId9" Type="http://schemas.openxmlformats.org/officeDocument/2006/relationships/image" Target="../media/image3.png"/><Relationship Id="rId1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6.png"/><Relationship Id="rId18" Type="http://schemas.openxmlformats.org/officeDocument/2006/relationships/image" Target="../media/image49.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png"/><Relationship Id="rId12" Type="http://schemas.openxmlformats.org/officeDocument/2006/relationships/image" Target="../media/image30.svg"/><Relationship Id="rId17" Type="http://schemas.openxmlformats.org/officeDocument/2006/relationships/image" Target="../media/image48.png"/><Relationship Id="rId2" Type="http://schemas.openxmlformats.org/officeDocument/2006/relationships/hyperlink" Target="http://pptmon.com/" TargetMode="External"/><Relationship Id="rId16" Type="http://schemas.openxmlformats.org/officeDocument/2006/relationships/image" Target="../media/image8.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9.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45.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44.png"/><Relationship Id="rId14" Type="http://schemas.openxmlformats.org/officeDocument/2006/relationships/image" Target="../media/image47.svg"/><Relationship Id="rId22" Type="http://schemas.openxmlformats.org/officeDocument/2006/relationships/image" Target="../media/image28.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0.png"/><Relationship Id="rId18" Type="http://schemas.openxmlformats.org/officeDocument/2006/relationships/image" Target="../media/image20.svg"/><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9.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7.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41.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1.png"/><Relationship Id="rId18" Type="http://schemas.openxmlformats.org/officeDocument/2006/relationships/image" Target="../media/image18.svg"/><Relationship Id="rId3" Type="http://schemas.openxmlformats.org/officeDocument/2006/relationships/image" Target="../media/image30.svg"/><Relationship Id="rId21" Type="http://schemas.openxmlformats.org/officeDocument/2006/relationships/image" Target="../media/image33.png"/><Relationship Id="rId7" Type="http://schemas.openxmlformats.org/officeDocument/2006/relationships/image" Target="../media/image8.svg"/><Relationship Id="rId12" Type="http://schemas.openxmlformats.org/officeDocument/2006/relationships/hyperlink" Target="http://www.pptmon.com/" TargetMode="External"/><Relationship Id="rId17" Type="http://schemas.openxmlformats.org/officeDocument/2006/relationships/image" Target="../media/image17.png"/><Relationship Id="rId2" Type="http://schemas.openxmlformats.org/officeDocument/2006/relationships/image" Target="../media/image29.png"/><Relationship Id="rId16" Type="http://schemas.openxmlformats.org/officeDocument/2006/relationships/image" Target="../media/image3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pptmon.com/" TargetMode="External"/><Relationship Id="rId5" Type="http://schemas.openxmlformats.org/officeDocument/2006/relationships/image" Target="../media/image6.svg"/><Relationship Id="rId15" Type="http://schemas.openxmlformats.org/officeDocument/2006/relationships/image" Target="../media/image31.png"/><Relationship Id="rId10" Type="http://schemas.openxmlformats.org/officeDocument/2006/relationships/image" Target="../media/image10.svg"/><Relationship Id="rId19"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2.svg"/><Relationship Id="rId22" Type="http://schemas.openxmlformats.org/officeDocument/2006/relationships/image" Target="../media/image3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18" Type="http://schemas.openxmlformats.org/officeDocument/2006/relationships/image" Target="../media/image43.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42.png"/><Relationship Id="rId2" Type="http://schemas.openxmlformats.org/officeDocument/2006/relationships/hyperlink" Target="http://pptmon.com/" TargetMode="External"/><Relationship Id="rId16" Type="http://schemas.openxmlformats.org/officeDocument/2006/relationships/image" Target="../media/image12.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11.png"/><Relationship Id="rId10" Type="http://schemas.openxmlformats.org/officeDocument/2006/relationships/image" Target="../media/image6.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34.svg"/><Relationship Id="rId22" Type="http://schemas.openxmlformats.org/officeDocument/2006/relationships/image" Target="../media/image28.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28.svg"/><Relationship Id="rId2" Type="http://schemas.openxmlformats.org/officeDocument/2006/relationships/hyperlink" Target="http://pptmon.com/" TargetMode="External"/><Relationship Id="rId16" Type="http://schemas.openxmlformats.org/officeDocument/2006/relationships/image" Target="../media/image3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8.svg"/><Relationship Id="rId4" Type="http://schemas.openxmlformats.org/officeDocument/2006/relationships/image" Target="../media/image10.svg"/><Relationship Id="rId9" Type="http://schemas.openxmlformats.org/officeDocument/2006/relationships/image" Target="../media/image7.png"/><Relationship Id="rId1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3.png"/><Relationship Id="rId1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37.png"/><Relationship Id="rId12" Type="http://schemas.openxmlformats.org/officeDocument/2006/relationships/image" Target="../media/image39.svg"/><Relationship Id="rId17" Type="http://schemas.openxmlformats.org/officeDocument/2006/relationships/image" Target="../media/image27.png"/><Relationship Id="rId2" Type="http://schemas.openxmlformats.org/officeDocument/2006/relationships/hyperlink" Target="http://pptmon.com/" TargetMode="External"/><Relationship Id="rId16" Type="http://schemas.openxmlformats.org/officeDocument/2006/relationships/image" Target="../media/image24.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10.svg"/><Relationship Id="rId9" Type="http://schemas.openxmlformats.org/officeDocument/2006/relationships/image" Target="../media/image29.png"/><Relationship Id="rId1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7.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40.png"/><Relationship Id="rId12" Type="http://schemas.openxmlformats.org/officeDocument/2006/relationships/image" Target="../media/image6.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43.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42.png"/><Relationship Id="rId10" Type="http://schemas.openxmlformats.org/officeDocument/2006/relationships/image" Target="../media/image4.svg"/><Relationship Id="rId19" Type="http://schemas.openxmlformats.org/officeDocument/2006/relationships/image" Target="../media/image21.png"/><Relationship Id="rId4" Type="http://schemas.openxmlformats.org/officeDocument/2006/relationships/image" Target="../media/image10.svg"/><Relationship Id="rId9" Type="http://schemas.openxmlformats.org/officeDocument/2006/relationships/image" Target="../media/image3.png"/><Relationship Id="rId14" Type="http://schemas.openxmlformats.org/officeDocument/2006/relationships/image" Target="../media/image8.svg"/><Relationship Id="rId22" Type="http://schemas.openxmlformats.org/officeDocument/2006/relationships/image" Target="../media/image28.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6.png"/><Relationship Id="rId18" Type="http://schemas.openxmlformats.org/officeDocument/2006/relationships/image" Target="../media/image1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png"/><Relationship Id="rId12" Type="http://schemas.openxmlformats.org/officeDocument/2006/relationships/image" Target="../media/image30.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8.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9.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45.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44.png"/><Relationship Id="rId14" Type="http://schemas.openxmlformats.org/officeDocument/2006/relationships/image" Target="../media/image47.svg"/><Relationship Id="rId22" Type="http://schemas.openxmlformats.org/officeDocument/2006/relationships/image" Target="../media/image28.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0.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1.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41.svg"/><Relationship Id="rId22" Type="http://schemas.openxmlformats.org/officeDocument/2006/relationships/image" Target="../media/image2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4.svg"/><Relationship Id="rId3" Type="http://schemas.openxmlformats.org/officeDocument/2006/relationships/image" Target="../media/image30.svg"/><Relationship Id="rId7" Type="http://schemas.openxmlformats.org/officeDocument/2006/relationships/image" Target="../media/image8.svg"/><Relationship Id="rId12"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3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38.svg"/><Relationship Id="rId7" Type="http://schemas.openxmlformats.org/officeDocument/2006/relationships/image" Target="../media/image39.svg"/><Relationship Id="rId12"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2.svg"/><Relationship Id="rId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image" Target="../media/image29.png"/><Relationship Id="rId9" Type="http://schemas.openxmlformats.org/officeDocument/2006/relationships/image" Target="../media/image1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3.svg"/><Relationship Id="rId3" Type="http://schemas.openxmlformats.org/officeDocument/2006/relationships/image" Target="../media/image41.svg"/><Relationship Id="rId7" Type="http://schemas.openxmlformats.org/officeDocument/2006/relationships/image" Target="../media/image6.svg"/><Relationship Id="rId12"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28.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30.svg"/><Relationship Id="rId12" Type="http://schemas.openxmlformats.org/officeDocument/2006/relationships/image" Target="../media/image48.png"/><Relationship Id="rId17" Type="http://schemas.openxmlformats.org/officeDocument/2006/relationships/image" Target="../media/image28.svg"/><Relationship Id="rId2" Type="http://schemas.openxmlformats.org/officeDocument/2006/relationships/image" Target="../media/image1.png"/><Relationship Id="rId16"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8.svg"/><Relationship Id="rId5" Type="http://schemas.openxmlformats.org/officeDocument/2006/relationships/image" Target="../media/image45.svg"/><Relationship Id="rId1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1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0.svg"/><Relationship Id="rId3" Type="http://schemas.openxmlformats.org/officeDocument/2006/relationships/image" Target="../media/image30.svg"/><Relationship Id="rId7" Type="http://schemas.openxmlformats.org/officeDocument/2006/relationships/image" Target="../media/image8.svg"/><Relationship Id="rId12"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32.svg"/><Relationship Id="rId5" Type="http://schemas.openxmlformats.org/officeDocument/2006/relationships/image" Target="../media/image6.svg"/><Relationship Id="rId1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41.svg"/><Relationship Id="rId1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3.svg"/><Relationship Id="rId3" Type="http://schemas.openxmlformats.org/officeDocument/2006/relationships/image" Target="../media/image30.svg"/><Relationship Id="rId7" Type="http://schemas.openxmlformats.org/officeDocument/2006/relationships/image" Target="../media/image8.svg"/><Relationship Id="rId12" Type="http://schemas.openxmlformats.org/officeDocument/2006/relationships/image" Target="../media/image42.png"/><Relationship Id="rId17" Type="http://schemas.openxmlformats.org/officeDocument/2006/relationships/image" Target="../media/image28.svg"/><Relationship Id="rId2" Type="http://schemas.openxmlformats.org/officeDocument/2006/relationships/image" Target="../media/image29.png"/><Relationship Id="rId16"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34.sv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svg"/><Relationship Id="rId3" Type="http://schemas.openxmlformats.org/officeDocument/2006/relationships/image" Target="../media/image38.svg"/><Relationship Id="rId7" Type="http://schemas.openxmlformats.org/officeDocument/2006/relationships/image" Target="../media/image30.svg"/><Relationship Id="rId12"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4.svg"/><Relationship Id="rId5" Type="http://schemas.openxmlformats.org/officeDocument/2006/relationships/image" Target="../media/image51.svg"/><Relationship Id="rId15" Type="http://schemas.openxmlformats.org/officeDocument/2006/relationships/image" Target="../media/image22.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28.svg"/><Relationship Id="rId1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5/12/2025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2025/5/12</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5/12/2025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slide" Target="slide18.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0.png"/><Relationship Id="rId5" Type="http://schemas.openxmlformats.org/officeDocument/2006/relationships/slide" Target="slide20.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7.emf"/></Relationships>
</file>

<file path=ppt/slides/_rels/slide2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82.png"/><Relationship Id="rId5" Type="http://schemas.openxmlformats.org/officeDocument/2006/relationships/slide" Target="slide22.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31.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3831</TotalTime>
  <Words>1380</Words>
  <Application>Microsoft Office PowerPoint</Application>
  <PresentationFormat>Widescreen</PresentationFormat>
  <Paragraphs>67</Paragraphs>
  <Slides>35</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35</vt:i4>
      </vt:variant>
    </vt:vector>
  </HeadingPairs>
  <TitlesOfParts>
    <vt:vector size="50" baseType="lpstr">
      <vt:lpstr>等线</vt:lpstr>
      <vt:lpstr>맑은 고딕</vt:lpstr>
      <vt:lpstr>#9Slide07 SVNBeachwood Sans</vt:lpstr>
      <vt:lpstr>Alfa Slab One</vt:lpstr>
      <vt:lpstr>Aptos</vt:lpstr>
      <vt:lpstr>Aptos Display</vt:lpstr>
      <vt:lpstr>Arial</vt:lpstr>
      <vt:lpstr>Calibri</vt:lpstr>
      <vt:lpstr>Cambria</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htc</cp:lastModifiedBy>
  <cp:revision>289</cp:revision>
  <dcterms:created xsi:type="dcterms:W3CDTF">2019-04-06T05:20:47Z</dcterms:created>
  <dcterms:modified xsi:type="dcterms:W3CDTF">2025-05-12T04:16:16Z</dcterms:modified>
</cp:coreProperties>
</file>