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63" r:id="rId3"/>
    <p:sldId id="367" r:id="rId4"/>
    <p:sldId id="366" r:id="rId5"/>
    <p:sldId id="365" r:id="rId6"/>
    <p:sldId id="368" r:id="rId7"/>
    <p:sldId id="383" r:id="rId8"/>
    <p:sldId id="384" r:id="rId9"/>
    <p:sldId id="370" r:id="rId10"/>
    <p:sldId id="385" r:id="rId11"/>
    <p:sldId id="386" r:id="rId12"/>
    <p:sldId id="387" r:id="rId13"/>
    <p:sldId id="388" r:id="rId14"/>
    <p:sldId id="389" r:id="rId15"/>
    <p:sldId id="377" r:id="rId16"/>
    <p:sldId id="390" r:id="rId17"/>
    <p:sldId id="391" r:id="rId18"/>
    <p:sldId id="392" r:id="rId19"/>
    <p:sldId id="393" r:id="rId20"/>
    <p:sldId id="394" r:id="rId21"/>
    <p:sldId id="375" r:id="rId22"/>
    <p:sldId id="395" r:id="rId23"/>
    <p:sldId id="371" r:id="rId24"/>
    <p:sldId id="291" r:id="rId25"/>
    <p:sldId id="396" r:id="rId26"/>
    <p:sldId id="397" r:id="rId27"/>
    <p:sldId id="398" r:id="rId28"/>
    <p:sldId id="399" r:id="rId29"/>
    <p:sldId id="400" r:id="rId30"/>
    <p:sldId id="4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3</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9</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21</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5/12/2025</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5/12/2025</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image" Target="../media/image10.png"/><Relationship Id="rId21" Type="http://schemas.microsoft.com/office/2007/relationships/hdphoto" Target="../media/hdphoto6.wdp"/><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2.xml"/><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6.jpg"/><Relationship Id="rId7"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image" Target="../media/image10.png"/><Relationship Id="rId21" Type="http://schemas.microsoft.com/office/2007/relationships/hdphoto" Target="../media/hdphoto6.wdp"/><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9.xml"/><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 Id="rId22"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image" Target="../media/image10.png"/><Relationship Id="rId21" Type="http://schemas.microsoft.com/office/2007/relationships/hdphoto" Target="../media/hdphoto6.wdp"/><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5.xml"/><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
        <p:nvSpPr>
          <p:cNvPr id="9" name="TextBox 8">
            <a:extLst>
              <a:ext uri="{FF2B5EF4-FFF2-40B4-BE49-F238E27FC236}">
                <a16:creationId xmlns:a16="http://schemas.microsoft.com/office/drawing/2014/main" id="{460D235A-CE03-404A-BB9F-B385D3BAFAAA}"/>
              </a:ext>
            </a:extLst>
          </p:cNvPr>
          <p:cNvSpPr txBox="1"/>
          <p:nvPr/>
        </p:nvSpPr>
        <p:spPr>
          <a:xfrm>
            <a:off x="5064630" y="4565609"/>
            <a:ext cx="2062739" cy="707886"/>
          </a:xfrm>
          <a:prstGeom prst="rect">
            <a:avLst/>
          </a:prstGeom>
          <a:noFill/>
        </p:spPr>
        <p:txBody>
          <a:bodyPr wrap="square" rtlCol="0">
            <a:spAutoFit/>
          </a:bodyPr>
          <a:lstStyle/>
          <a:p>
            <a:pPr marL="571500" lvl="0" indent="-571500" algn="just">
              <a:buFont typeface="Arial" panose="020B0604020202020204" pitchFamily="34" charset="0"/>
              <a:buChar char="•"/>
            </a:pPr>
            <a:r>
              <a:rPr kumimoji="0" lang="en-US" sz="4000" b="0" i="0" u="none" strike="noStrike" kern="1200" cap="none" spc="0" normalizeH="0" baseline="0" noProof="0" dirty="0" err="1">
                <a:ln>
                  <a:noFill/>
                </a:ln>
                <a:solidFill>
                  <a:srgbClr val="FF0000"/>
                </a:solidFill>
                <a:effectLst/>
                <a:uLnTx/>
                <a:uFillTx/>
                <a:latin typeface="Calibri" panose="020F0502020204030204"/>
              </a:rPr>
              <a:t>TIẾT</a:t>
            </a:r>
            <a:r>
              <a:rPr kumimoji="0" lang="en-US" sz="4000" b="0" i="0" u="none" strike="noStrike" kern="1200" cap="none" spc="0" normalizeH="0" noProof="0" dirty="0">
                <a:ln>
                  <a:noFill/>
                </a:ln>
                <a:solidFill>
                  <a:srgbClr val="FF0000"/>
                </a:solidFill>
                <a:effectLst/>
                <a:uLnTx/>
                <a:uFillTx/>
                <a:latin typeface="Calibri" panose="020F0502020204030204"/>
              </a:rPr>
              <a:t> 1</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vật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ồ</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4915506"/>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4001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đều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22"/>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r>
              <a:rPr lang="en-US" sz="4000" b="1"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22"/>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1221</Words>
  <Application>Microsoft Office PowerPoint</Application>
  <PresentationFormat>Widescreen</PresentationFormat>
  <Paragraphs>71</Paragraphs>
  <Slides>29</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47</cp:revision>
  <dcterms:created xsi:type="dcterms:W3CDTF">2023-10-03T02:10:49Z</dcterms:created>
  <dcterms:modified xsi:type="dcterms:W3CDTF">2025-05-12T04:23:27Z</dcterms:modified>
</cp:coreProperties>
</file>