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6" r:id="rId2"/>
    <p:sldId id="273" r:id="rId3"/>
    <p:sldId id="265" r:id="rId4"/>
    <p:sldId id="274" r:id="rId5"/>
    <p:sldId id="303" r:id="rId6"/>
    <p:sldId id="308" r:id="rId7"/>
    <p:sldId id="264" r:id="rId8"/>
    <p:sldId id="276" r:id="rId9"/>
    <p:sldId id="309" r:id="rId10"/>
    <p:sldId id="278" r:id="rId11"/>
    <p:sldId id="279" r:id="rId12"/>
    <p:sldId id="311" r:id="rId13"/>
    <p:sldId id="310" r:id="rId14"/>
    <p:sldId id="3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9041-3D18-4317-8637-24D3436E9FC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1C47-220D-4C14-8F3D-E349276C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79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428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01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1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9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45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3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872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0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49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0068-EC9D-41E9-AF81-FF097889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13783-D6F7-49BC-9556-B085A52C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F616-9B69-4837-BE40-AE3F6B2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BBCC-4156-439E-AD99-2EAF2FD5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998C-05B5-4BE9-9C43-1841351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32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99FF5-EA9E-4862-A59C-B09D879E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181E-3031-450D-8076-5D91AF8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B350-10AA-4E7F-AEEC-8949CCFA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A7E7-94F0-4306-A1A6-7F047FF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AE36-E8B4-4F5A-BF83-8DE4A0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31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1BDE-70B8-41B3-8C3F-515E8537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85BF-75FE-43A9-A699-2832DB21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E8B5-A34D-4069-9781-C6A38B5A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07E9-D457-4B14-9F5E-3765FF6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29F7-26E9-4F21-BA5F-A81E8427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60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654E-2247-4F12-97BC-5FB0627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A07D-7556-4F3F-A150-308C579A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491E-1271-4662-9298-D41F924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B13A-2415-4A87-BDF7-50D4868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F103-8E78-46A9-9C65-EE6A6F9A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37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BA2-BF15-4E32-BD38-79FE65DD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AD2-123E-44A5-9EEE-1AE17647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319F-06F6-40BD-95C2-DEFD540B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05AD-3417-492F-B151-6E0F3BE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0A0E-E66F-4529-A77E-6C35DC4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EC02-452D-4395-84B8-92B8E571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73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C41B-FC13-40BD-8D38-5D9B0AC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FE328-0FA8-453A-8B94-6657A0E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269A-D6E3-44E9-9510-8A47320E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F0E5E-E5E0-4E5C-BF6F-D7997897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573F3-3BF5-43BA-BA2A-23EB1097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E0900-2790-4A23-85A4-9E80C3A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832B6-B21D-4040-8159-ACBD402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1D958-42B2-457D-B06C-AC508A3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76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AFC1-B2FE-440E-9B9F-4C8E9E05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FBB54-C816-47EA-B7F1-37917C9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D7F5-9D4D-4DD0-88D6-D9E00B17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7A24E-730C-4C26-9152-8303FF5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6882-AC4E-4683-8208-FB4F810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9A20-D4B7-4EF2-95D5-BFFFD6E2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6526-622D-48C9-A8C1-F02C22DC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645E-719D-4D01-A10D-2B249CA0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36170-26F6-4FC9-91ED-96026CA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5ED0-49C2-4027-86EC-1F3EB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03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7422-8F70-4740-BEA2-F6C3C87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E0D91-562D-4498-9462-38F4CD9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36A6-EF2C-450A-B24E-14F704C3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3A8F-F646-4C26-B41B-2419FBB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EF5B4-8E52-4044-BE20-B45C60A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3AC2B-E958-453F-BFCA-30E26A9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21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DB486-A437-4477-B830-059F05A7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64506-68BB-4FDD-9A50-F3F3B043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C959B-DF0B-478E-BBEE-CC2C4E43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5873-6696-4EE0-B765-90B210B469DD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54F9-1B9A-4A3D-9D3F-A55BF3F4E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1D575-561A-424B-8B61-A134F843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34C18A2A-C6A0-4AE0-9AA4-67097D310F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172" y="219074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8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9.sv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9.sv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9.sv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9.sv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9.sv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27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9.sv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36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05" y="0"/>
            <a:ext cx="11417490" cy="662888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4BADC13-C27F-4D3E-9908-F66FB2CCE906}"/>
              </a:ext>
            </a:extLst>
          </p:cNvPr>
          <p:cNvSpPr txBox="1"/>
          <p:nvPr/>
        </p:nvSpPr>
        <p:spPr>
          <a:xfrm>
            <a:off x="2214300" y="766713"/>
            <a:ext cx="840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lang="en-US" sz="3600" b="1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ứ </a:t>
            </a:r>
            <a:r>
              <a:rPr lang="en-US" sz="3600" b="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Hai,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2025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srgbClr val="4472C4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1F8E15-C090-436A-99DF-99C7BE26CD37}"/>
              </a:ext>
            </a:extLst>
          </p:cNvPr>
          <p:cNvSpPr/>
          <p:nvPr/>
        </p:nvSpPr>
        <p:spPr>
          <a:xfrm>
            <a:off x="2339150" y="4407194"/>
            <a:ext cx="3027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 1</a:t>
            </a: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99CAABE2-3DBF-4BE0-8522-24B8E1787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F0D0C6-F5A9-4E53-8FC7-457135C084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164000" y="-396875"/>
            <a:ext cx="3047954" cy="2802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ECA8E-5C20-4E39-818F-B107BAE71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732" y="1315544"/>
            <a:ext cx="5468586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B2537-26C5-4BF1-BF6B-B3068491C4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453" y="2406350"/>
            <a:ext cx="9669094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27653" cy="6858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268A53E-233D-4E2D-85F3-E5423E11EA94}"/>
              </a:ext>
            </a:extLst>
          </p:cNvPr>
          <p:cNvGrpSpPr/>
          <p:nvPr/>
        </p:nvGrpSpPr>
        <p:grpSpPr>
          <a:xfrm>
            <a:off x="171546" y="146325"/>
            <a:ext cx="11748827" cy="1693031"/>
            <a:chOff x="67351" y="71021"/>
            <a:chExt cx="11748827" cy="1387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466067" y="71021"/>
              <a:ext cx="11350111" cy="1387200"/>
              <a:chOff x="466067" y="71021"/>
              <a:chExt cx="11350111" cy="1387200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1387200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810205" y="142621"/>
                <a:ext cx="10591800" cy="113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Các bạn trong mỗi hình dưới đây đang làm gì? Bộ phận nào của cơ quan thần kinh điều khiển hoạt động đó?</a:t>
                </a:r>
              </a:p>
              <a:p>
                <a:pPr algn="just"/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Theo em, não có chức năng gì?</a:t>
                </a: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1" y="266087"/>
              <a:ext cx="635370" cy="63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AABAC0-E51B-48A8-9A50-AE759E946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337" y="2005012"/>
            <a:ext cx="4619625" cy="467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A85229F-A7A0-438B-8BFE-8B31780C7101}"/>
              </a:ext>
            </a:extLst>
          </p:cNvPr>
          <p:cNvGrpSpPr/>
          <p:nvPr/>
        </p:nvGrpSpPr>
        <p:grpSpPr>
          <a:xfrm>
            <a:off x="7008896" y="3419475"/>
            <a:ext cx="5366688" cy="3290376"/>
            <a:chOff x="7008896" y="3419475"/>
            <a:chExt cx="5366688" cy="32903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969E27-85E4-46EB-8C03-081D3CD24931}"/>
                </a:ext>
              </a:extLst>
            </p:cNvPr>
            <p:cNvGrpSpPr/>
            <p:nvPr/>
          </p:nvGrpSpPr>
          <p:grpSpPr>
            <a:xfrm>
              <a:off x="7008896" y="3419475"/>
              <a:ext cx="5366688" cy="974422"/>
              <a:chOff x="7023272" y="4871901"/>
              <a:chExt cx="5577805" cy="974422"/>
            </a:xfrm>
          </p:grpSpPr>
          <p:sp>
            <p:nvSpPr>
              <p:cNvPr id="20" name="Rectangle: Diagonal Corners Snipped 19">
                <a:extLst>
                  <a:ext uri="{FF2B5EF4-FFF2-40B4-BE49-F238E27FC236}">
                    <a16:creationId xmlns:a16="http://schemas.microsoft.com/office/drawing/2014/main" id="{F7DB212B-6A94-46D3-85A2-C1FB6A3B6B28}"/>
                  </a:ext>
                </a:extLst>
              </p:cNvPr>
              <p:cNvSpPr/>
              <p:nvPr/>
            </p:nvSpPr>
            <p:spPr>
              <a:xfrm>
                <a:off x="7351525" y="4871901"/>
                <a:ext cx="4749684" cy="974422"/>
              </a:xfrm>
              <a:prstGeom prst="snip2DiagRect">
                <a:avLst>
                  <a:gd name="adj1" fmla="val 8179"/>
                  <a:gd name="adj2" fmla="val 22802"/>
                </a:avLst>
              </a:prstGeom>
              <a:solidFill>
                <a:srgbClr val="CCFF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73602-9D41-44A4-8328-E71DCCCD7B54}"/>
                  </a:ext>
                </a:extLst>
              </p:cNvPr>
              <p:cNvSpPr txBox="1"/>
              <p:nvPr/>
            </p:nvSpPr>
            <p:spPr>
              <a:xfrm>
                <a:off x="7023272" y="5095413"/>
                <a:ext cx="557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Thảo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luận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nhóm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đôi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44490-A5C1-413B-989B-09C5052CD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7333" y="4677841"/>
              <a:ext cx="1554121" cy="20320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8DDA34-074B-40E8-8FD3-BF121DD1A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84008" y="4665864"/>
              <a:ext cx="1374531" cy="2032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0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1D93-0063-43FA-AF4B-57A71DF1F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949" y="1971674"/>
            <a:ext cx="3795791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8047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752975" y="1657350"/>
            <a:ext cx="7319741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413746" y="2681812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ứng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xử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C90AE-8930-41F1-8F74-C6226B22F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61" y="1662112"/>
            <a:ext cx="4621791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7100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xúc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ACE7D-A2F0-43BD-A7AC-EC9F247BC7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99" y="2114550"/>
            <a:ext cx="4262641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129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175621" y="2567512"/>
            <a:ext cx="6194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tiếp nhận thông tin và điều khiển mọi hoạt động của cơ thể.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7BAA9-F19F-40C5-B075-EAA1FC3D4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" y="2076450"/>
            <a:ext cx="4324482" cy="320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1235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DB64E4-FAA1-47DF-A0BC-D17C20A560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2645" y="966455"/>
            <a:ext cx="7535309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8828" y="1353340"/>
            <a:ext cx="7905483" cy="4330084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07F4008-D233-4854-9D6A-772A41114CAD}"/>
              </a:ext>
            </a:extLst>
          </p:cNvPr>
          <p:cNvSpPr/>
          <p:nvPr/>
        </p:nvSpPr>
        <p:spPr>
          <a:xfrm>
            <a:off x="7087050" y="97484"/>
            <a:ext cx="4927107" cy="4165600"/>
          </a:xfrm>
          <a:prstGeom prst="wedgeEllipseCallout">
            <a:avLst>
              <a:gd name="adj1" fmla="val -25576"/>
              <a:gd name="adj2" fmla="val 51280"/>
            </a:avLst>
          </a:prstGeom>
          <a:solidFill>
            <a:srgbClr val="FFFCED"/>
          </a:solidFill>
          <a:ln w="38100">
            <a:solidFill>
              <a:srgbClr val="FFB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31BACD-FA5F-4220-AC82-074ACE680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650629" y="3620959"/>
            <a:ext cx="2736717" cy="3342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2080" y="-136406"/>
            <a:ext cx="2563919" cy="1626153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616EAB2-A210-4F21-BDD5-8EDA8F4AA5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4123" y="650983"/>
            <a:ext cx="4737003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0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D5CB7-3DDB-4AFF-8098-5C100E19C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73232" y="1813437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935BB23-AB1F-4D19-8033-A6F8F664A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68303" y="311474"/>
            <a:ext cx="6048000" cy="6235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B3510B-354A-491D-BCFD-0B0CA7273B4E}"/>
              </a:ext>
            </a:extLst>
          </p:cNvPr>
          <p:cNvSpPr txBox="1"/>
          <p:nvPr/>
        </p:nvSpPr>
        <p:spPr>
          <a:xfrm>
            <a:off x="3759391" y="2181486"/>
            <a:ext cx="4645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vi-VN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tên các hoạt động có lợi cho cơ quan tuần hoàn?</a:t>
            </a:r>
            <a:endParaRPr kumimoji="0" lang="vi-VN" sz="4800" b="1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931F8-9C6C-48B2-8ADD-5C7C67BAC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0800" y="1954223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693FCE-3460-47E0-9851-ADFBB9BD5240}"/>
              </a:ext>
            </a:extLst>
          </p:cNvPr>
          <p:cNvGrpSpPr/>
          <p:nvPr/>
        </p:nvGrpSpPr>
        <p:grpSpPr>
          <a:xfrm>
            <a:off x="-194695" y="-319862"/>
            <a:ext cx="3073574" cy="2080031"/>
            <a:chOff x="-213452" y="-612324"/>
            <a:chExt cx="3561591" cy="23599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30FDE8-540D-49A6-B783-F64E445CF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A1F414-1E3C-4C9B-9741-095A01DCC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B74558A9-E51A-4585-BAE5-1E913F23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9763887" y="296098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393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6CDD459-B427-4CF5-89EA-574CDD44F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26704" y="0"/>
            <a:ext cx="12445408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D90FAF-22DA-46DC-A861-DFFC230F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973" y="915192"/>
            <a:ext cx="2066723" cy="123759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A8F909A-4AF7-45EF-B624-AB6D6545FBBC}"/>
              </a:ext>
            </a:extLst>
          </p:cNvPr>
          <p:cNvGrpSpPr/>
          <p:nvPr/>
        </p:nvGrpSpPr>
        <p:grpSpPr>
          <a:xfrm>
            <a:off x="314325" y="192554"/>
            <a:ext cx="11877675" cy="1268982"/>
            <a:chOff x="1060656" y="218252"/>
            <a:chExt cx="11576915" cy="126898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B65B-51EF-4138-925F-EBCF43DA6D86}"/>
                </a:ext>
              </a:extLst>
            </p:cNvPr>
            <p:cNvGrpSpPr/>
            <p:nvPr/>
          </p:nvGrpSpPr>
          <p:grpSpPr>
            <a:xfrm>
              <a:off x="1319648" y="218252"/>
              <a:ext cx="11317923" cy="1268982"/>
              <a:chOff x="6719591" y="2584562"/>
              <a:chExt cx="6294247" cy="184724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A3D5479-E1B2-4290-BB16-FCD04A1373E6}"/>
                  </a:ext>
                </a:extLst>
              </p:cNvPr>
              <p:cNvSpPr/>
              <p:nvPr/>
            </p:nvSpPr>
            <p:spPr>
              <a:xfrm>
                <a:off x="6719591" y="2584562"/>
                <a:ext cx="6294247" cy="1345879"/>
              </a:xfrm>
              <a:prstGeom prst="roundRect">
                <a:avLst>
                  <a:gd name="adj" fmla="val 50000"/>
                </a:avLst>
              </a:prstGeom>
              <a:solidFill>
                <a:srgbClr val="FFFCED"/>
              </a:solidFill>
              <a:ln w="38100"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D5A20C-D1BA-4DFE-BFB2-D38A100A90CE}"/>
                  </a:ext>
                </a:extLst>
              </p:cNvPr>
              <p:cNvSpPr txBox="1"/>
              <p:nvPr/>
            </p:nvSpPr>
            <p:spPr>
              <a:xfrm>
                <a:off x="6980388" y="2863712"/>
                <a:ext cx="5901021" cy="156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Khi nghe tiếng nói to hoặc tiếng còi gần tai em có phản ứng gì?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77C7C99-EB56-4277-84B5-636FDCB8E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56" y="302829"/>
              <a:ext cx="807868" cy="80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E316D37-8499-440B-B1BF-A4B6CB2E4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72FB61-7CF2-4ECB-AB8F-BEF5D2ED4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0EC765-0516-4830-BC49-65A56B741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6334" y="1187742"/>
            <a:ext cx="1361091" cy="81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1B5B-D318-4641-B4EA-C4EC4A03B4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6675" y="1428749"/>
            <a:ext cx="4705350" cy="3978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425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64C097-D4D6-45C0-BE02-A17781B0E6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5545" y="935979"/>
            <a:ext cx="7535309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18775" cy="6858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2C11CE8-C87B-46BC-B0ED-1D9B87CADF42}"/>
              </a:ext>
            </a:extLst>
          </p:cNvPr>
          <p:cNvGrpSpPr/>
          <p:nvPr/>
        </p:nvGrpSpPr>
        <p:grpSpPr>
          <a:xfrm>
            <a:off x="265246" y="169338"/>
            <a:ext cx="6603054" cy="1617530"/>
            <a:chOff x="186430" y="364090"/>
            <a:chExt cx="7502176" cy="18874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303837" y="364090"/>
              <a:ext cx="7384769" cy="1887441"/>
              <a:chOff x="466067" y="71021"/>
              <a:chExt cx="11350111" cy="962315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9623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1202971" y="193586"/>
                <a:ext cx="10171496" cy="70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D5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Chỉ và nói tên các bộ phận của cơ quan thần kinh trên hình 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30" y="478675"/>
              <a:ext cx="729353" cy="72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3A9877-BDC7-4EC8-8D91-33528F35CD22}"/>
              </a:ext>
            </a:extLst>
          </p:cNvPr>
          <p:cNvGrpSpPr/>
          <p:nvPr/>
        </p:nvGrpSpPr>
        <p:grpSpPr>
          <a:xfrm>
            <a:off x="6698739" y="2456960"/>
            <a:ext cx="5341542" cy="1392201"/>
            <a:chOff x="6698739" y="2538240"/>
            <a:chExt cx="5341542" cy="139220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3C498C3-0119-4DE5-9985-7EAA0EEAD485}"/>
                </a:ext>
              </a:extLst>
            </p:cNvPr>
            <p:cNvSpPr/>
            <p:nvPr/>
          </p:nvSpPr>
          <p:spPr>
            <a:xfrm>
              <a:off x="6719591" y="2584562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189344-8745-44E6-A21B-ED7DE56AD4D8}"/>
                </a:ext>
              </a:extLst>
            </p:cNvPr>
            <p:cNvSpPr txBox="1"/>
            <p:nvPr/>
          </p:nvSpPr>
          <p:spPr>
            <a:xfrm>
              <a:off x="6698739" y="2538240"/>
              <a:ext cx="5214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Cơ quan thần kinh gồm những bộ phận nào?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CE451B-4D92-4BEC-A322-FB20F283AFF5}"/>
              </a:ext>
            </a:extLst>
          </p:cNvPr>
          <p:cNvGrpSpPr/>
          <p:nvPr/>
        </p:nvGrpSpPr>
        <p:grpSpPr>
          <a:xfrm>
            <a:off x="6719591" y="4686900"/>
            <a:ext cx="5320690" cy="1345879"/>
            <a:chOff x="6719591" y="4686900"/>
            <a:chExt cx="5320690" cy="134587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F9BA7BB-702B-4268-B31B-4225D2D5AABB}"/>
                </a:ext>
              </a:extLst>
            </p:cNvPr>
            <p:cNvSpPr/>
            <p:nvPr/>
          </p:nvSpPr>
          <p:spPr>
            <a:xfrm>
              <a:off x="6719591" y="4686900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D731AD-7522-46B0-AA90-854CBE3C7523}"/>
                </a:ext>
              </a:extLst>
            </p:cNvPr>
            <p:cNvSpPr txBox="1"/>
            <p:nvPr/>
          </p:nvSpPr>
          <p:spPr>
            <a:xfrm>
              <a:off x="6860820" y="4686900"/>
              <a:ext cx="49818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Não và tủy sống nằm ở đâu trong cơ thể? 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48D5FF2-3893-4BC5-B748-5173564B1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" y="2085876"/>
            <a:ext cx="5594469" cy="4621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0A5A5E-D9BC-45AF-B6BF-250E3ED89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132" y="118770"/>
            <a:ext cx="567586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7104D-D89D-4B1C-B995-D520CBBDFD34}"/>
              </a:ext>
            </a:extLst>
          </p:cNvPr>
          <p:cNvGrpSpPr/>
          <p:nvPr/>
        </p:nvGrpSpPr>
        <p:grpSpPr>
          <a:xfrm>
            <a:off x="428625" y="0"/>
            <a:ext cx="11817063" cy="6385261"/>
            <a:chOff x="4989250" y="1315596"/>
            <a:chExt cx="6958321" cy="4879188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8139A87-BFAD-4A8E-BD9B-DAEB1065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E7D4A84-8F28-4451-97DE-B1D832226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26511" y="5359728"/>
              <a:ext cx="3021060" cy="835056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D9C6EAE-65FC-4792-95D9-60681993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3362325" y="694181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nằm trong hộp sọ, tủy sống nằm trong cột sống.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và tủy sống nối liền với nhau.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não và tủy sống có các dây thần kinh tỏa đi khắp cơ thể.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các cơ quan bên 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(tuần hoàn, hô hấp, bài tiết,..) và các cơ quan bên 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(mắt, mũi, tai, lưỡi, da,..) của cơ thể lại có các dây thần kinh đi về tủy sống và não.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1FD576C6-FD8A-4DE7-AB9E-7ECAE4610C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1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0D9EE7-3C72-4D34-BC57-832D2F5C8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322" y="850634"/>
            <a:ext cx="7541406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255</Words>
  <Application>Microsoft Office PowerPoint</Application>
  <PresentationFormat>Widescreen</PresentationFormat>
  <Paragraphs>31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LNTH-LuoLuoNotangYuanTi 1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Office</cp:lastModifiedBy>
  <cp:revision>21</cp:revision>
  <dcterms:created xsi:type="dcterms:W3CDTF">2022-11-24T10:39:20Z</dcterms:created>
  <dcterms:modified xsi:type="dcterms:W3CDTF">2025-05-12T06:27:55Z</dcterms:modified>
</cp:coreProperties>
</file>