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8" r:id="rId3"/>
  </p:sldMasterIdLst>
  <p:notesMasterIdLst>
    <p:notesMasterId r:id="rId11"/>
  </p:notesMasterIdLst>
  <p:sldIdLst>
    <p:sldId id="2007577143" r:id="rId4"/>
    <p:sldId id="265" r:id="rId5"/>
    <p:sldId id="2896" r:id="rId6"/>
    <p:sldId id="2886" r:id="rId7"/>
    <p:sldId id="2897" r:id="rId8"/>
    <p:sldId id="2890" r:id="rId9"/>
    <p:sldId id="28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F7F6A-E548-42DC-A795-2E81ED9DB71E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3C020-A630-4713-BC6C-B87CA11DB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24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29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20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45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68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125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598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87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234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541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93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23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812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570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743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001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638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624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2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4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56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3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22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25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09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32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41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19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88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83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gif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10.png"/><Relationship Id="rId4" Type="http://schemas.openxmlformats.org/officeDocument/2006/relationships/image" Target="../media/image4.png"/><Relationship Id="rId9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12CC1C2D-DCD7-467B-8D67-13B32B46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4577CC-D77F-4131-B05C-445C13F0AF05}"/>
              </a:ext>
            </a:extLst>
          </p:cNvPr>
          <p:cNvSpPr/>
          <p:nvPr/>
        </p:nvSpPr>
        <p:spPr>
          <a:xfrm>
            <a:off x="1641986" y="985287"/>
            <a:ext cx="1035208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5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21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4F8BE7-C270-4595-A4BF-1F354185BCED}"/>
              </a:ext>
            </a:extLst>
          </p:cNvPr>
          <p:cNvSpPr/>
          <p:nvPr/>
        </p:nvSpPr>
        <p:spPr>
          <a:xfrm>
            <a:off x="5035654" y="1655941"/>
            <a:ext cx="247785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u="sng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35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oán</a:t>
            </a:r>
            <a:endParaRPr kumimoji="0" lang="en-US" sz="35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212F24-8513-449D-869B-F07EE87E928E}"/>
              </a:ext>
            </a:extLst>
          </p:cNvPr>
          <p:cNvSpPr/>
          <p:nvPr/>
        </p:nvSpPr>
        <p:spPr>
          <a:xfrm>
            <a:off x="464434" y="2335529"/>
            <a:ext cx="10555215" cy="533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38: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Thừa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sz="35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35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4717C1-744A-4F19-ACE6-0B9833DA9385}"/>
              </a:ext>
            </a:extLst>
          </p:cNvPr>
          <p:cNvSpPr/>
          <p:nvPr/>
        </p:nvSpPr>
        <p:spPr>
          <a:xfrm>
            <a:off x="550733" y="3006183"/>
            <a:ext cx="11292400" cy="533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27FF87-446C-4C02-B651-7D6C1ABE4464}"/>
              </a:ext>
            </a:extLst>
          </p:cNvPr>
          <p:cNvSpPr/>
          <p:nvPr/>
        </p:nvSpPr>
        <p:spPr>
          <a:xfrm>
            <a:off x="360151" y="3676837"/>
            <a:ext cx="11292400" cy="533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2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A4AA5D67-68CC-4414-8BD0-7590BC756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CCD8C8-65D9-48B1-9C95-115EAE3FEA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387" y="1364648"/>
            <a:ext cx="5364885" cy="48001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04D2E2D-537B-450E-B37E-A01EDECD9D5D}"/>
              </a:ext>
            </a:extLst>
          </p:cNvPr>
          <p:cNvGrpSpPr/>
          <p:nvPr/>
        </p:nvGrpSpPr>
        <p:grpSpPr>
          <a:xfrm>
            <a:off x="6493567" y="529201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A71904-B70E-452D-BEBD-12DC2A2FF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F13FF9-F1D6-4110-B289-E8BBEA693B88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+mj-lt"/>
                </a:rPr>
                <a:t>Có tất cả </a:t>
              </a:r>
            </a:p>
            <a:p>
              <a:pPr algn="ctr"/>
              <a:r>
                <a:rPr lang="vi-VN" sz="2800" i="1" dirty="0">
                  <a:latin typeface="+mj-lt"/>
                </a:rPr>
                <a:t>bao nhiêu con cá?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EF91A6-CBCE-4DA6-AE8E-888C6F4D0358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BD84A5-444F-4841-B2C1-577AB54727D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579297-C0B4-4F51-AC23-920DB04FD5CA}"/>
              </a:ext>
            </a:extLst>
          </p:cNvPr>
          <p:cNvSpPr txBox="1"/>
          <p:nvPr/>
        </p:nvSpPr>
        <p:spPr>
          <a:xfrm>
            <a:off x="2182743" y="282271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B49E47-094A-4012-AA09-D3CFC0DBA76E}"/>
              </a:ext>
            </a:extLst>
          </p:cNvPr>
          <p:cNvSpPr txBox="1"/>
          <p:nvPr/>
        </p:nvSpPr>
        <p:spPr>
          <a:xfrm>
            <a:off x="4467556" y="282271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241983-B7BE-44CD-A885-09F430BFA387}"/>
              </a:ext>
            </a:extLst>
          </p:cNvPr>
          <p:cNvSpPr txBox="1"/>
          <p:nvPr/>
        </p:nvSpPr>
        <p:spPr>
          <a:xfrm>
            <a:off x="3189878" y="42009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8EA712-5A27-499F-8CDF-2FAC09B715B6}"/>
              </a:ext>
            </a:extLst>
          </p:cNvPr>
          <p:cNvSpPr txBox="1"/>
          <p:nvPr/>
        </p:nvSpPr>
        <p:spPr>
          <a:xfrm>
            <a:off x="2135625" y="572486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215C47-36BC-4B9D-8330-D1DD563B8020}"/>
              </a:ext>
            </a:extLst>
          </p:cNvPr>
          <p:cNvSpPr txBox="1"/>
          <p:nvPr/>
        </p:nvSpPr>
        <p:spPr>
          <a:xfrm>
            <a:off x="4467556" y="572486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D43922-9783-446D-8441-42526AD76321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4981A2-157F-4264-A34A-50639E2C3FED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4981A2-157F-4264-A34A-50639E2C3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7C831F40-63D1-4C23-82B4-9D342AA6CFA5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E91D4A-029A-417E-8552-F70F77F1C56E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EE0899-13C4-4268-BF95-9F56B1271F0D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15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820F80-B4EC-4443-AB63-9C66B4904D48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+mj-lt"/>
              </a:rPr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6C7560-B780-4C93-A5E2-3FCEF85DC991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  <a:latin typeface="+mj-lt"/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+mj-lt"/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6C7560-B780-4C93-A5E2-3FCEF85DC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F39C9A-C409-4A12-8CDD-6138BB25AD33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0DC134C-C61E-4A55-A0B7-05099E640342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7676FF-7728-40EA-A620-14738B07BEEB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DFC99CE-C335-4402-8BA1-EC8E9380F700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Thừa số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1B5052-1EE7-4E76-B4DE-3E97B44E9B8A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Thừa số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727A12-D2DA-4BCB-A8FA-060C3A477A3C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  <a:latin typeface="+mj-lt"/>
              </a:rPr>
              <a:t>Tích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8481985-9ECE-4BEA-B031-506231E33550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latin typeface="+mj-lt"/>
                  </a:rPr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latin typeface="+mj-lt"/>
                  </a:rPr>
                  <a:t> 5 cũng gọi là tích.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8481985-9ECE-4BEA-B031-506231E33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6" grpId="0" animBg="1"/>
      <p:bldP spid="27" grpId="0" animBg="1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7D65C22C-E372-4AF8-95F5-169B3B5F3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66421" y="681037"/>
            <a:ext cx="2721715" cy="105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97FC4F4-225B-414C-8097-AA49ED4A832B}"/>
              </a:ext>
            </a:extLst>
          </p:cNvPr>
          <p:cNvSpPr/>
          <p:nvPr/>
        </p:nvSpPr>
        <p:spPr>
          <a:xfrm>
            <a:off x="921541" y="2017187"/>
            <a:ext cx="446501" cy="4953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vi-VN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FCFCF4-D27F-4EC8-9BD1-A99A0FD5E972}"/>
              </a:ext>
            </a:extLst>
          </p:cNvPr>
          <p:cNvGrpSpPr/>
          <p:nvPr/>
        </p:nvGrpSpPr>
        <p:grpSpPr>
          <a:xfrm>
            <a:off x="1525838" y="2037151"/>
            <a:ext cx="1103735" cy="511441"/>
            <a:chOff x="1870518" y="1440653"/>
            <a:chExt cx="1081046" cy="45150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7D5FD10-D5DE-4F57-B67A-FBE995CC34F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51508"/>
              <a:chOff x="1870518" y="1440654"/>
              <a:chExt cx="758382" cy="451508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AD180F1-679C-458B-9716-FB881BDAB9C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943A9D-EB4B-4751-861D-FF078358FE7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492443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Số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133C0D-558C-4459-A531-E1420586A32C}"/>
                </a:ext>
              </a:extLst>
            </p:cNvPr>
            <p:cNvSpPr txBox="1"/>
            <p:nvPr/>
          </p:nvSpPr>
          <p:spPr>
            <a:xfrm>
              <a:off x="2630642" y="1440653"/>
              <a:ext cx="320922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6">
                <a:extLst>
                  <a:ext uri="{FF2B5EF4-FFF2-40B4-BE49-F238E27FC236}">
                    <a16:creationId xmlns:a16="http://schemas.microsoft.com/office/drawing/2014/main" id="{59CFC1E0-C8C8-4C71-8170-1C5E9C3688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3799615"/>
                  </p:ext>
                </p:extLst>
              </p:nvPr>
            </p:nvGraphicFramePr>
            <p:xfrm>
              <a:off x="1169583" y="2791271"/>
              <a:ext cx="9654375" cy="24505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30875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930875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930875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930875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930875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6126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6126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6126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6126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6">
                <a:extLst>
                  <a:ext uri="{FF2B5EF4-FFF2-40B4-BE49-F238E27FC236}">
                    <a16:creationId xmlns:a16="http://schemas.microsoft.com/office/drawing/2014/main" id="{59CFC1E0-C8C8-4C71-8170-1C5E9C3688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3799615"/>
                  </p:ext>
                </p:extLst>
              </p:nvPr>
            </p:nvGraphicFramePr>
            <p:xfrm>
              <a:off x="1169583" y="2791271"/>
              <a:ext cx="9654375" cy="24505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30875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930875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930875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930875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930875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6126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631" t="-1980" r="-301577" b="-3188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631" t="-1980" r="-201577" b="-3188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631" t="-1980" r="-101577" b="-3188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631" t="-1980" r="-1577" b="-3188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6126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6126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6126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F8450F6-D774-4C1D-B431-32F4937580E1}"/>
              </a:ext>
            </a:extLst>
          </p:cNvPr>
          <p:cNvSpPr txBox="1"/>
          <p:nvPr/>
        </p:nvSpPr>
        <p:spPr>
          <a:xfrm>
            <a:off x="5781147" y="3429000"/>
            <a:ext cx="4180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B19B27-4CE6-48AF-B987-5723E4833511}"/>
              </a:ext>
            </a:extLst>
          </p:cNvPr>
          <p:cNvSpPr txBox="1"/>
          <p:nvPr/>
        </p:nvSpPr>
        <p:spPr>
          <a:xfrm>
            <a:off x="5787723" y="3982515"/>
            <a:ext cx="4180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D2EC64-A9E4-4696-AFF2-5E9B112D894D}"/>
              </a:ext>
            </a:extLst>
          </p:cNvPr>
          <p:cNvSpPr txBox="1"/>
          <p:nvPr/>
        </p:nvSpPr>
        <p:spPr>
          <a:xfrm>
            <a:off x="5750224" y="4588257"/>
            <a:ext cx="92836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CFFC3F-E234-43CB-A289-B750FAE358DF}"/>
              </a:ext>
            </a:extLst>
          </p:cNvPr>
          <p:cNvSpPr txBox="1"/>
          <p:nvPr/>
        </p:nvSpPr>
        <p:spPr>
          <a:xfrm>
            <a:off x="7742700" y="3401119"/>
            <a:ext cx="4180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2A3108-47C2-4B52-8044-746BF9FFAB04}"/>
              </a:ext>
            </a:extLst>
          </p:cNvPr>
          <p:cNvSpPr txBox="1"/>
          <p:nvPr/>
        </p:nvSpPr>
        <p:spPr>
          <a:xfrm>
            <a:off x="7742700" y="4047626"/>
            <a:ext cx="4180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C4DF82-B131-4F2D-B76F-E4B251B2B842}"/>
              </a:ext>
            </a:extLst>
          </p:cNvPr>
          <p:cNvSpPr txBox="1"/>
          <p:nvPr/>
        </p:nvSpPr>
        <p:spPr>
          <a:xfrm>
            <a:off x="7639965" y="4595344"/>
            <a:ext cx="126343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C2A546-2297-4EBF-9D43-DC71A20BB58F}"/>
              </a:ext>
            </a:extLst>
          </p:cNvPr>
          <p:cNvSpPr txBox="1"/>
          <p:nvPr/>
        </p:nvSpPr>
        <p:spPr>
          <a:xfrm>
            <a:off x="9654633" y="3431786"/>
            <a:ext cx="4180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39E903-1361-4AA7-8C94-42718DEC2D22}"/>
              </a:ext>
            </a:extLst>
          </p:cNvPr>
          <p:cNvSpPr txBox="1"/>
          <p:nvPr/>
        </p:nvSpPr>
        <p:spPr>
          <a:xfrm>
            <a:off x="9654634" y="4047626"/>
            <a:ext cx="4180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B443B1-839C-4C57-A89F-815665E4A7CC}"/>
              </a:ext>
            </a:extLst>
          </p:cNvPr>
          <p:cNvSpPr txBox="1"/>
          <p:nvPr/>
        </p:nvSpPr>
        <p:spPr>
          <a:xfrm>
            <a:off x="9654634" y="4602162"/>
            <a:ext cx="4180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pic>
        <p:nvPicPr>
          <p:cNvPr id="17" name="Picture 4" descr="Không có mô tả.">
            <a:extLst>
              <a:ext uri="{FF2B5EF4-FFF2-40B4-BE49-F238E27FC236}">
                <a16:creationId xmlns:a16="http://schemas.microsoft.com/office/drawing/2014/main" id="{5D8D7B4D-7791-4816-8EC1-EFA3B07D8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2CC9057-295C-454C-9293-DAF16F4ACDB9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27BC32-70A4-4FEE-8764-1ED21981DDA3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A59B1F6-4E0E-46B2-B37C-2ED11780D08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8D9B7893-0F56-4A5B-91EA-C37A86EE1A6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FA2976-D9B3-43BE-9D34-30CD2DCE62F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F67585-C9E3-43DB-8715-3116C0FFFE23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5645EDD-4FCC-4976-88B9-426765B54F7D}"/>
              </a:ext>
            </a:extLst>
          </p:cNvPr>
          <p:cNvSpPr txBox="1"/>
          <p:nvPr/>
        </p:nvSpPr>
        <p:spPr>
          <a:xfrm>
            <a:off x="1007898" y="1386585"/>
            <a:ext cx="7273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 Trong mỗi nhóm hình có tất cả bao nhiêu chấm tròn?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4810684-C9F3-420D-A2A6-6285BE5A9D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B10637-2361-445E-BC93-E9105CE89C50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B10637-2361-445E-BC93-E9105CE89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8"/>
                <a:stretch>
                  <a:fillRect l="-4638" t="-10667" r="-956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1AB28AFD-F4F4-4CFF-8854-E8209C0511B1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6BDD741-D64B-4DC4-89C1-BC64A00E0AA1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FAB489E-2C82-4288-B815-12465CBDCE87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9F5D668-B694-439C-A455-55C8B1722438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B2B242A-35F4-4D2B-8882-A82D6E70E3A2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5A6F4C8-D836-4BBE-9158-3D35C200AF54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76EE886-7201-49BC-8A3D-6FA088597521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C00DEA7-F50F-4833-A32C-3CF1443A702E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00549392-0B1F-4F40-9491-9F8960C7C3F0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36D718D-7520-4343-BA07-F30626D69AA6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FD0F2F8-A1F4-450B-8125-9FFE60C1FAED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66501C2-7021-41B9-8BB7-779A0EA4635E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2707F77-360C-4AAB-9638-DB5A6C48B2E7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5E4535C-3CAA-4427-A6D9-BAB2547F4C36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A5F9033-C49E-49F9-8C0B-11D17043639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DAA5C56-CB37-47CA-B55B-CD1D10B67C31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CB42B7-1373-4417-961C-956DB5B1BE9E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44" name="Table 6">
            <a:extLst>
              <a:ext uri="{FF2B5EF4-FFF2-40B4-BE49-F238E27FC236}">
                <a16:creationId xmlns:a16="http://schemas.microsoft.com/office/drawing/2014/main" id="{4B07C903-BD2A-4C1C-B78A-C58C1A18F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48946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1655F6A1-43D1-4C88-9B51-25619D437292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4C996B-49A6-41BB-B1F4-95AE7DA476A9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9492965-93DF-4ED7-9165-FA90036FEBBD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E5E4246-9B09-4098-971C-A2839DB62A11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6662CC-3C21-4D37-9409-21ADB1C14097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925E4DD-756A-496A-9EB1-5F7A9C58277E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206</Words>
  <Application>Microsoft Office PowerPoint</Application>
  <PresentationFormat>Widescreen</PresentationFormat>
  <Paragraphs>101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微软雅黑</vt:lpstr>
      <vt:lpstr>Arial</vt:lpstr>
      <vt:lpstr>Arial-Rounded</vt:lpstr>
      <vt:lpstr>Calibri</vt:lpstr>
      <vt:lpstr>Cambria Math</vt:lpstr>
      <vt:lpstr>HP001 4 hàng</vt:lpstr>
      <vt:lpstr>自定义设计方案</vt:lpstr>
      <vt:lpstr>第一PPT，www.1ppt.com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10</cp:revision>
  <dcterms:created xsi:type="dcterms:W3CDTF">2021-07-09T06:05:30Z</dcterms:created>
  <dcterms:modified xsi:type="dcterms:W3CDTF">2025-05-12T03:18:21Z</dcterms:modified>
</cp:coreProperties>
</file>