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48" r:id="rId2"/>
    <p:sldMasterId id="2147483864" r:id="rId3"/>
    <p:sldMasterId id="2147483876" r:id="rId4"/>
  </p:sldMasterIdLst>
  <p:notesMasterIdLst>
    <p:notesMasterId r:id="rId14"/>
  </p:notesMasterIdLst>
  <p:sldIdLst>
    <p:sldId id="313" r:id="rId5"/>
    <p:sldId id="395" r:id="rId6"/>
    <p:sldId id="391" r:id="rId7"/>
    <p:sldId id="392" r:id="rId8"/>
    <p:sldId id="393" r:id="rId9"/>
    <p:sldId id="280" r:id="rId10"/>
    <p:sldId id="394" r:id="rId11"/>
    <p:sldId id="396" r:id="rId12"/>
    <p:sldId id="31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 autoAdjust="0"/>
  </p:normalViewPr>
  <p:slideViewPr>
    <p:cSldViewPr snapToGrid="0" showGuides="1">
      <p:cViewPr varScale="1">
        <p:scale>
          <a:sx n="97" d="100"/>
          <a:sy n="97" d="100"/>
        </p:scale>
        <p:origin x="101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2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2025/5/9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5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5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2025/5/9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51" y="1122363"/>
            <a:ext cx="9144001" cy="2387600"/>
          </a:xfrm>
          <a:prstGeom prst="rect">
            <a:avLst/>
          </a:prstGeom>
        </p:spPr>
        <p:txBody>
          <a:bodyPr lIns="91300" tIns="45702" rIns="91300" bIns="45702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51" y="3602081"/>
            <a:ext cx="9144001" cy="1655763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 algn="ctr">
              <a:buNone/>
              <a:defRPr sz="2400"/>
            </a:lvl1pPr>
            <a:lvl2pPr marL="456403" indent="0" algn="ctr">
              <a:buNone/>
              <a:defRPr sz="2000"/>
            </a:lvl2pPr>
            <a:lvl3pPr marL="912877" indent="0" algn="ctr">
              <a:buNone/>
              <a:defRPr sz="1900"/>
            </a:lvl3pPr>
            <a:lvl4pPr marL="1369314" indent="0" algn="ctr">
              <a:buNone/>
              <a:defRPr sz="1600"/>
            </a:lvl4pPr>
            <a:lvl5pPr marL="1825756" indent="0" algn="ctr">
              <a:buNone/>
              <a:defRPr sz="1600"/>
            </a:lvl5pPr>
            <a:lvl6pPr marL="2282226" indent="0" algn="ctr">
              <a:buNone/>
              <a:defRPr sz="1600"/>
            </a:lvl6pPr>
            <a:lvl7pPr marL="2738630" indent="0" algn="ctr">
              <a:buNone/>
              <a:defRPr sz="1600"/>
            </a:lvl7pPr>
            <a:lvl8pPr marL="3195036" indent="0" algn="ctr">
              <a:buNone/>
              <a:defRPr sz="1600"/>
            </a:lvl8pPr>
            <a:lvl9pPr marL="365143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2025/5/9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2" y="2130570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51" y="3886204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6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38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7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2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6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2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13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16" y="4406923"/>
            <a:ext cx="10363199" cy="1362076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16" y="2906722"/>
            <a:ext cx="10363199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603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9206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8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4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01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76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21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681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15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80" y="1600206"/>
            <a:ext cx="5384799" cy="452596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19" y="1600206"/>
            <a:ext cx="5384799" cy="452596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19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2" y="1535117"/>
            <a:ext cx="5386919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46031" indent="0">
              <a:buNone/>
              <a:defRPr sz="2800" b="1"/>
            </a:lvl2pPr>
            <a:lvl3pPr marL="1292061" indent="0">
              <a:buNone/>
              <a:defRPr sz="2500" b="1"/>
            </a:lvl3pPr>
            <a:lvl4pPr marL="1938086" indent="0">
              <a:buNone/>
              <a:defRPr sz="2300" b="1"/>
            </a:lvl4pPr>
            <a:lvl5pPr marL="2584118" indent="0">
              <a:buNone/>
              <a:defRPr sz="2300" b="1"/>
            </a:lvl5pPr>
            <a:lvl6pPr marL="3230150" indent="0">
              <a:buNone/>
              <a:defRPr sz="2300" b="1"/>
            </a:lvl6pPr>
            <a:lvl7pPr marL="3876174" indent="0">
              <a:buNone/>
              <a:defRPr sz="2300" b="1"/>
            </a:lvl7pPr>
            <a:lvl8pPr marL="4522186" indent="0">
              <a:buNone/>
              <a:defRPr sz="2300" b="1"/>
            </a:lvl8pPr>
            <a:lvl9pPr marL="516816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2" y="2174875"/>
            <a:ext cx="5386919" cy="39512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4" y="1535117"/>
            <a:ext cx="5389033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46031" indent="0">
              <a:buNone/>
              <a:defRPr sz="2800" b="1"/>
            </a:lvl2pPr>
            <a:lvl3pPr marL="1292061" indent="0">
              <a:buNone/>
              <a:defRPr sz="2500" b="1"/>
            </a:lvl3pPr>
            <a:lvl4pPr marL="1938086" indent="0">
              <a:buNone/>
              <a:defRPr sz="2300" b="1"/>
            </a:lvl4pPr>
            <a:lvl5pPr marL="2584118" indent="0">
              <a:buNone/>
              <a:defRPr sz="2300" b="1"/>
            </a:lvl5pPr>
            <a:lvl6pPr marL="3230150" indent="0">
              <a:buNone/>
              <a:defRPr sz="2300" b="1"/>
            </a:lvl6pPr>
            <a:lvl7pPr marL="3876174" indent="0">
              <a:buNone/>
              <a:defRPr sz="2300" b="1"/>
            </a:lvl7pPr>
            <a:lvl8pPr marL="4522186" indent="0">
              <a:buNone/>
              <a:defRPr sz="2300" b="1"/>
            </a:lvl8pPr>
            <a:lvl9pPr marL="516816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4" y="2174875"/>
            <a:ext cx="5389033" cy="39512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4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43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0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181"/>
            <a:ext cx="4011084" cy="116204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85"/>
            <a:ext cx="6815667" cy="585311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24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46031" indent="0">
              <a:buNone/>
              <a:defRPr sz="1700"/>
            </a:lvl2pPr>
            <a:lvl3pPr marL="1292061" indent="0">
              <a:buNone/>
              <a:defRPr sz="1300"/>
            </a:lvl3pPr>
            <a:lvl4pPr marL="1938086" indent="0">
              <a:buNone/>
              <a:defRPr sz="1200"/>
            </a:lvl4pPr>
            <a:lvl5pPr marL="2584118" indent="0">
              <a:buNone/>
              <a:defRPr sz="1200"/>
            </a:lvl5pPr>
            <a:lvl6pPr marL="3230150" indent="0">
              <a:buNone/>
              <a:defRPr sz="1200"/>
            </a:lvl6pPr>
            <a:lvl7pPr marL="3876174" indent="0">
              <a:buNone/>
              <a:defRPr sz="1200"/>
            </a:lvl7pPr>
            <a:lvl8pPr marL="4522186" indent="0">
              <a:buNone/>
              <a:defRPr sz="1200"/>
            </a:lvl8pPr>
            <a:lvl9pPr marL="516816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84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745"/>
            <a:ext cx="7315200" cy="56673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sz="4500"/>
            </a:lvl1pPr>
            <a:lvl2pPr marL="646031" indent="0">
              <a:buNone/>
              <a:defRPr sz="3900"/>
            </a:lvl2pPr>
            <a:lvl3pPr marL="1292061" indent="0">
              <a:buNone/>
              <a:defRPr sz="3300"/>
            </a:lvl3pPr>
            <a:lvl4pPr marL="1938086" indent="0">
              <a:buNone/>
              <a:defRPr sz="2800"/>
            </a:lvl4pPr>
            <a:lvl5pPr marL="2584118" indent="0">
              <a:buNone/>
              <a:defRPr sz="2800"/>
            </a:lvl5pPr>
            <a:lvl6pPr marL="3230150" indent="0">
              <a:buNone/>
              <a:defRPr sz="2800"/>
            </a:lvl6pPr>
            <a:lvl7pPr marL="3876174" indent="0">
              <a:buNone/>
              <a:defRPr sz="2800"/>
            </a:lvl7pPr>
            <a:lvl8pPr marL="4522186" indent="0">
              <a:buNone/>
              <a:defRPr sz="2800"/>
            </a:lvl8pPr>
            <a:lvl9pPr marL="516816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76"/>
            <a:ext cx="7315200" cy="804861"/>
          </a:xfrm>
        </p:spPr>
        <p:txBody>
          <a:bodyPr/>
          <a:lstStyle>
            <a:lvl1pPr marL="0" indent="0">
              <a:buNone/>
              <a:defRPr sz="2000"/>
            </a:lvl1pPr>
            <a:lvl2pPr marL="646031" indent="0">
              <a:buNone/>
              <a:defRPr sz="1700"/>
            </a:lvl2pPr>
            <a:lvl3pPr marL="1292061" indent="0">
              <a:buNone/>
              <a:defRPr sz="1300"/>
            </a:lvl3pPr>
            <a:lvl4pPr marL="1938086" indent="0">
              <a:buNone/>
              <a:defRPr sz="1200"/>
            </a:lvl4pPr>
            <a:lvl5pPr marL="2584118" indent="0">
              <a:buNone/>
              <a:defRPr sz="1200"/>
            </a:lvl5pPr>
            <a:lvl6pPr marL="3230150" indent="0">
              <a:buNone/>
              <a:defRPr sz="1200"/>
            </a:lvl6pPr>
            <a:lvl7pPr marL="3876174" indent="0">
              <a:buNone/>
              <a:defRPr sz="1200"/>
            </a:lvl7pPr>
            <a:lvl8pPr marL="4522186" indent="0">
              <a:buNone/>
              <a:defRPr sz="1200"/>
            </a:lvl8pPr>
            <a:lvl9pPr marL="516816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68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34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345" y="274680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8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5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70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6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90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42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08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27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99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7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2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1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66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63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2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33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57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4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2025/5/9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76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46" y="1031258"/>
            <a:ext cx="9912735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70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4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68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635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7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7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1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9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28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40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6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6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61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2025/5/9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2025/5/9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2025/5/9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6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2025/5/9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6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403" indent="0">
              <a:buNone/>
              <a:defRPr sz="2800"/>
            </a:lvl2pPr>
            <a:lvl3pPr marL="912877" indent="0">
              <a:buNone/>
              <a:defRPr sz="2400"/>
            </a:lvl3pPr>
            <a:lvl4pPr marL="1369314" indent="0">
              <a:buNone/>
              <a:defRPr sz="2000"/>
            </a:lvl4pPr>
            <a:lvl5pPr marL="1825756" indent="0">
              <a:buNone/>
              <a:defRPr sz="2000"/>
            </a:lvl5pPr>
            <a:lvl6pPr marL="2282226" indent="0">
              <a:buNone/>
              <a:defRPr sz="2000"/>
            </a:lvl6pPr>
            <a:lvl7pPr marL="2738630" indent="0">
              <a:buNone/>
              <a:defRPr sz="2000"/>
            </a:lvl7pPr>
            <a:lvl8pPr marL="3195036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2025/5/9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9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58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28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7" indent="-228237" algn="l" defTabSz="9128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10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7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23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5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3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7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46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7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4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3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51" y="274641"/>
            <a:ext cx="10972801" cy="1143000"/>
          </a:xfrm>
          <a:prstGeom prst="rect">
            <a:avLst/>
          </a:prstGeom>
        </p:spPr>
        <p:txBody>
          <a:bodyPr vert="horz" lIns="96668" tIns="48313" rIns="96668" bIns="483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1" y="1600206"/>
            <a:ext cx="10972801" cy="4525963"/>
          </a:xfrm>
          <a:prstGeom prst="rect">
            <a:avLst/>
          </a:prstGeom>
        </p:spPr>
        <p:txBody>
          <a:bodyPr vert="horz" lIns="96668" tIns="48313" rIns="96668" bIns="483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39" y="6356392"/>
            <a:ext cx="2844801" cy="365125"/>
          </a:xfrm>
          <a:prstGeom prst="rect">
            <a:avLst/>
          </a:prstGeom>
        </p:spPr>
        <p:txBody>
          <a:bodyPr vert="horz" lIns="96668" tIns="48313" rIns="96668" bIns="4831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456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6456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51" y="6356392"/>
            <a:ext cx="3860801" cy="365125"/>
          </a:xfrm>
          <a:prstGeom prst="rect">
            <a:avLst/>
          </a:prstGeom>
        </p:spPr>
        <p:txBody>
          <a:bodyPr vert="horz" lIns="96668" tIns="48313" rIns="96668" bIns="4831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4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738" y="6356392"/>
            <a:ext cx="2844801" cy="365125"/>
          </a:xfrm>
          <a:prstGeom prst="rect">
            <a:avLst/>
          </a:prstGeom>
        </p:spPr>
        <p:txBody>
          <a:bodyPr vert="horz" lIns="96668" tIns="48313" rIns="96668" bIns="4831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456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64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1292061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4520" indent="-484520" algn="l" defTabSz="129206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9796" indent="-403765" algn="l" defTabSz="1292061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15074" indent="-323016" algn="l" defTabSz="129206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61102" indent="-323016" algn="l" defTabSz="12920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07134" indent="-323016" algn="l" defTabSz="129206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3162" indent="-323016" algn="l" defTabSz="129206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99182" indent="-323016" algn="l" defTabSz="129206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45162" indent="-323016" algn="l" defTabSz="129206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91179" indent="-323016" algn="l" defTabSz="129206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20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6031" algn="l" defTabSz="12920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061" algn="l" defTabSz="12920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38086" algn="l" defTabSz="12920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4118" algn="l" defTabSz="12920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30150" algn="l" defTabSz="12920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76174" algn="l" defTabSz="12920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22186" algn="l" defTabSz="12920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68163" algn="l" defTabSz="129206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7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5/9/2025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7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41847"/>
            <a:ext cx="12192000" cy="68555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44"/>
            <a:ext cx="3189872" cy="26711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1240"/>
            <a:ext cx="3174265" cy="342696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353"/>
            <a:ext cx="3599219" cy="279991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36"/>
            <a:ext cx="1695309" cy="2161905"/>
          </a:xfrm>
          <a:prstGeom prst="rect">
            <a:avLst/>
          </a:prstGeom>
        </p:spPr>
      </p:pic>
      <p:sp>
        <p:nvSpPr>
          <p:cNvPr id="9" name="文本框 4"/>
          <p:cNvSpPr txBox="1"/>
          <p:nvPr/>
        </p:nvSpPr>
        <p:spPr>
          <a:xfrm>
            <a:off x="1390289" y="1646600"/>
            <a:ext cx="9411427" cy="1938988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 defTabSz="914060"/>
            <a:r>
              <a:rPr lang="en-US" altLang="zh-CN" sz="60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Chµo</a:t>
            </a:r>
            <a:r>
              <a:rPr lang="en-US" altLang="zh-CN" sz="6000" b="1" dirty="0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mõng</a:t>
            </a:r>
            <a:r>
              <a:rPr lang="en-US" altLang="zh-CN" sz="6000" b="1" dirty="0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c¸c</a:t>
            </a:r>
            <a:r>
              <a:rPr lang="en-US" altLang="zh-CN" sz="6000" b="1" dirty="0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 con ®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Õn</a:t>
            </a:r>
            <a:r>
              <a:rPr lang="en-US" altLang="zh-CN" sz="6000" b="1" dirty="0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víi</a:t>
            </a:r>
            <a:r>
              <a:rPr lang="en-US" altLang="zh-CN" sz="6000" b="1" dirty="0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tiÕt</a:t>
            </a:r>
            <a:r>
              <a:rPr lang="en-US" altLang="zh-CN" sz="6000" b="1" dirty="0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häc</a:t>
            </a:r>
            <a:r>
              <a:rPr lang="en-US" altLang="zh-CN" sz="6000" b="1" dirty="0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to¸n</a:t>
            </a:r>
            <a:r>
              <a:rPr lang="en-US" altLang="zh-CN" sz="6000" b="1" dirty="0" smtClean="0">
                <a:solidFill>
                  <a:srgbClr val="FF0000"/>
                </a:solidFill>
                <a:latin typeface=".VnAvant" panose="020B7200000000000000" pitchFamily="34" charset="0"/>
                <a:ea typeface="方正胖娃简体" panose="03000509000000000000" pitchFamily="65" charset="-122"/>
              </a:rPr>
              <a:t>.</a:t>
            </a:r>
            <a:endParaRPr lang="zh-CN" altLang="en-US" sz="2400" b="1" spc="180" dirty="0">
              <a:solidFill>
                <a:srgbClr val="FF0000"/>
              </a:solidFill>
              <a:latin typeface=".VnAvant" panose="020B7200000000000000" pitchFamily="34" charset="0"/>
              <a:ea typeface="方正胖娃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55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5178142" y="3334397"/>
            <a:ext cx="2635827" cy="1307829"/>
            <a:chOff x="3764973" y="5193672"/>
            <a:chExt cx="2978727" cy="3277030"/>
          </a:xfrm>
        </p:grpSpPr>
        <p:sp>
          <p:nvSpPr>
            <p:cNvPr id="3" name="椭圆 6"/>
            <p:cNvSpPr/>
            <p:nvPr/>
          </p:nvSpPr>
          <p:spPr>
            <a:xfrm>
              <a:off x="3764973" y="519367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7"/>
            <p:cNvSpPr txBox="1"/>
            <p:nvPr/>
          </p:nvSpPr>
          <p:spPr>
            <a:xfrm>
              <a:off x="3768881" y="5449437"/>
              <a:ext cx="288863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2891153" y="1813664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37: </a:t>
            </a:r>
          </a:p>
          <a:p>
            <a:pPr algn="ctr"/>
            <a:r>
              <a:rPr lang="en-GB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2330379" y="817906"/>
            <a:ext cx="8065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 Sáu, ngày 9 tháng 5 năm 2025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1109" y="-15767"/>
            <a:ext cx="9356836" cy="11312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4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 </a:t>
            </a:r>
            <a:r>
              <a:rPr lang="vi-VN" sz="4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 sau rồi cho biết</a:t>
            </a:r>
            <a:r>
              <a:rPr lang="en-US" sz="4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3086851-B121-4747-BAB9-231323E745BD}"/>
              </a:ext>
            </a:extLst>
          </p:cNvPr>
          <p:cNvSpPr/>
          <p:nvPr/>
        </p:nvSpPr>
        <p:spPr>
          <a:xfrm>
            <a:off x="268582" y="116935"/>
            <a:ext cx="847023" cy="837399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20" tIns="45718" rIns="91420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kern="0" noProof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173F8-1224-4F9E-99BA-C6E0FE2E3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" r="12952"/>
          <a:stretch/>
        </p:blipFill>
        <p:spPr>
          <a:xfrm>
            <a:off x="283779" y="954334"/>
            <a:ext cx="11548242" cy="57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BBB3B794-6263-4A2F-A380-9897C52CE92A}"/>
              </a:ext>
            </a:extLst>
          </p:cNvPr>
          <p:cNvSpPr/>
          <p:nvPr/>
        </p:nvSpPr>
        <p:spPr>
          <a:xfrm>
            <a:off x="228601" y="23998"/>
            <a:ext cx="11382702" cy="102395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6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Vào các ngày nào đàn thỏ ăn số củ cà rốt bằng nhau?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173F8-1224-4F9E-99BA-C6E0FE2E3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" r="12952"/>
          <a:stretch/>
        </p:blipFill>
        <p:spPr>
          <a:xfrm>
            <a:off x="283779" y="906517"/>
            <a:ext cx="11548242" cy="593691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31AA8D-3C8E-4C41-A689-8F6B37DF3838}"/>
              </a:ext>
            </a:extLst>
          </p:cNvPr>
          <p:cNvSpPr/>
          <p:nvPr/>
        </p:nvSpPr>
        <p:spPr>
          <a:xfrm>
            <a:off x="673134" y="2531680"/>
            <a:ext cx="6166138" cy="647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5">
            <a:extLst>
              <a:ext uri="{FF2B5EF4-FFF2-40B4-BE49-F238E27FC236}">
                <a16:creationId xmlns:a16="http://schemas.microsoft.com/office/drawing/2014/main" id="{232BD87C-019B-494B-9394-79EC9EBD0EDC}"/>
              </a:ext>
            </a:extLst>
          </p:cNvPr>
          <p:cNvSpPr/>
          <p:nvPr/>
        </p:nvSpPr>
        <p:spPr>
          <a:xfrm>
            <a:off x="673133" y="5267777"/>
            <a:ext cx="6166138" cy="647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BBB3B794-6263-4A2F-A380-9897C52CE92A}"/>
              </a:ext>
            </a:extLst>
          </p:cNvPr>
          <p:cNvSpPr/>
          <p:nvPr/>
        </p:nvSpPr>
        <p:spPr>
          <a:xfrm>
            <a:off x="283779" y="150125"/>
            <a:ext cx="11683954" cy="102395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6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Vào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ngày nào đàn thỏ ăn nhiều hơn 27 củ cà rốt?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173F8-1224-4F9E-99BA-C6E0FE2E3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" r="12952"/>
          <a:stretch/>
        </p:blipFill>
        <p:spPr>
          <a:xfrm>
            <a:off x="283779" y="954334"/>
            <a:ext cx="11683954" cy="571567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A654626-E566-4DD3-9756-2A12A165D4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84" y="3817905"/>
            <a:ext cx="713132" cy="70484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A654626-E566-4DD3-9756-2A12A165D4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84" y="4455225"/>
            <a:ext cx="713132" cy="70484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654626-E566-4DD3-9756-2A12A165D4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35" y="5799111"/>
            <a:ext cx="713132" cy="7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36" y="321343"/>
            <a:ext cx="6593985" cy="5283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 rồi trả lời.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A9D37-F009-4B6F-BC11-4A8BB03A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82" y="1160462"/>
            <a:ext cx="9892294" cy="40409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AD53BB-8247-4BB5-9DBC-8189D116EF0D}"/>
              </a:ext>
            </a:extLst>
          </p:cNvPr>
          <p:cNvSpPr/>
          <p:nvPr/>
        </p:nvSpPr>
        <p:spPr>
          <a:xfrm>
            <a:off x="2614719" y="5433378"/>
            <a:ext cx="6729306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mai” là 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B6AAB160-688A-41E3-9927-6669212ACE72}"/>
              </a:ext>
            </a:extLst>
          </p:cNvPr>
          <p:cNvSpPr/>
          <p:nvPr/>
        </p:nvSpPr>
        <p:spPr>
          <a:xfrm>
            <a:off x="9711558" y="2438400"/>
            <a:ext cx="2480441" cy="2238375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smtClean="0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4AD53BB-8247-4BB5-9DBC-8189D116EF0D}"/>
              </a:ext>
            </a:extLst>
          </p:cNvPr>
          <p:cNvSpPr/>
          <p:nvPr/>
        </p:nvSpPr>
        <p:spPr>
          <a:xfrm>
            <a:off x="2617345" y="5428119"/>
            <a:ext cx="6729306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mai” là </a:t>
            </a:r>
            <a:r>
              <a:rPr lang="fr-FR" sz="320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fr-FR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Sáu.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3086851-B121-4747-BAB9-231323E745BD}"/>
              </a:ext>
            </a:extLst>
          </p:cNvPr>
          <p:cNvSpPr/>
          <p:nvPr/>
        </p:nvSpPr>
        <p:spPr>
          <a:xfrm>
            <a:off x="268582" y="116935"/>
            <a:ext cx="847023" cy="837399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20" tIns="45718" rIns="91420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kern="0" noProof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5501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512C43-B60B-4387-9452-DA007711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942" r="3396" b="7832"/>
          <a:stretch>
            <a:fillRect/>
          </a:stretch>
        </p:blipFill>
        <p:spPr bwMode="auto">
          <a:xfrm>
            <a:off x="236483" y="94593"/>
            <a:ext cx="2624986" cy="126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E207797-D90C-4A21-883B-1F9B7867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2269" y="7088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FE7160B-FD9D-4B2D-860C-03C6B7A0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614" y="2412124"/>
            <a:ext cx="11059510" cy="41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55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D1EA29-BFE6-4D3E-B99A-D1E69999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248" y="859220"/>
            <a:ext cx="11548242" cy="582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27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985" y="1997215"/>
            <a:ext cx="5203619" cy="178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78">
              <a:spcBef>
                <a:spcPct val="0"/>
              </a:spcBef>
              <a:buClr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Chµo</a:t>
            </a:r>
            <a:r>
              <a:rPr lang="en-US" alt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t¹m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biÖt</a:t>
            </a:r>
            <a:r>
              <a:rPr lang="en-US" alt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alt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con.</a:t>
            </a:r>
            <a:endParaRPr lang="en-US" altLang="en-US" sz="5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106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微软雅黑</vt:lpstr>
      <vt:lpstr>宋体</vt:lpstr>
      <vt:lpstr>.VnAvant</vt:lpstr>
      <vt:lpstr>Arial</vt:lpstr>
      <vt:lpstr>Arial Unicode MS</vt:lpstr>
      <vt:lpstr>Arial-SGK-TV</vt:lpstr>
      <vt:lpstr>Calibri</vt:lpstr>
      <vt:lpstr>Calibri Light</vt:lpstr>
      <vt:lpstr>ITC Avant Garde Std Bk</vt:lpstr>
      <vt:lpstr>黑体</vt:lpstr>
      <vt:lpstr>Times New Roman</vt:lpstr>
      <vt:lpstr>Wingdings</vt:lpstr>
      <vt:lpstr>方正胖娃简体</vt:lpstr>
      <vt:lpstr>1_Office 主题</vt:lpstr>
      <vt:lpstr>3_Office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STAR</cp:lastModifiedBy>
  <cp:revision>97</cp:revision>
  <dcterms:created xsi:type="dcterms:W3CDTF">2021-01-08T03:00:40Z</dcterms:created>
  <dcterms:modified xsi:type="dcterms:W3CDTF">2025-05-09T01:20:57Z</dcterms:modified>
</cp:coreProperties>
</file>