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6"/>
  </p:notesMasterIdLst>
  <p:sldIdLst>
    <p:sldId id="329" r:id="rId5"/>
    <p:sldId id="258" r:id="rId6"/>
    <p:sldId id="326" r:id="rId7"/>
    <p:sldId id="266" r:id="rId8"/>
    <p:sldId id="313" r:id="rId9"/>
    <p:sldId id="316" r:id="rId10"/>
    <p:sldId id="315" r:id="rId11"/>
    <p:sldId id="277" r:id="rId12"/>
    <p:sldId id="318" r:id="rId13"/>
    <p:sldId id="320" r:id="rId14"/>
    <p:sldId id="328" r:id="rId15"/>
  </p:sldIdLst>
  <p:sldSz cx="9144000" cy="5143500" type="screen16x9"/>
  <p:notesSz cx="6858000" cy="9144000"/>
  <p:embeddedFontLst>
    <p:embeddedFont>
      <p:font typeface="宋体" panose="02010600030101010101" pitchFamily="2" charset="-122"/>
      <p:regular r:id="rId17"/>
    </p:embeddedFont>
    <p:embeddedFont>
      <p:font typeface="Arial-SGK-TV" panose="020B0604020202020204" charset="0"/>
      <p:regular r:id="rId18"/>
      <p:bold r:id="rId19"/>
      <p:italic r:id="rId20"/>
    </p:embeddedFont>
    <p:embeddedFont>
      <p:font typeface="Arial-Rounded" panose="020B0500000000000000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DFPOP1-W9" panose="020B0604020202020204" charset="-128"/>
      <p:regular r:id="rId26"/>
    </p:embeddedFont>
  </p:embeddedFontLst>
  <p:custDataLst>
    <p:tags r:id="rId27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329"/>
          </p14:sldIdLst>
        </p14:section>
        <p14:section name="Tiết 1" id="{694160BE-F2C5-4F1F-9227-A8A060926D5B}">
          <p14:sldIdLst>
            <p14:sldId id="258"/>
            <p14:sldId id="326"/>
            <p14:sldId id="266"/>
            <p14:sldId id="313"/>
            <p14:sldId id="316"/>
            <p14:sldId id="315"/>
            <p14:sldId id="277"/>
            <p14:sldId id="318"/>
            <p14:sldId id="320"/>
            <p14:sldId id="3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EF2A19"/>
    <a:srgbClr val="F56636"/>
    <a:srgbClr val="F14420"/>
    <a:srgbClr val="679C31"/>
    <a:srgbClr val="920000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6" autoAdjust="0"/>
    <p:restoredTop sz="98548" autoAdjust="0"/>
  </p:normalViewPr>
  <p:slideViewPr>
    <p:cSldViewPr snapToGrid="0">
      <p:cViewPr varScale="1">
        <p:scale>
          <a:sx n="91" d="100"/>
          <a:sy n="91" d="100"/>
        </p:scale>
        <p:origin x="680" y="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pPr/>
              <a:t>2025/5/12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751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2025/5/12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2025/5/12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2025/5/12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2025/5/12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2025/5/12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2025/5/12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2025/5/12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2025/5/12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2025/5/12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2025/5/12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2025/5/12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pPr/>
              <a:t>2025/5/12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4551" y="3640207"/>
            <a:ext cx="4766072" cy="1428750"/>
          </a:xfrm>
          <a:prstGeom prst="rect">
            <a:avLst/>
          </a:prstGeom>
          <a:noFill/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251521" y="228600"/>
            <a:ext cx="8640960" cy="1600200"/>
          </a:xfrm>
          <a:prstGeom prst="rect">
            <a:avLst/>
          </a:prstGeom>
        </p:spPr>
        <p:txBody>
          <a:bodyPr wrap="none" lIns="68579" tIns="34289" rIns="68579" bIns="34289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 defTabSz="685783" latinLnBrk="0"/>
            <a:r>
              <a:rPr lang="en-US" sz="21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sz="21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1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mừng</a:t>
            </a:r>
            <a:r>
              <a:rPr lang="en-US" sz="21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1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thầy</a:t>
            </a:r>
            <a:r>
              <a:rPr lang="en-US" sz="21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1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cô</a:t>
            </a:r>
            <a:r>
              <a:rPr lang="en-US" sz="21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100" b="1" kern="10" dirty="0" err="1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và</a:t>
            </a:r>
            <a:r>
              <a:rPr lang="en-US" sz="2100" b="1" kern="10" dirty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các em tham gia tiết học  hôm nay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2343150" y="1828800"/>
            <a:ext cx="4171950" cy="742950"/>
          </a:xfrm>
          <a:prstGeom prst="rect">
            <a:avLst/>
          </a:prstGeom>
        </p:spPr>
        <p:txBody>
          <a:bodyPr wrap="none" lIns="68579" tIns="34289" rIns="68579" bIns="34289" fromWordArt="1">
            <a:prstTxWarp prst="textPlain">
              <a:avLst>
                <a:gd name="adj" fmla="val 50238"/>
              </a:avLst>
            </a:prstTxWarp>
          </a:bodyPr>
          <a:lstStyle/>
          <a:p>
            <a:pPr algn="ctr" defTabSz="685783" latinLnBrk="0"/>
            <a:r>
              <a:rPr lang="en-US" sz="27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en-US" sz="27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TIẾNG VIỆT </a:t>
            </a:r>
            <a:r>
              <a:rPr lang="en-US" sz="27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</a:t>
            </a:r>
            <a:r>
              <a:rPr lang="en-US" sz="27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1A4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1371600" y="4171952"/>
            <a:ext cx="6457950" cy="788194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lIns="68579" tIns="34289" rIns="68579" bIns="34289" anchor="ctr"/>
          <a:lstStyle/>
          <a:p>
            <a:pPr algn="ctr" defTabSz="685783" eaLnBrk="0" latinLnBrk="0" hangingPunct="0">
              <a:buFontTx/>
              <a:buChar char="•"/>
            </a:pPr>
            <a:endParaRPr lang="en-US" sz="2100" b="1" dirty="0">
              <a:solidFill>
                <a:srgbClr val="FF33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FE7736-E801-43BF-8791-D6FA4670A18D}"/>
              </a:ext>
            </a:extLst>
          </p:cNvPr>
          <p:cNvSpPr/>
          <p:nvPr/>
        </p:nvSpPr>
        <p:spPr>
          <a:xfrm>
            <a:off x="2286000" y="2850067"/>
            <a:ext cx="4572000" cy="715580"/>
          </a:xfrm>
          <a:prstGeom prst="rect">
            <a:avLst/>
          </a:prstGeom>
        </p:spPr>
        <p:txBody>
          <a:bodyPr lIns="68579" tIns="34289" rIns="68579" bIns="34289">
            <a:spAutoFit/>
          </a:bodyPr>
          <a:lstStyle/>
          <a:p>
            <a:pPr algn="ctr" defTabSz="685783" eaLnBrk="0" latinLnBrk="0" hangingPunct="0">
              <a:buFontTx/>
              <a:buChar char="•"/>
            </a:pP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sz="21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783" eaLnBrk="0" latinLnBrk="0" hangingPunct="0">
              <a:buFontTx/>
              <a:buChar char="•"/>
            </a:pP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trấn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1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47513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363" y="633504"/>
            <a:ext cx="241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chơi</a:t>
            </a:r>
            <a:endParaRPr lang="vi-VN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246" y="1269394"/>
            <a:ext cx="34403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Trống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báo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chơi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Từng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áo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trắng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Xếp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sách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vở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mau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thôi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Ùa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ngoài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sân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vi-VN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3286" y="3199490"/>
            <a:ext cx="35766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Chỗ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này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gái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nhảy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dây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nhịp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nhàng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Vòng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quay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đều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êm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ái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Rộn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cười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hòa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vang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vi-VN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4249" y="1228754"/>
            <a:ext cx="37673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Đằng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kia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ấy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trai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Đá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cầu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bay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vun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vút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chân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móc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tài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Tung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hồng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ngực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vi-VN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79179" y="3118210"/>
            <a:ext cx="49648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vừa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chấm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dứt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non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vội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vàng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Xếp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hàng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nhanh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lớp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mới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sang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</a:t>
            </a:r>
          </a:p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               (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Nguyễn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Lãm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Thắng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)</a:t>
            </a:r>
            <a:endParaRPr lang="vi-VN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5317" y="1233772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0" y="3220539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3851240" y="1305196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3869907" y="3118210"/>
            <a:ext cx="379824" cy="453203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            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62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481634" y="454982"/>
            <a:ext cx="3031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Vận</a:t>
            </a:r>
            <a:r>
              <a:rPr lang="en-US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dụng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/>
          <p:cNvSpPr/>
          <p:nvPr/>
        </p:nvSpPr>
        <p:spPr>
          <a:xfrm>
            <a:off x="319177" y="11123"/>
            <a:ext cx="8505646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sát cảnh ra chơi của các bạn học sinh?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 descr="Cap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315" y="477982"/>
            <a:ext cx="5515321" cy="47590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39603" y="823802"/>
            <a:ext cx="2666418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11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4797" y="846864"/>
            <a:ext cx="241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chơi</a:t>
            </a:r>
            <a:endParaRPr lang="vi-VN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0994"/>
            <a:ext cx="34403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Trống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báo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chơi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Từng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áo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trắng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Xếp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sách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vở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mau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thôi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Ùa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ngoài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sân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vi-VN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040" y="3311250"/>
            <a:ext cx="35766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Chỗ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này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gái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nhảy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dây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nhịp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nhàng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Vòng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quay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đều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êm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ái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Rộn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cười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hòa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vang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vi-VN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9523" y="1370994"/>
            <a:ext cx="37673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Đằng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kia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ấy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trai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Đá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cầu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bay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vun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vút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chân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móc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tài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Tung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hồng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ngực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vi-VN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10547" y="3311250"/>
            <a:ext cx="49648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vừa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chấm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dứt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non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vội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vàng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Xếp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hàng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nhanh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lớp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mới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sang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</a:t>
            </a:r>
          </a:p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               (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Nguyễn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Lãm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Thắng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)</a:t>
            </a:r>
            <a:endParaRPr lang="vi-VN" sz="24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010216" y="4068588"/>
            <a:ext cx="1337187" cy="98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01116" y="2873315"/>
            <a:ext cx="1125794" cy="49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690371" y="2878557"/>
            <a:ext cx="1066800" cy="147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37921" y="2475108"/>
            <a:ext cx="924233" cy="98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0" y="537803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000" b="1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2000" b="1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000" b="1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2000" b="1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khó</a:t>
            </a:r>
            <a:endParaRPr lang="vi-VN" sz="2000" b="1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20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9043" y="872202"/>
            <a:ext cx="241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chơi</a:t>
            </a:r>
            <a:endParaRPr lang="vi-VN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246" y="1355692"/>
            <a:ext cx="34403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Trống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báo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chơi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Từng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áo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trắng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Xếp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sách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vở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mau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thôi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Ùa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ngoài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sân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vi-VN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3286" y="3285788"/>
            <a:ext cx="35766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Chỗ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này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gái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nhảy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dây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nhịp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nhàng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Vòng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quay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đều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êm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ái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Rộn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cười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hòa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vang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vi-VN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82969" y="1325212"/>
            <a:ext cx="37673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Đằng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kia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ấy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trai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Đá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cầu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bay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vun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vút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chân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móc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tài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Tung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hồng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ngực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vi-VN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79179" y="3204508"/>
            <a:ext cx="49648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vừa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chấm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dứt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non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vội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vàng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Xếp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hàng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nhanh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lớp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mới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sang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</a:t>
            </a:r>
          </a:p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               (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Nguyễn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Lãm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Thắng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)</a:t>
            </a:r>
            <a:endParaRPr lang="vi-VN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2240" y="1463040"/>
            <a:ext cx="203200" cy="233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Arial-SGK-TV" pitchFamily="2" charset="0"/>
                <a:cs typeface="Arial-SGK-TV" pitchFamily="2" charset="0"/>
              </a:rPr>
              <a:t>1</a:t>
            </a:r>
            <a:endParaRPr lang="en-US" sz="9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72720" y="1838960"/>
            <a:ext cx="203200" cy="233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Arial-SGK-TV" pitchFamily="2" charset="0"/>
                <a:cs typeface="Arial-SGK-TV" pitchFamily="2" charset="0"/>
              </a:rPr>
              <a:t>2</a:t>
            </a:r>
            <a:endParaRPr lang="en-US" sz="9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42240" y="2214880"/>
            <a:ext cx="203200" cy="233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Arial-SGK-TV" pitchFamily="2" charset="0"/>
                <a:cs typeface="Arial-SGK-TV" pitchFamily="2" charset="0"/>
              </a:rPr>
              <a:t>3</a:t>
            </a:r>
            <a:endParaRPr lang="en-US" sz="9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52400" y="2600960"/>
            <a:ext cx="203200" cy="233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Arial-SGK-TV" pitchFamily="2" charset="0"/>
                <a:cs typeface="Arial-SGK-TV" pitchFamily="2" charset="0"/>
              </a:rPr>
              <a:t>4</a:t>
            </a:r>
            <a:endParaRPr lang="en-US" sz="9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1600" y="3403600"/>
            <a:ext cx="203200" cy="233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Arial-SGK-TV" pitchFamily="2" charset="0"/>
                <a:cs typeface="Arial-SGK-TV" pitchFamily="2" charset="0"/>
              </a:rPr>
              <a:t>5</a:t>
            </a:r>
            <a:endParaRPr lang="en-US" sz="9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32080" y="3779520"/>
            <a:ext cx="203200" cy="233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Arial-SGK-TV" pitchFamily="2" charset="0"/>
                <a:cs typeface="Arial-SGK-TV" pitchFamily="2" charset="0"/>
              </a:rPr>
              <a:t>6</a:t>
            </a:r>
            <a:endParaRPr lang="en-US" sz="9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62560" y="4155440"/>
            <a:ext cx="203200" cy="233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Arial-SGK-TV" pitchFamily="2" charset="0"/>
                <a:cs typeface="Arial-SGK-TV" pitchFamily="2" charset="0"/>
              </a:rPr>
              <a:t>7</a:t>
            </a:r>
            <a:endParaRPr lang="en-US" sz="9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2560" y="4521200"/>
            <a:ext cx="203200" cy="2336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Arial-SGK-TV" pitchFamily="2" charset="0"/>
                <a:cs typeface="Arial-SGK-TV" pitchFamily="2" charset="0"/>
              </a:rPr>
              <a:t>8</a:t>
            </a:r>
            <a:endParaRPr lang="en-US" sz="9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789680" y="1493520"/>
            <a:ext cx="396240" cy="223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Arial-SGK-TV" pitchFamily="2" charset="0"/>
                <a:cs typeface="Arial-SGK-TV" pitchFamily="2" charset="0"/>
              </a:rPr>
              <a:t>9</a:t>
            </a:r>
            <a:endParaRPr lang="en-US" sz="9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779520" y="1818640"/>
            <a:ext cx="457200" cy="223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Arial-SGK-TV" pitchFamily="2" charset="0"/>
                <a:cs typeface="Arial-SGK-TV" pitchFamily="2" charset="0"/>
              </a:rPr>
              <a:t>10</a:t>
            </a:r>
            <a:endParaRPr lang="en-US" sz="9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799840" y="2143760"/>
            <a:ext cx="457200" cy="223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Arial-SGK-TV" pitchFamily="2" charset="0"/>
                <a:cs typeface="Arial-SGK-TV" pitchFamily="2" charset="0"/>
              </a:rPr>
              <a:t>11</a:t>
            </a:r>
            <a:endParaRPr lang="en-US" sz="9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820160" y="2468880"/>
            <a:ext cx="457200" cy="223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Arial-SGK-TV" pitchFamily="2" charset="0"/>
                <a:cs typeface="Arial-SGK-TV" pitchFamily="2" charset="0"/>
              </a:rPr>
              <a:t>12</a:t>
            </a:r>
            <a:endParaRPr lang="en-US" sz="9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769360" y="3342640"/>
            <a:ext cx="457200" cy="223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Arial-SGK-TV" pitchFamily="2" charset="0"/>
                <a:cs typeface="Arial-SGK-TV" pitchFamily="2" charset="0"/>
              </a:rPr>
              <a:t>13</a:t>
            </a:r>
            <a:endParaRPr lang="en-US" sz="9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799840" y="3718560"/>
            <a:ext cx="457200" cy="223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Arial-SGK-TV" pitchFamily="2" charset="0"/>
                <a:cs typeface="Arial-SGK-TV" pitchFamily="2" charset="0"/>
              </a:rPr>
              <a:t>14</a:t>
            </a:r>
            <a:endParaRPr lang="en-US" sz="9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830320" y="4094480"/>
            <a:ext cx="457200" cy="223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Arial-SGK-TV" pitchFamily="2" charset="0"/>
                <a:cs typeface="Arial-SGK-TV" pitchFamily="2" charset="0"/>
              </a:rPr>
              <a:t>15</a:t>
            </a:r>
            <a:endParaRPr lang="en-US" sz="9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860800" y="4470400"/>
            <a:ext cx="457200" cy="2235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latin typeface="Arial-SGK-TV" pitchFamily="2" charset="0"/>
                <a:cs typeface="Arial-SGK-TV" pitchFamily="2" charset="0"/>
              </a:rPr>
              <a:t>16</a:t>
            </a:r>
            <a:endParaRPr lang="en-US" sz="9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608923"/>
            <a:ext cx="241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800" b="1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câu</a:t>
            </a:r>
            <a:endParaRPr lang="vi-VN" sz="2800" b="1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21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363" y="633504"/>
            <a:ext cx="241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chơi</a:t>
            </a:r>
            <a:endParaRPr lang="vi-VN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246" y="1269394"/>
            <a:ext cx="34403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Trống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báo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chơi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Từng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áo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trắng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Xếp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sách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vở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mau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thôi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Ùa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ngoài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sân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vi-VN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3286" y="3199490"/>
            <a:ext cx="35766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Chỗ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này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gái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nhảy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dây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nhịp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nhàng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Vòng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quay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đều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êm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ái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Rộn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cười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hòa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vang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vi-VN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64249" y="1228754"/>
            <a:ext cx="37673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Đằng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kia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ấy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trai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Đá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cầu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bay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vun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vút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chân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móc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tài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Tung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hồng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ngực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vi-VN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79179" y="3118210"/>
            <a:ext cx="49648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vừa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chấm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dứt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non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vội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vàng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Xếp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hàng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nhanh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lớp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mới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sang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</a:t>
            </a:r>
          </a:p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               (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Nguyễn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Lãm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Thắng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)</a:t>
            </a:r>
            <a:endParaRPr lang="vi-VN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5317" y="1233772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0" y="3220539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3851240" y="1305196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3851240" y="3118211"/>
            <a:ext cx="398490" cy="45320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            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608923"/>
            <a:ext cx="241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2800" b="1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đoạn</a:t>
            </a:r>
            <a:endParaRPr lang="vi-VN" sz="2800" b="1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75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5317" y="1233772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0" y="3220539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3851240" y="1305196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44170" y="587722"/>
            <a:ext cx="241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 ra chơi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9213" y="1233772"/>
            <a:ext cx="34403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Trống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báo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chơi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Từng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áo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trắng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Xếp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sách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vở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mau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thôi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Ùa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ngoài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sân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vi-VN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4253" y="3174028"/>
            <a:ext cx="35766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Chỗ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này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gái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nhảy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dây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nhịp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nhàng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Vòng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quay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đều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êm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ái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Rộn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cười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hòa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vang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vi-VN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74409" y="1264252"/>
            <a:ext cx="37673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Đằng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kia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ấy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trai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Đá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cầu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bay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vun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vút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chân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móc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tài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Tung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hồng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ngực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vi-VN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5433" y="3204508"/>
            <a:ext cx="50497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vừa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chấm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dứt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non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vội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vàng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Xếp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hàng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nhanh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lớp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mới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sang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</a:t>
            </a:r>
          </a:p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               (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Nguyễn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Lãm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Thắng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) </a:t>
            </a:r>
            <a:endParaRPr lang="vi-VN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3888223" y="3236353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            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373120" y="1341120"/>
            <a:ext cx="81280" cy="314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657600" y="1727200"/>
            <a:ext cx="81280" cy="314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434080" y="2103120"/>
            <a:ext cx="81280" cy="314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403600" y="2458720"/>
            <a:ext cx="81280" cy="314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454400" y="2448560"/>
            <a:ext cx="81280" cy="314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393440" y="3241040"/>
            <a:ext cx="81280" cy="314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789680" y="3667760"/>
            <a:ext cx="81280" cy="314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373120" y="4003040"/>
            <a:ext cx="81280" cy="314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779520" y="4409440"/>
            <a:ext cx="81280" cy="314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233920" y="1351280"/>
            <a:ext cx="81280" cy="314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0688320" y="-1706880"/>
            <a:ext cx="81280" cy="314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040880" y="1686560"/>
            <a:ext cx="81280" cy="314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7132320" y="2072640"/>
            <a:ext cx="81280" cy="314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934960" y="2428240"/>
            <a:ext cx="81280" cy="314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8006080" y="2438400"/>
            <a:ext cx="81280" cy="314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820160" y="4429760"/>
            <a:ext cx="81280" cy="314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-365760" y="6421120"/>
            <a:ext cx="81280" cy="314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7487920" y="3261360"/>
            <a:ext cx="81280" cy="314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1155680" y="2092960"/>
            <a:ext cx="81280" cy="314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508240" y="3698240"/>
            <a:ext cx="81280" cy="314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7721600" y="4053840"/>
            <a:ext cx="81280" cy="314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7599680" y="4409440"/>
            <a:ext cx="81280" cy="314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7670800" y="4419600"/>
            <a:ext cx="81280" cy="314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5317" y="1233772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0" y="3220539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3851240" y="1305196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44170" y="587722"/>
            <a:ext cx="241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 ra chơi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9213" y="1233772"/>
            <a:ext cx="34403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Trống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báo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chơi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Từng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áo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trắng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Xếp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sách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vở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mau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thôi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Ùa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ngoài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sân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vi-VN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4253" y="3174028"/>
            <a:ext cx="35766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Chỗ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này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gái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nhảy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dây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nhịp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nhàng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Vòng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quay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đều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êm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ái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Rộn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cười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hòa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vang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vi-VN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74409" y="1264252"/>
            <a:ext cx="37673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Đằng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kia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ấy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trai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Đá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cầu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bay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vun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vút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Đôi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chân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móc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rất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tài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Tung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nắng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hồng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ngực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vi-VN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65433" y="3204508"/>
            <a:ext cx="50497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Giờ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chơi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vừa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chấm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dứt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Đàn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non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vội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vàng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Xếp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hàng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nhanh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lớp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học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mới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sang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trang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</a:t>
            </a:r>
          </a:p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               (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Nguyễn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Lãm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Thắng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) </a:t>
            </a:r>
            <a:endParaRPr lang="vi-VN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3888223" y="3236353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                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3373120" y="1341120"/>
            <a:ext cx="81280" cy="314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657600" y="1727200"/>
            <a:ext cx="81280" cy="314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434080" y="2103120"/>
            <a:ext cx="81280" cy="314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403600" y="2458720"/>
            <a:ext cx="81280" cy="314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454400" y="2448560"/>
            <a:ext cx="81280" cy="314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393440" y="3241040"/>
            <a:ext cx="81280" cy="314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789680" y="3667760"/>
            <a:ext cx="81280" cy="314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373120" y="4003040"/>
            <a:ext cx="81280" cy="314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779520" y="4409440"/>
            <a:ext cx="81280" cy="314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233920" y="1351280"/>
            <a:ext cx="81280" cy="314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0688320" y="-1706880"/>
            <a:ext cx="81280" cy="314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7040880" y="1686560"/>
            <a:ext cx="81280" cy="314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7132320" y="2072640"/>
            <a:ext cx="81280" cy="314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934960" y="2428240"/>
            <a:ext cx="81280" cy="314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8006080" y="2438400"/>
            <a:ext cx="81280" cy="314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820160" y="4429760"/>
            <a:ext cx="81280" cy="314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-365760" y="6421120"/>
            <a:ext cx="81280" cy="314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7487920" y="3261360"/>
            <a:ext cx="81280" cy="314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11155680" y="2092960"/>
            <a:ext cx="81280" cy="314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508240" y="3698240"/>
            <a:ext cx="81280" cy="314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7721600" y="4053840"/>
            <a:ext cx="81280" cy="314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7599680" y="4409440"/>
            <a:ext cx="81280" cy="314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7670800" y="4419600"/>
            <a:ext cx="81280" cy="3149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2291091" y="3942080"/>
            <a:ext cx="1437629" cy="180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928371" y="2011680"/>
            <a:ext cx="1132829" cy="78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32080" y="4774168"/>
            <a:ext cx="2415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Giải</a:t>
            </a:r>
            <a:r>
              <a:rPr lang="en-US" sz="1800" b="1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b="1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nghĩa</a:t>
            </a:r>
            <a:r>
              <a:rPr lang="en-US" sz="1800" b="1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1800" b="1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1800" b="1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2,3</a:t>
            </a:r>
            <a:endParaRPr lang="vi-VN" sz="1800" b="1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19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2954521b-b4ab-4ce3-8aa8-8bfa99a4c36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697</Words>
  <Application>Microsoft Office PowerPoint</Application>
  <PresentationFormat>On-screen Show (16:9)</PresentationFormat>
  <Paragraphs>159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华康少女文字W5</vt:lpstr>
      <vt:lpstr>Times New Roman</vt:lpstr>
      <vt:lpstr>Arial</vt:lpstr>
      <vt:lpstr>宋体</vt:lpstr>
      <vt:lpstr>Arial-SGK-TV</vt:lpstr>
      <vt:lpstr>Arial-Rounded</vt:lpstr>
      <vt:lpstr>Calibri</vt:lpstr>
      <vt:lpstr>DFPOP1-W9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DIEN MAY THO MAI</cp:lastModifiedBy>
  <cp:revision>96</cp:revision>
  <dcterms:created xsi:type="dcterms:W3CDTF">2020-08-13T09:19:08Z</dcterms:created>
  <dcterms:modified xsi:type="dcterms:W3CDTF">2025-05-12T03:29:14Z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