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20" r:id="rId3"/>
    <p:sldId id="423" r:id="rId4"/>
    <p:sldId id="424" r:id="rId5"/>
    <p:sldId id="425" r:id="rId6"/>
    <p:sldId id="426" r:id="rId7"/>
    <p:sldId id="331" r:id="rId8"/>
  </p:sldIdLst>
  <p:sldSz cx="16002000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DD"/>
    <a:srgbClr val="0000FF"/>
    <a:srgbClr val="FDC7F1"/>
    <a:srgbClr val="339966"/>
    <a:srgbClr val="FDCFF3"/>
    <a:srgbClr val="075C87"/>
    <a:srgbClr val="FCF160"/>
    <a:srgbClr val="FBFB61"/>
    <a:srgbClr val="FFD5D5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99274" autoAdjust="0"/>
  </p:normalViewPr>
  <p:slideViewPr>
    <p:cSldViewPr>
      <p:cViewPr>
        <p:scale>
          <a:sx n="59" d="100"/>
          <a:sy n="59" d="100"/>
        </p:scale>
        <p:origin x="-72" y="-72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72200" y="1985797"/>
            <a:ext cx="5334000" cy="113078"/>
            <a:chOff x="6172200" y="1985797"/>
            <a:chExt cx="5334000" cy="1130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72200" y="1985797"/>
              <a:ext cx="533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2098875"/>
              <a:ext cx="3886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12954000" y="7147517"/>
            <a:ext cx="2787094" cy="1728787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74" y="6964100"/>
            <a:ext cx="2229307" cy="19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20928" y="2963822"/>
            <a:ext cx="104449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46140" y="2954260"/>
            <a:ext cx="1044494" cy="1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68387" y="3194628"/>
            <a:ext cx="14097000" cy="306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Thứ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Hai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12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tháng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năm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2025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TOÁN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4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38: ÔN TẬP CÁC SỐ TRONG PHẠM VI 10 (T1)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83596" y="115028"/>
            <a:ext cx="6447599" cy="1012808"/>
            <a:chOff x="5019045" y="162528"/>
            <a:chExt cx="6447599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019045" y="162528"/>
              <a:ext cx="6447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Thứ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ngày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12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tháng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5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năm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2025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1150986"/>
            <a:ext cx="998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 38: ÔN TẬP CÁC SỐ TRONG PHẠM VI 10 (T3) </a:t>
            </a:r>
            <a:endParaRPr lang="en-US" sz="3200" b="1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24515" r="89921" b="70382"/>
          <a:stretch/>
        </p:blipFill>
        <p:spPr bwMode="auto">
          <a:xfrm>
            <a:off x="912752" y="2057401"/>
            <a:ext cx="1373248" cy="60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31118" r="54472" b="56620"/>
          <a:stretch/>
        </p:blipFill>
        <p:spPr bwMode="auto">
          <a:xfrm>
            <a:off x="1599376" y="2700759"/>
            <a:ext cx="12556462" cy="217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43966" r="54472" b="42859"/>
          <a:stretch/>
        </p:blipFill>
        <p:spPr bwMode="auto">
          <a:xfrm>
            <a:off x="1599376" y="5486400"/>
            <a:ext cx="12556462" cy="233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119150" y="3388350"/>
            <a:ext cx="914400" cy="914400"/>
            <a:chOff x="307975" y="3886200"/>
            <a:chExt cx="914400" cy="914400"/>
          </a:xfrm>
          <a:solidFill>
            <a:srgbClr val="FFDDDD"/>
          </a:solidFill>
        </p:grpSpPr>
        <p:sp>
          <p:nvSpPr>
            <p:cNvPr id="10" name="Oval 9"/>
            <p:cNvSpPr/>
            <p:nvPr/>
          </p:nvSpPr>
          <p:spPr>
            <a:xfrm>
              <a:off x="307975" y="3886200"/>
              <a:ext cx="914400" cy="914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5747" y="3958679"/>
              <a:ext cx="498855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b="1" smtClean="0"/>
                <a:t>2</a:t>
              </a:r>
              <a:endParaRPr lang="en-US" sz="4400" b="1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61675" y="3437679"/>
            <a:ext cx="914400" cy="914400"/>
            <a:chOff x="307975" y="3886200"/>
            <a:chExt cx="914400" cy="914400"/>
          </a:xfrm>
          <a:solidFill>
            <a:srgbClr val="FFDDDD"/>
          </a:solidFill>
        </p:grpSpPr>
        <p:sp>
          <p:nvSpPr>
            <p:cNvPr id="27" name="Oval 26"/>
            <p:cNvSpPr/>
            <p:nvPr/>
          </p:nvSpPr>
          <p:spPr>
            <a:xfrm>
              <a:off x="307975" y="3886200"/>
              <a:ext cx="914400" cy="914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5747" y="3958679"/>
              <a:ext cx="498855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b="1" smtClean="0"/>
                <a:t>4</a:t>
              </a:r>
              <a:endParaRPr lang="en-US" sz="4400" b="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020317" y="2992054"/>
            <a:ext cx="914400" cy="914400"/>
            <a:chOff x="307975" y="3886200"/>
            <a:chExt cx="914400" cy="914400"/>
          </a:xfrm>
          <a:solidFill>
            <a:srgbClr val="FFDDDD"/>
          </a:solidFill>
        </p:grpSpPr>
        <p:sp>
          <p:nvSpPr>
            <p:cNvPr id="30" name="Oval 29"/>
            <p:cNvSpPr/>
            <p:nvPr/>
          </p:nvSpPr>
          <p:spPr>
            <a:xfrm>
              <a:off x="307975" y="3886200"/>
              <a:ext cx="914400" cy="914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5747" y="3958679"/>
              <a:ext cx="498855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b="1" smtClean="0"/>
                <a:t>5</a:t>
              </a:r>
              <a:endParaRPr lang="en-US" sz="4400" b="1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725400" y="3345910"/>
            <a:ext cx="914400" cy="914400"/>
            <a:chOff x="307975" y="3886200"/>
            <a:chExt cx="914400" cy="914400"/>
          </a:xfrm>
          <a:solidFill>
            <a:srgbClr val="FFDDDD"/>
          </a:solidFill>
        </p:grpSpPr>
        <p:sp>
          <p:nvSpPr>
            <p:cNvPr id="33" name="Oval 32"/>
            <p:cNvSpPr/>
            <p:nvPr/>
          </p:nvSpPr>
          <p:spPr>
            <a:xfrm>
              <a:off x="307975" y="3886200"/>
              <a:ext cx="914400" cy="914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5747" y="3958679"/>
              <a:ext cx="498855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b="1" smtClean="0"/>
                <a:t>6</a:t>
              </a:r>
              <a:endParaRPr lang="en-US" sz="4400" b="1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03797" y="6072850"/>
            <a:ext cx="914400" cy="914400"/>
            <a:chOff x="307975" y="3886200"/>
            <a:chExt cx="914400" cy="914400"/>
          </a:xfrm>
          <a:solidFill>
            <a:schemeClr val="accent5">
              <a:lumMod val="90000"/>
            </a:schemeClr>
          </a:solidFill>
        </p:grpSpPr>
        <p:sp>
          <p:nvSpPr>
            <p:cNvPr id="36" name="Oval 35"/>
            <p:cNvSpPr/>
            <p:nvPr/>
          </p:nvSpPr>
          <p:spPr>
            <a:xfrm>
              <a:off x="307975" y="3886200"/>
              <a:ext cx="914400" cy="914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5747" y="3958679"/>
              <a:ext cx="498855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b="1" smtClean="0"/>
                <a:t>9</a:t>
              </a:r>
              <a:endParaRPr lang="en-US" sz="4400" b="1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368448" y="6695816"/>
            <a:ext cx="914400" cy="914400"/>
            <a:chOff x="307975" y="3886200"/>
            <a:chExt cx="914400" cy="914400"/>
          </a:xfrm>
          <a:solidFill>
            <a:schemeClr val="accent5">
              <a:lumMod val="90000"/>
            </a:schemeClr>
          </a:solidFill>
        </p:grpSpPr>
        <p:sp>
          <p:nvSpPr>
            <p:cNvPr id="39" name="Oval 38"/>
            <p:cNvSpPr/>
            <p:nvPr/>
          </p:nvSpPr>
          <p:spPr>
            <a:xfrm>
              <a:off x="307975" y="3886200"/>
              <a:ext cx="914400" cy="914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5747" y="3958679"/>
              <a:ext cx="498855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b="1" smtClean="0"/>
                <a:t>6</a:t>
              </a:r>
              <a:endParaRPr lang="en-US" sz="4400" b="1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997167" y="6434420"/>
            <a:ext cx="914400" cy="914400"/>
            <a:chOff x="307975" y="3886200"/>
            <a:chExt cx="914400" cy="914400"/>
          </a:xfrm>
          <a:solidFill>
            <a:schemeClr val="accent5">
              <a:lumMod val="90000"/>
            </a:schemeClr>
          </a:solidFill>
        </p:grpSpPr>
        <p:sp>
          <p:nvSpPr>
            <p:cNvPr id="42" name="Oval 41"/>
            <p:cNvSpPr/>
            <p:nvPr/>
          </p:nvSpPr>
          <p:spPr>
            <a:xfrm>
              <a:off x="307975" y="3886200"/>
              <a:ext cx="914400" cy="914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5747" y="3958679"/>
              <a:ext cx="498855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b="1" smtClean="0"/>
                <a:t>5</a:t>
              </a:r>
              <a:endParaRPr lang="en-US" sz="4400" b="1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596150" y="6072850"/>
            <a:ext cx="914400" cy="914400"/>
            <a:chOff x="307975" y="3886200"/>
            <a:chExt cx="914400" cy="914400"/>
          </a:xfrm>
          <a:solidFill>
            <a:schemeClr val="accent5">
              <a:lumMod val="90000"/>
            </a:schemeClr>
          </a:solidFill>
        </p:grpSpPr>
        <p:sp>
          <p:nvSpPr>
            <p:cNvPr id="45" name="Oval 44"/>
            <p:cNvSpPr/>
            <p:nvPr/>
          </p:nvSpPr>
          <p:spPr>
            <a:xfrm>
              <a:off x="307975" y="3886200"/>
              <a:ext cx="914400" cy="914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5747" y="3958679"/>
              <a:ext cx="498855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b="1" smtClean="0"/>
                <a:t>4</a:t>
              </a:r>
              <a:endParaRPr lang="en-US" sz="4400" b="1"/>
            </a:p>
          </p:txBody>
        </p:sp>
      </p:grpSp>
    </p:spTree>
    <p:extLst>
      <p:ext uri="{BB962C8B-B14F-4D97-AF65-F5344CB8AC3E}">
        <p14:creationId xmlns:p14="http://schemas.microsoft.com/office/powerpoint/2010/main" val="14221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83596" y="115028"/>
            <a:ext cx="6447599" cy="1012808"/>
            <a:chOff x="5019045" y="162528"/>
            <a:chExt cx="6447599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019045" y="162528"/>
              <a:ext cx="6447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Thứ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ngày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12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tháng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5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năm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2025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1150986"/>
            <a:ext cx="998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 38: ÔN TẬP CÁC SỐ TRONG PHẠM VI 10 (T3) </a:t>
            </a:r>
            <a:endParaRPr lang="en-US" sz="3200" b="1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5146" r="57713" b="32427"/>
          <a:stretch/>
        </p:blipFill>
        <p:spPr bwMode="auto">
          <a:xfrm>
            <a:off x="9433366" y="1981200"/>
            <a:ext cx="4892233" cy="604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37493" r="75780" b="55806"/>
          <a:stretch/>
        </p:blipFill>
        <p:spPr bwMode="auto">
          <a:xfrm>
            <a:off x="1447800" y="2419109"/>
            <a:ext cx="6885972" cy="125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44194" r="75780" b="47467"/>
          <a:stretch/>
        </p:blipFill>
        <p:spPr bwMode="auto">
          <a:xfrm>
            <a:off x="2247418" y="5241923"/>
            <a:ext cx="6065134" cy="155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00200" y="3669175"/>
            <a:ext cx="6915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Bông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hoa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ghi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số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lớn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hơn</a:t>
            </a:r>
            <a:r>
              <a:rPr lang="en-US" sz="3200" dirty="0" smtClean="0">
                <a:solidFill>
                  <a:srgbClr val="FF0000"/>
                </a:solidFill>
              </a:rPr>
              <a:t> 5 </a:t>
            </a:r>
            <a:r>
              <a:rPr lang="en-US" sz="3200" dirty="0" err="1" smtClean="0">
                <a:solidFill>
                  <a:srgbClr val="FF0000"/>
                </a:solidFill>
              </a:rPr>
              <a:t>là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bông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hoa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số</a:t>
            </a:r>
            <a:r>
              <a:rPr lang="en-US" sz="3200" dirty="0" smtClean="0">
                <a:solidFill>
                  <a:srgbClr val="FF0000"/>
                </a:solidFill>
              </a:rPr>
              <a:t> 6, 7 </a:t>
            </a:r>
            <a:r>
              <a:rPr 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sz="3200" dirty="0" smtClean="0">
                <a:solidFill>
                  <a:srgbClr val="FF0000"/>
                </a:solidFill>
              </a:rPr>
              <a:t> 8.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05000" y="6896526"/>
            <a:ext cx="57486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bông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hoa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trắng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B</a:t>
            </a:r>
            <a:r>
              <a:rPr lang="en-US" sz="3200" dirty="0" err="1" smtClean="0">
                <a:solidFill>
                  <a:srgbClr val="FF0000"/>
                </a:solidFill>
              </a:rPr>
              <a:t>ông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hoa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số</a:t>
            </a:r>
            <a:r>
              <a:rPr lang="en-US" sz="3200" dirty="0" smtClean="0">
                <a:solidFill>
                  <a:srgbClr val="FF0000"/>
                </a:solidFill>
              </a:rPr>
              <a:t> 6 </a:t>
            </a:r>
            <a:r>
              <a:rPr lang="en-US" sz="3200" dirty="0" err="1" smtClean="0">
                <a:solidFill>
                  <a:srgbClr val="FF0000"/>
                </a:solidFill>
              </a:rPr>
              <a:t>ghi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số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lớn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nhất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Bông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hoa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3 </a:t>
            </a:r>
            <a:r>
              <a:rPr lang="en-US" sz="3200" dirty="0" err="1">
                <a:solidFill>
                  <a:srgbClr val="FF0000"/>
                </a:solidFill>
              </a:rPr>
              <a:t>ghi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bé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83596" y="115028"/>
            <a:ext cx="6447599" cy="1012808"/>
            <a:chOff x="5019045" y="162528"/>
            <a:chExt cx="6447599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019045" y="162528"/>
              <a:ext cx="6447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Thứ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ngày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12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tháng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5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năm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2025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1150986"/>
            <a:ext cx="998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BÀI 38: ÔN TẬP CÁC SỐ TRONG PHẠM VI 10 (T3)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4" t="20762" r="6733" b="69757"/>
          <a:stretch/>
        </p:blipFill>
        <p:spPr bwMode="auto">
          <a:xfrm>
            <a:off x="914442" y="1784674"/>
            <a:ext cx="14208669" cy="17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9" t="41933" r="6733" b="26371"/>
          <a:stretch/>
        </p:blipFill>
        <p:spPr bwMode="auto">
          <a:xfrm>
            <a:off x="8622632" y="3200401"/>
            <a:ext cx="7034513" cy="314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3" t="31348" r="18118" b="58066"/>
          <a:stretch/>
        </p:blipFill>
        <p:spPr bwMode="auto">
          <a:xfrm>
            <a:off x="1447800" y="4038600"/>
            <a:ext cx="6996637" cy="217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562622" y="5598962"/>
            <a:ext cx="682625" cy="7119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636" y="4776377"/>
            <a:ext cx="807190" cy="46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4722554" y="4756120"/>
            <a:ext cx="705355" cy="50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84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345E-7 -3.61111E-6 L -0.05236 0.081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" y="40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83596" y="115028"/>
            <a:ext cx="6447599" cy="1012808"/>
            <a:chOff x="5019045" y="162528"/>
            <a:chExt cx="6447599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019045" y="162528"/>
              <a:ext cx="6447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Thứ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ngày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12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tháng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5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năm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2025</a:t>
              </a: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1800" y="1150986"/>
            <a:ext cx="998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 38: ÔN TẬP CÁC SỐ TRONG PHẠM VI 10 (T3) </a:t>
            </a:r>
            <a:endParaRPr lang="en-US" sz="3200" b="1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2" t="19680" r="7235" b="47198"/>
          <a:stretch/>
        </p:blipFill>
        <p:spPr bwMode="auto">
          <a:xfrm>
            <a:off x="917575" y="1752600"/>
            <a:ext cx="11884025" cy="518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08036" y="2934222"/>
            <a:ext cx="609600" cy="769441"/>
            <a:chOff x="3276600" y="8073479"/>
            <a:chExt cx="609600" cy="769441"/>
          </a:xfrm>
        </p:grpSpPr>
        <p:sp>
          <p:nvSpPr>
            <p:cNvPr id="9" name="Rounded Rectangle 8"/>
            <p:cNvSpPr/>
            <p:nvPr/>
          </p:nvSpPr>
          <p:spPr>
            <a:xfrm>
              <a:off x="3276600" y="81534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2410" y="8073479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rgbClr val="FF0000"/>
                  </a:solidFill>
                </a:rPr>
                <a:t>3</a:t>
              </a:r>
              <a:endParaRPr lang="en-US" sz="4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80526" y="2957642"/>
            <a:ext cx="609600" cy="769441"/>
            <a:chOff x="3276600" y="8073479"/>
            <a:chExt cx="609600" cy="769441"/>
          </a:xfrm>
        </p:grpSpPr>
        <p:sp>
          <p:nvSpPr>
            <p:cNvPr id="22" name="Rounded Rectangle 21"/>
            <p:cNvSpPr/>
            <p:nvPr/>
          </p:nvSpPr>
          <p:spPr>
            <a:xfrm>
              <a:off x="3276600" y="81534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42410" y="8073479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rgbClr val="FF0000"/>
                  </a:solidFill>
                </a:rPr>
                <a:t>4</a:t>
              </a:r>
              <a:endParaRPr lang="en-US" sz="4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466516" y="2930958"/>
            <a:ext cx="609600" cy="769441"/>
            <a:chOff x="3276600" y="8073479"/>
            <a:chExt cx="609600" cy="769441"/>
          </a:xfrm>
        </p:grpSpPr>
        <p:sp>
          <p:nvSpPr>
            <p:cNvPr id="27" name="Rounded Rectangle 26"/>
            <p:cNvSpPr/>
            <p:nvPr/>
          </p:nvSpPr>
          <p:spPr>
            <a:xfrm>
              <a:off x="3276600" y="8153400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42410" y="8073479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rgbClr val="FF0000"/>
                  </a:solidFill>
                </a:rPr>
                <a:t>5</a:t>
              </a:r>
              <a:endParaRPr lang="en-US" sz="44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7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221307"/>
            <a:ext cx="10591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Mai </a:t>
            </a:r>
            <a:r>
              <a:rPr lang="en-US" sz="2800" dirty="0" err="1" smtClean="0">
                <a:solidFill>
                  <a:srgbClr val="FF0000"/>
                </a:solidFill>
              </a:rPr>
              <a:t>cao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Nam </a:t>
            </a:r>
            <a:r>
              <a:rPr lang="en-US" sz="2800" dirty="0" err="1" smtClean="0">
                <a:solidFill>
                  <a:srgbClr val="FF0000"/>
                </a:solidFill>
              </a:rPr>
              <a:t>nghĩa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Mai </a:t>
            </a:r>
            <a:r>
              <a:rPr lang="en-US" sz="2800" dirty="0" err="1" smtClean="0">
                <a:solidFill>
                  <a:srgbClr val="FF0000"/>
                </a:solidFill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</a:rPr>
              <a:t> 10 </a:t>
            </a:r>
            <a:r>
              <a:rPr lang="en-US" sz="2800" dirty="0" err="1" smtClean="0">
                <a:solidFill>
                  <a:srgbClr val="FF0000"/>
                </a:solidFill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Nam 9 </a:t>
            </a:r>
            <a:r>
              <a:rPr lang="en-US" sz="2800" dirty="0" err="1" smtClean="0">
                <a:solidFill>
                  <a:srgbClr val="FF0000"/>
                </a:solidFill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</a:rPr>
              <a:t>.  </a:t>
            </a:r>
            <a:r>
              <a:rPr lang="en-US" sz="2800" dirty="0" err="1" smtClean="0">
                <a:solidFill>
                  <a:srgbClr val="FF0000"/>
                </a:solidFill>
              </a:rPr>
              <a:t>Vậy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Việt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</a:rPr>
              <a:t> 10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2" t="55444" r="7235" b="38233"/>
          <a:stretch/>
        </p:blipFill>
        <p:spPr bwMode="auto">
          <a:xfrm>
            <a:off x="566104" y="3733800"/>
            <a:ext cx="12355189" cy="102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783596" y="740666"/>
            <a:ext cx="6447599" cy="1012808"/>
            <a:chOff x="5019045" y="162528"/>
            <a:chExt cx="6447599" cy="1012808"/>
          </a:xfrm>
        </p:grpSpPr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019045" y="162528"/>
              <a:ext cx="6447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Thứ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Hai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ngày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12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tháng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5 </a:t>
              </a:r>
              <a:r>
                <a:rPr lang="en-US" sz="32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năm</a:t>
              </a:r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2025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971800" y="1776624"/>
            <a:ext cx="998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 38: ÔN TẬP CÁC SỐ TRONG PHẠM VI 10 (T3) </a:t>
            </a:r>
            <a:endParaRPr lang="en-US" sz="3200" b="1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6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4469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3"/>
          <p:cNvSpPr>
            <a:spLocks noChangeArrowheads="1" noChangeShapeType="1" noTextEdit="1"/>
          </p:cNvSpPr>
          <p:nvPr/>
        </p:nvSpPr>
        <p:spPr bwMode="auto">
          <a:xfrm>
            <a:off x="4419600" y="3552698"/>
            <a:ext cx="7924800" cy="1083469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57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</a:t>
            </a:r>
            <a:r>
              <a:rPr lang="en-US" sz="57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CHÀO TẠM BIỆT </a:t>
            </a:r>
            <a:r>
              <a:rPr lang="vi-VN" sz="57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7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! </a:t>
            </a:r>
            <a:endParaRPr lang="en-US" sz="57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21400</TotalTime>
  <Words>229</Words>
  <Application>Microsoft Office PowerPoint</Application>
  <PresentationFormat>Custom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DV Dell5440</cp:lastModifiedBy>
  <cp:revision>2861</cp:revision>
  <dcterms:created xsi:type="dcterms:W3CDTF">2008-09-09T22:52:10Z</dcterms:created>
  <dcterms:modified xsi:type="dcterms:W3CDTF">2025-05-12T03:28:14Z</dcterms:modified>
</cp:coreProperties>
</file>