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58" r:id="rId4"/>
    <p:sldId id="259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AF000-2284-4410-99CE-94660FF37C93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512B9-FBF7-48CE-92B6-9D293EF97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36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CDADC-5980-4C78-9277-1B6DC63C2E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91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DAEBC-388C-4825-AD2D-B69393D55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6A1CFE-922B-4752-A023-24764739F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B1E18-EF45-471E-9596-9A4EB5968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CDB14-1C47-49E2-BBCB-614A2CCF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AB746-7372-45C1-875B-62082A720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9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FB2B0-6B55-43C2-B6AF-24F75FCF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3BDC0-D27B-496B-9E51-5586E9894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DBE45-F2A5-4101-9595-5F743FFD0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29CDA-5A3B-4122-BC5C-B7C03C62E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6DF0D-751A-474A-BD74-BC8C3CBD6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78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1BA560-2CA8-4197-8DB9-0FA885526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68A6F-E291-440B-B7C5-C77BC8509B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18AFF-B42B-49F0-A70D-0316D7C2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712B0-C5F3-4546-AB41-2FA94F915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8D377-EAB6-4047-A848-5F5C04DD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67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F36D-E792-4AE1-A621-EA5C4A70D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82CC6-AF7D-4143-ABD6-4AA2EA7E4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08955-61B8-4E7D-BB03-CE42A6FDB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971BA-BC8B-471E-89E9-3E115095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EE7AE-AAFD-4CF5-ABB6-3E9CE1ED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4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B982-8B7A-4604-BF81-0AAA348A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1973D-1059-4BCF-AF7C-C410E0B56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24DE7-B935-4DAF-B852-8BF16386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82F08-75CE-41E0-8931-7B787A068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B747D-D3EA-4A82-A0D6-44EC850D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76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BC57-E3C2-4BEA-8BDE-20A04137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D0249-3713-485F-8DE4-EBE510710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366EB-9819-4D7B-B631-065B497FC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CB9FC4-3B57-4B15-9C6E-82C7906FB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10260-5E1C-4572-A3BE-80B1BE16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F24EF-1D35-4C75-82A4-CA9D46FC8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29A22-8021-459E-82E2-6A1E7A98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D0BDB-05B5-4843-B161-A4A361D98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B7BF41-DB48-4204-9204-4A9AB011F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9F619-5716-455C-907E-D43F6ABEA2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45BFCA-AF0A-4891-9A1F-C028A61A24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FD23B7-34CA-4100-96DF-C43AF916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57D42-4764-4FCD-940F-4D569FF8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BF8AA-0310-4ADF-9E7C-67EAA7DC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82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77454-F0D4-46DB-B49A-5200B6C5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666F0-CA42-4BDD-8D4A-444A3812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7984FA-ABC1-4BA1-A679-A83EFB1B4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4B3EA-66EC-423E-A3F2-094CC4203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5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8943F8-6468-4191-8B94-3E76DF0F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D986D3-4A39-4DA1-9427-1AA4A2394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5E337B-8396-4C6D-8993-FE53BFF8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A36BB-2C7A-4A7D-AD06-3FC85218F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242C9-94C1-435F-B192-476F1A857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32975-DF7F-4BBD-AE91-6FFDB36B3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35915-6909-48A4-8ED3-219318A2B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9F3C8-BE51-4222-8429-1963A9C9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D116A-3B03-46E9-8ADF-9B188E3E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9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031F5-896A-457B-B953-189AF3E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EB685C-C93A-4E91-A7B2-FD3127BDF1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1A689-845E-4D4D-84D9-15059143F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C16EE5-70FB-453C-9629-C77E31267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459BF-A992-45D1-8490-74D2EACE3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C7057-6558-4BC9-9685-58159A6C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2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F62E4D-AA08-4B89-9E40-49D5F694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E7E36-39DF-4E53-A4F4-8EA656341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B80E3-0435-4098-AE89-C69BCD21C3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88096-2E8D-42CB-97A3-4BFAFBB7241C}" type="datetimeFigureOut">
              <a:rPr lang="en-US" smtClean="0"/>
              <a:t>12/1/2024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9033-1CF1-4F12-9ED5-0902311A1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FECFE-59E7-4EA8-BA33-AD1C0076A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395C-5540-4DE6-9D60-77A203DEC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10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4"/>
            <a:ext cx="11770302" cy="66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75" y="729673"/>
            <a:ext cx="5042341" cy="5754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716" y="739639"/>
            <a:ext cx="4953740" cy="4079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3716" y="4819946"/>
            <a:ext cx="4953740" cy="159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84" y="999249"/>
            <a:ext cx="5725324" cy="42868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5477164" y="1255949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501461" y="4428835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565503" y="4428834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031016" y="3369924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103073" y="3369924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413716" y="2331412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8477758" y="2331411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7731447" y="1289048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7807340" y="1289048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5407892" y="4428834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5495637" y="3369923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299E97-997F-46C4-A6B9-D7EE3209139B}"/>
              </a:ext>
            </a:extLst>
          </p:cNvPr>
          <p:cNvCxnSpPr>
            <a:cxnSpLocks/>
          </p:cNvCxnSpPr>
          <p:nvPr/>
        </p:nvCxnSpPr>
        <p:spPr>
          <a:xfrm flipH="1">
            <a:off x="5745019" y="2331410"/>
            <a:ext cx="175490" cy="5145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3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55F049-554E-4DBA-83B5-BDA496CDC876}"/>
              </a:ext>
            </a:extLst>
          </p:cNvPr>
          <p:cNvCxnSpPr>
            <a:cxnSpLocks/>
          </p:cNvCxnSpPr>
          <p:nvPr/>
        </p:nvCxnSpPr>
        <p:spPr>
          <a:xfrm flipH="1">
            <a:off x="5208494" y="2334400"/>
            <a:ext cx="246542" cy="8292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352" y="1226035"/>
            <a:ext cx="7335274" cy="424874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5550144" y="2498535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E7194-5FDF-4777-BA94-A97EC3BE12AF}"/>
              </a:ext>
            </a:extLst>
          </p:cNvPr>
          <p:cNvCxnSpPr>
            <a:cxnSpLocks/>
          </p:cNvCxnSpPr>
          <p:nvPr/>
        </p:nvCxnSpPr>
        <p:spPr>
          <a:xfrm flipH="1">
            <a:off x="8879007" y="1487055"/>
            <a:ext cx="164439" cy="553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0D0F6E-18B2-414C-8A11-9F25BF1DA386}"/>
              </a:ext>
            </a:extLst>
          </p:cNvPr>
          <p:cNvCxnSpPr>
            <a:cxnSpLocks/>
          </p:cNvCxnSpPr>
          <p:nvPr/>
        </p:nvCxnSpPr>
        <p:spPr>
          <a:xfrm flipH="1">
            <a:off x="4239491" y="1487055"/>
            <a:ext cx="110836" cy="5531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2E7194-5FDF-4777-BA94-A97EC3BE12AF}"/>
              </a:ext>
            </a:extLst>
          </p:cNvPr>
          <p:cNvCxnSpPr>
            <a:cxnSpLocks/>
          </p:cNvCxnSpPr>
          <p:nvPr/>
        </p:nvCxnSpPr>
        <p:spPr>
          <a:xfrm flipH="1">
            <a:off x="8953550" y="1487055"/>
            <a:ext cx="176224" cy="5927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2E7194-5FDF-4777-BA94-A97EC3BE12AF}"/>
              </a:ext>
            </a:extLst>
          </p:cNvPr>
          <p:cNvCxnSpPr>
            <a:cxnSpLocks/>
          </p:cNvCxnSpPr>
          <p:nvPr/>
        </p:nvCxnSpPr>
        <p:spPr>
          <a:xfrm flipH="1">
            <a:off x="9001201" y="2498535"/>
            <a:ext cx="128572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2E7194-5FDF-4777-BA94-A97EC3BE12AF}"/>
              </a:ext>
            </a:extLst>
          </p:cNvPr>
          <p:cNvCxnSpPr>
            <a:cxnSpLocks/>
          </p:cNvCxnSpPr>
          <p:nvPr/>
        </p:nvCxnSpPr>
        <p:spPr>
          <a:xfrm flipH="1">
            <a:off x="9087528" y="2498535"/>
            <a:ext cx="139599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4676725" y="4598739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6521949" y="3542245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10041354" y="3542244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9972292" y="3526144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9964865" y="4598740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>
            <a:off x="10027928" y="4614840"/>
            <a:ext cx="138125" cy="6373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345501-DF5A-4F5F-878B-92F18FE34BA6}"/>
              </a:ext>
            </a:extLst>
          </p:cNvPr>
          <p:cNvCxnSpPr>
            <a:cxnSpLocks/>
          </p:cNvCxnSpPr>
          <p:nvPr/>
        </p:nvCxnSpPr>
        <p:spPr>
          <a:xfrm flipH="1" flipV="1">
            <a:off x="3057278" y="2079805"/>
            <a:ext cx="960540" cy="21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3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9584" y="365124"/>
            <a:ext cx="10624215" cy="5943311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01817" y="544945"/>
            <a:ext cx="6382327" cy="56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09600"/>
            <a:ext cx="10515600" cy="5567363"/>
          </a:xfrm>
        </p:spPr>
      </p:pic>
    </p:spTree>
    <p:extLst>
      <p:ext uri="{BB962C8B-B14F-4D97-AF65-F5344CB8AC3E}">
        <p14:creationId xmlns:p14="http://schemas.microsoft.com/office/powerpoint/2010/main" val="199305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</Words>
  <Application>Microsoft Office PowerPoint</Application>
  <PresentationFormat>Widescreen</PresentationFormat>
  <Paragraphs>1</Paragraphs>
  <Slides>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Ngoc Anh</dc:creator>
  <cp:lastModifiedBy>htc</cp:lastModifiedBy>
  <cp:revision>14</cp:revision>
  <dcterms:created xsi:type="dcterms:W3CDTF">2024-11-30T01:54:49Z</dcterms:created>
  <dcterms:modified xsi:type="dcterms:W3CDTF">2024-12-01T14:40:23Z</dcterms:modified>
</cp:coreProperties>
</file>