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20" r:id="rId2"/>
    <p:sldId id="442" r:id="rId3"/>
    <p:sldId id="445" r:id="rId4"/>
    <p:sldId id="462" r:id="rId5"/>
    <p:sldId id="463" r:id="rId6"/>
    <p:sldId id="464" r:id="rId7"/>
    <p:sldId id="466" r:id="rId8"/>
    <p:sldId id="465" r:id="rId9"/>
    <p:sldId id="467" r:id="rId10"/>
    <p:sldId id="469" r:id="rId11"/>
    <p:sldId id="468" r:id="rId12"/>
    <p:sldId id="470" r:id="rId13"/>
    <p:sldId id="471" r:id="rId14"/>
    <p:sldId id="449" r:id="rId15"/>
    <p:sldId id="461" r:id="rId16"/>
    <p:sldId id="472" r:id="rId17"/>
    <p:sldId id="473" r:id="rId18"/>
    <p:sldId id="474" r:id="rId19"/>
    <p:sldId id="475" r:id="rId20"/>
    <p:sldId id="476" r:id="rId21"/>
    <p:sldId id="477" r:id="rId22"/>
    <p:sldId id="478" r:id="rId23"/>
    <p:sldId id="479" r:id="rId24"/>
    <p:sldId id="480" r:id="rId25"/>
    <p:sldId id="481" r:id="rId26"/>
    <p:sldId id="482" r:id="rId27"/>
    <p:sldId id="483" r:id="rId28"/>
    <p:sldId id="484" r:id="rId29"/>
    <p:sldId id="485" r:id="rId30"/>
    <p:sldId id="486" r:id="rId31"/>
    <p:sldId id="487" r:id="rId32"/>
    <p:sldId id="457" r:id="rId33"/>
    <p:sldId id="488" r:id="rId34"/>
    <p:sldId id="489" r:id="rId35"/>
    <p:sldId id="490" r:id="rId36"/>
    <p:sldId id="491" r:id="rId37"/>
    <p:sldId id="4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E0F6"/>
    <a:srgbClr val="DF29D6"/>
    <a:srgbClr val="0000FF"/>
    <a:srgbClr val="5B0555"/>
    <a:srgbClr val="FFFF00"/>
    <a:srgbClr val="2E7990"/>
    <a:srgbClr val="93D050"/>
    <a:srgbClr val="67B6CF"/>
    <a:srgbClr val="B8B400"/>
    <a:srgbClr val="9B67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AAA75-E3C3-493D-A919-1302CB8D6BB4}" v="37" dt="2024-08-06T07:36:20.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1484" autoAdjust="0"/>
  </p:normalViewPr>
  <p:slideViewPr>
    <p:cSldViewPr snapToGrid="0">
      <p:cViewPr varScale="1">
        <p:scale>
          <a:sx n="66" d="100"/>
          <a:sy n="66" d="100"/>
        </p:scale>
        <p:origin x="1146" y="72"/>
      </p:cViewPr>
      <p:guideLst/>
    </p:cSldViewPr>
  </p:slideViewPr>
  <p:notesTextViewPr>
    <p:cViewPr>
      <p:scale>
        <a:sx n="20" d="100"/>
        <a:sy n="2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 Pham" userId="918db3a1909f15e0" providerId="LiveId" clId="{4EEE08FE-8959-4817-B06D-E6888A53EFA4}"/>
    <pc:docChg chg="custSel modSld">
      <pc:chgData name="Huy Pham" userId="918db3a1909f15e0" providerId="LiveId" clId="{4EEE08FE-8959-4817-B06D-E6888A53EFA4}" dt="2024-03-27T11:32:46.755" v="104"/>
      <pc:docMkLst>
        <pc:docMk/>
      </pc:docMkLst>
      <pc:sldChg chg="modSp mod">
        <pc:chgData name="Huy Pham" userId="918db3a1909f15e0" providerId="LiveId" clId="{4EEE08FE-8959-4817-B06D-E6888A53EFA4}" dt="2024-03-27T11:31:32.431" v="82" actId="1037"/>
        <pc:sldMkLst>
          <pc:docMk/>
          <pc:sldMk cId="1279157228" sldId="399"/>
        </pc:sldMkLst>
        <pc:spChg chg="mod">
          <ac:chgData name="Huy Pham" userId="918db3a1909f15e0" providerId="LiveId" clId="{4EEE08FE-8959-4817-B06D-E6888A53EFA4}" dt="2024-03-27T11:31:32.431" v="82" actId="1037"/>
          <ac:spMkLst>
            <pc:docMk/>
            <pc:sldMk cId="1279157228" sldId="399"/>
            <ac:spMk id="3" creationId="{EF00EFFC-5C82-E910-0232-1FA2F1A5C560}"/>
          </ac:spMkLst>
        </pc:spChg>
      </pc:sldChg>
      <pc:sldChg chg="addSp delSp modSp mod">
        <pc:chgData name="Huy Pham" userId="918db3a1909f15e0" providerId="LiveId" clId="{4EEE08FE-8959-4817-B06D-E6888A53EFA4}" dt="2024-03-27T11:31:40.767" v="84"/>
        <pc:sldMkLst>
          <pc:docMk/>
          <pc:sldMk cId="3733934613" sldId="443"/>
        </pc:sldMkLst>
        <pc:spChg chg="del">
          <ac:chgData name="Huy Pham" userId="918db3a1909f15e0" providerId="LiveId" clId="{4EEE08FE-8959-4817-B06D-E6888A53EFA4}" dt="2024-03-27T11:31:39.987" v="83" actId="478"/>
          <ac:spMkLst>
            <pc:docMk/>
            <pc:sldMk cId="3733934613" sldId="443"/>
            <ac:spMk id="3" creationId="{EF00EFFC-5C82-E910-0232-1FA2F1A5C560}"/>
          </ac:spMkLst>
        </pc:spChg>
        <pc:spChg chg="add mod">
          <ac:chgData name="Huy Pham" userId="918db3a1909f15e0" providerId="LiveId" clId="{4EEE08FE-8959-4817-B06D-E6888A53EFA4}" dt="2024-03-27T11:31:40.767" v="84"/>
          <ac:spMkLst>
            <pc:docMk/>
            <pc:sldMk cId="3733934613" sldId="443"/>
            <ac:spMk id="20" creationId="{4B09B216-19E3-9251-8274-9EFB23681694}"/>
          </ac:spMkLst>
        </pc:spChg>
      </pc:sldChg>
      <pc:sldChg chg="addSp delSp modSp mod">
        <pc:chgData name="Huy Pham" userId="918db3a1909f15e0" providerId="LiveId" clId="{4EEE08FE-8959-4817-B06D-E6888A53EFA4}" dt="2024-03-27T11:31:53.176" v="86"/>
        <pc:sldMkLst>
          <pc:docMk/>
          <pc:sldMk cId="1592133991" sldId="444"/>
        </pc:sldMkLst>
        <pc:spChg chg="del">
          <ac:chgData name="Huy Pham" userId="918db3a1909f15e0" providerId="LiveId" clId="{4EEE08FE-8959-4817-B06D-E6888A53EFA4}" dt="2024-03-27T11:31:52.353" v="85" actId="478"/>
          <ac:spMkLst>
            <pc:docMk/>
            <pc:sldMk cId="1592133991" sldId="444"/>
            <ac:spMk id="3" creationId="{EF00EFFC-5C82-E910-0232-1FA2F1A5C560}"/>
          </ac:spMkLst>
        </pc:spChg>
        <pc:spChg chg="add mod">
          <ac:chgData name="Huy Pham" userId="918db3a1909f15e0" providerId="LiveId" clId="{4EEE08FE-8959-4817-B06D-E6888A53EFA4}" dt="2024-03-27T11:31:53.176" v="86"/>
          <ac:spMkLst>
            <pc:docMk/>
            <pc:sldMk cId="1592133991" sldId="444"/>
            <ac:spMk id="19" creationId="{34E77F1A-7578-0055-FC99-DFDE07255B39}"/>
          </ac:spMkLst>
        </pc:spChg>
      </pc:sldChg>
      <pc:sldChg chg="addSp delSp modSp mod">
        <pc:chgData name="Huy Pham" userId="918db3a1909f15e0" providerId="LiveId" clId="{4EEE08FE-8959-4817-B06D-E6888A53EFA4}" dt="2024-03-27T11:32:00.734" v="88"/>
        <pc:sldMkLst>
          <pc:docMk/>
          <pc:sldMk cId="120631342" sldId="445"/>
        </pc:sldMkLst>
        <pc:spChg chg="del">
          <ac:chgData name="Huy Pham" userId="918db3a1909f15e0" providerId="LiveId" clId="{4EEE08FE-8959-4817-B06D-E6888A53EFA4}" dt="2024-03-27T11:32:00.239" v="87" actId="478"/>
          <ac:spMkLst>
            <pc:docMk/>
            <pc:sldMk cId="120631342" sldId="445"/>
            <ac:spMk id="3" creationId="{EF00EFFC-5C82-E910-0232-1FA2F1A5C560}"/>
          </ac:spMkLst>
        </pc:spChg>
        <pc:spChg chg="add mod">
          <ac:chgData name="Huy Pham" userId="918db3a1909f15e0" providerId="LiveId" clId="{4EEE08FE-8959-4817-B06D-E6888A53EFA4}" dt="2024-03-27T11:32:00.734" v="88"/>
          <ac:spMkLst>
            <pc:docMk/>
            <pc:sldMk cId="120631342" sldId="445"/>
            <ac:spMk id="19" creationId="{33C5D22C-8FE0-04B7-1CFD-BB8C484DE68C}"/>
          </ac:spMkLst>
        </pc:spChg>
      </pc:sldChg>
      <pc:sldChg chg="addSp delSp modSp mod">
        <pc:chgData name="Huy Pham" userId="918db3a1909f15e0" providerId="LiveId" clId="{4EEE08FE-8959-4817-B06D-E6888A53EFA4}" dt="2024-03-27T11:32:05.864" v="90"/>
        <pc:sldMkLst>
          <pc:docMk/>
          <pc:sldMk cId="1543911985" sldId="446"/>
        </pc:sldMkLst>
        <pc:spChg chg="del">
          <ac:chgData name="Huy Pham" userId="918db3a1909f15e0" providerId="LiveId" clId="{4EEE08FE-8959-4817-B06D-E6888A53EFA4}" dt="2024-03-27T11:32:05.400" v="89" actId="478"/>
          <ac:spMkLst>
            <pc:docMk/>
            <pc:sldMk cId="1543911985" sldId="446"/>
            <ac:spMk id="3" creationId="{EF00EFFC-5C82-E910-0232-1FA2F1A5C560}"/>
          </ac:spMkLst>
        </pc:spChg>
        <pc:spChg chg="add mod">
          <ac:chgData name="Huy Pham" userId="918db3a1909f15e0" providerId="LiveId" clId="{4EEE08FE-8959-4817-B06D-E6888A53EFA4}" dt="2024-03-27T11:32:05.864" v="90"/>
          <ac:spMkLst>
            <pc:docMk/>
            <pc:sldMk cId="1543911985" sldId="446"/>
            <ac:spMk id="19" creationId="{F4C8EF86-B552-889C-F322-B9F22F9B882C}"/>
          </ac:spMkLst>
        </pc:spChg>
      </pc:sldChg>
      <pc:sldChg chg="addSp delSp modSp mod">
        <pc:chgData name="Huy Pham" userId="918db3a1909f15e0" providerId="LiveId" clId="{4EEE08FE-8959-4817-B06D-E6888A53EFA4}" dt="2024-03-27T11:32:11.079" v="92"/>
        <pc:sldMkLst>
          <pc:docMk/>
          <pc:sldMk cId="3556817099" sldId="447"/>
        </pc:sldMkLst>
        <pc:spChg chg="del">
          <ac:chgData name="Huy Pham" userId="918db3a1909f15e0" providerId="LiveId" clId="{4EEE08FE-8959-4817-B06D-E6888A53EFA4}" dt="2024-03-27T11:32:10.608" v="91" actId="478"/>
          <ac:spMkLst>
            <pc:docMk/>
            <pc:sldMk cId="3556817099" sldId="447"/>
            <ac:spMk id="3" creationId="{EF00EFFC-5C82-E910-0232-1FA2F1A5C560}"/>
          </ac:spMkLst>
        </pc:spChg>
        <pc:spChg chg="add mod">
          <ac:chgData name="Huy Pham" userId="918db3a1909f15e0" providerId="LiveId" clId="{4EEE08FE-8959-4817-B06D-E6888A53EFA4}" dt="2024-03-27T11:32:11.079" v="92"/>
          <ac:spMkLst>
            <pc:docMk/>
            <pc:sldMk cId="3556817099" sldId="447"/>
            <ac:spMk id="19" creationId="{84DEE8DF-3C80-B01A-64B0-AFE8A3C74F9A}"/>
          </ac:spMkLst>
        </pc:spChg>
      </pc:sldChg>
      <pc:sldChg chg="addSp delSp modSp mod">
        <pc:chgData name="Huy Pham" userId="918db3a1909f15e0" providerId="LiveId" clId="{4EEE08FE-8959-4817-B06D-E6888A53EFA4}" dt="2024-03-27T11:32:15.957" v="94"/>
        <pc:sldMkLst>
          <pc:docMk/>
          <pc:sldMk cId="4178243935" sldId="448"/>
        </pc:sldMkLst>
        <pc:spChg chg="del">
          <ac:chgData name="Huy Pham" userId="918db3a1909f15e0" providerId="LiveId" clId="{4EEE08FE-8959-4817-B06D-E6888A53EFA4}" dt="2024-03-27T11:32:15.490" v="93" actId="478"/>
          <ac:spMkLst>
            <pc:docMk/>
            <pc:sldMk cId="4178243935" sldId="448"/>
            <ac:spMk id="3" creationId="{EF00EFFC-5C82-E910-0232-1FA2F1A5C560}"/>
          </ac:spMkLst>
        </pc:spChg>
        <pc:spChg chg="add mod">
          <ac:chgData name="Huy Pham" userId="918db3a1909f15e0" providerId="LiveId" clId="{4EEE08FE-8959-4817-B06D-E6888A53EFA4}" dt="2024-03-27T11:32:15.957" v="94"/>
          <ac:spMkLst>
            <pc:docMk/>
            <pc:sldMk cId="4178243935" sldId="448"/>
            <ac:spMk id="19" creationId="{AFB82438-1E2A-65EA-38DA-08F8E53F29A0}"/>
          </ac:spMkLst>
        </pc:spChg>
      </pc:sldChg>
      <pc:sldChg chg="addSp delSp modSp mod">
        <pc:chgData name="Huy Pham" userId="918db3a1909f15e0" providerId="LiveId" clId="{4EEE08FE-8959-4817-B06D-E6888A53EFA4}" dt="2024-03-27T11:32:20.574" v="96"/>
        <pc:sldMkLst>
          <pc:docMk/>
          <pc:sldMk cId="3455185616" sldId="449"/>
        </pc:sldMkLst>
        <pc:spChg chg="del">
          <ac:chgData name="Huy Pham" userId="918db3a1909f15e0" providerId="LiveId" clId="{4EEE08FE-8959-4817-B06D-E6888A53EFA4}" dt="2024-03-27T11:32:20.143" v="95" actId="478"/>
          <ac:spMkLst>
            <pc:docMk/>
            <pc:sldMk cId="3455185616" sldId="449"/>
            <ac:spMk id="3" creationId="{EF00EFFC-5C82-E910-0232-1FA2F1A5C560}"/>
          </ac:spMkLst>
        </pc:spChg>
        <pc:spChg chg="add mod">
          <ac:chgData name="Huy Pham" userId="918db3a1909f15e0" providerId="LiveId" clId="{4EEE08FE-8959-4817-B06D-E6888A53EFA4}" dt="2024-03-27T11:32:20.574" v="96"/>
          <ac:spMkLst>
            <pc:docMk/>
            <pc:sldMk cId="3455185616" sldId="449"/>
            <ac:spMk id="26" creationId="{6155F20E-666A-00DF-9AC3-5138FBDDD604}"/>
          </ac:spMkLst>
        </pc:spChg>
      </pc:sldChg>
      <pc:sldChg chg="addSp delSp modSp mod">
        <pc:chgData name="Huy Pham" userId="918db3a1909f15e0" providerId="LiveId" clId="{4EEE08FE-8959-4817-B06D-E6888A53EFA4}" dt="2024-03-27T11:32:25.743" v="98"/>
        <pc:sldMkLst>
          <pc:docMk/>
          <pc:sldMk cId="4211675963" sldId="450"/>
        </pc:sldMkLst>
        <pc:spChg chg="del">
          <ac:chgData name="Huy Pham" userId="918db3a1909f15e0" providerId="LiveId" clId="{4EEE08FE-8959-4817-B06D-E6888A53EFA4}" dt="2024-03-27T11:32:25.310" v="97" actId="478"/>
          <ac:spMkLst>
            <pc:docMk/>
            <pc:sldMk cId="4211675963" sldId="450"/>
            <ac:spMk id="3" creationId="{EF00EFFC-5C82-E910-0232-1FA2F1A5C560}"/>
          </ac:spMkLst>
        </pc:spChg>
        <pc:spChg chg="add mod">
          <ac:chgData name="Huy Pham" userId="918db3a1909f15e0" providerId="LiveId" clId="{4EEE08FE-8959-4817-B06D-E6888A53EFA4}" dt="2024-03-27T11:32:25.743" v="98"/>
          <ac:spMkLst>
            <pc:docMk/>
            <pc:sldMk cId="4211675963" sldId="450"/>
            <ac:spMk id="19" creationId="{F8C873A4-ABB5-7F59-356B-EB7DF7ED7199}"/>
          </ac:spMkLst>
        </pc:spChg>
      </pc:sldChg>
      <pc:sldChg chg="addSp delSp modSp mod">
        <pc:chgData name="Huy Pham" userId="918db3a1909f15e0" providerId="LiveId" clId="{4EEE08FE-8959-4817-B06D-E6888A53EFA4}" dt="2024-03-27T11:32:29.872" v="100"/>
        <pc:sldMkLst>
          <pc:docMk/>
          <pc:sldMk cId="3499520248" sldId="451"/>
        </pc:sldMkLst>
        <pc:spChg chg="del">
          <ac:chgData name="Huy Pham" userId="918db3a1909f15e0" providerId="LiveId" clId="{4EEE08FE-8959-4817-B06D-E6888A53EFA4}" dt="2024-03-27T11:32:29.463" v="99" actId="478"/>
          <ac:spMkLst>
            <pc:docMk/>
            <pc:sldMk cId="3499520248" sldId="451"/>
            <ac:spMk id="3" creationId="{EF00EFFC-5C82-E910-0232-1FA2F1A5C560}"/>
          </ac:spMkLst>
        </pc:spChg>
        <pc:spChg chg="add mod">
          <ac:chgData name="Huy Pham" userId="918db3a1909f15e0" providerId="LiveId" clId="{4EEE08FE-8959-4817-B06D-E6888A53EFA4}" dt="2024-03-27T11:32:29.872" v="100"/>
          <ac:spMkLst>
            <pc:docMk/>
            <pc:sldMk cId="3499520248" sldId="451"/>
            <ac:spMk id="19" creationId="{D5B2D211-1344-2CB8-B0F0-259676F3C194}"/>
          </ac:spMkLst>
        </pc:spChg>
      </pc:sldChg>
      <pc:sldChg chg="addSp delSp modSp mod">
        <pc:chgData name="Huy Pham" userId="918db3a1909f15e0" providerId="LiveId" clId="{4EEE08FE-8959-4817-B06D-E6888A53EFA4}" dt="2024-03-27T11:32:35.755" v="102"/>
        <pc:sldMkLst>
          <pc:docMk/>
          <pc:sldMk cId="3932179014" sldId="452"/>
        </pc:sldMkLst>
        <pc:spChg chg="del">
          <ac:chgData name="Huy Pham" userId="918db3a1909f15e0" providerId="LiveId" clId="{4EEE08FE-8959-4817-B06D-E6888A53EFA4}" dt="2024-03-27T11:32:35.324" v="101" actId="478"/>
          <ac:spMkLst>
            <pc:docMk/>
            <pc:sldMk cId="3932179014" sldId="452"/>
            <ac:spMk id="3" creationId="{EF00EFFC-5C82-E910-0232-1FA2F1A5C560}"/>
          </ac:spMkLst>
        </pc:spChg>
        <pc:spChg chg="add mod">
          <ac:chgData name="Huy Pham" userId="918db3a1909f15e0" providerId="LiveId" clId="{4EEE08FE-8959-4817-B06D-E6888A53EFA4}" dt="2024-03-27T11:32:35.755" v="102"/>
          <ac:spMkLst>
            <pc:docMk/>
            <pc:sldMk cId="3932179014" sldId="452"/>
            <ac:spMk id="19" creationId="{9CDD639B-7920-410A-DE4F-A5A4841C2C05}"/>
          </ac:spMkLst>
        </pc:spChg>
      </pc:sldChg>
      <pc:sldChg chg="addSp delSp modSp mod">
        <pc:chgData name="Huy Pham" userId="918db3a1909f15e0" providerId="LiveId" clId="{4EEE08FE-8959-4817-B06D-E6888A53EFA4}" dt="2024-03-27T11:32:46.755" v="104"/>
        <pc:sldMkLst>
          <pc:docMk/>
          <pc:sldMk cId="3067909804" sldId="453"/>
        </pc:sldMkLst>
        <pc:spChg chg="del">
          <ac:chgData name="Huy Pham" userId="918db3a1909f15e0" providerId="LiveId" clId="{4EEE08FE-8959-4817-B06D-E6888A53EFA4}" dt="2024-03-27T11:32:45.754" v="103" actId="478"/>
          <ac:spMkLst>
            <pc:docMk/>
            <pc:sldMk cId="3067909804" sldId="453"/>
            <ac:spMk id="3" creationId="{EF00EFFC-5C82-E910-0232-1FA2F1A5C560}"/>
          </ac:spMkLst>
        </pc:spChg>
        <pc:spChg chg="add mod">
          <ac:chgData name="Huy Pham" userId="918db3a1909f15e0" providerId="LiveId" clId="{4EEE08FE-8959-4817-B06D-E6888A53EFA4}" dt="2024-03-27T11:32:46.755" v="104"/>
          <ac:spMkLst>
            <pc:docMk/>
            <pc:sldMk cId="3067909804" sldId="453"/>
            <ac:spMk id="19" creationId="{14553C52-88A0-403D-4412-CED8EF622B5C}"/>
          </ac:spMkLst>
        </pc:spChg>
      </pc:sldChg>
    </pc:docChg>
  </pc:docChgLst>
  <pc:docChgLst>
    <pc:chgData name="Huy Pham" userId="918db3a1909f15e0" providerId="LiveId" clId="{450AAA75-E3C3-493D-A919-1302CB8D6BB4}"/>
    <pc:docChg chg="custSel modSld modMainMaster">
      <pc:chgData name="Huy Pham" userId="918db3a1909f15e0" providerId="LiveId" clId="{450AAA75-E3C3-493D-A919-1302CB8D6BB4}" dt="2024-08-06T07:36:20.499" v="66"/>
      <pc:docMkLst>
        <pc:docMk/>
      </pc:docMkLst>
      <pc:sldChg chg="addSp modSp mod">
        <pc:chgData name="Huy Pham" userId="918db3a1909f15e0" providerId="LiveId" clId="{450AAA75-E3C3-493D-A919-1302CB8D6BB4}" dt="2024-08-06T07:32:30.021" v="2" actId="1076"/>
        <pc:sldMkLst>
          <pc:docMk/>
          <pc:sldMk cId="1625968656" sldId="442"/>
        </pc:sldMkLst>
        <pc:spChg chg="add mod">
          <ac:chgData name="Huy Pham" userId="918db3a1909f15e0" providerId="LiveId" clId="{450AAA75-E3C3-493D-A919-1302CB8D6BB4}" dt="2024-08-06T07:32:30.021" v="2" actId="1076"/>
          <ac:spMkLst>
            <pc:docMk/>
            <pc:sldMk cId="1625968656" sldId="442"/>
            <ac:spMk id="2" creationId="{41D19D50-616D-1F82-C922-D083097E7C1C}"/>
          </ac:spMkLst>
        </pc:spChg>
      </pc:sldChg>
      <pc:sldChg chg="addSp modSp">
        <pc:chgData name="Huy Pham" userId="918db3a1909f15e0" providerId="LiveId" clId="{450AAA75-E3C3-493D-A919-1302CB8D6BB4}" dt="2024-08-06T07:32:32.842" v="3"/>
        <pc:sldMkLst>
          <pc:docMk/>
          <pc:sldMk cId="120631342" sldId="445"/>
        </pc:sldMkLst>
        <pc:spChg chg="add mod">
          <ac:chgData name="Huy Pham" userId="918db3a1909f15e0" providerId="LiveId" clId="{450AAA75-E3C3-493D-A919-1302CB8D6BB4}" dt="2024-08-06T07:32:32.842" v="3"/>
          <ac:spMkLst>
            <pc:docMk/>
            <pc:sldMk cId="120631342" sldId="445"/>
            <ac:spMk id="3" creationId="{41D19D50-616D-1F82-C922-D083097E7C1C}"/>
          </ac:spMkLst>
        </pc:spChg>
      </pc:sldChg>
      <pc:sldChg chg="addSp modSp mod">
        <pc:chgData name="Huy Pham" userId="918db3a1909f15e0" providerId="LiveId" clId="{450AAA75-E3C3-493D-A919-1302CB8D6BB4}" dt="2024-08-06T07:33:40.250" v="21" actId="1076"/>
        <pc:sldMkLst>
          <pc:docMk/>
          <pc:sldMk cId="3455185616" sldId="449"/>
        </pc:sldMkLst>
        <pc:spChg chg="add mod">
          <ac:chgData name="Huy Pham" userId="918db3a1909f15e0" providerId="LiveId" clId="{450AAA75-E3C3-493D-A919-1302CB8D6BB4}" dt="2024-08-06T07:33:40.250" v="21" actId="1076"/>
          <ac:spMkLst>
            <pc:docMk/>
            <pc:sldMk cId="3455185616" sldId="449"/>
            <ac:spMk id="11" creationId="{41D19D50-616D-1F82-C922-D083097E7C1C}"/>
          </ac:spMkLst>
        </pc:spChg>
      </pc:sldChg>
      <pc:sldChg chg="addSp modSp mod">
        <pc:chgData name="Huy Pham" userId="918db3a1909f15e0" providerId="LiveId" clId="{450AAA75-E3C3-493D-A919-1302CB8D6BB4}" dt="2024-08-06T07:35:33.311" v="50" actId="1076"/>
        <pc:sldMkLst>
          <pc:docMk/>
          <pc:sldMk cId="2252638529" sldId="457"/>
        </pc:sldMkLst>
        <pc:spChg chg="add mod">
          <ac:chgData name="Huy Pham" userId="918db3a1909f15e0" providerId="LiveId" clId="{450AAA75-E3C3-493D-A919-1302CB8D6BB4}" dt="2024-08-06T07:35:33.311" v="50" actId="1076"/>
          <ac:spMkLst>
            <pc:docMk/>
            <pc:sldMk cId="2252638529" sldId="457"/>
            <ac:spMk id="3" creationId="{41D19D50-616D-1F82-C922-D083097E7C1C}"/>
          </ac:spMkLst>
        </pc:spChg>
      </pc:sldChg>
      <pc:sldChg chg="addSp modSp mod">
        <pc:chgData name="Huy Pham" userId="918db3a1909f15e0" providerId="LiveId" clId="{450AAA75-E3C3-493D-A919-1302CB8D6BB4}" dt="2024-08-06T07:33:45.440" v="23" actId="1076"/>
        <pc:sldMkLst>
          <pc:docMk/>
          <pc:sldMk cId="122650151" sldId="461"/>
        </pc:sldMkLst>
        <pc:spChg chg="add mod">
          <ac:chgData name="Huy Pham" userId="918db3a1909f15e0" providerId="LiveId" clId="{450AAA75-E3C3-493D-A919-1302CB8D6BB4}" dt="2024-08-06T07:33:45.440" v="23" actId="1076"/>
          <ac:spMkLst>
            <pc:docMk/>
            <pc:sldMk cId="122650151" sldId="461"/>
            <ac:spMk id="12" creationId="{41D19D50-616D-1F82-C922-D083097E7C1C}"/>
          </ac:spMkLst>
        </pc:spChg>
      </pc:sldChg>
      <pc:sldChg chg="addSp modSp mod">
        <pc:chgData name="Huy Pham" userId="918db3a1909f15e0" providerId="LiveId" clId="{450AAA75-E3C3-493D-A919-1302CB8D6BB4}" dt="2024-08-06T07:32:38.959" v="5" actId="1076"/>
        <pc:sldMkLst>
          <pc:docMk/>
          <pc:sldMk cId="1457170011" sldId="462"/>
        </pc:sldMkLst>
        <pc:spChg chg="add mod">
          <ac:chgData name="Huy Pham" userId="918db3a1909f15e0" providerId="LiveId" clId="{450AAA75-E3C3-493D-A919-1302CB8D6BB4}" dt="2024-08-06T07:32:38.959" v="5" actId="1076"/>
          <ac:spMkLst>
            <pc:docMk/>
            <pc:sldMk cId="1457170011" sldId="462"/>
            <ac:spMk id="36" creationId="{41D19D50-616D-1F82-C922-D083097E7C1C}"/>
          </ac:spMkLst>
        </pc:spChg>
      </pc:sldChg>
      <pc:sldChg chg="addSp modSp">
        <pc:chgData name="Huy Pham" userId="918db3a1909f15e0" providerId="LiveId" clId="{450AAA75-E3C3-493D-A919-1302CB8D6BB4}" dt="2024-08-06T07:32:43.652" v="6"/>
        <pc:sldMkLst>
          <pc:docMk/>
          <pc:sldMk cId="2380769543" sldId="464"/>
        </pc:sldMkLst>
        <pc:spChg chg="add mod">
          <ac:chgData name="Huy Pham" userId="918db3a1909f15e0" providerId="LiveId" clId="{450AAA75-E3C3-493D-A919-1302CB8D6BB4}" dt="2024-08-06T07:32:43.652" v="6"/>
          <ac:spMkLst>
            <pc:docMk/>
            <pc:sldMk cId="2380769543" sldId="464"/>
            <ac:spMk id="19" creationId="{41D19D50-616D-1F82-C922-D083097E7C1C}"/>
          </ac:spMkLst>
        </pc:spChg>
      </pc:sldChg>
      <pc:sldChg chg="addSp modSp mod">
        <pc:chgData name="Huy Pham" userId="918db3a1909f15e0" providerId="LiveId" clId="{450AAA75-E3C3-493D-A919-1302CB8D6BB4}" dt="2024-08-06T07:32:55.922" v="9" actId="1076"/>
        <pc:sldMkLst>
          <pc:docMk/>
          <pc:sldMk cId="23394373" sldId="465"/>
        </pc:sldMkLst>
        <pc:spChg chg="add mod">
          <ac:chgData name="Huy Pham" userId="918db3a1909f15e0" providerId="LiveId" clId="{450AAA75-E3C3-493D-A919-1302CB8D6BB4}" dt="2024-08-06T07:32:55.922" v="9" actId="1076"/>
          <ac:spMkLst>
            <pc:docMk/>
            <pc:sldMk cId="23394373" sldId="465"/>
            <ac:spMk id="25" creationId="{41D19D50-616D-1F82-C922-D083097E7C1C}"/>
          </ac:spMkLst>
        </pc:spChg>
      </pc:sldChg>
      <pc:sldChg chg="addSp modSp">
        <pc:chgData name="Huy Pham" userId="918db3a1909f15e0" providerId="LiveId" clId="{450AAA75-E3C3-493D-A919-1302CB8D6BB4}" dt="2024-08-06T07:32:48.380" v="7"/>
        <pc:sldMkLst>
          <pc:docMk/>
          <pc:sldMk cId="3966828181" sldId="466"/>
        </pc:sldMkLst>
        <pc:spChg chg="add mod">
          <ac:chgData name="Huy Pham" userId="918db3a1909f15e0" providerId="LiveId" clId="{450AAA75-E3C3-493D-A919-1302CB8D6BB4}" dt="2024-08-06T07:32:48.380" v="7"/>
          <ac:spMkLst>
            <pc:docMk/>
            <pc:sldMk cId="3966828181" sldId="466"/>
            <ac:spMk id="25" creationId="{41D19D50-616D-1F82-C922-D083097E7C1C}"/>
          </ac:spMkLst>
        </pc:spChg>
      </pc:sldChg>
      <pc:sldChg chg="addSp modSp mod">
        <pc:chgData name="Huy Pham" userId="918db3a1909f15e0" providerId="LiveId" clId="{450AAA75-E3C3-493D-A919-1302CB8D6BB4}" dt="2024-08-06T07:33:05.571" v="12" actId="1076"/>
        <pc:sldMkLst>
          <pc:docMk/>
          <pc:sldMk cId="3787077897" sldId="467"/>
        </pc:sldMkLst>
        <pc:spChg chg="add mod">
          <ac:chgData name="Huy Pham" userId="918db3a1909f15e0" providerId="LiveId" clId="{450AAA75-E3C3-493D-A919-1302CB8D6BB4}" dt="2024-08-06T07:33:05.571" v="12" actId="1076"/>
          <ac:spMkLst>
            <pc:docMk/>
            <pc:sldMk cId="3787077897" sldId="467"/>
            <ac:spMk id="19" creationId="{41D19D50-616D-1F82-C922-D083097E7C1C}"/>
          </ac:spMkLst>
        </pc:spChg>
      </pc:sldChg>
      <pc:sldChg chg="addSp modSp">
        <pc:chgData name="Huy Pham" userId="918db3a1909f15e0" providerId="LiveId" clId="{450AAA75-E3C3-493D-A919-1302CB8D6BB4}" dt="2024-08-06T07:33:16.386" v="15"/>
        <pc:sldMkLst>
          <pc:docMk/>
          <pc:sldMk cId="4037689903" sldId="468"/>
        </pc:sldMkLst>
        <pc:spChg chg="add mod">
          <ac:chgData name="Huy Pham" userId="918db3a1909f15e0" providerId="LiveId" clId="{450AAA75-E3C3-493D-A919-1302CB8D6BB4}" dt="2024-08-06T07:33:16.386" v="15"/>
          <ac:spMkLst>
            <pc:docMk/>
            <pc:sldMk cId="4037689903" sldId="468"/>
            <ac:spMk id="19" creationId="{41D19D50-616D-1F82-C922-D083097E7C1C}"/>
          </ac:spMkLst>
        </pc:spChg>
      </pc:sldChg>
      <pc:sldChg chg="addSp modSp mod">
        <pc:chgData name="Huy Pham" userId="918db3a1909f15e0" providerId="LiveId" clId="{450AAA75-E3C3-493D-A919-1302CB8D6BB4}" dt="2024-08-06T07:33:10.728" v="14" actId="1076"/>
        <pc:sldMkLst>
          <pc:docMk/>
          <pc:sldMk cId="3159324495" sldId="469"/>
        </pc:sldMkLst>
        <pc:spChg chg="add mod">
          <ac:chgData name="Huy Pham" userId="918db3a1909f15e0" providerId="LiveId" clId="{450AAA75-E3C3-493D-A919-1302CB8D6BB4}" dt="2024-08-06T07:33:10.728" v="14" actId="1076"/>
          <ac:spMkLst>
            <pc:docMk/>
            <pc:sldMk cId="3159324495" sldId="469"/>
            <ac:spMk id="27" creationId="{41D19D50-616D-1F82-C922-D083097E7C1C}"/>
          </ac:spMkLst>
        </pc:spChg>
      </pc:sldChg>
      <pc:sldChg chg="addSp modSp mod">
        <pc:chgData name="Huy Pham" userId="918db3a1909f15e0" providerId="LiveId" clId="{450AAA75-E3C3-493D-A919-1302CB8D6BB4}" dt="2024-08-06T07:33:20.807" v="17" actId="1076"/>
        <pc:sldMkLst>
          <pc:docMk/>
          <pc:sldMk cId="1379066214" sldId="470"/>
        </pc:sldMkLst>
        <pc:spChg chg="add mod">
          <ac:chgData name="Huy Pham" userId="918db3a1909f15e0" providerId="LiveId" clId="{450AAA75-E3C3-493D-A919-1302CB8D6BB4}" dt="2024-08-06T07:33:20.807" v="17" actId="1076"/>
          <ac:spMkLst>
            <pc:docMk/>
            <pc:sldMk cId="1379066214" sldId="470"/>
            <ac:spMk id="37" creationId="{41D19D50-616D-1F82-C922-D083097E7C1C}"/>
          </ac:spMkLst>
        </pc:spChg>
      </pc:sldChg>
      <pc:sldChg chg="addSp modSp mod">
        <pc:chgData name="Huy Pham" userId="918db3a1909f15e0" providerId="LiveId" clId="{450AAA75-E3C3-493D-A919-1302CB8D6BB4}" dt="2024-08-06T07:33:25.848" v="19" actId="1076"/>
        <pc:sldMkLst>
          <pc:docMk/>
          <pc:sldMk cId="445567896" sldId="471"/>
        </pc:sldMkLst>
        <pc:spChg chg="add mod">
          <ac:chgData name="Huy Pham" userId="918db3a1909f15e0" providerId="LiveId" clId="{450AAA75-E3C3-493D-A919-1302CB8D6BB4}" dt="2024-08-06T07:33:25.848" v="19" actId="1076"/>
          <ac:spMkLst>
            <pc:docMk/>
            <pc:sldMk cId="445567896" sldId="471"/>
            <ac:spMk id="19" creationId="{41D19D50-616D-1F82-C922-D083097E7C1C}"/>
          </ac:spMkLst>
        </pc:spChg>
      </pc:sldChg>
      <pc:sldChg chg="addSp modSp mod">
        <pc:chgData name="Huy Pham" userId="918db3a1909f15e0" providerId="LiveId" clId="{450AAA75-E3C3-493D-A919-1302CB8D6BB4}" dt="2024-08-06T07:33:52.509" v="25" actId="1076"/>
        <pc:sldMkLst>
          <pc:docMk/>
          <pc:sldMk cId="2621650146" sldId="472"/>
        </pc:sldMkLst>
        <pc:spChg chg="add mod">
          <ac:chgData name="Huy Pham" userId="918db3a1909f15e0" providerId="LiveId" clId="{450AAA75-E3C3-493D-A919-1302CB8D6BB4}" dt="2024-08-06T07:33:52.509" v="25" actId="1076"/>
          <ac:spMkLst>
            <pc:docMk/>
            <pc:sldMk cId="2621650146" sldId="472"/>
            <ac:spMk id="11" creationId="{41D19D50-616D-1F82-C922-D083097E7C1C}"/>
          </ac:spMkLst>
        </pc:spChg>
      </pc:sldChg>
      <pc:sldChg chg="addSp modSp mod">
        <pc:chgData name="Huy Pham" userId="918db3a1909f15e0" providerId="LiveId" clId="{450AAA75-E3C3-493D-A919-1302CB8D6BB4}" dt="2024-08-06T07:34:12.923" v="27" actId="1076"/>
        <pc:sldMkLst>
          <pc:docMk/>
          <pc:sldMk cId="636582964" sldId="475"/>
        </pc:sldMkLst>
        <pc:spChg chg="add mod">
          <ac:chgData name="Huy Pham" userId="918db3a1909f15e0" providerId="LiveId" clId="{450AAA75-E3C3-493D-A919-1302CB8D6BB4}" dt="2024-08-06T07:34:12.923" v="27" actId="1076"/>
          <ac:spMkLst>
            <pc:docMk/>
            <pc:sldMk cId="636582964" sldId="475"/>
            <ac:spMk id="13" creationId="{41D19D50-616D-1F82-C922-D083097E7C1C}"/>
          </ac:spMkLst>
        </pc:spChg>
      </pc:sldChg>
      <pc:sldChg chg="addSp modSp mod">
        <pc:chgData name="Huy Pham" userId="918db3a1909f15e0" providerId="LiveId" clId="{450AAA75-E3C3-493D-A919-1302CB8D6BB4}" dt="2024-08-06T07:34:17.217" v="29" actId="1076"/>
        <pc:sldMkLst>
          <pc:docMk/>
          <pc:sldMk cId="194863660" sldId="476"/>
        </pc:sldMkLst>
        <pc:spChg chg="add mod">
          <ac:chgData name="Huy Pham" userId="918db3a1909f15e0" providerId="LiveId" clId="{450AAA75-E3C3-493D-A919-1302CB8D6BB4}" dt="2024-08-06T07:34:17.217" v="29" actId="1076"/>
          <ac:spMkLst>
            <pc:docMk/>
            <pc:sldMk cId="194863660" sldId="476"/>
            <ac:spMk id="3" creationId="{41D19D50-616D-1F82-C922-D083097E7C1C}"/>
          </ac:spMkLst>
        </pc:spChg>
      </pc:sldChg>
      <pc:sldChg chg="addSp modSp mod">
        <pc:chgData name="Huy Pham" userId="918db3a1909f15e0" providerId="LiveId" clId="{450AAA75-E3C3-493D-A919-1302CB8D6BB4}" dt="2024-08-06T07:34:24.588" v="31" actId="1076"/>
        <pc:sldMkLst>
          <pc:docMk/>
          <pc:sldMk cId="2870190042" sldId="477"/>
        </pc:sldMkLst>
        <pc:spChg chg="add mod">
          <ac:chgData name="Huy Pham" userId="918db3a1909f15e0" providerId="LiveId" clId="{450AAA75-E3C3-493D-A919-1302CB8D6BB4}" dt="2024-08-06T07:34:24.588" v="31" actId="1076"/>
          <ac:spMkLst>
            <pc:docMk/>
            <pc:sldMk cId="2870190042" sldId="477"/>
            <ac:spMk id="13" creationId="{41D19D50-616D-1F82-C922-D083097E7C1C}"/>
          </ac:spMkLst>
        </pc:spChg>
      </pc:sldChg>
      <pc:sldChg chg="addSp modSp mod">
        <pc:chgData name="Huy Pham" userId="918db3a1909f15e0" providerId="LiveId" clId="{450AAA75-E3C3-493D-A919-1302CB8D6BB4}" dt="2024-08-06T07:34:29.989" v="33" actId="1076"/>
        <pc:sldMkLst>
          <pc:docMk/>
          <pc:sldMk cId="2878762894" sldId="478"/>
        </pc:sldMkLst>
        <pc:spChg chg="add mod">
          <ac:chgData name="Huy Pham" userId="918db3a1909f15e0" providerId="LiveId" clId="{450AAA75-E3C3-493D-A919-1302CB8D6BB4}" dt="2024-08-06T07:34:29.989" v="33" actId="1076"/>
          <ac:spMkLst>
            <pc:docMk/>
            <pc:sldMk cId="2878762894" sldId="478"/>
            <ac:spMk id="3" creationId="{41D19D50-616D-1F82-C922-D083097E7C1C}"/>
          </ac:spMkLst>
        </pc:spChg>
      </pc:sldChg>
      <pc:sldChg chg="addSp modSp mod">
        <pc:chgData name="Huy Pham" userId="918db3a1909f15e0" providerId="LiveId" clId="{450AAA75-E3C3-493D-A919-1302CB8D6BB4}" dt="2024-08-06T07:34:40.486" v="35" actId="1076"/>
        <pc:sldMkLst>
          <pc:docMk/>
          <pc:sldMk cId="3395923743" sldId="479"/>
        </pc:sldMkLst>
        <pc:spChg chg="add mod">
          <ac:chgData name="Huy Pham" userId="918db3a1909f15e0" providerId="LiveId" clId="{450AAA75-E3C3-493D-A919-1302CB8D6BB4}" dt="2024-08-06T07:34:40.486" v="35" actId="1076"/>
          <ac:spMkLst>
            <pc:docMk/>
            <pc:sldMk cId="3395923743" sldId="479"/>
            <ac:spMk id="14" creationId="{41D19D50-616D-1F82-C922-D083097E7C1C}"/>
          </ac:spMkLst>
        </pc:spChg>
      </pc:sldChg>
      <pc:sldChg chg="addSp modSp mod">
        <pc:chgData name="Huy Pham" userId="918db3a1909f15e0" providerId="LiveId" clId="{450AAA75-E3C3-493D-A919-1302CB8D6BB4}" dt="2024-08-06T07:34:47.430" v="37" actId="1076"/>
        <pc:sldMkLst>
          <pc:docMk/>
          <pc:sldMk cId="1764115724" sldId="480"/>
        </pc:sldMkLst>
        <pc:spChg chg="add mod">
          <ac:chgData name="Huy Pham" userId="918db3a1909f15e0" providerId="LiveId" clId="{450AAA75-E3C3-493D-A919-1302CB8D6BB4}" dt="2024-08-06T07:34:47.430" v="37" actId="1076"/>
          <ac:spMkLst>
            <pc:docMk/>
            <pc:sldMk cId="1764115724" sldId="480"/>
            <ac:spMk id="24" creationId="{41D19D50-616D-1F82-C922-D083097E7C1C}"/>
          </ac:spMkLst>
        </pc:spChg>
      </pc:sldChg>
      <pc:sldChg chg="addSp modSp mod">
        <pc:chgData name="Huy Pham" userId="918db3a1909f15e0" providerId="LiveId" clId="{450AAA75-E3C3-493D-A919-1302CB8D6BB4}" dt="2024-08-06T07:34:55.664" v="39" actId="1076"/>
        <pc:sldMkLst>
          <pc:docMk/>
          <pc:sldMk cId="3420596185" sldId="481"/>
        </pc:sldMkLst>
        <pc:spChg chg="add mod">
          <ac:chgData name="Huy Pham" userId="918db3a1909f15e0" providerId="LiveId" clId="{450AAA75-E3C3-493D-A919-1302CB8D6BB4}" dt="2024-08-06T07:34:55.664" v="39" actId="1076"/>
          <ac:spMkLst>
            <pc:docMk/>
            <pc:sldMk cId="3420596185" sldId="481"/>
            <ac:spMk id="13" creationId="{41D19D50-616D-1F82-C922-D083097E7C1C}"/>
          </ac:spMkLst>
        </pc:spChg>
      </pc:sldChg>
      <pc:sldChg chg="addSp modSp mod">
        <pc:chgData name="Huy Pham" userId="918db3a1909f15e0" providerId="LiveId" clId="{450AAA75-E3C3-493D-A919-1302CB8D6BB4}" dt="2024-08-06T07:35:00.754" v="41" actId="1076"/>
        <pc:sldMkLst>
          <pc:docMk/>
          <pc:sldMk cId="4253712425" sldId="482"/>
        </pc:sldMkLst>
        <pc:spChg chg="add mod">
          <ac:chgData name="Huy Pham" userId="918db3a1909f15e0" providerId="LiveId" clId="{450AAA75-E3C3-493D-A919-1302CB8D6BB4}" dt="2024-08-06T07:35:00.754" v="41" actId="1076"/>
          <ac:spMkLst>
            <pc:docMk/>
            <pc:sldMk cId="4253712425" sldId="482"/>
            <ac:spMk id="21" creationId="{41D19D50-616D-1F82-C922-D083097E7C1C}"/>
          </ac:spMkLst>
        </pc:spChg>
      </pc:sldChg>
      <pc:sldChg chg="addSp modSp mod">
        <pc:chgData name="Huy Pham" userId="918db3a1909f15e0" providerId="LiveId" clId="{450AAA75-E3C3-493D-A919-1302CB8D6BB4}" dt="2024-08-06T07:35:08.175" v="43" actId="1076"/>
        <pc:sldMkLst>
          <pc:docMk/>
          <pc:sldMk cId="2276829615" sldId="483"/>
        </pc:sldMkLst>
        <pc:spChg chg="add mod">
          <ac:chgData name="Huy Pham" userId="918db3a1909f15e0" providerId="LiveId" clId="{450AAA75-E3C3-493D-A919-1302CB8D6BB4}" dt="2024-08-06T07:35:08.175" v="43" actId="1076"/>
          <ac:spMkLst>
            <pc:docMk/>
            <pc:sldMk cId="2276829615" sldId="483"/>
            <ac:spMk id="16" creationId="{41D19D50-616D-1F82-C922-D083097E7C1C}"/>
          </ac:spMkLst>
        </pc:spChg>
      </pc:sldChg>
      <pc:sldChg chg="addSp modSp mod">
        <pc:chgData name="Huy Pham" userId="918db3a1909f15e0" providerId="LiveId" clId="{450AAA75-E3C3-493D-A919-1302CB8D6BB4}" dt="2024-08-06T07:35:17.991" v="45" actId="1076"/>
        <pc:sldMkLst>
          <pc:docMk/>
          <pc:sldMk cId="1566985152" sldId="485"/>
        </pc:sldMkLst>
        <pc:spChg chg="add mod">
          <ac:chgData name="Huy Pham" userId="918db3a1909f15e0" providerId="LiveId" clId="{450AAA75-E3C3-493D-A919-1302CB8D6BB4}" dt="2024-08-06T07:35:17.991" v="45" actId="1076"/>
          <ac:spMkLst>
            <pc:docMk/>
            <pc:sldMk cId="1566985152" sldId="485"/>
            <ac:spMk id="19" creationId="{41D19D50-616D-1F82-C922-D083097E7C1C}"/>
          </ac:spMkLst>
        </pc:spChg>
      </pc:sldChg>
      <pc:sldChg chg="addSp modSp mod">
        <pc:chgData name="Huy Pham" userId="918db3a1909f15e0" providerId="LiveId" clId="{450AAA75-E3C3-493D-A919-1302CB8D6BB4}" dt="2024-08-06T07:35:23.463" v="47" actId="1076"/>
        <pc:sldMkLst>
          <pc:docMk/>
          <pc:sldMk cId="1593328835" sldId="486"/>
        </pc:sldMkLst>
        <pc:spChg chg="add mod">
          <ac:chgData name="Huy Pham" userId="918db3a1909f15e0" providerId="LiveId" clId="{450AAA75-E3C3-493D-A919-1302CB8D6BB4}" dt="2024-08-06T07:35:23.463" v="47" actId="1076"/>
          <ac:spMkLst>
            <pc:docMk/>
            <pc:sldMk cId="1593328835" sldId="486"/>
            <ac:spMk id="3" creationId="{41D19D50-616D-1F82-C922-D083097E7C1C}"/>
          </ac:spMkLst>
        </pc:spChg>
      </pc:sldChg>
      <pc:sldChg chg="addSp modSp">
        <pc:chgData name="Huy Pham" userId="918db3a1909f15e0" providerId="LiveId" clId="{450AAA75-E3C3-493D-A919-1302CB8D6BB4}" dt="2024-08-06T07:35:26.101" v="48"/>
        <pc:sldMkLst>
          <pc:docMk/>
          <pc:sldMk cId="3870984862" sldId="487"/>
        </pc:sldMkLst>
        <pc:spChg chg="add mod">
          <ac:chgData name="Huy Pham" userId="918db3a1909f15e0" providerId="LiveId" clId="{450AAA75-E3C3-493D-A919-1302CB8D6BB4}" dt="2024-08-06T07:35:26.101" v="48"/>
          <ac:spMkLst>
            <pc:docMk/>
            <pc:sldMk cId="3870984862" sldId="487"/>
            <ac:spMk id="3" creationId="{41D19D50-616D-1F82-C922-D083097E7C1C}"/>
          </ac:spMkLst>
        </pc:spChg>
      </pc:sldChg>
      <pc:sldChg chg="addSp modSp mod">
        <pc:chgData name="Huy Pham" userId="918db3a1909f15e0" providerId="LiveId" clId="{450AAA75-E3C3-493D-A919-1302CB8D6BB4}" dt="2024-08-06T07:35:37.914" v="52" actId="1076"/>
        <pc:sldMkLst>
          <pc:docMk/>
          <pc:sldMk cId="906137160" sldId="488"/>
        </pc:sldMkLst>
        <pc:spChg chg="add mod">
          <ac:chgData name="Huy Pham" userId="918db3a1909f15e0" providerId="LiveId" clId="{450AAA75-E3C3-493D-A919-1302CB8D6BB4}" dt="2024-08-06T07:35:37.914" v="52" actId="1076"/>
          <ac:spMkLst>
            <pc:docMk/>
            <pc:sldMk cId="906137160" sldId="488"/>
            <ac:spMk id="25" creationId="{41D19D50-616D-1F82-C922-D083097E7C1C}"/>
          </ac:spMkLst>
        </pc:spChg>
      </pc:sldChg>
      <pc:sldChg chg="addSp modSp mod">
        <pc:chgData name="Huy Pham" userId="918db3a1909f15e0" providerId="LiveId" clId="{450AAA75-E3C3-493D-A919-1302CB8D6BB4}" dt="2024-08-06T07:35:48.604" v="58" actId="1076"/>
        <pc:sldMkLst>
          <pc:docMk/>
          <pc:sldMk cId="4263396729" sldId="489"/>
        </pc:sldMkLst>
        <pc:spChg chg="add mod">
          <ac:chgData name="Huy Pham" userId="918db3a1909f15e0" providerId="LiveId" clId="{450AAA75-E3C3-493D-A919-1302CB8D6BB4}" dt="2024-08-06T07:35:44.577" v="56"/>
          <ac:spMkLst>
            <pc:docMk/>
            <pc:sldMk cId="4263396729" sldId="489"/>
            <ac:spMk id="3" creationId="{41D19D50-616D-1F82-C922-D083097E7C1C}"/>
          </ac:spMkLst>
        </pc:spChg>
        <pc:spChg chg="add mod">
          <ac:chgData name="Huy Pham" userId="918db3a1909f15e0" providerId="LiveId" clId="{450AAA75-E3C3-493D-A919-1302CB8D6BB4}" dt="2024-08-06T07:35:43.988" v="55"/>
          <ac:spMkLst>
            <pc:docMk/>
            <pc:sldMk cId="4263396729" sldId="489"/>
            <ac:spMk id="19" creationId="{41D19D50-616D-1F82-C922-D083097E7C1C}"/>
          </ac:spMkLst>
        </pc:spChg>
        <pc:spChg chg="add mod">
          <ac:chgData name="Huy Pham" userId="918db3a1909f15e0" providerId="LiveId" clId="{450AAA75-E3C3-493D-A919-1302CB8D6BB4}" dt="2024-08-06T07:35:48.604" v="58" actId="1076"/>
          <ac:spMkLst>
            <pc:docMk/>
            <pc:sldMk cId="4263396729" sldId="489"/>
            <ac:spMk id="22" creationId="{41D19D50-616D-1F82-C922-D083097E7C1C}"/>
          </ac:spMkLst>
        </pc:spChg>
      </pc:sldChg>
      <pc:sldChg chg="addSp modSp mod">
        <pc:chgData name="Huy Pham" userId="918db3a1909f15e0" providerId="LiveId" clId="{450AAA75-E3C3-493D-A919-1302CB8D6BB4}" dt="2024-08-06T07:35:53.685" v="60" actId="1076"/>
        <pc:sldMkLst>
          <pc:docMk/>
          <pc:sldMk cId="2839225286" sldId="490"/>
        </pc:sldMkLst>
        <pc:spChg chg="add mod">
          <ac:chgData name="Huy Pham" userId="918db3a1909f15e0" providerId="LiveId" clId="{450AAA75-E3C3-493D-A919-1302CB8D6BB4}" dt="2024-08-06T07:35:53.685" v="60" actId="1076"/>
          <ac:spMkLst>
            <pc:docMk/>
            <pc:sldMk cId="2839225286" sldId="490"/>
            <ac:spMk id="25" creationId="{41D19D50-616D-1F82-C922-D083097E7C1C}"/>
          </ac:spMkLst>
        </pc:spChg>
      </pc:sldChg>
      <pc:sldChg chg="addSp modSp mod">
        <pc:chgData name="Huy Pham" userId="918db3a1909f15e0" providerId="LiveId" clId="{450AAA75-E3C3-493D-A919-1302CB8D6BB4}" dt="2024-08-06T07:36:01.075" v="62" actId="1076"/>
        <pc:sldMkLst>
          <pc:docMk/>
          <pc:sldMk cId="368986322" sldId="491"/>
        </pc:sldMkLst>
        <pc:spChg chg="add mod">
          <ac:chgData name="Huy Pham" userId="918db3a1909f15e0" providerId="LiveId" clId="{450AAA75-E3C3-493D-A919-1302CB8D6BB4}" dt="2024-08-06T07:36:01.075" v="62" actId="1076"/>
          <ac:spMkLst>
            <pc:docMk/>
            <pc:sldMk cId="368986322" sldId="491"/>
            <ac:spMk id="3" creationId="{41D19D50-616D-1F82-C922-D083097E7C1C}"/>
          </ac:spMkLst>
        </pc:spChg>
      </pc:sldChg>
      <pc:sldChg chg="addSp modSp mod">
        <pc:chgData name="Huy Pham" userId="918db3a1909f15e0" providerId="LiveId" clId="{450AAA75-E3C3-493D-A919-1302CB8D6BB4}" dt="2024-08-06T07:36:07.706" v="64" actId="1076"/>
        <pc:sldMkLst>
          <pc:docMk/>
          <pc:sldMk cId="3933835196" sldId="492"/>
        </pc:sldMkLst>
        <pc:spChg chg="add mod">
          <ac:chgData name="Huy Pham" userId="918db3a1909f15e0" providerId="LiveId" clId="{450AAA75-E3C3-493D-A919-1302CB8D6BB4}" dt="2024-08-06T07:36:07.706" v="64" actId="1076"/>
          <ac:spMkLst>
            <pc:docMk/>
            <pc:sldMk cId="3933835196" sldId="492"/>
            <ac:spMk id="79" creationId="{41D19D50-616D-1F82-C922-D083097E7C1C}"/>
          </ac:spMkLst>
        </pc:spChg>
      </pc:sldChg>
      <pc:sldMasterChg chg="modSldLayout">
        <pc:chgData name="Huy Pham" userId="918db3a1909f15e0" providerId="LiveId" clId="{450AAA75-E3C3-493D-A919-1302CB8D6BB4}" dt="2024-08-06T07:36:20.499" v="66"/>
        <pc:sldMasterMkLst>
          <pc:docMk/>
          <pc:sldMasterMk cId="1587230212" sldId="2147483648"/>
        </pc:sldMasterMkLst>
        <pc:sldLayoutChg chg="addSp delSp modSp mod">
          <pc:chgData name="Huy Pham" userId="918db3a1909f15e0" providerId="LiveId" clId="{450AAA75-E3C3-493D-A919-1302CB8D6BB4}" dt="2024-08-06T07:36:20.499" v="66"/>
          <pc:sldLayoutMkLst>
            <pc:docMk/>
            <pc:sldMasterMk cId="1587230212" sldId="2147483648"/>
            <pc:sldLayoutMk cId="1558849921" sldId="2147483650"/>
          </pc:sldLayoutMkLst>
          <pc:spChg chg="add mod">
            <ac:chgData name="Huy Pham" userId="918db3a1909f15e0" providerId="LiveId" clId="{450AAA75-E3C3-493D-A919-1302CB8D6BB4}" dt="2024-08-06T07:36:20.499" v="66"/>
            <ac:spMkLst>
              <pc:docMk/>
              <pc:sldMasterMk cId="1587230212" sldId="2147483648"/>
              <pc:sldLayoutMk cId="1558849921" sldId="2147483650"/>
              <ac:spMk id="2" creationId="{41D19D50-616D-1F82-C922-D083097E7C1C}"/>
            </ac:spMkLst>
          </pc:spChg>
          <pc:picChg chg="del">
            <ac:chgData name="Huy Pham" userId="918db3a1909f15e0" providerId="LiveId" clId="{450AAA75-E3C3-493D-A919-1302CB8D6BB4}" dt="2024-08-06T07:36:19.441" v="65" actId="478"/>
            <ac:picMkLst>
              <pc:docMk/>
              <pc:sldMasterMk cId="1587230212" sldId="2147483648"/>
              <pc:sldLayoutMk cId="1558849921" sldId="2147483650"/>
              <ac:picMk id="7" creationId="{1EA17298-1572-CBB0-647C-382EDB4311C2}"/>
            </ac:picMkLst>
          </pc:picChg>
        </pc:sldLayoutChg>
      </pc:sldMasterChg>
    </pc:docChg>
  </pc:docChgLst>
  <pc:docChgLst>
    <pc:chgData name="Huy Pham" userId="918db3a1909f15e0" providerId="LiveId" clId="{F25EFE69-9EE4-46EC-8F43-1A31E158A81F}"/>
    <pc:docChg chg="undo redo custSel addSld delSld modSld sldOrd">
      <pc:chgData name="Huy Pham" userId="918db3a1909f15e0" providerId="LiveId" clId="{F25EFE69-9EE4-46EC-8F43-1A31E158A81F}" dt="2024-06-10T07:50:16.515" v="11308"/>
      <pc:docMkLst>
        <pc:docMk/>
      </pc:docMkLst>
      <pc:sldChg chg="modSp del mod">
        <pc:chgData name="Huy Pham" userId="918db3a1909f15e0" providerId="LiveId" clId="{F25EFE69-9EE4-46EC-8F43-1A31E158A81F}" dt="2024-04-14T02:29:41.108" v="2559" actId="47"/>
        <pc:sldMkLst>
          <pc:docMk/>
          <pc:sldMk cId="1279157228" sldId="399"/>
        </pc:sldMkLst>
        <pc:spChg chg="mod">
          <ac:chgData name="Huy Pham" userId="918db3a1909f15e0" providerId="LiveId" clId="{F25EFE69-9EE4-46EC-8F43-1A31E158A81F}" dt="2024-04-14T02:29:14.474" v="2556" actId="1038"/>
          <ac:spMkLst>
            <pc:docMk/>
            <pc:sldMk cId="1279157228" sldId="399"/>
            <ac:spMk id="3" creationId="{EF00EFFC-5C82-E910-0232-1FA2F1A5C560}"/>
          </ac:spMkLst>
        </pc:spChg>
      </pc:sldChg>
      <pc:sldChg chg="modSp mod">
        <pc:chgData name="Huy Pham" userId="918db3a1909f15e0" providerId="LiveId" clId="{F25EFE69-9EE4-46EC-8F43-1A31E158A81F}" dt="2024-04-14T02:15:13.432" v="2265" actId="1035"/>
        <pc:sldMkLst>
          <pc:docMk/>
          <pc:sldMk cId="234225145" sldId="420"/>
        </pc:sldMkLst>
        <pc:spChg chg="mod">
          <ac:chgData name="Huy Pham" userId="918db3a1909f15e0" providerId="LiveId" clId="{F25EFE69-9EE4-46EC-8F43-1A31E158A81F}" dt="2024-04-14T02:14:41.210" v="2207" actId="14100"/>
          <ac:spMkLst>
            <pc:docMk/>
            <pc:sldMk cId="234225145" sldId="420"/>
            <ac:spMk id="3" creationId="{7BADB1B7-9B78-9B24-6409-669583F16919}"/>
          </ac:spMkLst>
        </pc:spChg>
        <pc:spChg chg="mod">
          <ac:chgData name="Huy Pham" userId="918db3a1909f15e0" providerId="LiveId" clId="{F25EFE69-9EE4-46EC-8F43-1A31E158A81F}" dt="2024-04-14T02:15:02.582" v="2262" actId="1038"/>
          <ac:spMkLst>
            <pc:docMk/>
            <pc:sldMk cId="234225145" sldId="420"/>
            <ac:spMk id="6" creationId="{D5353C3D-DB0F-AF2E-645F-0B3194220037}"/>
          </ac:spMkLst>
        </pc:spChg>
        <pc:spChg chg="mod">
          <ac:chgData name="Huy Pham" userId="918db3a1909f15e0" providerId="LiveId" clId="{F25EFE69-9EE4-46EC-8F43-1A31E158A81F}" dt="2024-04-14T02:15:02.582" v="2262" actId="1038"/>
          <ac:spMkLst>
            <pc:docMk/>
            <pc:sldMk cId="234225145" sldId="420"/>
            <ac:spMk id="7" creationId="{B27690E6-208D-ACF0-CDB3-1FA9BCB3ABBA}"/>
          </ac:spMkLst>
        </pc:spChg>
        <pc:spChg chg="mod">
          <ac:chgData name="Huy Pham" userId="918db3a1909f15e0" providerId="LiveId" clId="{F25EFE69-9EE4-46EC-8F43-1A31E158A81F}" dt="2024-04-14T02:15:02.582" v="2262" actId="1038"/>
          <ac:spMkLst>
            <pc:docMk/>
            <pc:sldMk cId="234225145" sldId="420"/>
            <ac:spMk id="8" creationId="{A75AE06E-8073-E914-F002-370A6F7D47F3}"/>
          </ac:spMkLst>
        </pc:spChg>
        <pc:spChg chg="mod">
          <ac:chgData name="Huy Pham" userId="918db3a1909f15e0" providerId="LiveId" clId="{F25EFE69-9EE4-46EC-8F43-1A31E158A81F}" dt="2024-04-14T02:15:02.582" v="2262" actId="1038"/>
          <ac:spMkLst>
            <pc:docMk/>
            <pc:sldMk cId="234225145" sldId="420"/>
            <ac:spMk id="9" creationId="{8CF76AC8-076E-CFF1-3EB7-9185F991189B}"/>
          </ac:spMkLst>
        </pc:spChg>
        <pc:spChg chg="mod">
          <ac:chgData name="Huy Pham" userId="918db3a1909f15e0" providerId="LiveId" clId="{F25EFE69-9EE4-46EC-8F43-1A31E158A81F}" dt="2024-04-14T02:15:02.582" v="2262" actId="1038"/>
          <ac:spMkLst>
            <pc:docMk/>
            <pc:sldMk cId="234225145" sldId="420"/>
            <ac:spMk id="10" creationId="{941731A9-1DBE-E9F1-8397-55D6CD0D463A}"/>
          </ac:spMkLst>
        </pc:spChg>
        <pc:spChg chg="mod">
          <ac:chgData name="Huy Pham" userId="918db3a1909f15e0" providerId="LiveId" clId="{F25EFE69-9EE4-46EC-8F43-1A31E158A81F}" dt="2024-04-14T02:15:10.282" v="2264" actId="1035"/>
          <ac:spMkLst>
            <pc:docMk/>
            <pc:sldMk cId="234225145" sldId="420"/>
            <ac:spMk id="11" creationId="{553E389E-7A7C-29B8-13DE-080029904446}"/>
          </ac:spMkLst>
        </pc:spChg>
        <pc:spChg chg="mod">
          <ac:chgData name="Huy Pham" userId="918db3a1909f15e0" providerId="LiveId" clId="{F25EFE69-9EE4-46EC-8F43-1A31E158A81F}" dt="2024-04-14T02:13:53.560" v="2158" actId="14100"/>
          <ac:spMkLst>
            <pc:docMk/>
            <pc:sldMk cId="234225145" sldId="420"/>
            <ac:spMk id="12" creationId="{F943C9C3-F9A6-AB92-E508-A855DC0F00E7}"/>
          </ac:spMkLst>
        </pc:spChg>
        <pc:spChg chg="mod">
          <ac:chgData name="Huy Pham" userId="918db3a1909f15e0" providerId="LiveId" clId="{F25EFE69-9EE4-46EC-8F43-1A31E158A81F}" dt="2024-04-14T02:14:18.448" v="2182" actId="1038"/>
          <ac:spMkLst>
            <pc:docMk/>
            <pc:sldMk cId="234225145" sldId="420"/>
            <ac:spMk id="15" creationId="{FCE2299B-5222-0EED-0102-3800FBAF04B4}"/>
          </ac:spMkLst>
        </pc:spChg>
        <pc:spChg chg="mod">
          <ac:chgData name="Huy Pham" userId="918db3a1909f15e0" providerId="LiveId" clId="{F25EFE69-9EE4-46EC-8F43-1A31E158A81F}" dt="2024-04-14T02:14:18.448" v="2182" actId="1038"/>
          <ac:spMkLst>
            <pc:docMk/>
            <pc:sldMk cId="234225145" sldId="420"/>
            <ac:spMk id="16" creationId="{A940A524-0B39-C15F-6F03-439C6B05160B}"/>
          </ac:spMkLst>
        </pc:spChg>
        <pc:spChg chg="mod">
          <ac:chgData name="Huy Pham" userId="918db3a1909f15e0" providerId="LiveId" clId="{F25EFE69-9EE4-46EC-8F43-1A31E158A81F}" dt="2024-04-14T02:14:18.448" v="2182" actId="1038"/>
          <ac:spMkLst>
            <pc:docMk/>
            <pc:sldMk cId="234225145" sldId="420"/>
            <ac:spMk id="17" creationId="{82E332C2-29BD-0DEB-2985-C3D693489670}"/>
          </ac:spMkLst>
        </pc:spChg>
        <pc:spChg chg="mod">
          <ac:chgData name="Huy Pham" userId="918db3a1909f15e0" providerId="LiveId" clId="{F25EFE69-9EE4-46EC-8F43-1A31E158A81F}" dt="2024-04-14T02:14:18.448" v="2182" actId="1038"/>
          <ac:spMkLst>
            <pc:docMk/>
            <pc:sldMk cId="234225145" sldId="420"/>
            <ac:spMk id="18" creationId="{DBD592F5-0E49-92C7-2827-824B943052FD}"/>
          </ac:spMkLst>
        </pc:spChg>
        <pc:spChg chg="mod">
          <ac:chgData name="Huy Pham" userId="918db3a1909f15e0" providerId="LiveId" clId="{F25EFE69-9EE4-46EC-8F43-1A31E158A81F}" dt="2024-04-14T02:14:18.448" v="2182" actId="1038"/>
          <ac:spMkLst>
            <pc:docMk/>
            <pc:sldMk cId="234225145" sldId="420"/>
            <ac:spMk id="19" creationId="{7BD8947F-563C-7BC9-2CB8-D17C1B9E9076}"/>
          </ac:spMkLst>
        </pc:spChg>
        <pc:spChg chg="mod">
          <ac:chgData name="Huy Pham" userId="918db3a1909f15e0" providerId="LiveId" clId="{F25EFE69-9EE4-46EC-8F43-1A31E158A81F}" dt="2024-04-14T02:14:46.300" v="2208" actId="14100"/>
          <ac:spMkLst>
            <pc:docMk/>
            <pc:sldMk cId="234225145" sldId="420"/>
            <ac:spMk id="20" creationId="{0BEC4DEC-E324-3D37-0A52-E9F9902BA3AE}"/>
          </ac:spMkLst>
        </pc:spChg>
        <pc:spChg chg="mod">
          <ac:chgData name="Huy Pham" userId="918db3a1909f15e0" providerId="LiveId" clId="{F25EFE69-9EE4-46EC-8F43-1A31E158A81F}" dt="2024-04-14T02:15:02.582" v="2262" actId="1038"/>
          <ac:spMkLst>
            <pc:docMk/>
            <pc:sldMk cId="234225145" sldId="420"/>
            <ac:spMk id="23" creationId="{750B007C-F456-EB48-B84D-12FE3C4ADAE3}"/>
          </ac:spMkLst>
        </pc:spChg>
        <pc:spChg chg="mod">
          <ac:chgData name="Huy Pham" userId="918db3a1909f15e0" providerId="LiveId" clId="{F25EFE69-9EE4-46EC-8F43-1A31E158A81F}" dt="2024-04-14T02:15:02.582" v="2262" actId="1038"/>
          <ac:spMkLst>
            <pc:docMk/>
            <pc:sldMk cId="234225145" sldId="420"/>
            <ac:spMk id="24" creationId="{4A467990-8075-709B-961D-7B79CB67E9F2}"/>
          </ac:spMkLst>
        </pc:spChg>
        <pc:spChg chg="mod">
          <ac:chgData name="Huy Pham" userId="918db3a1909f15e0" providerId="LiveId" clId="{F25EFE69-9EE4-46EC-8F43-1A31E158A81F}" dt="2024-04-14T02:15:02.582" v="2262" actId="1038"/>
          <ac:spMkLst>
            <pc:docMk/>
            <pc:sldMk cId="234225145" sldId="420"/>
            <ac:spMk id="25" creationId="{697F075D-5711-CCAE-C689-658198E4E99B}"/>
          </ac:spMkLst>
        </pc:spChg>
        <pc:spChg chg="mod">
          <ac:chgData name="Huy Pham" userId="918db3a1909f15e0" providerId="LiveId" clId="{F25EFE69-9EE4-46EC-8F43-1A31E158A81F}" dt="2024-04-14T02:15:13.432" v="2265" actId="1035"/>
          <ac:spMkLst>
            <pc:docMk/>
            <pc:sldMk cId="234225145" sldId="420"/>
            <ac:spMk id="26" creationId="{7940A5D1-7E82-4164-FC36-97A762FA88BB}"/>
          </ac:spMkLst>
        </pc:spChg>
        <pc:spChg chg="mod">
          <ac:chgData name="Huy Pham" userId="918db3a1909f15e0" providerId="LiveId" clId="{F25EFE69-9EE4-46EC-8F43-1A31E158A81F}" dt="2024-04-14T02:15:02.582" v="2262" actId="1038"/>
          <ac:spMkLst>
            <pc:docMk/>
            <pc:sldMk cId="234225145" sldId="420"/>
            <ac:spMk id="27" creationId="{D3A3520F-5080-F46A-F864-B3EFDF9DB8D4}"/>
          </ac:spMkLst>
        </pc:spChg>
        <pc:spChg chg="mod">
          <ac:chgData name="Huy Pham" userId="918db3a1909f15e0" providerId="LiveId" clId="{F25EFE69-9EE4-46EC-8F43-1A31E158A81F}" dt="2024-04-14T02:15:02.582" v="2262" actId="1038"/>
          <ac:spMkLst>
            <pc:docMk/>
            <pc:sldMk cId="234225145" sldId="420"/>
            <ac:spMk id="28" creationId="{34FDFAE4-9425-73CD-DB9D-35F2A4C12055}"/>
          </ac:spMkLst>
        </pc:spChg>
        <pc:spChg chg="mod">
          <ac:chgData name="Huy Pham" userId="918db3a1909f15e0" providerId="LiveId" clId="{F25EFE69-9EE4-46EC-8F43-1A31E158A81F}" dt="2024-04-14T02:11:56.661" v="1878" actId="1036"/>
          <ac:spMkLst>
            <pc:docMk/>
            <pc:sldMk cId="234225145" sldId="420"/>
            <ac:spMk id="29" creationId="{D66FED42-E33F-417D-F217-2C78A3B354BC}"/>
          </ac:spMkLst>
        </pc:spChg>
        <pc:spChg chg="mod">
          <ac:chgData name="Huy Pham" userId="918db3a1909f15e0" providerId="LiveId" clId="{F25EFE69-9EE4-46EC-8F43-1A31E158A81F}" dt="2024-04-14T02:10:07.291" v="1627" actId="1037"/>
          <ac:spMkLst>
            <pc:docMk/>
            <pc:sldMk cId="234225145" sldId="420"/>
            <ac:spMk id="31" creationId="{8A289471-F631-1434-AD55-9199D93CB4DD}"/>
          </ac:spMkLst>
        </pc:spChg>
        <pc:spChg chg="mod">
          <ac:chgData name="Huy Pham" userId="918db3a1909f15e0" providerId="LiveId" clId="{F25EFE69-9EE4-46EC-8F43-1A31E158A81F}" dt="2024-04-14T02:09:25.645" v="1528" actId="20577"/>
          <ac:spMkLst>
            <pc:docMk/>
            <pc:sldMk cId="234225145" sldId="420"/>
            <ac:spMk id="37" creationId="{032D6A05-001B-82BE-9235-555491B0E628}"/>
          </ac:spMkLst>
        </pc:spChg>
        <pc:spChg chg="mod">
          <ac:chgData name="Huy Pham" userId="918db3a1909f15e0" providerId="LiveId" clId="{F25EFE69-9EE4-46EC-8F43-1A31E158A81F}" dt="2024-04-14T02:14:32.357" v="2184" actId="14100"/>
          <ac:spMkLst>
            <pc:docMk/>
            <pc:sldMk cId="234225145" sldId="420"/>
            <ac:spMk id="40" creationId="{1FE2C5D1-7056-7BEF-ECCF-156505A67C2F}"/>
          </ac:spMkLst>
        </pc:spChg>
        <pc:spChg chg="mod">
          <ac:chgData name="Huy Pham" userId="918db3a1909f15e0" providerId="LiveId" clId="{F25EFE69-9EE4-46EC-8F43-1A31E158A81F}" dt="2024-04-14T02:14:38.205" v="2206" actId="1038"/>
          <ac:spMkLst>
            <pc:docMk/>
            <pc:sldMk cId="234225145" sldId="420"/>
            <ac:spMk id="49" creationId="{2DED2A89-223F-89D5-EED7-11347DB301C6}"/>
          </ac:spMkLst>
        </pc:spChg>
        <pc:spChg chg="mod">
          <ac:chgData name="Huy Pham" userId="918db3a1909f15e0" providerId="LiveId" clId="{F25EFE69-9EE4-46EC-8F43-1A31E158A81F}" dt="2024-04-14T02:14:38.205" v="2206" actId="1038"/>
          <ac:spMkLst>
            <pc:docMk/>
            <pc:sldMk cId="234225145" sldId="420"/>
            <ac:spMk id="50" creationId="{6B47CA0B-4A9A-53FB-50A9-D141A50CFB8A}"/>
          </ac:spMkLst>
        </pc:spChg>
        <pc:spChg chg="mod">
          <ac:chgData name="Huy Pham" userId="918db3a1909f15e0" providerId="LiveId" clId="{F25EFE69-9EE4-46EC-8F43-1A31E158A81F}" dt="2024-04-14T02:14:38.205" v="2206" actId="1038"/>
          <ac:spMkLst>
            <pc:docMk/>
            <pc:sldMk cId="234225145" sldId="420"/>
            <ac:spMk id="51" creationId="{9870D10D-ED55-312D-F6A9-BAE1569E094F}"/>
          </ac:spMkLst>
        </pc:spChg>
        <pc:spChg chg="mod">
          <ac:chgData name="Huy Pham" userId="918db3a1909f15e0" providerId="LiveId" clId="{F25EFE69-9EE4-46EC-8F43-1A31E158A81F}" dt="2024-04-14T02:14:38.205" v="2206" actId="1038"/>
          <ac:spMkLst>
            <pc:docMk/>
            <pc:sldMk cId="234225145" sldId="420"/>
            <ac:spMk id="52" creationId="{9027D825-2751-582D-82F9-595F01070BC7}"/>
          </ac:spMkLst>
        </pc:spChg>
        <pc:spChg chg="mod">
          <ac:chgData name="Huy Pham" userId="918db3a1909f15e0" providerId="LiveId" clId="{F25EFE69-9EE4-46EC-8F43-1A31E158A81F}" dt="2024-04-14T02:14:38.205" v="2206" actId="1038"/>
          <ac:spMkLst>
            <pc:docMk/>
            <pc:sldMk cId="234225145" sldId="420"/>
            <ac:spMk id="53" creationId="{B8A4244F-4E98-BFB2-48FF-FAA431E624CD}"/>
          </ac:spMkLst>
        </pc:spChg>
      </pc:sldChg>
      <pc:sldChg chg="del">
        <pc:chgData name="Huy Pham" userId="918db3a1909f15e0" providerId="LiveId" clId="{F25EFE69-9EE4-46EC-8F43-1A31E158A81F}" dt="2024-04-14T02:30:05.450" v="2566" actId="47"/>
        <pc:sldMkLst>
          <pc:docMk/>
          <pc:sldMk cId="2454490354" sldId="422"/>
        </pc:sldMkLst>
      </pc:sldChg>
      <pc:sldChg chg="addSp delSp modSp mod modAnim">
        <pc:chgData name="Huy Pham" userId="918db3a1909f15e0" providerId="LiveId" clId="{F25EFE69-9EE4-46EC-8F43-1A31E158A81F}" dt="2024-04-23T09:09:06.080" v="9979" actId="20577"/>
        <pc:sldMkLst>
          <pc:docMk/>
          <pc:sldMk cId="1625968656" sldId="442"/>
        </pc:sldMkLst>
        <pc:spChg chg="add mod">
          <ac:chgData name="Huy Pham" userId="918db3a1909f15e0" providerId="LiveId" clId="{F25EFE69-9EE4-46EC-8F43-1A31E158A81F}" dt="2024-04-14T02:16:09.042" v="2358" actId="1076"/>
          <ac:spMkLst>
            <pc:docMk/>
            <pc:sldMk cId="1625968656" sldId="442"/>
            <ac:spMk id="4" creationId="{D37C2360-2956-4DB5-03E9-28D0700D0BD9}"/>
          </ac:spMkLst>
        </pc:spChg>
        <pc:spChg chg="add del">
          <ac:chgData name="Huy Pham" userId="918db3a1909f15e0" providerId="LiveId" clId="{F25EFE69-9EE4-46EC-8F43-1A31E158A81F}" dt="2024-04-14T02:17:53.244" v="2378" actId="478"/>
          <ac:spMkLst>
            <pc:docMk/>
            <pc:sldMk cId="1625968656" sldId="442"/>
            <ac:spMk id="11" creationId="{8156F82F-2539-5630-1FF8-68861AD2E3F0}"/>
          </ac:spMkLst>
        </pc:spChg>
        <pc:spChg chg="add mod">
          <ac:chgData name="Huy Pham" userId="918db3a1909f15e0" providerId="LiveId" clId="{F25EFE69-9EE4-46EC-8F43-1A31E158A81F}" dt="2024-04-14T02:20:03.726" v="2395" actId="1076"/>
          <ac:spMkLst>
            <pc:docMk/>
            <pc:sldMk cId="1625968656" sldId="442"/>
            <ac:spMk id="12" creationId="{530A8386-B402-2EA0-2761-9547FE229E39}"/>
          </ac:spMkLst>
        </pc:spChg>
        <pc:spChg chg="add mod">
          <ac:chgData name="Huy Pham" userId="918db3a1909f15e0" providerId="LiveId" clId="{F25EFE69-9EE4-46EC-8F43-1A31E158A81F}" dt="2024-04-14T03:06:28.393" v="3204" actId="1037"/>
          <ac:spMkLst>
            <pc:docMk/>
            <pc:sldMk cId="1625968656" sldId="442"/>
            <ac:spMk id="17" creationId="{02108BD1-F00C-4384-4CB5-2C20A409A9A2}"/>
          </ac:spMkLst>
        </pc:spChg>
        <pc:spChg chg="mod">
          <ac:chgData name="Huy Pham" userId="918db3a1909f15e0" providerId="LiveId" clId="{F25EFE69-9EE4-46EC-8F43-1A31E158A81F}" dt="2024-04-14T02:15:36.816" v="2346" actId="1038"/>
          <ac:spMkLst>
            <pc:docMk/>
            <pc:sldMk cId="1625968656" sldId="442"/>
            <ac:spMk id="31" creationId="{8A289471-F631-1434-AD55-9199D93CB4DD}"/>
          </ac:spMkLst>
        </pc:spChg>
        <pc:spChg chg="mod">
          <ac:chgData name="Huy Pham" userId="918db3a1909f15e0" providerId="LiveId" clId="{F25EFE69-9EE4-46EC-8F43-1A31E158A81F}" dt="2024-04-23T09:09:06.080" v="9979" actId="20577"/>
          <ac:spMkLst>
            <pc:docMk/>
            <pc:sldMk cId="1625968656" sldId="442"/>
            <ac:spMk id="37" creationId="{032D6A05-001B-82BE-9235-555491B0E628}"/>
          </ac:spMkLst>
        </pc:spChg>
        <pc:spChg chg="del">
          <ac:chgData name="Huy Pham" userId="918db3a1909f15e0" providerId="LiveId" clId="{F25EFE69-9EE4-46EC-8F43-1A31E158A81F}" dt="2024-04-14T02:15:56.643" v="2349" actId="478"/>
          <ac:spMkLst>
            <pc:docMk/>
            <pc:sldMk cId="1625968656" sldId="442"/>
            <ac:spMk id="39" creationId="{0F29B41F-3736-686D-B7E9-C541E38916A6}"/>
          </ac:spMkLst>
        </pc:spChg>
        <pc:spChg chg="del">
          <ac:chgData name="Huy Pham" userId="918db3a1909f15e0" providerId="LiveId" clId="{F25EFE69-9EE4-46EC-8F43-1A31E158A81F}" dt="2024-04-14T02:15:55.810" v="2348" actId="478"/>
          <ac:spMkLst>
            <pc:docMk/>
            <pc:sldMk cId="1625968656" sldId="442"/>
            <ac:spMk id="55" creationId="{0A788B12-C78F-B9E3-0DAB-B0100B06D49C}"/>
          </ac:spMkLst>
        </pc:spChg>
        <pc:spChg chg="del">
          <ac:chgData name="Huy Pham" userId="918db3a1909f15e0" providerId="LiveId" clId="{F25EFE69-9EE4-46EC-8F43-1A31E158A81F}" dt="2024-04-14T02:15:54.647" v="2347" actId="478"/>
          <ac:spMkLst>
            <pc:docMk/>
            <pc:sldMk cId="1625968656" sldId="442"/>
            <ac:spMk id="59" creationId="{D0FEBB3D-1DDD-995B-A4C7-9E8E1EB280A7}"/>
          </ac:spMkLst>
        </pc:spChg>
        <pc:spChg chg="del mod">
          <ac:chgData name="Huy Pham" userId="918db3a1909f15e0" providerId="LiveId" clId="{F25EFE69-9EE4-46EC-8F43-1A31E158A81F}" dt="2024-04-14T02:16:39.562" v="2363" actId="478"/>
          <ac:spMkLst>
            <pc:docMk/>
            <pc:sldMk cId="1625968656" sldId="442"/>
            <ac:spMk id="60" creationId="{D8DD38FD-5202-DE91-DB5A-0C4E5B0D1DCD}"/>
          </ac:spMkLst>
        </pc:spChg>
        <pc:spChg chg="mod">
          <ac:chgData name="Huy Pham" userId="918db3a1909f15e0" providerId="LiveId" clId="{F25EFE69-9EE4-46EC-8F43-1A31E158A81F}" dt="2024-04-14T02:22:33.348" v="2424" actId="1076"/>
          <ac:spMkLst>
            <pc:docMk/>
            <pc:sldMk cId="1625968656" sldId="442"/>
            <ac:spMk id="63" creationId="{D8DD1A5A-76EB-2F39-C00E-683823950B8D}"/>
          </ac:spMkLst>
        </pc:spChg>
        <pc:spChg chg="mod">
          <ac:chgData name="Huy Pham" userId="918db3a1909f15e0" providerId="LiveId" clId="{F25EFE69-9EE4-46EC-8F43-1A31E158A81F}" dt="2024-04-14T02:16:55.536" v="2367" actId="1076"/>
          <ac:spMkLst>
            <pc:docMk/>
            <pc:sldMk cId="1625968656" sldId="442"/>
            <ac:spMk id="64" creationId="{89D832BF-CF59-0E10-7BED-A3B1DEB83F15}"/>
          </ac:spMkLst>
        </pc:spChg>
        <pc:spChg chg="mod">
          <ac:chgData name="Huy Pham" userId="918db3a1909f15e0" providerId="LiveId" clId="{F25EFE69-9EE4-46EC-8F43-1A31E158A81F}" dt="2024-04-14T02:22:37.397" v="2425" actId="1076"/>
          <ac:spMkLst>
            <pc:docMk/>
            <pc:sldMk cId="1625968656" sldId="442"/>
            <ac:spMk id="65" creationId="{9F25D8A8-046F-3318-A90F-797C0C55CE70}"/>
          </ac:spMkLst>
        </pc:spChg>
        <pc:spChg chg="mod">
          <ac:chgData name="Huy Pham" userId="918db3a1909f15e0" providerId="LiveId" clId="{F25EFE69-9EE4-46EC-8F43-1A31E158A81F}" dt="2024-04-14T02:16:55.536" v="2367" actId="1076"/>
          <ac:spMkLst>
            <pc:docMk/>
            <pc:sldMk cId="1625968656" sldId="442"/>
            <ac:spMk id="68" creationId="{5C39301B-852B-C21E-EFF1-11B516C89FC6}"/>
          </ac:spMkLst>
        </pc:spChg>
        <pc:spChg chg="mod">
          <ac:chgData name="Huy Pham" userId="918db3a1909f15e0" providerId="LiveId" clId="{F25EFE69-9EE4-46EC-8F43-1A31E158A81F}" dt="2024-04-14T02:20:57.158" v="2402" actId="207"/>
          <ac:spMkLst>
            <pc:docMk/>
            <pc:sldMk cId="1625968656" sldId="442"/>
            <ac:spMk id="70" creationId="{1A53AD75-6B07-CD2E-8787-9E1E1C22C702}"/>
          </ac:spMkLst>
        </pc:spChg>
        <pc:spChg chg="mod">
          <ac:chgData name="Huy Pham" userId="918db3a1909f15e0" providerId="LiveId" clId="{F25EFE69-9EE4-46EC-8F43-1A31E158A81F}" dt="2024-04-14T02:28:22.444" v="2426" actId="207"/>
          <ac:spMkLst>
            <pc:docMk/>
            <pc:sldMk cId="1625968656" sldId="442"/>
            <ac:spMk id="72" creationId="{52FBF518-AFF4-888F-11B4-E680850F7199}"/>
          </ac:spMkLst>
        </pc:spChg>
        <pc:graphicFrameChg chg="add del mod">
          <ac:chgData name="Huy Pham" userId="918db3a1909f15e0" providerId="LiveId" clId="{F25EFE69-9EE4-46EC-8F43-1A31E158A81F}" dt="2024-04-14T02:15:57.911" v="2352"/>
          <ac:graphicFrameMkLst>
            <pc:docMk/>
            <pc:sldMk cId="1625968656" sldId="442"/>
            <ac:graphicFrameMk id="2" creationId="{604C1141-4EE9-F31E-8EE6-72650C08A77C}"/>
          </ac:graphicFrameMkLst>
        </pc:graphicFrameChg>
        <pc:picChg chg="add del mod">
          <ac:chgData name="Huy Pham" userId="918db3a1909f15e0" providerId="LiveId" clId="{F25EFE69-9EE4-46EC-8F43-1A31E158A81F}" dt="2024-04-14T02:22:27.707" v="2423" actId="478"/>
          <ac:picMkLst>
            <pc:docMk/>
            <pc:sldMk cId="1625968656" sldId="442"/>
            <ac:picMk id="5" creationId="{2CA99E0D-0A38-DE22-D3FA-B5955E948E0B}"/>
          </ac:picMkLst>
        </pc:picChg>
        <pc:cxnChg chg="add mod">
          <ac:chgData name="Huy Pham" userId="918db3a1909f15e0" providerId="LiveId" clId="{F25EFE69-9EE4-46EC-8F43-1A31E158A81F}" dt="2024-04-14T02:20:22.939" v="2398" actId="14100"/>
          <ac:cxnSpMkLst>
            <pc:docMk/>
            <pc:sldMk cId="1625968656" sldId="442"/>
            <ac:cxnSpMk id="8" creationId="{E4F9085E-10DD-506D-4687-209D4BB31BA8}"/>
          </ac:cxnSpMkLst>
        </pc:cxnChg>
        <pc:cxnChg chg="mod">
          <ac:chgData name="Huy Pham" userId="918db3a1909f15e0" providerId="LiveId" clId="{F25EFE69-9EE4-46EC-8F43-1A31E158A81F}" dt="2024-04-14T02:16:55.536" v="2367" actId="1076"/>
          <ac:cxnSpMkLst>
            <pc:docMk/>
            <pc:sldMk cId="1625968656" sldId="442"/>
            <ac:cxnSpMk id="61" creationId="{0DF32962-84E7-E492-4406-46C277AAC40F}"/>
          </ac:cxnSpMkLst>
        </pc:cxnChg>
        <pc:cxnChg chg="mod">
          <ac:chgData name="Huy Pham" userId="918db3a1909f15e0" providerId="LiveId" clId="{F25EFE69-9EE4-46EC-8F43-1A31E158A81F}" dt="2024-04-14T02:20:25.585" v="2399" actId="14100"/>
          <ac:cxnSpMkLst>
            <pc:docMk/>
            <pc:sldMk cId="1625968656" sldId="442"/>
            <ac:cxnSpMk id="62" creationId="{7E385AC4-7E4F-C7F0-6ABF-212E59762AE9}"/>
          </ac:cxnSpMkLst>
        </pc:cxnChg>
      </pc:sldChg>
      <pc:sldChg chg="del">
        <pc:chgData name="Huy Pham" userId="918db3a1909f15e0" providerId="LiveId" clId="{F25EFE69-9EE4-46EC-8F43-1A31E158A81F}" dt="2024-04-14T02:29:24.332" v="2557" actId="47"/>
        <pc:sldMkLst>
          <pc:docMk/>
          <pc:sldMk cId="3733934613" sldId="443"/>
        </pc:sldMkLst>
      </pc:sldChg>
      <pc:sldChg chg="del">
        <pc:chgData name="Huy Pham" userId="918db3a1909f15e0" providerId="LiveId" clId="{F25EFE69-9EE4-46EC-8F43-1A31E158A81F}" dt="2024-04-14T02:29:39.641" v="2558" actId="47"/>
        <pc:sldMkLst>
          <pc:docMk/>
          <pc:sldMk cId="1592133991" sldId="444"/>
        </pc:sldMkLst>
      </pc:sldChg>
      <pc:sldChg chg="addSp delSp modSp mod delAnim modAnim">
        <pc:chgData name="Huy Pham" userId="918db3a1909f15e0" providerId="LiveId" clId="{F25EFE69-9EE4-46EC-8F43-1A31E158A81F}" dt="2024-05-26T02:01:22.441" v="10028"/>
        <pc:sldMkLst>
          <pc:docMk/>
          <pc:sldMk cId="120631342" sldId="445"/>
        </pc:sldMkLst>
        <pc:spChg chg="mod">
          <ac:chgData name="Huy Pham" userId="918db3a1909f15e0" providerId="LiveId" clId="{F25EFE69-9EE4-46EC-8F43-1A31E158A81F}" dt="2024-04-23T09:09:11.400" v="9981" actId="20577"/>
          <ac:spMkLst>
            <pc:docMk/>
            <pc:sldMk cId="120631342" sldId="445"/>
            <ac:spMk id="9" creationId="{A9C4FFF4-AFF7-4A25-76D6-D3E61A1989D9}"/>
          </ac:spMkLst>
        </pc:spChg>
        <pc:spChg chg="mod">
          <ac:chgData name="Huy Pham" userId="918db3a1909f15e0" providerId="LiveId" clId="{F25EFE69-9EE4-46EC-8F43-1A31E158A81F}" dt="2024-04-14T02:30:54.210" v="2620" actId="1036"/>
          <ac:spMkLst>
            <pc:docMk/>
            <pc:sldMk cId="120631342" sldId="445"/>
            <ac:spMk id="13" creationId="{75210F64-84EB-A3C0-234B-38A4D7D9FBE3}"/>
          </ac:spMkLst>
        </pc:spChg>
        <pc:spChg chg="mod">
          <ac:chgData name="Huy Pham" userId="918db3a1909f15e0" providerId="LiveId" clId="{F25EFE69-9EE4-46EC-8F43-1A31E158A81F}" dt="2024-04-23T09:05:35.543" v="9933" actId="1076"/>
          <ac:spMkLst>
            <pc:docMk/>
            <pc:sldMk cId="120631342" sldId="445"/>
            <ac:spMk id="19" creationId="{33C5D22C-8FE0-04B7-1CFD-BB8C484DE68C}"/>
          </ac:spMkLst>
        </pc:spChg>
        <pc:spChg chg="mod">
          <ac:chgData name="Huy Pham" userId="918db3a1909f15e0" providerId="LiveId" clId="{F25EFE69-9EE4-46EC-8F43-1A31E158A81F}" dt="2024-04-14T02:53:00.034" v="2743" actId="1076"/>
          <ac:spMkLst>
            <pc:docMk/>
            <pc:sldMk cId="120631342" sldId="445"/>
            <ac:spMk id="20" creationId="{A06BA14A-8D8C-664A-A722-7DAD205B5E1D}"/>
          </ac:spMkLst>
        </pc:spChg>
        <pc:spChg chg="del">
          <ac:chgData name="Huy Pham" userId="918db3a1909f15e0" providerId="LiveId" clId="{F25EFE69-9EE4-46EC-8F43-1A31E158A81F}" dt="2024-04-14T02:32:40.444" v="2623" actId="478"/>
          <ac:spMkLst>
            <pc:docMk/>
            <pc:sldMk cId="120631342" sldId="445"/>
            <ac:spMk id="22" creationId="{18624EB8-AB3C-2FF5-5F03-F0D4A37F7F26}"/>
          </ac:spMkLst>
        </pc:spChg>
        <pc:spChg chg="add mod">
          <ac:chgData name="Huy Pham" userId="918db3a1909f15e0" providerId="LiveId" clId="{F25EFE69-9EE4-46EC-8F43-1A31E158A81F}" dt="2024-04-14T02:43:18.868" v="2651" actId="14100"/>
          <ac:spMkLst>
            <pc:docMk/>
            <pc:sldMk cId="120631342" sldId="445"/>
            <ac:spMk id="23" creationId="{3E2979B7-41CF-CEB6-756E-0E6CA4EEF185}"/>
          </ac:spMkLst>
        </pc:spChg>
        <pc:spChg chg="add mod">
          <ac:chgData name="Huy Pham" userId="918db3a1909f15e0" providerId="LiveId" clId="{F25EFE69-9EE4-46EC-8F43-1A31E158A81F}" dt="2024-04-14T02:43:45.118" v="2654" actId="1076"/>
          <ac:spMkLst>
            <pc:docMk/>
            <pc:sldMk cId="120631342" sldId="445"/>
            <ac:spMk id="24" creationId="{23D8C2FC-71FA-454F-E9AF-8F1A2A9B2422}"/>
          </ac:spMkLst>
        </pc:spChg>
        <pc:spChg chg="del">
          <ac:chgData name="Huy Pham" userId="918db3a1909f15e0" providerId="LiveId" clId="{F25EFE69-9EE4-46EC-8F43-1A31E158A81F}" dt="2024-04-14T02:32:34.673" v="2621" actId="478"/>
          <ac:spMkLst>
            <pc:docMk/>
            <pc:sldMk cId="120631342" sldId="445"/>
            <ac:spMk id="25" creationId="{789433F3-175B-474C-189B-FE3F9C4086BA}"/>
          </ac:spMkLst>
        </pc:spChg>
        <pc:spChg chg="del">
          <ac:chgData name="Huy Pham" userId="918db3a1909f15e0" providerId="LiveId" clId="{F25EFE69-9EE4-46EC-8F43-1A31E158A81F}" dt="2024-04-14T02:32:34.673" v="2621" actId="478"/>
          <ac:spMkLst>
            <pc:docMk/>
            <pc:sldMk cId="120631342" sldId="445"/>
            <ac:spMk id="26" creationId="{66E545A0-972F-F87B-C655-6EDE5F655431}"/>
          </ac:spMkLst>
        </pc:spChg>
        <pc:spChg chg="add mod">
          <ac:chgData name="Huy Pham" userId="918db3a1909f15e0" providerId="LiveId" clId="{F25EFE69-9EE4-46EC-8F43-1A31E158A81F}" dt="2024-04-14T02:44:51.274" v="2677" actId="14100"/>
          <ac:spMkLst>
            <pc:docMk/>
            <pc:sldMk cId="120631342" sldId="445"/>
            <ac:spMk id="28" creationId="{0305650B-CF40-3E63-D994-DE6B105D2CB4}"/>
          </ac:spMkLst>
        </pc:spChg>
        <pc:spChg chg="add mod">
          <ac:chgData name="Huy Pham" userId="918db3a1909f15e0" providerId="LiveId" clId="{F25EFE69-9EE4-46EC-8F43-1A31E158A81F}" dt="2024-04-14T02:45:11.132" v="2683" actId="1076"/>
          <ac:spMkLst>
            <pc:docMk/>
            <pc:sldMk cId="120631342" sldId="445"/>
            <ac:spMk id="29" creationId="{9D033E2C-E973-8B43-E78F-741428808FD8}"/>
          </ac:spMkLst>
        </pc:spChg>
        <pc:spChg chg="del">
          <ac:chgData name="Huy Pham" userId="918db3a1909f15e0" providerId="LiveId" clId="{F25EFE69-9EE4-46EC-8F43-1A31E158A81F}" dt="2024-04-14T02:32:34.673" v="2621" actId="478"/>
          <ac:spMkLst>
            <pc:docMk/>
            <pc:sldMk cId="120631342" sldId="445"/>
            <ac:spMk id="30" creationId="{5BF9B7A8-F3E9-2A43-DA78-D103A6FF0102}"/>
          </ac:spMkLst>
        </pc:spChg>
        <pc:spChg chg="add mod">
          <ac:chgData name="Huy Pham" userId="918db3a1909f15e0" providerId="LiveId" clId="{F25EFE69-9EE4-46EC-8F43-1A31E158A81F}" dt="2024-04-14T02:49:20.777" v="2692" actId="1076"/>
          <ac:spMkLst>
            <pc:docMk/>
            <pc:sldMk cId="120631342" sldId="445"/>
            <ac:spMk id="31" creationId="{7BE8BB88-62DD-D68C-5F75-41BACDCC6DB6}"/>
          </ac:spMkLst>
        </pc:spChg>
        <pc:spChg chg="del">
          <ac:chgData name="Huy Pham" userId="918db3a1909f15e0" providerId="LiveId" clId="{F25EFE69-9EE4-46EC-8F43-1A31E158A81F}" dt="2024-04-14T02:32:34.673" v="2621" actId="478"/>
          <ac:spMkLst>
            <pc:docMk/>
            <pc:sldMk cId="120631342" sldId="445"/>
            <ac:spMk id="34" creationId="{72D462E7-EC4E-D014-3A30-02003B9DE83F}"/>
          </ac:spMkLst>
        </pc:spChg>
        <pc:spChg chg="del">
          <ac:chgData name="Huy Pham" userId="918db3a1909f15e0" providerId="LiveId" clId="{F25EFE69-9EE4-46EC-8F43-1A31E158A81F}" dt="2024-04-14T02:32:34.673" v="2621" actId="478"/>
          <ac:spMkLst>
            <pc:docMk/>
            <pc:sldMk cId="120631342" sldId="445"/>
            <ac:spMk id="35" creationId="{452155C0-A57C-37AE-C907-01D745F3F8B5}"/>
          </ac:spMkLst>
        </pc:spChg>
        <pc:spChg chg="del">
          <ac:chgData name="Huy Pham" userId="918db3a1909f15e0" providerId="LiveId" clId="{F25EFE69-9EE4-46EC-8F43-1A31E158A81F}" dt="2024-04-14T02:32:34.673" v="2621" actId="478"/>
          <ac:spMkLst>
            <pc:docMk/>
            <pc:sldMk cId="120631342" sldId="445"/>
            <ac:spMk id="36" creationId="{B94C2761-0F28-12EE-FB67-1999EE121CCB}"/>
          </ac:spMkLst>
        </pc:spChg>
        <pc:spChg chg="add mod">
          <ac:chgData name="Huy Pham" userId="918db3a1909f15e0" providerId="LiveId" clId="{F25EFE69-9EE4-46EC-8F43-1A31E158A81F}" dt="2024-04-14T02:50:06.305" v="2694" actId="1076"/>
          <ac:spMkLst>
            <pc:docMk/>
            <pc:sldMk cId="120631342" sldId="445"/>
            <ac:spMk id="37" creationId="{C511F432-C45B-DBC2-2D21-1EE26794B0BB}"/>
          </ac:spMkLst>
        </pc:spChg>
        <pc:spChg chg="del">
          <ac:chgData name="Huy Pham" userId="918db3a1909f15e0" providerId="LiveId" clId="{F25EFE69-9EE4-46EC-8F43-1A31E158A81F}" dt="2024-04-14T02:32:34.673" v="2621" actId="478"/>
          <ac:spMkLst>
            <pc:docMk/>
            <pc:sldMk cId="120631342" sldId="445"/>
            <ac:spMk id="38" creationId="{DCEB8325-9E14-AED9-E0BD-9B03A9349E3F}"/>
          </ac:spMkLst>
        </pc:spChg>
        <pc:spChg chg="del">
          <ac:chgData name="Huy Pham" userId="918db3a1909f15e0" providerId="LiveId" clId="{F25EFE69-9EE4-46EC-8F43-1A31E158A81F}" dt="2024-04-14T02:32:34.673" v="2621" actId="478"/>
          <ac:spMkLst>
            <pc:docMk/>
            <pc:sldMk cId="120631342" sldId="445"/>
            <ac:spMk id="39" creationId="{FF75EF4D-8F54-0BD9-8863-C2FAF0229A15}"/>
          </ac:spMkLst>
        </pc:spChg>
        <pc:spChg chg="add mod">
          <ac:chgData name="Huy Pham" userId="918db3a1909f15e0" providerId="LiveId" clId="{F25EFE69-9EE4-46EC-8F43-1A31E158A81F}" dt="2024-04-14T02:50:06.305" v="2694" actId="1076"/>
          <ac:spMkLst>
            <pc:docMk/>
            <pc:sldMk cId="120631342" sldId="445"/>
            <ac:spMk id="40" creationId="{F60FD537-D793-F020-833A-8CAD77356AFD}"/>
          </ac:spMkLst>
        </pc:spChg>
        <pc:spChg chg="add mod">
          <ac:chgData name="Huy Pham" userId="918db3a1909f15e0" providerId="LiveId" clId="{F25EFE69-9EE4-46EC-8F43-1A31E158A81F}" dt="2024-04-14T02:50:06.305" v="2694" actId="1076"/>
          <ac:spMkLst>
            <pc:docMk/>
            <pc:sldMk cId="120631342" sldId="445"/>
            <ac:spMk id="41" creationId="{67A5A18B-80BD-2724-C837-8532381B9898}"/>
          </ac:spMkLst>
        </pc:spChg>
        <pc:spChg chg="add mod">
          <ac:chgData name="Huy Pham" userId="918db3a1909f15e0" providerId="LiveId" clId="{F25EFE69-9EE4-46EC-8F43-1A31E158A81F}" dt="2024-04-14T02:50:06.305" v="2694" actId="1076"/>
          <ac:spMkLst>
            <pc:docMk/>
            <pc:sldMk cId="120631342" sldId="445"/>
            <ac:spMk id="42" creationId="{1890976F-0B68-7384-CB8A-6E1A0B575E90}"/>
          </ac:spMkLst>
        </pc:spChg>
        <pc:spChg chg="add mod">
          <ac:chgData name="Huy Pham" userId="918db3a1909f15e0" providerId="LiveId" clId="{F25EFE69-9EE4-46EC-8F43-1A31E158A81F}" dt="2024-04-14T02:50:06.305" v="2694" actId="1076"/>
          <ac:spMkLst>
            <pc:docMk/>
            <pc:sldMk cId="120631342" sldId="445"/>
            <ac:spMk id="43" creationId="{508E3B36-D1DB-DFF2-DEE0-DD4395121201}"/>
          </ac:spMkLst>
        </pc:spChg>
        <pc:spChg chg="add mod">
          <ac:chgData name="Huy Pham" userId="918db3a1909f15e0" providerId="LiveId" clId="{F25EFE69-9EE4-46EC-8F43-1A31E158A81F}" dt="2024-04-14T02:50:17.596" v="2699" actId="20577"/>
          <ac:spMkLst>
            <pc:docMk/>
            <pc:sldMk cId="120631342" sldId="445"/>
            <ac:spMk id="44" creationId="{BA3A84CC-BDC9-F6BF-7750-FC147087D25E}"/>
          </ac:spMkLst>
        </pc:spChg>
        <pc:spChg chg="del">
          <ac:chgData name="Huy Pham" userId="918db3a1909f15e0" providerId="LiveId" clId="{F25EFE69-9EE4-46EC-8F43-1A31E158A81F}" dt="2024-04-14T02:32:34.673" v="2621" actId="478"/>
          <ac:spMkLst>
            <pc:docMk/>
            <pc:sldMk cId="120631342" sldId="445"/>
            <ac:spMk id="45" creationId="{007B75FB-795A-631A-593D-547B30EEB08B}"/>
          </ac:spMkLst>
        </pc:spChg>
        <pc:spChg chg="del">
          <ac:chgData name="Huy Pham" userId="918db3a1909f15e0" providerId="LiveId" clId="{F25EFE69-9EE4-46EC-8F43-1A31E158A81F}" dt="2024-04-14T02:32:34.673" v="2621" actId="478"/>
          <ac:spMkLst>
            <pc:docMk/>
            <pc:sldMk cId="120631342" sldId="445"/>
            <ac:spMk id="46" creationId="{AACB8D64-598C-6614-BC15-58F3EAF1BB81}"/>
          </ac:spMkLst>
        </pc:spChg>
        <pc:spChg chg="del">
          <ac:chgData name="Huy Pham" userId="918db3a1909f15e0" providerId="LiveId" clId="{F25EFE69-9EE4-46EC-8F43-1A31E158A81F}" dt="2024-04-14T02:32:34.673" v="2621" actId="478"/>
          <ac:spMkLst>
            <pc:docMk/>
            <pc:sldMk cId="120631342" sldId="445"/>
            <ac:spMk id="47" creationId="{47CEF6E5-3A1D-3910-4ADA-C48063688FFD}"/>
          </ac:spMkLst>
        </pc:spChg>
        <pc:spChg chg="del">
          <ac:chgData name="Huy Pham" userId="918db3a1909f15e0" providerId="LiveId" clId="{F25EFE69-9EE4-46EC-8F43-1A31E158A81F}" dt="2024-04-14T02:32:34.673" v="2621" actId="478"/>
          <ac:spMkLst>
            <pc:docMk/>
            <pc:sldMk cId="120631342" sldId="445"/>
            <ac:spMk id="48" creationId="{383E3BC2-A9F3-E527-30FA-B8D8A8EAF4E7}"/>
          </ac:spMkLst>
        </pc:spChg>
        <pc:spChg chg="add mod">
          <ac:chgData name="Huy Pham" userId="918db3a1909f15e0" providerId="LiveId" clId="{F25EFE69-9EE4-46EC-8F43-1A31E158A81F}" dt="2024-04-14T02:50:06.305" v="2694" actId="1076"/>
          <ac:spMkLst>
            <pc:docMk/>
            <pc:sldMk cId="120631342" sldId="445"/>
            <ac:spMk id="49" creationId="{48D484FE-E0F4-F1B7-4609-8EFBE52DDFDD}"/>
          </ac:spMkLst>
        </pc:spChg>
        <pc:spChg chg="add mod">
          <ac:chgData name="Huy Pham" userId="918db3a1909f15e0" providerId="LiveId" clId="{F25EFE69-9EE4-46EC-8F43-1A31E158A81F}" dt="2024-04-14T02:50:36.143" v="2706" actId="1038"/>
          <ac:spMkLst>
            <pc:docMk/>
            <pc:sldMk cId="120631342" sldId="445"/>
            <ac:spMk id="51" creationId="{76F06989-3B49-9D20-75F5-8EE8FEABF6A0}"/>
          </ac:spMkLst>
        </pc:spChg>
        <pc:spChg chg="del">
          <ac:chgData name="Huy Pham" userId="918db3a1909f15e0" providerId="LiveId" clId="{F25EFE69-9EE4-46EC-8F43-1A31E158A81F}" dt="2024-04-14T02:32:36.452" v="2622" actId="478"/>
          <ac:spMkLst>
            <pc:docMk/>
            <pc:sldMk cId="120631342" sldId="445"/>
            <ac:spMk id="52" creationId="{750AEA70-DEAD-8FCC-6DD1-1E61FBDB3E62}"/>
          </ac:spMkLst>
        </pc:spChg>
        <pc:spChg chg="add mod">
          <ac:chgData name="Huy Pham" userId="918db3a1909f15e0" providerId="LiveId" clId="{F25EFE69-9EE4-46EC-8F43-1A31E158A81F}" dt="2024-04-14T02:57:20.783" v="2825" actId="1036"/>
          <ac:spMkLst>
            <pc:docMk/>
            <pc:sldMk cId="120631342" sldId="445"/>
            <ac:spMk id="53" creationId="{9275F6A8-CC78-B765-72E4-4801DEF5ADC7}"/>
          </ac:spMkLst>
        </pc:spChg>
        <pc:spChg chg="del">
          <ac:chgData name="Huy Pham" userId="918db3a1909f15e0" providerId="LiveId" clId="{F25EFE69-9EE4-46EC-8F43-1A31E158A81F}" dt="2024-04-14T02:32:34.673" v="2621" actId="478"/>
          <ac:spMkLst>
            <pc:docMk/>
            <pc:sldMk cId="120631342" sldId="445"/>
            <ac:spMk id="54" creationId="{E52B2555-ECCA-FD5A-8A71-136BEA2AFE04}"/>
          </ac:spMkLst>
        </pc:spChg>
        <pc:spChg chg="del">
          <ac:chgData name="Huy Pham" userId="918db3a1909f15e0" providerId="LiveId" clId="{F25EFE69-9EE4-46EC-8F43-1A31E158A81F}" dt="2024-04-14T02:32:34.673" v="2621" actId="478"/>
          <ac:spMkLst>
            <pc:docMk/>
            <pc:sldMk cId="120631342" sldId="445"/>
            <ac:spMk id="55" creationId="{A6B8AE26-AB14-9F99-E56D-F69D98940460}"/>
          </ac:spMkLst>
        </pc:spChg>
        <pc:spChg chg="del">
          <ac:chgData name="Huy Pham" userId="918db3a1909f15e0" providerId="LiveId" clId="{F25EFE69-9EE4-46EC-8F43-1A31E158A81F}" dt="2024-04-14T02:32:34.673" v="2621" actId="478"/>
          <ac:spMkLst>
            <pc:docMk/>
            <pc:sldMk cId="120631342" sldId="445"/>
            <ac:spMk id="56" creationId="{C3F0FB77-D527-81ED-E43D-CCA9DBAE7452}"/>
          </ac:spMkLst>
        </pc:spChg>
        <pc:spChg chg="del">
          <ac:chgData name="Huy Pham" userId="918db3a1909f15e0" providerId="LiveId" clId="{F25EFE69-9EE4-46EC-8F43-1A31E158A81F}" dt="2024-04-14T02:32:34.673" v="2621" actId="478"/>
          <ac:spMkLst>
            <pc:docMk/>
            <pc:sldMk cId="120631342" sldId="445"/>
            <ac:spMk id="59" creationId="{4844041A-957B-9029-CC17-4E96091C7356}"/>
          </ac:spMkLst>
        </pc:spChg>
        <pc:spChg chg="add mod">
          <ac:chgData name="Huy Pham" userId="918db3a1909f15e0" providerId="LiveId" clId="{F25EFE69-9EE4-46EC-8F43-1A31E158A81F}" dt="2024-04-14T02:57:20.783" v="2825" actId="1036"/>
          <ac:spMkLst>
            <pc:docMk/>
            <pc:sldMk cId="120631342" sldId="445"/>
            <ac:spMk id="60" creationId="{F567F113-47D6-001E-5FE5-3AF5B62773C2}"/>
          </ac:spMkLst>
        </pc:spChg>
        <pc:spChg chg="del">
          <ac:chgData name="Huy Pham" userId="918db3a1909f15e0" providerId="LiveId" clId="{F25EFE69-9EE4-46EC-8F43-1A31E158A81F}" dt="2024-04-14T02:32:34.673" v="2621" actId="478"/>
          <ac:spMkLst>
            <pc:docMk/>
            <pc:sldMk cId="120631342" sldId="445"/>
            <ac:spMk id="61" creationId="{CE0FDF6E-015C-FD2C-0433-B3821C55B70B}"/>
          </ac:spMkLst>
        </pc:spChg>
        <pc:spChg chg="del">
          <ac:chgData name="Huy Pham" userId="918db3a1909f15e0" providerId="LiveId" clId="{F25EFE69-9EE4-46EC-8F43-1A31E158A81F}" dt="2024-04-14T02:32:34.673" v="2621" actId="478"/>
          <ac:spMkLst>
            <pc:docMk/>
            <pc:sldMk cId="120631342" sldId="445"/>
            <ac:spMk id="63" creationId="{625A2B3A-48C6-06CC-269D-A4D86651F876}"/>
          </ac:spMkLst>
        </pc:spChg>
        <pc:spChg chg="add del mod">
          <ac:chgData name="Huy Pham" userId="918db3a1909f15e0" providerId="LiveId" clId="{F25EFE69-9EE4-46EC-8F43-1A31E158A81F}" dt="2024-04-14T02:53:41.007" v="2749" actId="478"/>
          <ac:spMkLst>
            <pc:docMk/>
            <pc:sldMk cId="120631342" sldId="445"/>
            <ac:spMk id="65" creationId="{9C969D7C-6B4C-59E3-1AD9-1888317461CC}"/>
          </ac:spMkLst>
        </pc:spChg>
        <pc:spChg chg="add mod">
          <ac:chgData name="Huy Pham" userId="918db3a1909f15e0" providerId="LiveId" clId="{F25EFE69-9EE4-46EC-8F43-1A31E158A81F}" dt="2024-04-14T02:57:20.783" v="2825" actId="1036"/>
          <ac:spMkLst>
            <pc:docMk/>
            <pc:sldMk cId="120631342" sldId="445"/>
            <ac:spMk id="66" creationId="{3F79D71C-47C9-A77C-E8FD-9BE1C7D60FEC}"/>
          </ac:spMkLst>
        </pc:spChg>
        <pc:spChg chg="add mod">
          <ac:chgData name="Huy Pham" userId="918db3a1909f15e0" providerId="LiveId" clId="{F25EFE69-9EE4-46EC-8F43-1A31E158A81F}" dt="2024-05-26T02:01:13.388" v="10026" actId="20577"/>
          <ac:spMkLst>
            <pc:docMk/>
            <pc:sldMk cId="120631342" sldId="445"/>
            <ac:spMk id="72" creationId="{8F9A436C-185F-9657-23C8-BDF890E0D58D}"/>
          </ac:spMkLst>
        </pc:spChg>
        <pc:spChg chg="add mod">
          <ac:chgData name="Huy Pham" userId="918db3a1909f15e0" providerId="LiveId" clId="{F25EFE69-9EE4-46EC-8F43-1A31E158A81F}" dt="2024-05-26T02:01:07.940" v="10025" actId="20577"/>
          <ac:spMkLst>
            <pc:docMk/>
            <pc:sldMk cId="120631342" sldId="445"/>
            <ac:spMk id="73" creationId="{35E7ABE2-C9B1-5826-F0E2-2CC5338E771D}"/>
          </ac:spMkLst>
        </pc:spChg>
        <pc:spChg chg="del">
          <ac:chgData name="Huy Pham" userId="918db3a1909f15e0" providerId="LiveId" clId="{F25EFE69-9EE4-46EC-8F43-1A31E158A81F}" dt="2024-04-14T02:32:34.673" v="2621" actId="478"/>
          <ac:spMkLst>
            <pc:docMk/>
            <pc:sldMk cId="120631342" sldId="445"/>
            <ac:spMk id="77" creationId="{74C9CC55-9CD1-793D-0FE1-9E1DA73DBA05}"/>
          </ac:spMkLst>
        </pc:spChg>
        <pc:spChg chg="del">
          <ac:chgData name="Huy Pham" userId="918db3a1909f15e0" providerId="LiveId" clId="{F25EFE69-9EE4-46EC-8F43-1A31E158A81F}" dt="2024-04-14T02:32:34.673" v="2621" actId="478"/>
          <ac:spMkLst>
            <pc:docMk/>
            <pc:sldMk cId="120631342" sldId="445"/>
            <ac:spMk id="78" creationId="{73CD07AB-66BA-5434-EBE7-41C99D4AE61B}"/>
          </ac:spMkLst>
        </pc:spChg>
        <pc:spChg chg="del">
          <ac:chgData name="Huy Pham" userId="918db3a1909f15e0" providerId="LiveId" clId="{F25EFE69-9EE4-46EC-8F43-1A31E158A81F}" dt="2024-04-14T02:32:34.673" v="2621" actId="478"/>
          <ac:spMkLst>
            <pc:docMk/>
            <pc:sldMk cId="120631342" sldId="445"/>
            <ac:spMk id="79" creationId="{D3F41517-2985-2736-1132-AF70A6251CC0}"/>
          </ac:spMkLst>
        </pc:spChg>
        <pc:spChg chg="del">
          <ac:chgData name="Huy Pham" userId="918db3a1909f15e0" providerId="LiveId" clId="{F25EFE69-9EE4-46EC-8F43-1A31E158A81F}" dt="2024-04-14T02:32:34.673" v="2621" actId="478"/>
          <ac:spMkLst>
            <pc:docMk/>
            <pc:sldMk cId="120631342" sldId="445"/>
            <ac:spMk id="80" creationId="{3B66E8BC-3F18-5D69-5E3B-C31A894E94E5}"/>
          </ac:spMkLst>
        </pc:spChg>
        <pc:spChg chg="del">
          <ac:chgData name="Huy Pham" userId="918db3a1909f15e0" providerId="LiveId" clId="{F25EFE69-9EE4-46EC-8F43-1A31E158A81F}" dt="2024-04-14T02:32:34.673" v="2621" actId="478"/>
          <ac:spMkLst>
            <pc:docMk/>
            <pc:sldMk cId="120631342" sldId="445"/>
            <ac:spMk id="81" creationId="{48297C17-D969-593C-6EDA-BB4F4CD97A47}"/>
          </ac:spMkLst>
        </pc:spChg>
        <pc:spChg chg="del">
          <ac:chgData name="Huy Pham" userId="918db3a1909f15e0" providerId="LiveId" clId="{F25EFE69-9EE4-46EC-8F43-1A31E158A81F}" dt="2024-04-14T02:32:34.673" v="2621" actId="478"/>
          <ac:spMkLst>
            <pc:docMk/>
            <pc:sldMk cId="120631342" sldId="445"/>
            <ac:spMk id="82" creationId="{A9713CBF-C6E7-CE9B-5513-327B362F6A72}"/>
          </ac:spMkLst>
        </pc:spChg>
        <pc:spChg chg="del">
          <ac:chgData name="Huy Pham" userId="918db3a1909f15e0" providerId="LiveId" clId="{F25EFE69-9EE4-46EC-8F43-1A31E158A81F}" dt="2024-04-14T02:32:34.673" v="2621" actId="478"/>
          <ac:spMkLst>
            <pc:docMk/>
            <pc:sldMk cId="120631342" sldId="445"/>
            <ac:spMk id="83" creationId="{F7CE12B2-41B2-3E44-1015-BC49DA2C269D}"/>
          </ac:spMkLst>
        </pc:spChg>
        <pc:spChg chg="del">
          <ac:chgData name="Huy Pham" userId="918db3a1909f15e0" providerId="LiveId" clId="{F25EFE69-9EE4-46EC-8F43-1A31E158A81F}" dt="2024-04-14T02:32:34.673" v="2621" actId="478"/>
          <ac:spMkLst>
            <pc:docMk/>
            <pc:sldMk cId="120631342" sldId="445"/>
            <ac:spMk id="84" creationId="{83AA21A6-763D-EB4B-B3C4-D552987489A4}"/>
          </ac:spMkLst>
        </pc:spChg>
        <pc:spChg chg="del">
          <ac:chgData name="Huy Pham" userId="918db3a1909f15e0" providerId="LiveId" clId="{F25EFE69-9EE4-46EC-8F43-1A31E158A81F}" dt="2024-04-14T02:32:34.673" v="2621" actId="478"/>
          <ac:spMkLst>
            <pc:docMk/>
            <pc:sldMk cId="120631342" sldId="445"/>
            <ac:spMk id="85" creationId="{A90BF03B-D060-2A23-5D7A-C2D8ACC97B22}"/>
          </ac:spMkLst>
        </pc:spChg>
        <pc:spChg chg="add mod">
          <ac:chgData name="Huy Pham" userId="918db3a1909f15e0" providerId="LiveId" clId="{F25EFE69-9EE4-46EC-8F43-1A31E158A81F}" dt="2024-04-14T02:57:43.611" v="2844" actId="1076"/>
          <ac:spMkLst>
            <pc:docMk/>
            <pc:sldMk cId="120631342" sldId="445"/>
            <ac:spMk id="87" creationId="{38B7392F-BB82-3ECC-B65E-05B69C4CF17A}"/>
          </ac:spMkLst>
        </pc:spChg>
        <pc:spChg chg="add mod">
          <ac:chgData name="Huy Pham" userId="918db3a1909f15e0" providerId="LiveId" clId="{F25EFE69-9EE4-46EC-8F43-1A31E158A81F}" dt="2024-04-14T02:57:51.001" v="2848" actId="20577"/>
          <ac:spMkLst>
            <pc:docMk/>
            <pc:sldMk cId="120631342" sldId="445"/>
            <ac:spMk id="88" creationId="{3E225073-6076-DCC4-2309-B78462339D5E}"/>
          </ac:spMkLst>
        </pc:spChg>
        <pc:graphicFrameChg chg="add del mod">
          <ac:chgData name="Huy Pham" userId="918db3a1909f15e0" providerId="LiveId" clId="{F25EFE69-9EE4-46EC-8F43-1A31E158A81F}" dt="2024-04-14T02:32:47.783" v="2627"/>
          <ac:graphicFrameMkLst>
            <pc:docMk/>
            <pc:sldMk cId="120631342" sldId="445"/>
            <ac:graphicFrameMk id="3" creationId="{790A6D0A-F626-A1C1-46E0-D19D5FD1852E}"/>
          </ac:graphicFrameMkLst>
        </pc:graphicFrameChg>
        <pc:cxnChg chg="add mod">
          <ac:chgData name="Huy Pham" userId="918db3a1909f15e0" providerId="LiveId" clId="{F25EFE69-9EE4-46EC-8F43-1A31E158A81F}" dt="2024-04-14T02:50:06.305" v="2694" actId="1076"/>
          <ac:cxnSpMkLst>
            <pc:docMk/>
            <pc:sldMk cId="120631342" sldId="445"/>
            <ac:cxnSpMk id="32" creationId="{B49F5B8A-CEB2-67D1-2C90-6BA3FBA012B5}"/>
          </ac:cxnSpMkLst>
        </pc:cxnChg>
        <pc:cxnChg chg="add mod">
          <ac:chgData name="Huy Pham" userId="918db3a1909f15e0" providerId="LiveId" clId="{F25EFE69-9EE4-46EC-8F43-1A31E158A81F}" dt="2024-04-14T02:50:11.406" v="2695" actId="14100"/>
          <ac:cxnSpMkLst>
            <pc:docMk/>
            <pc:sldMk cId="120631342" sldId="445"/>
            <ac:cxnSpMk id="33" creationId="{D572893C-ACC8-9BAB-8873-7CBA00EBD447}"/>
          </ac:cxnSpMkLst>
        </pc:cxnChg>
        <pc:cxnChg chg="del">
          <ac:chgData name="Huy Pham" userId="918db3a1909f15e0" providerId="LiveId" clId="{F25EFE69-9EE4-46EC-8F43-1A31E158A81F}" dt="2024-04-14T02:32:34.673" v="2621" actId="478"/>
          <ac:cxnSpMkLst>
            <pc:docMk/>
            <pc:sldMk cId="120631342" sldId="445"/>
            <ac:cxnSpMk id="57" creationId="{27CEEA81-C044-B5A0-A56F-885ABEA591B4}"/>
          </ac:cxnSpMkLst>
        </pc:cxnChg>
        <pc:cxnChg chg="del">
          <ac:chgData name="Huy Pham" userId="918db3a1909f15e0" providerId="LiveId" clId="{F25EFE69-9EE4-46EC-8F43-1A31E158A81F}" dt="2024-04-14T02:32:34.673" v="2621" actId="478"/>
          <ac:cxnSpMkLst>
            <pc:docMk/>
            <pc:sldMk cId="120631342" sldId="445"/>
            <ac:cxnSpMk id="58" creationId="{E3F31310-FFD7-4FE2-6353-DE1D3B4BFF15}"/>
          </ac:cxnSpMkLst>
        </pc:cxnChg>
        <pc:cxnChg chg="del">
          <ac:chgData name="Huy Pham" userId="918db3a1909f15e0" providerId="LiveId" clId="{F25EFE69-9EE4-46EC-8F43-1A31E158A81F}" dt="2024-04-14T02:32:34.673" v="2621" actId="478"/>
          <ac:cxnSpMkLst>
            <pc:docMk/>
            <pc:sldMk cId="120631342" sldId="445"/>
            <ac:cxnSpMk id="62" creationId="{0E96BB40-B48F-305F-B1FE-F9DB7B5424D7}"/>
          </ac:cxnSpMkLst>
        </pc:cxnChg>
        <pc:cxnChg chg="del">
          <ac:chgData name="Huy Pham" userId="918db3a1909f15e0" providerId="LiveId" clId="{F25EFE69-9EE4-46EC-8F43-1A31E158A81F}" dt="2024-04-14T02:32:34.673" v="2621" actId="478"/>
          <ac:cxnSpMkLst>
            <pc:docMk/>
            <pc:sldMk cId="120631342" sldId="445"/>
            <ac:cxnSpMk id="67" creationId="{E1793365-7F7D-2597-9C73-E859DF3D7DB4}"/>
          </ac:cxnSpMkLst>
        </pc:cxnChg>
        <pc:cxnChg chg="del">
          <ac:chgData name="Huy Pham" userId="918db3a1909f15e0" providerId="LiveId" clId="{F25EFE69-9EE4-46EC-8F43-1A31E158A81F}" dt="2024-04-14T02:32:34.673" v="2621" actId="478"/>
          <ac:cxnSpMkLst>
            <pc:docMk/>
            <pc:sldMk cId="120631342" sldId="445"/>
            <ac:cxnSpMk id="68" creationId="{08C8DA01-4B1F-0CF4-1E04-D024402EB42C}"/>
          </ac:cxnSpMkLst>
        </pc:cxnChg>
        <pc:cxnChg chg="del">
          <ac:chgData name="Huy Pham" userId="918db3a1909f15e0" providerId="LiveId" clId="{F25EFE69-9EE4-46EC-8F43-1A31E158A81F}" dt="2024-04-14T02:32:34.673" v="2621" actId="478"/>
          <ac:cxnSpMkLst>
            <pc:docMk/>
            <pc:sldMk cId="120631342" sldId="445"/>
            <ac:cxnSpMk id="70" creationId="{E6ABBA4E-4B5A-4AB6-AA12-6F3471542EC6}"/>
          </ac:cxnSpMkLst>
        </pc:cxnChg>
        <pc:cxnChg chg="del">
          <ac:chgData name="Huy Pham" userId="918db3a1909f15e0" providerId="LiveId" clId="{F25EFE69-9EE4-46EC-8F43-1A31E158A81F}" dt="2024-04-14T02:32:34.673" v="2621" actId="478"/>
          <ac:cxnSpMkLst>
            <pc:docMk/>
            <pc:sldMk cId="120631342" sldId="445"/>
            <ac:cxnSpMk id="71" creationId="{824770C0-C242-A1D6-85BF-7559584DD1A4}"/>
          </ac:cxnSpMkLst>
        </pc:cxnChg>
        <pc:cxnChg chg="del">
          <ac:chgData name="Huy Pham" userId="918db3a1909f15e0" providerId="LiveId" clId="{F25EFE69-9EE4-46EC-8F43-1A31E158A81F}" dt="2024-04-14T02:32:34.673" v="2621" actId="478"/>
          <ac:cxnSpMkLst>
            <pc:docMk/>
            <pc:sldMk cId="120631342" sldId="445"/>
            <ac:cxnSpMk id="74" creationId="{94FD9A0F-30D0-BECC-5611-3D7021E7AF94}"/>
          </ac:cxnSpMkLst>
        </pc:cxnChg>
        <pc:cxnChg chg="del">
          <ac:chgData name="Huy Pham" userId="918db3a1909f15e0" providerId="LiveId" clId="{F25EFE69-9EE4-46EC-8F43-1A31E158A81F}" dt="2024-04-14T02:32:34.673" v="2621" actId="478"/>
          <ac:cxnSpMkLst>
            <pc:docMk/>
            <pc:sldMk cId="120631342" sldId="445"/>
            <ac:cxnSpMk id="75" creationId="{2CCBDCA3-02CA-135E-FA0F-22CFB4FFA601}"/>
          </ac:cxnSpMkLst>
        </pc:cxnChg>
        <pc:cxnChg chg="del">
          <ac:chgData name="Huy Pham" userId="918db3a1909f15e0" providerId="LiveId" clId="{F25EFE69-9EE4-46EC-8F43-1A31E158A81F}" dt="2024-04-14T02:32:34.673" v="2621" actId="478"/>
          <ac:cxnSpMkLst>
            <pc:docMk/>
            <pc:sldMk cId="120631342" sldId="445"/>
            <ac:cxnSpMk id="76" creationId="{F0069ECD-7D3A-BA18-B570-F3E827A167DC}"/>
          </ac:cxnSpMkLst>
        </pc:cxnChg>
        <pc:cxnChg chg="del">
          <ac:chgData name="Huy Pham" userId="918db3a1909f15e0" providerId="LiveId" clId="{F25EFE69-9EE4-46EC-8F43-1A31E158A81F}" dt="2024-04-14T02:32:34.673" v="2621" actId="478"/>
          <ac:cxnSpMkLst>
            <pc:docMk/>
            <pc:sldMk cId="120631342" sldId="445"/>
            <ac:cxnSpMk id="86" creationId="{0B4AAAFA-D28B-2B4E-9693-48418828EAFB}"/>
          </ac:cxnSpMkLst>
        </pc:cxnChg>
        <pc:cxnChg chg="del">
          <ac:chgData name="Huy Pham" userId="918db3a1909f15e0" providerId="LiveId" clId="{F25EFE69-9EE4-46EC-8F43-1A31E158A81F}" dt="2024-04-14T02:32:34.673" v="2621" actId="478"/>
          <ac:cxnSpMkLst>
            <pc:docMk/>
            <pc:sldMk cId="120631342" sldId="445"/>
            <ac:cxnSpMk id="90" creationId="{A8898306-9932-D584-88AB-9CDF4C62FBC9}"/>
          </ac:cxnSpMkLst>
        </pc:cxnChg>
      </pc:sldChg>
      <pc:sldChg chg="del">
        <pc:chgData name="Huy Pham" userId="918db3a1909f15e0" providerId="LiveId" clId="{F25EFE69-9EE4-46EC-8F43-1A31E158A81F}" dt="2024-04-14T02:29:50.907" v="2562" actId="47"/>
        <pc:sldMkLst>
          <pc:docMk/>
          <pc:sldMk cId="1543911985" sldId="446"/>
        </pc:sldMkLst>
      </pc:sldChg>
      <pc:sldChg chg="del">
        <pc:chgData name="Huy Pham" userId="918db3a1909f15e0" providerId="LiveId" clId="{F25EFE69-9EE4-46EC-8F43-1A31E158A81F}" dt="2024-04-14T02:29:48.379" v="2561" actId="47"/>
        <pc:sldMkLst>
          <pc:docMk/>
          <pc:sldMk cId="3556817099" sldId="447"/>
        </pc:sldMkLst>
      </pc:sldChg>
      <pc:sldChg chg="del">
        <pc:chgData name="Huy Pham" userId="918db3a1909f15e0" providerId="LiveId" clId="{F25EFE69-9EE4-46EC-8F43-1A31E158A81F}" dt="2024-04-14T02:29:47.018" v="2560" actId="47"/>
        <pc:sldMkLst>
          <pc:docMk/>
          <pc:sldMk cId="4178243935" sldId="448"/>
        </pc:sldMkLst>
      </pc:sldChg>
      <pc:sldChg chg="addSp delSp modSp mod addAnim delAnim modAnim">
        <pc:chgData name="Huy Pham" userId="918db3a1909f15e0" providerId="LiveId" clId="{F25EFE69-9EE4-46EC-8F43-1A31E158A81F}" dt="2024-05-28T07:39:35.048" v="10681"/>
        <pc:sldMkLst>
          <pc:docMk/>
          <pc:sldMk cId="3455185616" sldId="449"/>
        </pc:sldMkLst>
        <pc:spChg chg="add mod">
          <ac:chgData name="Huy Pham" userId="918db3a1909f15e0" providerId="LiveId" clId="{F25EFE69-9EE4-46EC-8F43-1A31E158A81F}" dt="2024-04-20T23:52:57.147" v="6780" actId="1076"/>
          <ac:spMkLst>
            <pc:docMk/>
            <pc:sldMk cId="3455185616" sldId="449"/>
            <ac:spMk id="3" creationId="{69EB79B5-8295-81B0-A388-2125826A8DE5}"/>
          </ac:spMkLst>
        </pc:spChg>
        <pc:spChg chg="del">
          <ac:chgData name="Huy Pham" userId="918db3a1909f15e0" providerId="LiveId" clId="{F25EFE69-9EE4-46EC-8F43-1A31E158A81F}" dt="2024-04-02T08:24:03.033" v="264" actId="478"/>
          <ac:spMkLst>
            <pc:docMk/>
            <pc:sldMk cId="3455185616" sldId="449"/>
            <ac:spMk id="3" creationId="{E0DB3277-58D4-CADF-3E69-E35F23306676}"/>
          </ac:spMkLst>
        </pc:spChg>
        <pc:spChg chg="mod">
          <ac:chgData name="Huy Pham" userId="918db3a1909f15e0" providerId="LiveId" clId="{F25EFE69-9EE4-46EC-8F43-1A31E158A81F}" dt="2024-04-02T08:21:54.060" v="1" actId="20577"/>
          <ac:spMkLst>
            <pc:docMk/>
            <pc:sldMk cId="3455185616" sldId="449"/>
            <ac:spMk id="9" creationId="{A9C4FFF4-AFF7-4A25-76D6-D3E61A1989D9}"/>
          </ac:spMkLst>
        </pc:spChg>
        <pc:spChg chg="del mod">
          <ac:chgData name="Huy Pham" userId="918db3a1909f15e0" providerId="LiveId" clId="{F25EFE69-9EE4-46EC-8F43-1A31E158A81F}" dt="2024-04-20T23:49:32.548" v="6698" actId="478"/>
          <ac:spMkLst>
            <pc:docMk/>
            <pc:sldMk cId="3455185616" sldId="449"/>
            <ac:spMk id="10" creationId="{44196311-251D-0BF6-3CAC-71334AF1B751}"/>
          </ac:spMkLst>
        </pc:spChg>
        <pc:spChg chg="add mod">
          <ac:chgData name="Huy Pham" userId="918db3a1909f15e0" providerId="LiveId" clId="{F25EFE69-9EE4-46EC-8F43-1A31E158A81F}" dt="2024-04-23T09:06:52.890" v="9955"/>
          <ac:spMkLst>
            <pc:docMk/>
            <pc:sldMk cId="3455185616" sldId="449"/>
            <ac:spMk id="10" creationId="{76892DF1-9951-903A-E72D-C6C6A512EE60}"/>
          </ac:spMkLst>
        </pc:spChg>
        <pc:spChg chg="del">
          <ac:chgData name="Huy Pham" userId="918db3a1909f15e0" providerId="LiveId" clId="{F25EFE69-9EE4-46EC-8F43-1A31E158A81F}" dt="2024-04-20T23:49:32.548" v="6698" actId="478"/>
          <ac:spMkLst>
            <pc:docMk/>
            <pc:sldMk cId="3455185616" sldId="449"/>
            <ac:spMk id="11" creationId="{66389595-266F-1E34-F9B3-B301A1D36E27}"/>
          </ac:spMkLst>
        </pc:spChg>
        <pc:spChg chg="del mod">
          <ac:chgData name="Huy Pham" userId="918db3a1909f15e0" providerId="LiveId" clId="{F25EFE69-9EE4-46EC-8F43-1A31E158A81F}" dt="2024-04-20T23:49:32.548" v="6698" actId="478"/>
          <ac:spMkLst>
            <pc:docMk/>
            <pc:sldMk cId="3455185616" sldId="449"/>
            <ac:spMk id="12" creationId="{C48652AC-C627-2B19-2990-1EF69B0ACB9F}"/>
          </ac:spMkLst>
        </pc:spChg>
        <pc:spChg chg="del mod">
          <ac:chgData name="Huy Pham" userId="918db3a1909f15e0" providerId="LiveId" clId="{F25EFE69-9EE4-46EC-8F43-1A31E158A81F}" dt="2024-04-20T23:49:32.548" v="6698" actId="478"/>
          <ac:spMkLst>
            <pc:docMk/>
            <pc:sldMk cId="3455185616" sldId="449"/>
            <ac:spMk id="13" creationId="{75210F64-84EB-A3C0-234B-38A4D7D9FBE3}"/>
          </ac:spMkLst>
        </pc:spChg>
        <pc:spChg chg="del mod">
          <ac:chgData name="Huy Pham" userId="918db3a1909f15e0" providerId="LiveId" clId="{F25EFE69-9EE4-46EC-8F43-1A31E158A81F}" dt="2024-04-20T23:49:32.548" v="6698" actId="478"/>
          <ac:spMkLst>
            <pc:docMk/>
            <pc:sldMk cId="3455185616" sldId="449"/>
            <ac:spMk id="14" creationId="{86BD122A-D896-AE1A-CD88-D3B3D172304B}"/>
          </ac:spMkLst>
        </pc:spChg>
        <pc:spChg chg="del mod">
          <ac:chgData name="Huy Pham" userId="918db3a1909f15e0" providerId="LiveId" clId="{F25EFE69-9EE4-46EC-8F43-1A31E158A81F}" dt="2024-04-20T23:49:32.548" v="6698" actId="478"/>
          <ac:spMkLst>
            <pc:docMk/>
            <pc:sldMk cId="3455185616" sldId="449"/>
            <ac:spMk id="15" creationId="{282D74E4-1003-5B7C-1EA7-60F9BB4EB754}"/>
          </ac:spMkLst>
        </pc:spChg>
        <pc:spChg chg="del mod">
          <ac:chgData name="Huy Pham" userId="918db3a1909f15e0" providerId="LiveId" clId="{F25EFE69-9EE4-46EC-8F43-1A31E158A81F}" dt="2024-04-20T23:49:32.548" v="6698" actId="478"/>
          <ac:spMkLst>
            <pc:docMk/>
            <pc:sldMk cId="3455185616" sldId="449"/>
            <ac:spMk id="16" creationId="{5E342325-AA35-5CF7-9DC1-0C2E646513BD}"/>
          </ac:spMkLst>
        </pc:spChg>
        <pc:spChg chg="del mod">
          <ac:chgData name="Huy Pham" userId="918db3a1909f15e0" providerId="LiveId" clId="{F25EFE69-9EE4-46EC-8F43-1A31E158A81F}" dt="2024-04-20T23:49:32.548" v="6698" actId="478"/>
          <ac:spMkLst>
            <pc:docMk/>
            <pc:sldMk cId="3455185616" sldId="449"/>
            <ac:spMk id="17" creationId="{2C338DCF-3CA8-8E7B-EEBE-8592565B8E3B}"/>
          </ac:spMkLst>
        </pc:spChg>
        <pc:spChg chg="del mod">
          <ac:chgData name="Huy Pham" userId="918db3a1909f15e0" providerId="LiveId" clId="{F25EFE69-9EE4-46EC-8F43-1A31E158A81F}" dt="2024-04-20T23:49:32.548" v="6698" actId="478"/>
          <ac:spMkLst>
            <pc:docMk/>
            <pc:sldMk cId="3455185616" sldId="449"/>
            <ac:spMk id="18" creationId="{97AA56F7-A511-872B-83CF-6C482CB250E8}"/>
          </ac:spMkLst>
        </pc:spChg>
        <pc:spChg chg="add del mod">
          <ac:chgData name="Huy Pham" userId="918db3a1909f15e0" providerId="LiveId" clId="{F25EFE69-9EE4-46EC-8F43-1A31E158A81F}" dt="2024-04-20T23:53:58.352" v="6808" actId="14100"/>
          <ac:spMkLst>
            <pc:docMk/>
            <pc:sldMk cId="3455185616" sldId="449"/>
            <ac:spMk id="19" creationId="{0D0FAD13-81FD-9CEB-0DAE-E2775E752AFF}"/>
          </ac:spMkLst>
        </pc:spChg>
        <pc:spChg chg="add mod">
          <ac:chgData name="Huy Pham" userId="918db3a1909f15e0" providerId="LiveId" clId="{F25EFE69-9EE4-46EC-8F43-1A31E158A81F}" dt="2024-04-20T23:54:16.602" v="6823" actId="1036"/>
          <ac:spMkLst>
            <pc:docMk/>
            <pc:sldMk cId="3455185616" sldId="449"/>
            <ac:spMk id="20" creationId="{996C930C-5EBE-9529-9BBF-57DB3A65F8C9}"/>
          </ac:spMkLst>
        </pc:spChg>
        <pc:spChg chg="add mod">
          <ac:chgData name="Huy Pham" userId="918db3a1909f15e0" providerId="LiveId" clId="{F25EFE69-9EE4-46EC-8F43-1A31E158A81F}" dt="2024-04-20T23:52:57.147" v="6780" actId="1076"/>
          <ac:spMkLst>
            <pc:docMk/>
            <pc:sldMk cId="3455185616" sldId="449"/>
            <ac:spMk id="21" creationId="{FE7696CD-4346-1C1F-19D6-F67CC75F7983}"/>
          </ac:spMkLst>
        </pc:spChg>
        <pc:spChg chg="del">
          <ac:chgData name="Huy Pham" userId="918db3a1909f15e0" providerId="LiveId" clId="{F25EFE69-9EE4-46EC-8F43-1A31E158A81F}" dt="2024-04-02T08:24:18.404" v="267" actId="478"/>
          <ac:spMkLst>
            <pc:docMk/>
            <pc:sldMk cId="3455185616" sldId="449"/>
            <ac:spMk id="24" creationId="{F635A5CF-8043-079F-598A-396A40B06227}"/>
          </ac:spMkLst>
        </pc:spChg>
        <pc:spChg chg="del mod">
          <ac:chgData name="Huy Pham" userId="918db3a1909f15e0" providerId="LiveId" clId="{F25EFE69-9EE4-46EC-8F43-1A31E158A81F}" dt="2024-04-23T09:06:52.869" v="9954" actId="478"/>
          <ac:spMkLst>
            <pc:docMk/>
            <pc:sldMk cId="3455185616" sldId="449"/>
            <ac:spMk id="26" creationId="{6155F20E-666A-00DF-9AC3-5138FBDDD604}"/>
          </ac:spMkLst>
        </pc:spChg>
        <pc:spChg chg="add mod">
          <ac:chgData name="Huy Pham" userId="918db3a1909f15e0" providerId="LiveId" clId="{F25EFE69-9EE4-46EC-8F43-1A31E158A81F}" dt="2024-04-20T23:54:05.609" v="6812" actId="1035"/>
          <ac:spMkLst>
            <pc:docMk/>
            <pc:sldMk cId="3455185616" sldId="449"/>
            <ac:spMk id="27" creationId="{900D60ED-5931-DEB0-F6CC-C4642F106937}"/>
          </ac:spMkLst>
        </pc:spChg>
        <pc:spChg chg="del">
          <ac:chgData name="Huy Pham" userId="918db3a1909f15e0" providerId="LiveId" clId="{F25EFE69-9EE4-46EC-8F43-1A31E158A81F}" dt="2024-04-02T08:24:18.404" v="267" actId="478"/>
          <ac:spMkLst>
            <pc:docMk/>
            <pc:sldMk cId="3455185616" sldId="449"/>
            <ac:spMk id="29" creationId="{5F1B45D8-3941-5640-CBAF-2414477FE674}"/>
          </ac:spMkLst>
        </pc:spChg>
        <pc:spChg chg="del">
          <ac:chgData name="Huy Pham" userId="918db3a1909f15e0" providerId="LiveId" clId="{F25EFE69-9EE4-46EC-8F43-1A31E158A81F}" dt="2024-04-02T08:24:18.404" v="267" actId="478"/>
          <ac:spMkLst>
            <pc:docMk/>
            <pc:sldMk cId="3455185616" sldId="449"/>
            <ac:spMk id="30" creationId="{0807ECE7-94BC-2E0C-3E4F-CEC52F73059C}"/>
          </ac:spMkLst>
        </pc:spChg>
        <pc:spChg chg="del">
          <ac:chgData name="Huy Pham" userId="918db3a1909f15e0" providerId="LiveId" clId="{F25EFE69-9EE4-46EC-8F43-1A31E158A81F}" dt="2024-04-02T08:24:18.404" v="267" actId="478"/>
          <ac:spMkLst>
            <pc:docMk/>
            <pc:sldMk cId="3455185616" sldId="449"/>
            <ac:spMk id="33" creationId="{4673A043-9E73-45D3-4114-093B13AB5FA2}"/>
          </ac:spMkLst>
        </pc:spChg>
        <pc:spChg chg="del">
          <ac:chgData name="Huy Pham" userId="918db3a1909f15e0" providerId="LiveId" clId="{F25EFE69-9EE4-46EC-8F43-1A31E158A81F}" dt="2024-04-02T08:24:18.404" v="267" actId="478"/>
          <ac:spMkLst>
            <pc:docMk/>
            <pc:sldMk cId="3455185616" sldId="449"/>
            <ac:spMk id="34" creationId="{6C3E15A7-1AA4-F554-1CCB-D8622B008D22}"/>
          </ac:spMkLst>
        </pc:spChg>
        <pc:spChg chg="del">
          <ac:chgData name="Huy Pham" userId="918db3a1909f15e0" providerId="LiveId" clId="{F25EFE69-9EE4-46EC-8F43-1A31E158A81F}" dt="2024-04-02T08:24:18.404" v="267" actId="478"/>
          <ac:spMkLst>
            <pc:docMk/>
            <pc:sldMk cId="3455185616" sldId="449"/>
            <ac:spMk id="35" creationId="{CDFE7A76-B281-6053-DA40-AE87D01DE171}"/>
          </ac:spMkLst>
        </pc:spChg>
        <pc:spChg chg="del">
          <ac:chgData name="Huy Pham" userId="918db3a1909f15e0" providerId="LiveId" clId="{F25EFE69-9EE4-46EC-8F43-1A31E158A81F}" dt="2024-04-02T08:24:18.404" v="267" actId="478"/>
          <ac:spMkLst>
            <pc:docMk/>
            <pc:sldMk cId="3455185616" sldId="449"/>
            <ac:spMk id="36" creationId="{C73C3F55-9DDD-8E71-E785-A2278D20D049}"/>
          </ac:spMkLst>
        </pc:spChg>
        <pc:spChg chg="del">
          <ac:chgData name="Huy Pham" userId="918db3a1909f15e0" providerId="LiveId" clId="{F25EFE69-9EE4-46EC-8F43-1A31E158A81F}" dt="2024-04-02T08:24:18.404" v="267" actId="478"/>
          <ac:spMkLst>
            <pc:docMk/>
            <pc:sldMk cId="3455185616" sldId="449"/>
            <ac:spMk id="37" creationId="{3627CA1A-B6B2-16A7-3431-F96880437D16}"/>
          </ac:spMkLst>
        </pc:spChg>
        <pc:spChg chg="del">
          <ac:chgData name="Huy Pham" userId="918db3a1909f15e0" providerId="LiveId" clId="{F25EFE69-9EE4-46EC-8F43-1A31E158A81F}" dt="2024-04-02T08:24:18.404" v="267" actId="478"/>
          <ac:spMkLst>
            <pc:docMk/>
            <pc:sldMk cId="3455185616" sldId="449"/>
            <ac:spMk id="38" creationId="{A1C3D273-21E5-F135-9856-27E92E1A9BDB}"/>
          </ac:spMkLst>
        </pc:spChg>
        <pc:spChg chg="del">
          <ac:chgData name="Huy Pham" userId="918db3a1909f15e0" providerId="LiveId" clId="{F25EFE69-9EE4-46EC-8F43-1A31E158A81F}" dt="2024-04-02T08:24:18.404" v="267" actId="478"/>
          <ac:spMkLst>
            <pc:docMk/>
            <pc:sldMk cId="3455185616" sldId="449"/>
            <ac:spMk id="39" creationId="{D61CEFCE-1B85-CF06-A346-25516B97E2FB}"/>
          </ac:spMkLst>
        </pc:spChg>
        <pc:spChg chg="del mod">
          <ac:chgData name="Huy Pham" userId="918db3a1909f15e0" providerId="LiveId" clId="{F25EFE69-9EE4-46EC-8F43-1A31E158A81F}" dt="2024-04-02T08:22:43.326" v="84" actId="478"/>
          <ac:spMkLst>
            <pc:docMk/>
            <pc:sldMk cId="3455185616" sldId="449"/>
            <ac:spMk id="40" creationId="{A107801B-3E47-DD35-1A65-09D97AD76660}"/>
          </ac:spMkLst>
        </pc:spChg>
        <pc:spChg chg="del">
          <ac:chgData name="Huy Pham" userId="918db3a1909f15e0" providerId="LiveId" clId="{F25EFE69-9EE4-46EC-8F43-1A31E158A81F}" dt="2024-04-02T08:24:05.107" v="265" actId="478"/>
          <ac:spMkLst>
            <pc:docMk/>
            <pc:sldMk cId="3455185616" sldId="449"/>
            <ac:spMk id="42" creationId="{4991B864-16EE-393F-5A52-88E84B09239F}"/>
          </ac:spMkLst>
        </pc:spChg>
        <pc:spChg chg="add mod">
          <ac:chgData name="Huy Pham" userId="918db3a1909f15e0" providerId="LiveId" clId="{F25EFE69-9EE4-46EC-8F43-1A31E158A81F}" dt="2024-04-20T23:54:05.609" v="6812" actId="1035"/>
          <ac:spMkLst>
            <pc:docMk/>
            <pc:sldMk cId="3455185616" sldId="449"/>
            <ac:spMk id="43" creationId="{5183A78E-494F-C7A2-D21A-470750A6AC75}"/>
          </ac:spMkLst>
        </pc:spChg>
        <pc:spChg chg="del">
          <ac:chgData name="Huy Pham" userId="918db3a1909f15e0" providerId="LiveId" clId="{F25EFE69-9EE4-46EC-8F43-1A31E158A81F}" dt="2024-04-02T08:24:05.107" v="265" actId="478"/>
          <ac:spMkLst>
            <pc:docMk/>
            <pc:sldMk cId="3455185616" sldId="449"/>
            <ac:spMk id="44" creationId="{9B9CBC5A-E8F9-3585-58F0-BCE585865198}"/>
          </ac:spMkLst>
        </pc:spChg>
        <pc:spChg chg="del">
          <ac:chgData name="Huy Pham" userId="918db3a1909f15e0" providerId="LiveId" clId="{F25EFE69-9EE4-46EC-8F43-1A31E158A81F}" dt="2024-04-02T08:24:18.404" v="267" actId="478"/>
          <ac:spMkLst>
            <pc:docMk/>
            <pc:sldMk cId="3455185616" sldId="449"/>
            <ac:spMk id="45" creationId="{9487C2DA-526B-A165-8A66-7D6581A0E6FB}"/>
          </ac:spMkLst>
        </pc:spChg>
        <pc:spChg chg="del">
          <ac:chgData name="Huy Pham" userId="918db3a1909f15e0" providerId="LiveId" clId="{F25EFE69-9EE4-46EC-8F43-1A31E158A81F}" dt="2024-04-02T08:24:05.107" v="265" actId="478"/>
          <ac:spMkLst>
            <pc:docMk/>
            <pc:sldMk cId="3455185616" sldId="449"/>
            <ac:spMk id="46" creationId="{6078BB99-7BF3-CC7F-C98C-CEF944D91499}"/>
          </ac:spMkLst>
        </pc:spChg>
        <pc:spChg chg="del">
          <ac:chgData name="Huy Pham" userId="918db3a1909f15e0" providerId="LiveId" clId="{F25EFE69-9EE4-46EC-8F43-1A31E158A81F}" dt="2024-04-02T08:24:05.107" v="265" actId="478"/>
          <ac:spMkLst>
            <pc:docMk/>
            <pc:sldMk cId="3455185616" sldId="449"/>
            <ac:spMk id="47" creationId="{E5AAB77D-D230-2A03-B5FD-ACD7E1EB4B5A}"/>
          </ac:spMkLst>
        </pc:spChg>
        <pc:spChg chg="del">
          <ac:chgData name="Huy Pham" userId="918db3a1909f15e0" providerId="LiveId" clId="{F25EFE69-9EE4-46EC-8F43-1A31E158A81F}" dt="2024-04-02T08:24:18.404" v="267" actId="478"/>
          <ac:spMkLst>
            <pc:docMk/>
            <pc:sldMk cId="3455185616" sldId="449"/>
            <ac:spMk id="48" creationId="{2099692A-A535-69DC-3085-B97DBD350CF7}"/>
          </ac:spMkLst>
        </pc:spChg>
        <pc:spChg chg="del">
          <ac:chgData name="Huy Pham" userId="918db3a1909f15e0" providerId="LiveId" clId="{F25EFE69-9EE4-46EC-8F43-1A31E158A81F}" dt="2024-04-02T08:24:18.404" v="267" actId="478"/>
          <ac:spMkLst>
            <pc:docMk/>
            <pc:sldMk cId="3455185616" sldId="449"/>
            <ac:spMk id="50" creationId="{2AF80576-0A7C-7905-EE2D-19A9039B1F97}"/>
          </ac:spMkLst>
        </pc:spChg>
        <pc:spChg chg="del">
          <ac:chgData name="Huy Pham" userId="918db3a1909f15e0" providerId="LiveId" clId="{F25EFE69-9EE4-46EC-8F43-1A31E158A81F}" dt="2024-04-02T08:24:18.404" v="267" actId="478"/>
          <ac:spMkLst>
            <pc:docMk/>
            <pc:sldMk cId="3455185616" sldId="449"/>
            <ac:spMk id="51" creationId="{15DC6F4C-D703-8AF6-CBFA-885B26C0A2CE}"/>
          </ac:spMkLst>
        </pc:spChg>
        <pc:spChg chg="add mod">
          <ac:chgData name="Huy Pham" userId="918db3a1909f15e0" providerId="LiveId" clId="{F25EFE69-9EE4-46EC-8F43-1A31E158A81F}" dt="2024-04-20T23:54:11.083" v="6816" actId="1036"/>
          <ac:spMkLst>
            <pc:docMk/>
            <pc:sldMk cId="3455185616" sldId="449"/>
            <ac:spMk id="53" creationId="{D0BA71BF-6C3F-7B6D-E2D7-AE3E1361A73A}"/>
          </ac:spMkLst>
        </pc:spChg>
        <pc:spChg chg="add mod">
          <ac:chgData name="Huy Pham" userId="918db3a1909f15e0" providerId="LiveId" clId="{F25EFE69-9EE4-46EC-8F43-1A31E158A81F}" dt="2024-04-20T23:54:13.897" v="6819" actId="1036"/>
          <ac:spMkLst>
            <pc:docMk/>
            <pc:sldMk cId="3455185616" sldId="449"/>
            <ac:spMk id="56" creationId="{DDD78105-F310-00E6-B74B-EEF4E9087C7F}"/>
          </ac:spMkLst>
        </pc:spChg>
        <pc:spChg chg="add mod">
          <ac:chgData name="Huy Pham" userId="918db3a1909f15e0" providerId="LiveId" clId="{F25EFE69-9EE4-46EC-8F43-1A31E158A81F}" dt="2024-05-28T07:35:08.214" v="10639" actId="14100"/>
          <ac:spMkLst>
            <pc:docMk/>
            <pc:sldMk cId="3455185616" sldId="449"/>
            <ac:spMk id="59" creationId="{A46B3E82-3E01-FA58-A244-87E534133829}"/>
          </ac:spMkLst>
        </pc:spChg>
        <pc:spChg chg="add mod">
          <ac:chgData name="Huy Pham" userId="918db3a1909f15e0" providerId="LiveId" clId="{F25EFE69-9EE4-46EC-8F43-1A31E158A81F}" dt="2024-04-02T08:31:58.901" v="490" actId="14100"/>
          <ac:spMkLst>
            <pc:docMk/>
            <pc:sldMk cId="3455185616" sldId="449"/>
            <ac:spMk id="62" creationId="{572E2C83-A561-C0EB-00F2-6B94972E259B}"/>
          </ac:spMkLst>
        </pc:spChg>
        <pc:spChg chg="add mod">
          <ac:chgData name="Huy Pham" userId="918db3a1909f15e0" providerId="LiveId" clId="{F25EFE69-9EE4-46EC-8F43-1A31E158A81F}" dt="2024-04-02T08:32:25.774" v="502" actId="1035"/>
          <ac:spMkLst>
            <pc:docMk/>
            <pc:sldMk cId="3455185616" sldId="449"/>
            <ac:spMk id="65" creationId="{035A3D7A-D16C-A067-002F-90D2B637A548}"/>
          </ac:spMkLst>
        </pc:spChg>
        <pc:spChg chg="add mod">
          <ac:chgData name="Huy Pham" userId="918db3a1909f15e0" providerId="LiveId" clId="{F25EFE69-9EE4-46EC-8F43-1A31E158A81F}" dt="2024-04-02T08:33:18.851" v="527" actId="1035"/>
          <ac:spMkLst>
            <pc:docMk/>
            <pc:sldMk cId="3455185616" sldId="449"/>
            <ac:spMk id="68" creationId="{E0A23018-F3D1-C204-1879-AF0DC22B4B99}"/>
          </ac:spMkLst>
        </pc:spChg>
        <pc:spChg chg="add">
          <ac:chgData name="Huy Pham" userId="918db3a1909f15e0" providerId="LiveId" clId="{F25EFE69-9EE4-46EC-8F43-1A31E158A81F}" dt="2024-04-02T08:26:39.921" v="344"/>
          <ac:spMkLst>
            <pc:docMk/>
            <pc:sldMk cId="3455185616" sldId="449"/>
            <ac:spMk id="70" creationId="{1BE807CB-13EE-50EB-A37C-910B9D55CFA5}"/>
          </ac:spMkLst>
        </pc:spChg>
        <pc:spChg chg="add">
          <ac:chgData name="Huy Pham" userId="918db3a1909f15e0" providerId="LiveId" clId="{F25EFE69-9EE4-46EC-8F43-1A31E158A81F}" dt="2024-04-02T08:26:39.921" v="344"/>
          <ac:spMkLst>
            <pc:docMk/>
            <pc:sldMk cId="3455185616" sldId="449"/>
            <ac:spMk id="72" creationId="{F8B28791-2AD2-068E-A5C5-E2EB5D100CE3}"/>
          </ac:spMkLst>
        </pc:spChg>
        <pc:spChg chg="add mod">
          <ac:chgData name="Huy Pham" userId="918db3a1909f15e0" providerId="LiveId" clId="{F25EFE69-9EE4-46EC-8F43-1A31E158A81F}" dt="2024-04-20T23:51:47.773" v="6765" actId="1036"/>
          <ac:spMkLst>
            <pc:docMk/>
            <pc:sldMk cId="3455185616" sldId="449"/>
            <ac:spMk id="75" creationId="{48E9D8C4-CE97-2930-99C4-015A3AF21548}"/>
          </ac:spMkLst>
        </pc:spChg>
        <pc:spChg chg="add mod">
          <ac:chgData name="Huy Pham" userId="918db3a1909f15e0" providerId="LiveId" clId="{F25EFE69-9EE4-46EC-8F43-1A31E158A81F}" dt="2024-04-02T08:28:19.009" v="401" actId="1035"/>
          <ac:spMkLst>
            <pc:docMk/>
            <pc:sldMk cId="3455185616" sldId="449"/>
            <ac:spMk id="77" creationId="{8AAB08B5-D7DB-EF18-9898-EB66DD161C38}"/>
          </ac:spMkLst>
        </pc:spChg>
        <pc:spChg chg="add del mod">
          <ac:chgData name="Huy Pham" userId="918db3a1909f15e0" providerId="LiveId" clId="{F25EFE69-9EE4-46EC-8F43-1A31E158A81F}" dt="2024-04-02T08:29:37.145" v="434" actId="478"/>
          <ac:spMkLst>
            <pc:docMk/>
            <pc:sldMk cId="3455185616" sldId="449"/>
            <ac:spMk id="79" creationId="{600FF296-CCF9-E1B6-44A8-65DAD3335734}"/>
          </ac:spMkLst>
        </pc:spChg>
        <pc:spChg chg="add mod">
          <ac:chgData name="Huy Pham" userId="918db3a1909f15e0" providerId="LiveId" clId="{F25EFE69-9EE4-46EC-8F43-1A31E158A81F}" dt="2024-04-02T08:32:23.457" v="498" actId="1035"/>
          <ac:spMkLst>
            <pc:docMk/>
            <pc:sldMk cId="3455185616" sldId="449"/>
            <ac:spMk id="80" creationId="{9CB76FB8-12A6-1197-B146-48184063D4E3}"/>
          </ac:spMkLst>
        </pc:spChg>
        <pc:spChg chg="add mod">
          <ac:chgData name="Huy Pham" userId="918db3a1909f15e0" providerId="LiveId" clId="{F25EFE69-9EE4-46EC-8F43-1A31E158A81F}" dt="2024-04-02T08:32:52.064" v="518" actId="1076"/>
          <ac:spMkLst>
            <pc:docMk/>
            <pc:sldMk cId="3455185616" sldId="449"/>
            <ac:spMk id="81" creationId="{A54AA854-9603-A76D-E6AB-E3051EBE9B58}"/>
          </ac:spMkLst>
        </pc:spChg>
        <pc:spChg chg="add mod">
          <ac:chgData name="Huy Pham" userId="918db3a1909f15e0" providerId="LiveId" clId="{F25EFE69-9EE4-46EC-8F43-1A31E158A81F}" dt="2024-04-02T08:33:18.851" v="527" actId="1035"/>
          <ac:spMkLst>
            <pc:docMk/>
            <pc:sldMk cId="3455185616" sldId="449"/>
            <ac:spMk id="82" creationId="{3213FAAB-7020-7EBB-8444-62C795FFF7B0}"/>
          </ac:spMkLst>
        </pc:spChg>
        <pc:spChg chg="add mod">
          <ac:chgData name="Huy Pham" userId="918db3a1909f15e0" providerId="LiveId" clId="{F25EFE69-9EE4-46EC-8F43-1A31E158A81F}" dt="2024-04-02T08:33:18.851" v="527" actId="1035"/>
          <ac:spMkLst>
            <pc:docMk/>
            <pc:sldMk cId="3455185616" sldId="449"/>
            <ac:spMk id="83" creationId="{06A79ED3-511B-516A-20FC-F5B5B00BF6EB}"/>
          </ac:spMkLst>
        </pc:spChg>
        <pc:spChg chg="add mod">
          <ac:chgData name="Huy Pham" userId="918db3a1909f15e0" providerId="LiveId" clId="{F25EFE69-9EE4-46EC-8F43-1A31E158A81F}" dt="2024-04-02T08:32:31.173" v="504" actId="571"/>
          <ac:spMkLst>
            <pc:docMk/>
            <pc:sldMk cId="3455185616" sldId="449"/>
            <ac:spMk id="84" creationId="{A8BD52E6-E515-10FE-94C5-EFC373C26EEE}"/>
          </ac:spMkLst>
        </pc:spChg>
        <pc:spChg chg="add mod">
          <ac:chgData name="Huy Pham" userId="918db3a1909f15e0" providerId="LiveId" clId="{F25EFE69-9EE4-46EC-8F43-1A31E158A81F}" dt="2024-04-02T08:32:31.173" v="504" actId="571"/>
          <ac:spMkLst>
            <pc:docMk/>
            <pc:sldMk cId="3455185616" sldId="449"/>
            <ac:spMk id="85" creationId="{F28B9C27-1686-EFA3-E629-F07628852E1F}"/>
          </ac:spMkLst>
        </pc:spChg>
        <pc:spChg chg="add mod">
          <ac:chgData name="Huy Pham" userId="918db3a1909f15e0" providerId="LiveId" clId="{F25EFE69-9EE4-46EC-8F43-1A31E158A81F}" dt="2024-04-02T08:32:31.173" v="504" actId="571"/>
          <ac:spMkLst>
            <pc:docMk/>
            <pc:sldMk cId="3455185616" sldId="449"/>
            <ac:spMk id="86" creationId="{0B7CCB8E-14D6-C6C3-F13E-793A0BB64954}"/>
          </ac:spMkLst>
        </pc:spChg>
        <pc:spChg chg="add mod">
          <ac:chgData name="Huy Pham" userId="918db3a1909f15e0" providerId="LiveId" clId="{F25EFE69-9EE4-46EC-8F43-1A31E158A81F}" dt="2024-04-02T08:33:09.512" v="524" actId="1076"/>
          <ac:spMkLst>
            <pc:docMk/>
            <pc:sldMk cId="3455185616" sldId="449"/>
            <ac:spMk id="87" creationId="{25FEB553-CCC4-8F88-E1CE-757F456EBE53}"/>
          </ac:spMkLst>
        </pc:spChg>
        <pc:spChg chg="add mod">
          <ac:chgData name="Huy Pham" userId="918db3a1909f15e0" providerId="LiveId" clId="{F25EFE69-9EE4-46EC-8F43-1A31E158A81F}" dt="2024-04-02T08:33:39.316" v="535" actId="1038"/>
          <ac:spMkLst>
            <pc:docMk/>
            <pc:sldMk cId="3455185616" sldId="449"/>
            <ac:spMk id="88" creationId="{1E5F015F-FA41-997E-EDDC-6F0993B9F10A}"/>
          </ac:spMkLst>
        </pc:spChg>
        <pc:spChg chg="add mod">
          <ac:chgData name="Huy Pham" userId="918db3a1909f15e0" providerId="LiveId" clId="{F25EFE69-9EE4-46EC-8F43-1A31E158A81F}" dt="2024-04-20T23:51:47.773" v="6765" actId="1036"/>
          <ac:spMkLst>
            <pc:docMk/>
            <pc:sldMk cId="3455185616" sldId="449"/>
            <ac:spMk id="89" creationId="{33155C00-DF1C-015D-8A0F-EF2B175E916E}"/>
          </ac:spMkLst>
        </pc:spChg>
        <pc:spChg chg="add mod">
          <ac:chgData name="Huy Pham" userId="918db3a1909f15e0" providerId="LiveId" clId="{F25EFE69-9EE4-46EC-8F43-1A31E158A81F}" dt="2024-04-20T23:51:47.773" v="6765" actId="1036"/>
          <ac:spMkLst>
            <pc:docMk/>
            <pc:sldMk cId="3455185616" sldId="449"/>
            <ac:spMk id="90" creationId="{5700AC0E-5D10-9DAF-4397-B96B1869D21B}"/>
          </ac:spMkLst>
        </pc:spChg>
        <pc:spChg chg="add mod">
          <ac:chgData name="Huy Pham" userId="918db3a1909f15e0" providerId="LiveId" clId="{F25EFE69-9EE4-46EC-8F43-1A31E158A81F}" dt="2024-04-20T23:51:47.773" v="6765" actId="1036"/>
          <ac:spMkLst>
            <pc:docMk/>
            <pc:sldMk cId="3455185616" sldId="449"/>
            <ac:spMk id="91" creationId="{8D26FF19-62FB-D1A9-F40D-58C2B2FED22D}"/>
          </ac:spMkLst>
        </pc:spChg>
        <pc:spChg chg="add mod">
          <ac:chgData name="Huy Pham" userId="918db3a1909f15e0" providerId="LiveId" clId="{F25EFE69-9EE4-46EC-8F43-1A31E158A81F}" dt="2024-04-20T23:51:47.773" v="6765" actId="1036"/>
          <ac:spMkLst>
            <pc:docMk/>
            <pc:sldMk cId="3455185616" sldId="449"/>
            <ac:spMk id="92" creationId="{F8EA1422-D76C-5137-6B53-D375F5059775}"/>
          </ac:spMkLst>
        </pc:spChg>
        <pc:spChg chg="add mod">
          <ac:chgData name="Huy Pham" userId="918db3a1909f15e0" providerId="LiveId" clId="{F25EFE69-9EE4-46EC-8F43-1A31E158A81F}" dt="2024-05-28T07:32:55.671" v="10619" actId="1038"/>
          <ac:spMkLst>
            <pc:docMk/>
            <pc:sldMk cId="3455185616" sldId="449"/>
            <ac:spMk id="93" creationId="{94050E2E-7FE5-3BA1-5817-561D61030C86}"/>
          </ac:spMkLst>
        </pc:spChg>
        <pc:spChg chg="add mod">
          <ac:chgData name="Huy Pham" userId="918db3a1909f15e0" providerId="LiveId" clId="{F25EFE69-9EE4-46EC-8F43-1A31E158A81F}" dt="2024-04-20T23:51:57.292" v="6778" actId="14100"/>
          <ac:spMkLst>
            <pc:docMk/>
            <pc:sldMk cId="3455185616" sldId="449"/>
            <ac:spMk id="96" creationId="{AE42A8AD-5BE0-07A6-C16B-FB77E061ADE0}"/>
          </ac:spMkLst>
        </pc:spChg>
        <pc:spChg chg="add mod">
          <ac:chgData name="Huy Pham" userId="918db3a1909f15e0" providerId="LiveId" clId="{F25EFE69-9EE4-46EC-8F43-1A31E158A81F}" dt="2024-04-02T08:36:39.966" v="628" actId="1076"/>
          <ac:spMkLst>
            <pc:docMk/>
            <pc:sldMk cId="3455185616" sldId="449"/>
            <ac:spMk id="99" creationId="{B992D325-56CC-D30F-15C6-A6F8D4FF63CA}"/>
          </ac:spMkLst>
        </pc:spChg>
        <pc:spChg chg="add mod">
          <ac:chgData name="Huy Pham" userId="918db3a1909f15e0" providerId="LiveId" clId="{F25EFE69-9EE4-46EC-8F43-1A31E158A81F}" dt="2024-04-02T08:37:33.851" v="630" actId="1076"/>
          <ac:spMkLst>
            <pc:docMk/>
            <pc:sldMk cId="3455185616" sldId="449"/>
            <ac:spMk id="103" creationId="{3DDA3BA1-9739-257C-FD5E-4AD3096549DE}"/>
          </ac:spMkLst>
        </pc:spChg>
        <pc:spChg chg="add mod">
          <ac:chgData name="Huy Pham" userId="918db3a1909f15e0" providerId="LiveId" clId="{F25EFE69-9EE4-46EC-8F43-1A31E158A81F}" dt="2024-04-02T08:37:33.851" v="630" actId="1076"/>
          <ac:spMkLst>
            <pc:docMk/>
            <pc:sldMk cId="3455185616" sldId="449"/>
            <ac:spMk id="104" creationId="{CCB4DFB2-1CD7-8DED-B82D-7BB0E89CC838}"/>
          </ac:spMkLst>
        </pc:spChg>
        <pc:spChg chg="add mod">
          <ac:chgData name="Huy Pham" userId="918db3a1909f15e0" providerId="LiveId" clId="{F25EFE69-9EE4-46EC-8F43-1A31E158A81F}" dt="2024-04-02T08:37:33.851" v="630" actId="1076"/>
          <ac:spMkLst>
            <pc:docMk/>
            <pc:sldMk cId="3455185616" sldId="449"/>
            <ac:spMk id="105" creationId="{9F8B01EA-1F04-D0E4-4913-BE0C0136A992}"/>
          </ac:spMkLst>
        </pc:spChg>
        <pc:spChg chg="add mod">
          <ac:chgData name="Huy Pham" userId="918db3a1909f15e0" providerId="LiveId" clId="{F25EFE69-9EE4-46EC-8F43-1A31E158A81F}" dt="2024-04-02T08:37:33.851" v="630" actId="1076"/>
          <ac:spMkLst>
            <pc:docMk/>
            <pc:sldMk cId="3455185616" sldId="449"/>
            <ac:spMk id="106" creationId="{EA120163-DD9F-D07A-C339-81EB7A791D7D}"/>
          </ac:spMkLst>
        </pc:spChg>
        <pc:spChg chg="add mod">
          <ac:chgData name="Huy Pham" userId="918db3a1909f15e0" providerId="LiveId" clId="{F25EFE69-9EE4-46EC-8F43-1A31E158A81F}" dt="2024-04-02T08:37:33.851" v="630" actId="1076"/>
          <ac:spMkLst>
            <pc:docMk/>
            <pc:sldMk cId="3455185616" sldId="449"/>
            <ac:spMk id="107" creationId="{12BA33CD-C994-FA98-C549-214F65DB208D}"/>
          </ac:spMkLst>
        </pc:spChg>
        <pc:spChg chg="add mod">
          <ac:chgData name="Huy Pham" userId="918db3a1909f15e0" providerId="LiveId" clId="{F25EFE69-9EE4-46EC-8F43-1A31E158A81F}" dt="2024-04-02T08:37:56.607" v="639" actId="1076"/>
          <ac:spMkLst>
            <pc:docMk/>
            <pc:sldMk cId="3455185616" sldId="449"/>
            <ac:spMk id="108" creationId="{0A5351E9-5447-B3A2-7FA4-C7D38418BC69}"/>
          </ac:spMkLst>
        </pc:spChg>
        <pc:spChg chg="add mod">
          <ac:chgData name="Huy Pham" userId="918db3a1909f15e0" providerId="LiveId" clId="{F25EFE69-9EE4-46EC-8F43-1A31E158A81F}" dt="2024-04-02T08:38:19.076" v="643" actId="20577"/>
          <ac:spMkLst>
            <pc:docMk/>
            <pc:sldMk cId="3455185616" sldId="449"/>
            <ac:spMk id="109" creationId="{EDFE4E25-4F97-BB56-B0C8-F0CE8AD16D86}"/>
          </ac:spMkLst>
        </pc:spChg>
        <pc:spChg chg="add mod">
          <ac:chgData name="Huy Pham" userId="918db3a1909f15e0" providerId="LiveId" clId="{F25EFE69-9EE4-46EC-8F43-1A31E158A81F}" dt="2024-04-02T08:38:14.596" v="641" actId="20577"/>
          <ac:spMkLst>
            <pc:docMk/>
            <pc:sldMk cId="3455185616" sldId="449"/>
            <ac:spMk id="110" creationId="{885913F5-4B0B-B0F5-B6CB-DB96D64F4D36}"/>
          </ac:spMkLst>
        </pc:spChg>
        <pc:spChg chg="add mod">
          <ac:chgData name="Huy Pham" userId="918db3a1909f15e0" providerId="LiveId" clId="{F25EFE69-9EE4-46EC-8F43-1A31E158A81F}" dt="2024-04-02T08:39:20.695" v="654" actId="1076"/>
          <ac:spMkLst>
            <pc:docMk/>
            <pc:sldMk cId="3455185616" sldId="449"/>
            <ac:spMk id="112" creationId="{E52F0319-00C5-E154-C73F-81471DA0879A}"/>
          </ac:spMkLst>
        </pc:spChg>
        <pc:spChg chg="add mod">
          <ac:chgData name="Huy Pham" userId="918db3a1909f15e0" providerId="LiveId" clId="{F25EFE69-9EE4-46EC-8F43-1A31E158A81F}" dt="2024-04-02T08:39:01.479" v="650" actId="1076"/>
          <ac:spMkLst>
            <pc:docMk/>
            <pc:sldMk cId="3455185616" sldId="449"/>
            <ac:spMk id="115" creationId="{014FC2CF-072A-4263-AC3B-EB502F2EBAE3}"/>
          </ac:spMkLst>
        </pc:spChg>
        <pc:spChg chg="add mod">
          <ac:chgData name="Huy Pham" userId="918db3a1909f15e0" providerId="LiveId" clId="{F25EFE69-9EE4-46EC-8F43-1A31E158A81F}" dt="2024-04-02T08:39:12.251" v="651" actId="1076"/>
          <ac:spMkLst>
            <pc:docMk/>
            <pc:sldMk cId="3455185616" sldId="449"/>
            <ac:spMk id="117" creationId="{0B2EA89B-EDBF-DD90-9E2D-A77B418FFD2F}"/>
          </ac:spMkLst>
        </pc:spChg>
        <pc:spChg chg="add mod">
          <ac:chgData name="Huy Pham" userId="918db3a1909f15e0" providerId="LiveId" clId="{F25EFE69-9EE4-46EC-8F43-1A31E158A81F}" dt="2024-04-02T08:39:25.184" v="656" actId="1076"/>
          <ac:spMkLst>
            <pc:docMk/>
            <pc:sldMk cId="3455185616" sldId="449"/>
            <ac:spMk id="124" creationId="{2A39F449-8D11-39DD-4A2A-CF16CE5CA1D4}"/>
          </ac:spMkLst>
        </pc:spChg>
        <pc:graphicFrameChg chg="add del mod">
          <ac:chgData name="Huy Pham" userId="918db3a1909f15e0" providerId="LiveId" clId="{F25EFE69-9EE4-46EC-8F43-1A31E158A81F}" dt="2024-04-02T08:24:26.349" v="271"/>
          <ac:graphicFrameMkLst>
            <pc:docMk/>
            <pc:sldMk cId="3455185616" sldId="449"/>
            <ac:graphicFrameMk id="22" creationId="{9F2F4C69-2262-3A23-C6F7-0FCF4325F768}"/>
          </ac:graphicFrameMkLst>
        </pc:graphicFrameChg>
        <pc:graphicFrameChg chg="add del mod">
          <ac:chgData name="Huy Pham" userId="918db3a1909f15e0" providerId="LiveId" clId="{F25EFE69-9EE4-46EC-8F43-1A31E158A81F}" dt="2024-04-02T08:25:31.031" v="303"/>
          <ac:graphicFrameMkLst>
            <pc:docMk/>
            <pc:sldMk cId="3455185616" sldId="449"/>
            <ac:graphicFrameMk id="49" creationId="{669914BE-64BE-F487-FEED-563EA529717C}"/>
          </ac:graphicFrameMkLst>
        </pc:graphicFrameChg>
        <pc:graphicFrameChg chg="add del mod">
          <ac:chgData name="Huy Pham" userId="918db3a1909f15e0" providerId="LiveId" clId="{F25EFE69-9EE4-46EC-8F43-1A31E158A81F}" dt="2024-04-02T08:25:39.256" v="309"/>
          <ac:graphicFrameMkLst>
            <pc:docMk/>
            <pc:sldMk cId="3455185616" sldId="449"/>
            <ac:graphicFrameMk id="54" creationId="{89FE3D1E-0967-2BEF-EAF3-746A6E4BCE95}"/>
          </ac:graphicFrameMkLst>
        </pc:graphicFrameChg>
        <pc:graphicFrameChg chg="add del mod">
          <ac:chgData name="Huy Pham" userId="918db3a1909f15e0" providerId="LiveId" clId="{F25EFE69-9EE4-46EC-8F43-1A31E158A81F}" dt="2024-04-02T08:25:47.821" v="315"/>
          <ac:graphicFrameMkLst>
            <pc:docMk/>
            <pc:sldMk cId="3455185616" sldId="449"/>
            <ac:graphicFrameMk id="57" creationId="{7CDF003E-FCA8-2ADB-09F1-9FFDC0EC22F0}"/>
          </ac:graphicFrameMkLst>
        </pc:graphicFrameChg>
        <pc:graphicFrameChg chg="add del mod">
          <ac:chgData name="Huy Pham" userId="918db3a1909f15e0" providerId="LiveId" clId="{F25EFE69-9EE4-46EC-8F43-1A31E158A81F}" dt="2024-04-02T08:26:00.994" v="321"/>
          <ac:graphicFrameMkLst>
            <pc:docMk/>
            <pc:sldMk cId="3455185616" sldId="449"/>
            <ac:graphicFrameMk id="60" creationId="{E994ECC9-1C78-23AC-6F29-452CB93C5424}"/>
          </ac:graphicFrameMkLst>
        </pc:graphicFrameChg>
        <pc:graphicFrameChg chg="add del mod">
          <ac:chgData name="Huy Pham" userId="918db3a1909f15e0" providerId="LiveId" clId="{F25EFE69-9EE4-46EC-8F43-1A31E158A81F}" dt="2024-04-02T08:26:17.170" v="329"/>
          <ac:graphicFrameMkLst>
            <pc:docMk/>
            <pc:sldMk cId="3455185616" sldId="449"/>
            <ac:graphicFrameMk id="63" creationId="{97273251-0E27-ACE4-84A7-C1F4300B0A88}"/>
          </ac:graphicFrameMkLst>
        </pc:graphicFrameChg>
        <pc:graphicFrameChg chg="add del mod">
          <ac:chgData name="Huy Pham" userId="918db3a1909f15e0" providerId="LiveId" clId="{F25EFE69-9EE4-46EC-8F43-1A31E158A81F}" dt="2024-04-02T08:26:27.897" v="337"/>
          <ac:graphicFrameMkLst>
            <pc:docMk/>
            <pc:sldMk cId="3455185616" sldId="449"/>
            <ac:graphicFrameMk id="66" creationId="{427834B4-C600-9113-6521-F7588C99FCBA}"/>
          </ac:graphicFrameMkLst>
        </pc:graphicFrameChg>
        <pc:graphicFrameChg chg="add del mod">
          <ac:chgData name="Huy Pham" userId="918db3a1909f15e0" providerId="LiveId" clId="{F25EFE69-9EE4-46EC-8F43-1A31E158A81F}" dt="2024-04-02T08:26:41.317" v="346"/>
          <ac:graphicFrameMkLst>
            <pc:docMk/>
            <pc:sldMk cId="3455185616" sldId="449"/>
            <ac:graphicFrameMk id="69" creationId="{B00FCF67-13C9-600F-45FF-7E77E44C1D13}"/>
          </ac:graphicFrameMkLst>
        </pc:graphicFrameChg>
        <pc:graphicFrameChg chg="add">
          <ac:chgData name="Huy Pham" userId="918db3a1909f15e0" providerId="LiveId" clId="{F25EFE69-9EE4-46EC-8F43-1A31E158A81F}" dt="2024-04-02T08:26:39.921" v="344"/>
          <ac:graphicFrameMkLst>
            <pc:docMk/>
            <pc:sldMk cId="3455185616" sldId="449"/>
            <ac:graphicFrameMk id="71" creationId="{C658B90E-7825-E8EA-FE8D-492FB747C564}"/>
          </ac:graphicFrameMkLst>
        </pc:graphicFrameChg>
        <pc:graphicFrameChg chg="add del mod">
          <ac:chgData name="Huy Pham" userId="918db3a1909f15e0" providerId="LiveId" clId="{F25EFE69-9EE4-46EC-8F43-1A31E158A81F}" dt="2024-04-02T08:26:59.003" v="349"/>
          <ac:graphicFrameMkLst>
            <pc:docMk/>
            <pc:sldMk cId="3455185616" sldId="449"/>
            <ac:graphicFrameMk id="73" creationId="{77F53B83-410F-03FD-1B59-93FED658255B}"/>
          </ac:graphicFrameMkLst>
        </pc:graphicFrameChg>
        <pc:graphicFrameChg chg="add del mod">
          <ac:chgData name="Huy Pham" userId="918db3a1909f15e0" providerId="LiveId" clId="{F25EFE69-9EE4-46EC-8F43-1A31E158A81F}" dt="2024-04-02T08:35:41.620" v="610"/>
          <ac:graphicFrameMkLst>
            <pc:docMk/>
            <pc:sldMk cId="3455185616" sldId="449"/>
            <ac:graphicFrameMk id="94" creationId="{A4D414E6-428B-7B11-5C49-AD056D3AD0CB}"/>
          </ac:graphicFrameMkLst>
        </pc:graphicFrameChg>
        <pc:graphicFrameChg chg="add del mod">
          <ac:chgData name="Huy Pham" userId="918db3a1909f15e0" providerId="LiveId" clId="{F25EFE69-9EE4-46EC-8F43-1A31E158A81F}" dt="2024-04-02T08:36:14.618" v="621"/>
          <ac:graphicFrameMkLst>
            <pc:docMk/>
            <pc:sldMk cId="3455185616" sldId="449"/>
            <ac:graphicFrameMk id="97" creationId="{3DD9C555-93E3-48DC-CA02-2810564A9070}"/>
          </ac:graphicFrameMkLst>
        </pc:graphicFrameChg>
        <pc:cxnChg chg="del">
          <ac:chgData name="Huy Pham" userId="918db3a1909f15e0" providerId="LiveId" clId="{F25EFE69-9EE4-46EC-8F43-1A31E158A81F}" dt="2024-04-02T08:24:18.404" v="267" actId="478"/>
          <ac:cxnSpMkLst>
            <pc:docMk/>
            <pc:sldMk cId="3455185616" sldId="449"/>
            <ac:cxnSpMk id="21" creationId="{7834DEE6-C6DF-8E7D-ED3B-D5D2B6BE9002}"/>
          </ac:cxnSpMkLst>
        </pc:cxnChg>
        <pc:cxnChg chg="del">
          <ac:chgData name="Huy Pham" userId="918db3a1909f15e0" providerId="LiveId" clId="{F25EFE69-9EE4-46EC-8F43-1A31E158A81F}" dt="2024-04-02T08:24:18.404" v="267" actId="478"/>
          <ac:cxnSpMkLst>
            <pc:docMk/>
            <pc:sldMk cId="3455185616" sldId="449"/>
            <ac:cxnSpMk id="25" creationId="{091419E0-9ECC-9774-361E-209E977E0B83}"/>
          </ac:cxnSpMkLst>
        </pc:cxnChg>
        <pc:cxnChg chg="del">
          <ac:chgData name="Huy Pham" userId="918db3a1909f15e0" providerId="LiveId" clId="{F25EFE69-9EE4-46EC-8F43-1A31E158A81F}" dt="2024-04-02T08:24:18.404" v="267" actId="478"/>
          <ac:cxnSpMkLst>
            <pc:docMk/>
            <pc:sldMk cId="3455185616" sldId="449"/>
            <ac:cxnSpMk id="31" creationId="{B2031978-5950-86B5-C318-33ECF9F707A6}"/>
          </ac:cxnSpMkLst>
        </pc:cxnChg>
        <pc:cxnChg chg="del">
          <ac:chgData name="Huy Pham" userId="918db3a1909f15e0" providerId="LiveId" clId="{F25EFE69-9EE4-46EC-8F43-1A31E158A81F}" dt="2024-04-02T08:24:18.404" v="267" actId="478"/>
          <ac:cxnSpMkLst>
            <pc:docMk/>
            <pc:sldMk cId="3455185616" sldId="449"/>
            <ac:cxnSpMk id="32" creationId="{38067A11-FFB6-11C0-35E3-55FBCE2038EF}"/>
          </ac:cxnSpMkLst>
        </pc:cxnChg>
        <pc:cxnChg chg="del">
          <ac:chgData name="Huy Pham" userId="918db3a1909f15e0" providerId="LiveId" clId="{F25EFE69-9EE4-46EC-8F43-1A31E158A81F}" dt="2024-04-02T08:24:18.404" v="267" actId="478"/>
          <ac:cxnSpMkLst>
            <pc:docMk/>
            <pc:sldMk cId="3455185616" sldId="449"/>
            <ac:cxnSpMk id="41" creationId="{E4306965-EE83-B7AB-B672-3B3D575851B7}"/>
          </ac:cxnSpMkLst>
        </pc:cxnChg>
        <pc:cxnChg chg="add mod">
          <ac:chgData name="Huy Pham" userId="918db3a1909f15e0" providerId="LiveId" clId="{F25EFE69-9EE4-46EC-8F43-1A31E158A81F}" dt="2024-04-02T08:37:33.851" v="630" actId="1076"/>
          <ac:cxnSpMkLst>
            <pc:docMk/>
            <pc:sldMk cId="3455185616" sldId="449"/>
            <ac:cxnSpMk id="100" creationId="{09B3870A-810B-A0D0-6AED-E68D743628A4}"/>
          </ac:cxnSpMkLst>
        </pc:cxnChg>
        <pc:cxnChg chg="add mod">
          <ac:chgData name="Huy Pham" userId="918db3a1909f15e0" providerId="LiveId" clId="{F25EFE69-9EE4-46EC-8F43-1A31E158A81F}" dt="2024-04-02T08:37:33.851" v="630" actId="1076"/>
          <ac:cxnSpMkLst>
            <pc:docMk/>
            <pc:sldMk cId="3455185616" sldId="449"/>
            <ac:cxnSpMk id="101" creationId="{BE8D1F6A-E2E8-EAC8-C566-C81DFC22B2FA}"/>
          </ac:cxnSpMkLst>
        </pc:cxnChg>
        <pc:cxnChg chg="add mod">
          <ac:chgData name="Huy Pham" userId="918db3a1909f15e0" providerId="LiveId" clId="{F25EFE69-9EE4-46EC-8F43-1A31E158A81F}" dt="2024-04-02T08:37:33.851" v="630" actId="1076"/>
          <ac:cxnSpMkLst>
            <pc:docMk/>
            <pc:sldMk cId="3455185616" sldId="449"/>
            <ac:cxnSpMk id="102" creationId="{30556531-5F55-4DFF-88FA-7E24A91EE176}"/>
          </ac:cxnSpMkLst>
        </pc:cxnChg>
        <pc:cxnChg chg="add mod">
          <ac:chgData name="Huy Pham" userId="918db3a1909f15e0" providerId="LiveId" clId="{F25EFE69-9EE4-46EC-8F43-1A31E158A81F}" dt="2024-05-28T07:39:04.258" v="10675" actId="1038"/>
          <ac:cxnSpMkLst>
            <pc:docMk/>
            <pc:sldMk cId="3455185616" sldId="449"/>
            <ac:cxnSpMk id="111" creationId="{52589EA3-8B4E-F87D-6286-04F6AF0F681F}"/>
          </ac:cxnSpMkLst>
        </pc:cxnChg>
        <pc:cxnChg chg="add mod">
          <ac:chgData name="Huy Pham" userId="918db3a1909f15e0" providerId="LiveId" clId="{F25EFE69-9EE4-46EC-8F43-1A31E158A81F}" dt="2024-04-02T08:37:33.851" v="630" actId="1076"/>
          <ac:cxnSpMkLst>
            <pc:docMk/>
            <pc:sldMk cId="3455185616" sldId="449"/>
            <ac:cxnSpMk id="113" creationId="{E962A46A-0B80-5FF1-1B66-00A78D392A78}"/>
          </ac:cxnSpMkLst>
        </pc:cxnChg>
        <pc:cxnChg chg="add mod">
          <ac:chgData name="Huy Pham" userId="918db3a1909f15e0" providerId="LiveId" clId="{F25EFE69-9EE4-46EC-8F43-1A31E158A81F}" dt="2024-04-02T08:37:33.851" v="630" actId="1076"/>
          <ac:cxnSpMkLst>
            <pc:docMk/>
            <pc:sldMk cId="3455185616" sldId="449"/>
            <ac:cxnSpMk id="114" creationId="{9740449E-B177-D28A-AA76-C824B206266F}"/>
          </ac:cxnSpMkLst>
        </pc:cxnChg>
        <pc:cxnChg chg="add mod">
          <ac:chgData name="Huy Pham" userId="918db3a1909f15e0" providerId="LiveId" clId="{F25EFE69-9EE4-46EC-8F43-1A31E158A81F}" dt="2024-04-02T08:38:38.225" v="647" actId="14100"/>
          <ac:cxnSpMkLst>
            <pc:docMk/>
            <pc:sldMk cId="3455185616" sldId="449"/>
            <ac:cxnSpMk id="116" creationId="{A38733ED-BD12-63CF-9DE2-73DB3D1F841D}"/>
          </ac:cxnSpMkLst>
        </pc:cxnChg>
      </pc:sldChg>
      <pc:sldChg chg="del">
        <pc:chgData name="Huy Pham" userId="918db3a1909f15e0" providerId="LiveId" clId="{F25EFE69-9EE4-46EC-8F43-1A31E158A81F}" dt="2024-04-14T02:29:57.137" v="2564" actId="47"/>
        <pc:sldMkLst>
          <pc:docMk/>
          <pc:sldMk cId="4211675963" sldId="450"/>
        </pc:sldMkLst>
      </pc:sldChg>
      <pc:sldChg chg="del">
        <pc:chgData name="Huy Pham" userId="918db3a1909f15e0" providerId="LiveId" clId="{F25EFE69-9EE4-46EC-8F43-1A31E158A81F}" dt="2024-04-14T02:29:56.359" v="2563" actId="47"/>
        <pc:sldMkLst>
          <pc:docMk/>
          <pc:sldMk cId="3499520248" sldId="451"/>
        </pc:sldMkLst>
      </pc:sldChg>
      <pc:sldChg chg="del">
        <pc:chgData name="Huy Pham" userId="918db3a1909f15e0" providerId="LiveId" clId="{F25EFE69-9EE4-46EC-8F43-1A31E158A81F}" dt="2024-04-14T02:30:07.300" v="2569" actId="47"/>
        <pc:sldMkLst>
          <pc:docMk/>
          <pc:sldMk cId="3932179014" sldId="452"/>
        </pc:sldMkLst>
      </pc:sldChg>
      <pc:sldChg chg="del">
        <pc:chgData name="Huy Pham" userId="918db3a1909f15e0" providerId="LiveId" clId="{F25EFE69-9EE4-46EC-8F43-1A31E158A81F}" dt="2024-04-14T02:30:06.566" v="2568" actId="47"/>
        <pc:sldMkLst>
          <pc:docMk/>
          <pc:sldMk cId="3067909804" sldId="453"/>
        </pc:sldMkLst>
      </pc:sldChg>
      <pc:sldChg chg="del">
        <pc:chgData name="Huy Pham" userId="918db3a1909f15e0" providerId="LiveId" clId="{F25EFE69-9EE4-46EC-8F43-1A31E158A81F}" dt="2024-04-14T02:30:13.199" v="2571" actId="47"/>
        <pc:sldMkLst>
          <pc:docMk/>
          <pc:sldMk cId="413798045" sldId="454"/>
        </pc:sldMkLst>
      </pc:sldChg>
      <pc:sldChg chg="del">
        <pc:chgData name="Huy Pham" userId="918db3a1909f15e0" providerId="LiveId" clId="{F25EFE69-9EE4-46EC-8F43-1A31E158A81F}" dt="2024-04-14T02:30:11.526" v="2570" actId="47"/>
        <pc:sldMkLst>
          <pc:docMk/>
          <pc:sldMk cId="1789226041" sldId="455"/>
        </pc:sldMkLst>
      </pc:sldChg>
      <pc:sldChg chg="ord">
        <pc:chgData name="Huy Pham" userId="918db3a1909f15e0" providerId="LiveId" clId="{F25EFE69-9EE4-46EC-8F43-1A31E158A81F}" dt="2024-04-14T03:26:05.510" v="3352"/>
        <pc:sldMkLst>
          <pc:docMk/>
          <pc:sldMk cId="2252638529" sldId="457"/>
        </pc:sldMkLst>
      </pc:sldChg>
      <pc:sldChg chg="del ord">
        <pc:chgData name="Huy Pham" userId="918db3a1909f15e0" providerId="LiveId" clId="{F25EFE69-9EE4-46EC-8F43-1A31E158A81F}" dt="2024-06-10T07:39:39.722" v="11264" actId="47"/>
        <pc:sldMkLst>
          <pc:docMk/>
          <pc:sldMk cId="2727234574" sldId="458"/>
        </pc:sldMkLst>
      </pc:sldChg>
      <pc:sldChg chg="del">
        <pc:chgData name="Huy Pham" userId="918db3a1909f15e0" providerId="LiveId" clId="{F25EFE69-9EE4-46EC-8F43-1A31E158A81F}" dt="2024-04-14T02:30:06.281" v="2567" actId="47"/>
        <pc:sldMkLst>
          <pc:docMk/>
          <pc:sldMk cId="3345545355" sldId="459"/>
        </pc:sldMkLst>
      </pc:sldChg>
      <pc:sldChg chg="del">
        <pc:chgData name="Huy Pham" userId="918db3a1909f15e0" providerId="LiveId" clId="{F25EFE69-9EE4-46EC-8F43-1A31E158A81F}" dt="2024-04-14T02:30:04.914" v="2565" actId="47"/>
        <pc:sldMkLst>
          <pc:docMk/>
          <pc:sldMk cId="4197599992" sldId="460"/>
        </pc:sldMkLst>
      </pc:sldChg>
      <pc:sldChg chg="addSp delSp modSp add mod delAnim modAnim">
        <pc:chgData name="Huy Pham" userId="918db3a1909f15e0" providerId="LiveId" clId="{F25EFE69-9EE4-46EC-8F43-1A31E158A81F}" dt="2024-05-28T07:48:23.726" v="10714"/>
        <pc:sldMkLst>
          <pc:docMk/>
          <pc:sldMk cId="122650151" sldId="461"/>
        </pc:sldMkLst>
        <pc:spChg chg="add mod">
          <ac:chgData name="Huy Pham" userId="918db3a1909f15e0" providerId="LiveId" clId="{F25EFE69-9EE4-46EC-8F43-1A31E158A81F}" dt="2024-04-20T23:57:41.579" v="6920" actId="1036"/>
          <ac:spMkLst>
            <pc:docMk/>
            <pc:sldMk cId="122650151" sldId="461"/>
            <ac:spMk id="3" creationId="{CD6A8A9D-6DD6-F645-7D4A-B76C1432D7C4}"/>
          </ac:spMkLst>
        </pc:spChg>
        <pc:spChg chg="del">
          <ac:chgData name="Huy Pham" userId="918db3a1909f15e0" providerId="LiveId" clId="{F25EFE69-9EE4-46EC-8F43-1A31E158A81F}" dt="2024-04-20T23:57:21.090" v="6915" actId="478"/>
          <ac:spMkLst>
            <pc:docMk/>
            <pc:sldMk cId="122650151" sldId="461"/>
            <ac:spMk id="10" creationId="{44196311-251D-0BF6-3CAC-71334AF1B751}"/>
          </ac:spMkLst>
        </pc:spChg>
        <pc:spChg chg="add mod">
          <ac:chgData name="Huy Pham" userId="918db3a1909f15e0" providerId="LiveId" clId="{F25EFE69-9EE4-46EC-8F43-1A31E158A81F}" dt="2024-05-28T07:43:02.127" v="10696" actId="1035"/>
          <ac:spMkLst>
            <pc:docMk/>
            <pc:sldMk cId="122650151" sldId="461"/>
            <ac:spMk id="10" creationId="{D0A6E1B9-3927-B9D4-0F6C-7766BF7CAE10}"/>
          </ac:spMkLst>
        </pc:spChg>
        <pc:spChg chg="add mod">
          <ac:chgData name="Huy Pham" userId="918db3a1909f15e0" providerId="LiveId" clId="{F25EFE69-9EE4-46EC-8F43-1A31E158A81F}" dt="2024-05-28T07:43:06.912" v="10699" actId="1037"/>
          <ac:spMkLst>
            <pc:docMk/>
            <pc:sldMk cId="122650151" sldId="461"/>
            <ac:spMk id="11" creationId="{0547B2D2-26A7-B468-80D5-27CCB9289F05}"/>
          </ac:spMkLst>
        </pc:spChg>
        <pc:spChg chg="del">
          <ac:chgData name="Huy Pham" userId="918db3a1909f15e0" providerId="LiveId" clId="{F25EFE69-9EE4-46EC-8F43-1A31E158A81F}" dt="2024-04-20T23:57:21.090" v="6915" actId="478"/>
          <ac:spMkLst>
            <pc:docMk/>
            <pc:sldMk cId="122650151" sldId="461"/>
            <ac:spMk id="11" creationId="{66389595-266F-1E34-F9B3-B301A1D36E27}"/>
          </ac:spMkLst>
        </pc:spChg>
        <pc:spChg chg="del">
          <ac:chgData name="Huy Pham" userId="918db3a1909f15e0" providerId="LiveId" clId="{F25EFE69-9EE4-46EC-8F43-1A31E158A81F}" dt="2024-04-20T23:57:21.090" v="6915" actId="478"/>
          <ac:spMkLst>
            <pc:docMk/>
            <pc:sldMk cId="122650151" sldId="461"/>
            <ac:spMk id="12" creationId="{C48652AC-C627-2B19-2990-1EF69B0ACB9F}"/>
          </ac:spMkLst>
        </pc:spChg>
        <pc:spChg chg="del">
          <ac:chgData name="Huy Pham" userId="918db3a1909f15e0" providerId="LiveId" clId="{F25EFE69-9EE4-46EC-8F43-1A31E158A81F}" dt="2024-04-20T23:57:21.090" v="6915" actId="478"/>
          <ac:spMkLst>
            <pc:docMk/>
            <pc:sldMk cId="122650151" sldId="461"/>
            <ac:spMk id="13" creationId="{75210F64-84EB-A3C0-234B-38A4D7D9FBE3}"/>
          </ac:spMkLst>
        </pc:spChg>
        <pc:spChg chg="del">
          <ac:chgData name="Huy Pham" userId="918db3a1909f15e0" providerId="LiveId" clId="{F25EFE69-9EE4-46EC-8F43-1A31E158A81F}" dt="2024-04-20T23:57:21.090" v="6915" actId="478"/>
          <ac:spMkLst>
            <pc:docMk/>
            <pc:sldMk cId="122650151" sldId="461"/>
            <ac:spMk id="14" creationId="{86BD122A-D896-AE1A-CD88-D3B3D172304B}"/>
          </ac:spMkLst>
        </pc:spChg>
        <pc:spChg chg="del">
          <ac:chgData name="Huy Pham" userId="918db3a1909f15e0" providerId="LiveId" clId="{F25EFE69-9EE4-46EC-8F43-1A31E158A81F}" dt="2024-04-20T23:57:21.090" v="6915" actId="478"/>
          <ac:spMkLst>
            <pc:docMk/>
            <pc:sldMk cId="122650151" sldId="461"/>
            <ac:spMk id="15" creationId="{282D74E4-1003-5B7C-1EA7-60F9BB4EB754}"/>
          </ac:spMkLst>
        </pc:spChg>
        <pc:spChg chg="del">
          <ac:chgData name="Huy Pham" userId="918db3a1909f15e0" providerId="LiveId" clId="{F25EFE69-9EE4-46EC-8F43-1A31E158A81F}" dt="2024-04-20T23:57:21.090" v="6915" actId="478"/>
          <ac:spMkLst>
            <pc:docMk/>
            <pc:sldMk cId="122650151" sldId="461"/>
            <ac:spMk id="16" creationId="{5E342325-AA35-5CF7-9DC1-0C2E646513BD}"/>
          </ac:spMkLst>
        </pc:spChg>
        <pc:spChg chg="del">
          <ac:chgData name="Huy Pham" userId="918db3a1909f15e0" providerId="LiveId" clId="{F25EFE69-9EE4-46EC-8F43-1A31E158A81F}" dt="2024-04-20T23:57:21.090" v="6915" actId="478"/>
          <ac:spMkLst>
            <pc:docMk/>
            <pc:sldMk cId="122650151" sldId="461"/>
            <ac:spMk id="17" creationId="{2C338DCF-3CA8-8E7B-EEBE-8592565B8E3B}"/>
          </ac:spMkLst>
        </pc:spChg>
        <pc:spChg chg="del">
          <ac:chgData name="Huy Pham" userId="918db3a1909f15e0" providerId="LiveId" clId="{F25EFE69-9EE4-46EC-8F43-1A31E158A81F}" dt="2024-04-20T23:57:21.090" v="6915" actId="478"/>
          <ac:spMkLst>
            <pc:docMk/>
            <pc:sldMk cId="122650151" sldId="461"/>
            <ac:spMk id="18" creationId="{97AA56F7-A511-872B-83CF-6C482CB250E8}"/>
          </ac:spMkLst>
        </pc:spChg>
        <pc:spChg chg="mod">
          <ac:chgData name="Huy Pham" userId="918db3a1909f15e0" providerId="LiveId" clId="{F25EFE69-9EE4-46EC-8F43-1A31E158A81F}" dt="2024-04-20T23:57:08.012" v="6906" actId="14100"/>
          <ac:spMkLst>
            <pc:docMk/>
            <pc:sldMk cId="122650151" sldId="461"/>
            <ac:spMk id="19" creationId="{0D0FAD13-81FD-9CEB-0DAE-E2775E752AFF}"/>
          </ac:spMkLst>
        </pc:spChg>
        <pc:spChg chg="mod">
          <ac:chgData name="Huy Pham" userId="918db3a1909f15e0" providerId="LiveId" clId="{F25EFE69-9EE4-46EC-8F43-1A31E158A81F}" dt="2024-04-20T23:56:53.428" v="6881" actId="1076"/>
          <ac:spMkLst>
            <pc:docMk/>
            <pc:sldMk cId="122650151" sldId="461"/>
            <ac:spMk id="20" creationId="{996C930C-5EBE-9529-9BBF-57DB3A65F8C9}"/>
          </ac:spMkLst>
        </pc:spChg>
        <pc:spChg chg="add mod">
          <ac:chgData name="Huy Pham" userId="918db3a1909f15e0" providerId="LiveId" clId="{F25EFE69-9EE4-46EC-8F43-1A31E158A81F}" dt="2024-04-20T23:57:41.579" v="6920" actId="1036"/>
          <ac:spMkLst>
            <pc:docMk/>
            <pc:sldMk cId="122650151" sldId="461"/>
            <ac:spMk id="21" creationId="{E232FD9F-D6C4-41EA-C08C-B662D2B3DA2E}"/>
          </ac:spMkLst>
        </pc:spChg>
        <pc:spChg chg="add mod">
          <ac:chgData name="Huy Pham" userId="918db3a1909f15e0" providerId="LiveId" clId="{F25EFE69-9EE4-46EC-8F43-1A31E158A81F}" dt="2024-04-20T23:56:50.163" v="6880" actId="1037"/>
          <ac:spMkLst>
            <pc:docMk/>
            <pc:sldMk cId="122650151" sldId="461"/>
            <ac:spMk id="22" creationId="{A7A6910C-3825-1DA4-7D4E-038F1687694D}"/>
          </ac:spMkLst>
        </pc:spChg>
        <pc:spChg chg="add mod">
          <ac:chgData name="Huy Pham" userId="918db3a1909f15e0" providerId="LiveId" clId="{F25EFE69-9EE4-46EC-8F43-1A31E158A81F}" dt="2024-04-20T23:56:45.239" v="6875" actId="1038"/>
          <ac:spMkLst>
            <pc:docMk/>
            <pc:sldMk cId="122650151" sldId="461"/>
            <ac:spMk id="25" creationId="{DE3C7C16-1054-4B84-29CE-84D166519866}"/>
          </ac:spMkLst>
        </pc:spChg>
        <pc:spChg chg="mod">
          <ac:chgData name="Huy Pham" userId="918db3a1909f15e0" providerId="LiveId" clId="{F25EFE69-9EE4-46EC-8F43-1A31E158A81F}" dt="2024-04-23T09:07:22.565" v="9964" actId="20577"/>
          <ac:spMkLst>
            <pc:docMk/>
            <pc:sldMk cId="122650151" sldId="461"/>
            <ac:spMk id="26" creationId="{6155F20E-666A-00DF-9AC3-5138FBDDD604}"/>
          </ac:spMkLst>
        </pc:spChg>
        <pc:spChg chg="mod">
          <ac:chgData name="Huy Pham" userId="918db3a1909f15e0" providerId="LiveId" clId="{F25EFE69-9EE4-46EC-8F43-1A31E158A81F}" dt="2024-04-20T23:57:12.198" v="6907" actId="14100"/>
          <ac:spMkLst>
            <pc:docMk/>
            <pc:sldMk cId="122650151" sldId="461"/>
            <ac:spMk id="27" creationId="{900D60ED-5931-DEB0-F6CC-C4642F106937}"/>
          </ac:spMkLst>
        </pc:spChg>
        <pc:spChg chg="add mod">
          <ac:chgData name="Huy Pham" userId="918db3a1909f15e0" providerId="LiveId" clId="{F25EFE69-9EE4-46EC-8F43-1A31E158A81F}" dt="2024-04-20T23:56:34.633" v="6869" actId="20577"/>
          <ac:spMkLst>
            <pc:docMk/>
            <pc:sldMk cId="122650151" sldId="461"/>
            <ac:spMk id="30" creationId="{40A06465-B896-D8F9-B807-0B3CCD32C5BA}"/>
          </ac:spMkLst>
        </pc:spChg>
        <pc:spChg chg="add mod">
          <ac:chgData name="Huy Pham" userId="918db3a1909f15e0" providerId="LiveId" clId="{F25EFE69-9EE4-46EC-8F43-1A31E158A81F}" dt="2024-04-20T23:56:39.696" v="6870" actId="1076"/>
          <ac:spMkLst>
            <pc:docMk/>
            <pc:sldMk cId="122650151" sldId="461"/>
            <ac:spMk id="33" creationId="{7B8D0C4E-BCF1-073E-BB7A-9C11763A5A32}"/>
          </ac:spMkLst>
        </pc:spChg>
        <pc:spChg chg="add del">
          <ac:chgData name="Huy Pham" userId="918db3a1909f15e0" providerId="LiveId" clId="{F25EFE69-9EE4-46EC-8F43-1A31E158A81F}" dt="2024-04-02T08:43:38.907" v="706" actId="478"/>
          <ac:spMkLst>
            <pc:docMk/>
            <pc:sldMk cId="122650151" sldId="461"/>
            <ac:spMk id="35" creationId="{A2D0B1BD-827B-C444-9482-BD3A4AD322C4}"/>
          </ac:spMkLst>
        </pc:spChg>
        <pc:spChg chg="add mod">
          <ac:chgData name="Huy Pham" userId="918db3a1909f15e0" providerId="LiveId" clId="{F25EFE69-9EE4-46EC-8F43-1A31E158A81F}" dt="2024-04-02T08:48:44.924" v="789" actId="208"/>
          <ac:spMkLst>
            <pc:docMk/>
            <pc:sldMk cId="122650151" sldId="461"/>
            <ac:spMk id="36" creationId="{01E662DD-BEB7-1F40-20E7-8EC918C5D22A}"/>
          </ac:spMkLst>
        </pc:spChg>
        <pc:spChg chg="add mod">
          <ac:chgData name="Huy Pham" userId="918db3a1909f15e0" providerId="LiveId" clId="{F25EFE69-9EE4-46EC-8F43-1A31E158A81F}" dt="2024-05-28T07:42:15.658" v="10689" actId="1037"/>
          <ac:spMkLst>
            <pc:docMk/>
            <pc:sldMk cId="122650151" sldId="461"/>
            <ac:spMk id="37" creationId="{BD086373-E092-1548-E0FE-B7F211B12967}"/>
          </ac:spMkLst>
        </pc:spChg>
        <pc:spChg chg="add mod">
          <ac:chgData name="Huy Pham" userId="918db3a1909f15e0" providerId="LiveId" clId="{F25EFE69-9EE4-46EC-8F43-1A31E158A81F}" dt="2024-04-02T08:52:46.054" v="1387" actId="1076"/>
          <ac:spMkLst>
            <pc:docMk/>
            <pc:sldMk cId="122650151" sldId="461"/>
            <ac:spMk id="40" creationId="{0ACC8C0D-1894-3629-5649-35E8A650702B}"/>
          </ac:spMkLst>
        </pc:spChg>
        <pc:spChg chg="add mod">
          <ac:chgData name="Huy Pham" userId="918db3a1909f15e0" providerId="LiveId" clId="{F25EFE69-9EE4-46EC-8F43-1A31E158A81F}" dt="2024-04-02T08:52:55.496" v="1388" actId="1076"/>
          <ac:spMkLst>
            <pc:docMk/>
            <pc:sldMk cId="122650151" sldId="461"/>
            <ac:spMk id="41" creationId="{59419B58-AA94-54CB-1721-F909825B85AE}"/>
          </ac:spMkLst>
        </pc:spChg>
        <pc:spChg chg="add mod">
          <ac:chgData name="Huy Pham" userId="918db3a1909f15e0" providerId="LiveId" clId="{F25EFE69-9EE4-46EC-8F43-1A31E158A81F}" dt="2024-04-02T08:46:43.192" v="732" actId="1076"/>
          <ac:spMkLst>
            <pc:docMk/>
            <pc:sldMk cId="122650151" sldId="461"/>
            <ac:spMk id="42" creationId="{CBB1D875-3488-1913-DE76-FF025E7476FD}"/>
          </ac:spMkLst>
        </pc:spChg>
        <pc:spChg chg="mod">
          <ac:chgData name="Huy Pham" userId="918db3a1909f15e0" providerId="LiveId" clId="{F25EFE69-9EE4-46EC-8F43-1A31E158A81F}" dt="2024-04-20T23:57:17.084" v="6914" actId="1037"/>
          <ac:spMkLst>
            <pc:docMk/>
            <pc:sldMk cId="122650151" sldId="461"/>
            <ac:spMk id="43" creationId="{5183A78E-494F-C7A2-D21A-470750A6AC75}"/>
          </ac:spMkLst>
        </pc:spChg>
        <pc:spChg chg="add mod">
          <ac:chgData name="Huy Pham" userId="918db3a1909f15e0" providerId="LiveId" clId="{F25EFE69-9EE4-46EC-8F43-1A31E158A81F}" dt="2024-04-02T08:46:59.865" v="740" actId="1037"/>
          <ac:spMkLst>
            <pc:docMk/>
            <pc:sldMk cId="122650151" sldId="461"/>
            <ac:spMk id="44" creationId="{96821375-E324-1129-F62D-27EB90C108C9}"/>
          </ac:spMkLst>
        </pc:spChg>
        <pc:spChg chg="del">
          <ac:chgData name="Huy Pham" userId="918db3a1909f15e0" providerId="LiveId" clId="{F25EFE69-9EE4-46EC-8F43-1A31E158A81F}" dt="2024-04-02T08:40:47.041" v="658" actId="478"/>
          <ac:spMkLst>
            <pc:docMk/>
            <pc:sldMk cId="122650151" sldId="461"/>
            <ac:spMk id="53" creationId="{D0BA71BF-6C3F-7B6D-E2D7-AE3E1361A73A}"/>
          </ac:spMkLst>
        </pc:spChg>
        <pc:spChg chg="del">
          <ac:chgData name="Huy Pham" userId="918db3a1909f15e0" providerId="LiveId" clId="{F25EFE69-9EE4-46EC-8F43-1A31E158A81F}" dt="2024-04-02T08:40:47.041" v="658" actId="478"/>
          <ac:spMkLst>
            <pc:docMk/>
            <pc:sldMk cId="122650151" sldId="461"/>
            <ac:spMk id="56" creationId="{DDD78105-F310-00E6-B74B-EEF4E9087C7F}"/>
          </ac:spMkLst>
        </pc:spChg>
        <pc:spChg chg="del">
          <ac:chgData name="Huy Pham" userId="918db3a1909f15e0" providerId="LiveId" clId="{F25EFE69-9EE4-46EC-8F43-1A31E158A81F}" dt="2024-04-02T08:40:47.041" v="658" actId="478"/>
          <ac:spMkLst>
            <pc:docMk/>
            <pc:sldMk cId="122650151" sldId="461"/>
            <ac:spMk id="59" creationId="{A46B3E82-3E01-FA58-A244-87E534133829}"/>
          </ac:spMkLst>
        </pc:spChg>
        <pc:spChg chg="del">
          <ac:chgData name="Huy Pham" userId="918db3a1909f15e0" providerId="LiveId" clId="{F25EFE69-9EE4-46EC-8F43-1A31E158A81F}" dt="2024-04-02T08:40:47.041" v="658" actId="478"/>
          <ac:spMkLst>
            <pc:docMk/>
            <pc:sldMk cId="122650151" sldId="461"/>
            <ac:spMk id="62" creationId="{572E2C83-A561-C0EB-00F2-6B94972E259B}"/>
          </ac:spMkLst>
        </pc:spChg>
        <pc:spChg chg="del">
          <ac:chgData name="Huy Pham" userId="918db3a1909f15e0" providerId="LiveId" clId="{F25EFE69-9EE4-46EC-8F43-1A31E158A81F}" dt="2024-04-02T08:40:47.041" v="658" actId="478"/>
          <ac:spMkLst>
            <pc:docMk/>
            <pc:sldMk cId="122650151" sldId="461"/>
            <ac:spMk id="65" creationId="{035A3D7A-D16C-A067-002F-90D2B637A548}"/>
          </ac:spMkLst>
        </pc:spChg>
        <pc:spChg chg="del">
          <ac:chgData name="Huy Pham" userId="918db3a1909f15e0" providerId="LiveId" clId="{F25EFE69-9EE4-46EC-8F43-1A31E158A81F}" dt="2024-04-02T08:40:47.041" v="658" actId="478"/>
          <ac:spMkLst>
            <pc:docMk/>
            <pc:sldMk cId="122650151" sldId="461"/>
            <ac:spMk id="68" creationId="{E0A23018-F3D1-C204-1879-AF0DC22B4B99}"/>
          </ac:spMkLst>
        </pc:spChg>
        <pc:spChg chg="del">
          <ac:chgData name="Huy Pham" userId="918db3a1909f15e0" providerId="LiveId" clId="{F25EFE69-9EE4-46EC-8F43-1A31E158A81F}" dt="2024-04-02T08:40:47.041" v="658" actId="478"/>
          <ac:spMkLst>
            <pc:docMk/>
            <pc:sldMk cId="122650151" sldId="461"/>
            <ac:spMk id="75" creationId="{48E9D8C4-CE97-2930-99C4-015A3AF21548}"/>
          </ac:spMkLst>
        </pc:spChg>
        <pc:spChg chg="del">
          <ac:chgData name="Huy Pham" userId="918db3a1909f15e0" providerId="LiveId" clId="{F25EFE69-9EE4-46EC-8F43-1A31E158A81F}" dt="2024-04-02T08:40:47.041" v="658" actId="478"/>
          <ac:spMkLst>
            <pc:docMk/>
            <pc:sldMk cId="122650151" sldId="461"/>
            <ac:spMk id="77" creationId="{8AAB08B5-D7DB-EF18-9898-EB66DD161C38}"/>
          </ac:spMkLst>
        </pc:spChg>
        <pc:spChg chg="del">
          <ac:chgData name="Huy Pham" userId="918db3a1909f15e0" providerId="LiveId" clId="{F25EFE69-9EE4-46EC-8F43-1A31E158A81F}" dt="2024-04-02T08:40:47.041" v="658" actId="478"/>
          <ac:spMkLst>
            <pc:docMk/>
            <pc:sldMk cId="122650151" sldId="461"/>
            <ac:spMk id="80" creationId="{9CB76FB8-12A6-1197-B146-48184063D4E3}"/>
          </ac:spMkLst>
        </pc:spChg>
        <pc:spChg chg="del">
          <ac:chgData name="Huy Pham" userId="918db3a1909f15e0" providerId="LiveId" clId="{F25EFE69-9EE4-46EC-8F43-1A31E158A81F}" dt="2024-04-02T08:40:49.988" v="659" actId="478"/>
          <ac:spMkLst>
            <pc:docMk/>
            <pc:sldMk cId="122650151" sldId="461"/>
            <ac:spMk id="81" creationId="{A54AA854-9603-A76D-E6AB-E3051EBE9B58}"/>
          </ac:spMkLst>
        </pc:spChg>
        <pc:spChg chg="del">
          <ac:chgData name="Huy Pham" userId="918db3a1909f15e0" providerId="LiveId" clId="{F25EFE69-9EE4-46EC-8F43-1A31E158A81F}" dt="2024-04-02T08:40:47.041" v="658" actId="478"/>
          <ac:spMkLst>
            <pc:docMk/>
            <pc:sldMk cId="122650151" sldId="461"/>
            <ac:spMk id="82" creationId="{3213FAAB-7020-7EBB-8444-62C795FFF7B0}"/>
          </ac:spMkLst>
        </pc:spChg>
        <pc:spChg chg="del">
          <ac:chgData name="Huy Pham" userId="918db3a1909f15e0" providerId="LiveId" clId="{F25EFE69-9EE4-46EC-8F43-1A31E158A81F}" dt="2024-04-02T08:40:47.041" v="658" actId="478"/>
          <ac:spMkLst>
            <pc:docMk/>
            <pc:sldMk cId="122650151" sldId="461"/>
            <ac:spMk id="83" creationId="{06A79ED3-511B-516A-20FC-F5B5B00BF6EB}"/>
          </ac:spMkLst>
        </pc:spChg>
        <pc:spChg chg="add mod">
          <ac:chgData name="Huy Pham" userId="918db3a1909f15e0" providerId="LiveId" clId="{F25EFE69-9EE4-46EC-8F43-1A31E158A81F}" dt="2024-04-02T08:53:41.223" v="1399" actId="1076"/>
          <ac:spMkLst>
            <pc:docMk/>
            <pc:sldMk cId="122650151" sldId="461"/>
            <ac:spMk id="85" creationId="{0E2C550B-F5E1-F13C-7747-2E07A37D190D}"/>
          </ac:spMkLst>
        </pc:spChg>
        <pc:spChg chg="add mod">
          <ac:chgData name="Huy Pham" userId="918db3a1909f15e0" providerId="LiveId" clId="{F25EFE69-9EE4-46EC-8F43-1A31E158A81F}" dt="2024-04-02T08:58:39.362" v="1525" actId="1076"/>
          <ac:spMkLst>
            <pc:docMk/>
            <pc:sldMk cId="122650151" sldId="461"/>
            <ac:spMk id="86" creationId="{DE0FA836-AFC1-ABEB-9DAF-DA5C41BD1B60}"/>
          </ac:spMkLst>
        </pc:spChg>
        <pc:spChg chg="del">
          <ac:chgData name="Huy Pham" userId="918db3a1909f15e0" providerId="LiveId" clId="{F25EFE69-9EE4-46EC-8F43-1A31E158A81F}" dt="2024-04-02T08:40:49.988" v="659" actId="478"/>
          <ac:spMkLst>
            <pc:docMk/>
            <pc:sldMk cId="122650151" sldId="461"/>
            <ac:spMk id="87" creationId="{25FEB553-CCC4-8F88-E1CE-757F456EBE53}"/>
          </ac:spMkLst>
        </pc:spChg>
        <pc:spChg chg="del">
          <ac:chgData name="Huy Pham" userId="918db3a1909f15e0" providerId="LiveId" clId="{F25EFE69-9EE4-46EC-8F43-1A31E158A81F}" dt="2024-04-02T08:40:49.988" v="659" actId="478"/>
          <ac:spMkLst>
            <pc:docMk/>
            <pc:sldMk cId="122650151" sldId="461"/>
            <ac:spMk id="88" creationId="{1E5F015F-FA41-997E-EDDC-6F0993B9F10A}"/>
          </ac:spMkLst>
        </pc:spChg>
        <pc:spChg chg="del">
          <ac:chgData name="Huy Pham" userId="918db3a1909f15e0" providerId="LiveId" clId="{F25EFE69-9EE4-46EC-8F43-1A31E158A81F}" dt="2024-04-02T08:40:54.630" v="660" actId="478"/>
          <ac:spMkLst>
            <pc:docMk/>
            <pc:sldMk cId="122650151" sldId="461"/>
            <ac:spMk id="89" creationId="{33155C00-DF1C-015D-8A0F-EF2B175E916E}"/>
          </ac:spMkLst>
        </pc:spChg>
        <pc:spChg chg="del">
          <ac:chgData name="Huy Pham" userId="918db3a1909f15e0" providerId="LiveId" clId="{F25EFE69-9EE4-46EC-8F43-1A31E158A81F}" dt="2024-04-02T08:40:47.041" v="658" actId="478"/>
          <ac:spMkLst>
            <pc:docMk/>
            <pc:sldMk cId="122650151" sldId="461"/>
            <ac:spMk id="90" creationId="{5700AC0E-5D10-9DAF-4397-B96B1869D21B}"/>
          </ac:spMkLst>
        </pc:spChg>
        <pc:spChg chg="del">
          <ac:chgData name="Huy Pham" userId="918db3a1909f15e0" providerId="LiveId" clId="{F25EFE69-9EE4-46EC-8F43-1A31E158A81F}" dt="2024-04-02T08:40:54.630" v="660" actId="478"/>
          <ac:spMkLst>
            <pc:docMk/>
            <pc:sldMk cId="122650151" sldId="461"/>
            <ac:spMk id="91" creationId="{8D26FF19-62FB-D1A9-F40D-58C2B2FED22D}"/>
          </ac:spMkLst>
        </pc:spChg>
        <pc:spChg chg="del">
          <ac:chgData name="Huy Pham" userId="918db3a1909f15e0" providerId="LiveId" clId="{F25EFE69-9EE4-46EC-8F43-1A31E158A81F}" dt="2024-04-02T08:40:54.630" v="660" actId="478"/>
          <ac:spMkLst>
            <pc:docMk/>
            <pc:sldMk cId="122650151" sldId="461"/>
            <ac:spMk id="92" creationId="{F8EA1422-D76C-5137-6B53-D375F5059775}"/>
          </ac:spMkLst>
        </pc:spChg>
        <pc:spChg chg="del">
          <ac:chgData name="Huy Pham" userId="918db3a1909f15e0" providerId="LiveId" clId="{F25EFE69-9EE4-46EC-8F43-1A31E158A81F}" dt="2024-04-02T08:40:47.041" v="658" actId="478"/>
          <ac:spMkLst>
            <pc:docMk/>
            <pc:sldMk cId="122650151" sldId="461"/>
            <ac:spMk id="93" creationId="{94050E2E-7FE5-3BA1-5817-561D61030C86}"/>
          </ac:spMkLst>
        </pc:spChg>
        <pc:spChg chg="add mod">
          <ac:chgData name="Huy Pham" userId="918db3a1909f15e0" providerId="LiveId" clId="{F25EFE69-9EE4-46EC-8F43-1A31E158A81F}" dt="2024-04-02T08:55:39.260" v="1440" actId="1076"/>
          <ac:spMkLst>
            <pc:docMk/>
            <pc:sldMk cId="122650151" sldId="461"/>
            <ac:spMk id="94" creationId="{3F4B16FC-0860-E165-CF36-52616E37A35E}"/>
          </ac:spMkLst>
        </pc:spChg>
        <pc:spChg chg="add mod">
          <ac:chgData name="Huy Pham" userId="918db3a1909f15e0" providerId="LiveId" clId="{F25EFE69-9EE4-46EC-8F43-1A31E158A81F}" dt="2024-04-02T08:55:32.406" v="1439" actId="1038"/>
          <ac:spMkLst>
            <pc:docMk/>
            <pc:sldMk cId="122650151" sldId="461"/>
            <ac:spMk id="95" creationId="{42D4847A-F7B8-0FA6-793E-08500BEE72FC}"/>
          </ac:spMkLst>
        </pc:spChg>
        <pc:spChg chg="del">
          <ac:chgData name="Huy Pham" userId="918db3a1909f15e0" providerId="LiveId" clId="{F25EFE69-9EE4-46EC-8F43-1A31E158A81F}" dt="2024-04-02T08:40:47.041" v="658" actId="478"/>
          <ac:spMkLst>
            <pc:docMk/>
            <pc:sldMk cId="122650151" sldId="461"/>
            <ac:spMk id="96" creationId="{AE42A8AD-5BE0-07A6-C16B-FB77E061ADE0}"/>
          </ac:spMkLst>
        </pc:spChg>
        <pc:spChg chg="add mod">
          <ac:chgData name="Huy Pham" userId="918db3a1909f15e0" providerId="LiveId" clId="{F25EFE69-9EE4-46EC-8F43-1A31E158A81F}" dt="2024-04-02T08:55:27.773" v="1435" actId="1076"/>
          <ac:spMkLst>
            <pc:docMk/>
            <pc:sldMk cId="122650151" sldId="461"/>
            <ac:spMk id="97" creationId="{28F485AA-533E-D32F-24DE-7BBF2DE5F563}"/>
          </ac:spMkLst>
        </pc:spChg>
        <pc:spChg chg="add del mod">
          <ac:chgData name="Huy Pham" userId="918db3a1909f15e0" providerId="LiveId" clId="{F25EFE69-9EE4-46EC-8F43-1A31E158A81F}" dt="2024-04-02T08:54:53.363" v="1434" actId="478"/>
          <ac:spMkLst>
            <pc:docMk/>
            <pc:sldMk cId="122650151" sldId="461"/>
            <ac:spMk id="98" creationId="{DDBB5977-4BDD-0358-B520-99BD1A82EF3F}"/>
          </ac:spMkLst>
        </pc:spChg>
        <pc:spChg chg="del">
          <ac:chgData name="Huy Pham" userId="918db3a1909f15e0" providerId="LiveId" clId="{F25EFE69-9EE4-46EC-8F43-1A31E158A81F}" dt="2024-04-02T08:40:47.041" v="658" actId="478"/>
          <ac:spMkLst>
            <pc:docMk/>
            <pc:sldMk cId="122650151" sldId="461"/>
            <ac:spMk id="99" creationId="{B992D325-56CC-D30F-15C6-A6F8D4FF63CA}"/>
          </ac:spMkLst>
        </pc:spChg>
        <pc:spChg chg="del">
          <ac:chgData name="Huy Pham" userId="918db3a1909f15e0" providerId="LiveId" clId="{F25EFE69-9EE4-46EC-8F43-1A31E158A81F}" dt="2024-04-02T08:40:47.041" v="658" actId="478"/>
          <ac:spMkLst>
            <pc:docMk/>
            <pc:sldMk cId="122650151" sldId="461"/>
            <ac:spMk id="103" creationId="{3DDA3BA1-9739-257C-FD5E-4AD3096549DE}"/>
          </ac:spMkLst>
        </pc:spChg>
        <pc:spChg chg="del">
          <ac:chgData name="Huy Pham" userId="918db3a1909f15e0" providerId="LiveId" clId="{F25EFE69-9EE4-46EC-8F43-1A31E158A81F}" dt="2024-04-02T08:40:47.041" v="658" actId="478"/>
          <ac:spMkLst>
            <pc:docMk/>
            <pc:sldMk cId="122650151" sldId="461"/>
            <ac:spMk id="104" creationId="{CCB4DFB2-1CD7-8DED-B82D-7BB0E89CC838}"/>
          </ac:spMkLst>
        </pc:spChg>
        <pc:spChg chg="del">
          <ac:chgData name="Huy Pham" userId="918db3a1909f15e0" providerId="LiveId" clId="{F25EFE69-9EE4-46EC-8F43-1A31E158A81F}" dt="2024-04-02T08:40:47.041" v="658" actId="478"/>
          <ac:spMkLst>
            <pc:docMk/>
            <pc:sldMk cId="122650151" sldId="461"/>
            <ac:spMk id="105" creationId="{9F8B01EA-1F04-D0E4-4913-BE0C0136A992}"/>
          </ac:spMkLst>
        </pc:spChg>
        <pc:spChg chg="del">
          <ac:chgData name="Huy Pham" userId="918db3a1909f15e0" providerId="LiveId" clId="{F25EFE69-9EE4-46EC-8F43-1A31E158A81F}" dt="2024-04-02T08:40:47.041" v="658" actId="478"/>
          <ac:spMkLst>
            <pc:docMk/>
            <pc:sldMk cId="122650151" sldId="461"/>
            <ac:spMk id="106" creationId="{EA120163-DD9F-D07A-C339-81EB7A791D7D}"/>
          </ac:spMkLst>
        </pc:spChg>
        <pc:spChg chg="del">
          <ac:chgData name="Huy Pham" userId="918db3a1909f15e0" providerId="LiveId" clId="{F25EFE69-9EE4-46EC-8F43-1A31E158A81F}" dt="2024-04-02T08:40:47.041" v="658" actId="478"/>
          <ac:spMkLst>
            <pc:docMk/>
            <pc:sldMk cId="122650151" sldId="461"/>
            <ac:spMk id="107" creationId="{12BA33CD-C994-FA98-C549-214F65DB208D}"/>
          </ac:spMkLst>
        </pc:spChg>
        <pc:spChg chg="del">
          <ac:chgData name="Huy Pham" userId="918db3a1909f15e0" providerId="LiveId" clId="{F25EFE69-9EE4-46EC-8F43-1A31E158A81F}" dt="2024-04-02T08:40:47.041" v="658" actId="478"/>
          <ac:spMkLst>
            <pc:docMk/>
            <pc:sldMk cId="122650151" sldId="461"/>
            <ac:spMk id="108" creationId="{0A5351E9-5447-B3A2-7FA4-C7D38418BC69}"/>
          </ac:spMkLst>
        </pc:spChg>
        <pc:spChg chg="del">
          <ac:chgData name="Huy Pham" userId="918db3a1909f15e0" providerId="LiveId" clId="{F25EFE69-9EE4-46EC-8F43-1A31E158A81F}" dt="2024-04-02T08:40:47.041" v="658" actId="478"/>
          <ac:spMkLst>
            <pc:docMk/>
            <pc:sldMk cId="122650151" sldId="461"/>
            <ac:spMk id="109" creationId="{EDFE4E25-4F97-BB56-B0C8-F0CE8AD16D86}"/>
          </ac:spMkLst>
        </pc:spChg>
        <pc:spChg chg="del">
          <ac:chgData name="Huy Pham" userId="918db3a1909f15e0" providerId="LiveId" clId="{F25EFE69-9EE4-46EC-8F43-1A31E158A81F}" dt="2024-04-02T08:40:47.041" v="658" actId="478"/>
          <ac:spMkLst>
            <pc:docMk/>
            <pc:sldMk cId="122650151" sldId="461"/>
            <ac:spMk id="110" creationId="{885913F5-4B0B-B0F5-B6CB-DB96D64F4D36}"/>
          </ac:spMkLst>
        </pc:spChg>
        <pc:spChg chg="del">
          <ac:chgData name="Huy Pham" userId="918db3a1909f15e0" providerId="LiveId" clId="{F25EFE69-9EE4-46EC-8F43-1A31E158A81F}" dt="2024-04-02T08:40:47.041" v="658" actId="478"/>
          <ac:spMkLst>
            <pc:docMk/>
            <pc:sldMk cId="122650151" sldId="461"/>
            <ac:spMk id="112" creationId="{E52F0319-00C5-E154-C73F-81471DA0879A}"/>
          </ac:spMkLst>
        </pc:spChg>
        <pc:spChg chg="del">
          <ac:chgData name="Huy Pham" userId="918db3a1909f15e0" providerId="LiveId" clId="{F25EFE69-9EE4-46EC-8F43-1A31E158A81F}" dt="2024-04-02T08:40:47.041" v="658" actId="478"/>
          <ac:spMkLst>
            <pc:docMk/>
            <pc:sldMk cId="122650151" sldId="461"/>
            <ac:spMk id="115" creationId="{014FC2CF-072A-4263-AC3B-EB502F2EBAE3}"/>
          </ac:spMkLst>
        </pc:spChg>
        <pc:spChg chg="del">
          <ac:chgData name="Huy Pham" userId="918db3a1909f15e0" providerId="LiveId" clId="{F25EFE69-9EE4-46EC-8F43-1A31E158A81F}" dt="2024-04-02T08:40:47.041" v="658" actId="478"/>
          <ac:spMkLst>
            <pc:docMk/>
            <pc:sldMk cId="122650151" sldId="461"/>
            <ac:spMk id="117" creationId="{0B2EA89B-EDBF-DD90-9E2D-A77B418FFD2F}"/>
          </ac:spMkLst>
        </pc:spChg>
        <pc:spChg chg="add mod">
          <ac:chgData name="Huy Pham" userId="918db3a1909f15e0" providerId="LiveId" clId="{F25EFE69-9EE4-46EC-8F43-1A31E158A81F}" dt="2024-04-02T08:55:51.315" v="1453" actId="1038"/>
          <ac:spMkLst>
            <pc:docMk/>
            <pc:sldMk cId="122650151" sldId="461"/>
            <ac:spMk id="118" creationId="{4731CD14-7E58-2B85-379F-8937616270C6}"/>
          </ac:spMkLst>
        </pc:spChg>
        <pc:spChg chg="add mod">
          <ac:chgData name="Huy Pham" userId="918db3a1909f15e0" providerId="LiveId" clId="{F25EFE69-9EE4-46EC-8F43-1A31E158A81F}" dt="2024-04-02T08:56:10.394" v="1455" actId="1076"/>
          <ac:spMkLst>
            <pc:docMk/>
            <pc:sldMk cId="122650151" sldId="461"/>
            <ac:spMk id="122" creationId="{40F03F25-B3CE-9B48-56BD-1CB5CEDB655D}"/>
          </ac:spMkLst>
        </pc:spChg>
        <pc:spChg chg="add mod">
          <ac:chgData name="Huy Pham" userId="918db3a1909f15e0" providerId="LiveId" clId="{F25EFE69-9EE4-46EC-8F43-1A31E158A81F}" dt="2024-04-02T08:56:25.199" v="1461" actId="1076"/>
          <ac:spMkLst>
            <pc:docMk/>
            <pc:sldMk cId="122650151" sldId="461"/>
            <ac:spMk id="123" creationId="{1031E884-6E63-C383-C3AA-E0F617267F2C}"/>
          </ac:spMkLst>
        </pc:spChg>
        <pc:spChg chg="del">
          <ac:chgData name="Huy Pham" userId="918db3a1909f15e0" providerId="LiveId" clId="{F25EFE69-9EE4-46EC-8F43-1A31E158A81F}" dt="2024-04-02T08:40:47.041" v="658" actId="478"/>
          <ac:spMkLst>
            <pc:docMk/>
            <pc:sldMk cId="122650151" sldId="461"/>
            <ac:spMk id="124" creationId="{2A39F449-8D11-39DD-4A2A-CF16CE5CA1D4}"/>
          </ac:spMkLst>
        </pc:spChg>
        <pc:spChg chg="add del mod">
          <ac:chgData name="Huy Pham" userId="918db3a1909f15e0" providerId="LiveId" clId="{F25EFE69-9EE4-46EC-8F43-1A31E158A81F}" dt="2024-04-02T08:56:29.810" v="1462" actId="1076"/>
          <ac:spMkLst>
            <pc:docMk/>
            <pc:sldMk cId="122650151" sldId="461"/>
            <ac:spMk id="125" creationId="{5A293629-AB04-CC30-432B-AE2CE59950FE}"/>
          </ac:spMkLst>
        </pc:spChg>
        <pc:spChg chg="add mod">
          <ac:chgData name="Huy Pham" userId="918db3a1909f15e0" providerId="LiveId" clId="{F25EFE69-9EE4-46EC-8F43-1A31E158A81F}" dt="2024-04-02T08:56:48.721" v="1479" actId="1037"/>
          <ac:spMkLst>
            <pc:docMk/>
            <pc:sldMk cId="122650151" sldId="461"/>
            <ac:spMk id="126" creationId="{076454FB-AEA9-66AD-4081-5F86FC50A3B3}"/>
          </ac:spMkLst>
        </pc:spChg>
        <pc:spChg chg="add mod">
          <ac:chgData name="Huy Pham" userId="918db3a1909f15e0" providerId="LiveId" clId="{F25EFE69-9EE4-46EC-8F43-1A31E158A81F}" dt="2024-04-02T08:56:57.961" v="1486" actId="1038"/>
          <ac:spMkLst>
            <pc:docMk/>
            <pc:sldMk cId="122650151" sldId="461"/>
            <ac:spMk id="127" creationId="{50329B71-47A6-A676-EA18-E22E8C7424F7}"/>
          </ac:spMkLst>
        </pc:spChg>
        <pc:spChg chg="add mod">
          <ac:chgData name="Huy Pham" userId="918db3a1909f15e0" providerId="LiveId" clId="{F25EFE69-9EE4-46EC-8F43-1A31E158A81F}" dt="2024-04-02T08:57:08.217" v="1496" actId="1035"/>
          <ac:spMkLst>
            <pc:docMk/>
            <pc:sldMk cId="122650151" sldId="461"/>
            <ac:spMk id="128" creationId="{C9F7D455-A2A9-0033-E32E-D0B9A448B67D}"/>
          </ac:spMkLst>
        </pc:spChg>
        <pc:spChg chg="add mod">
          <ac:chgData name="Huy Pham" userId="918db3a1909f15e0" providerId="LiveId" clId="{F25EFE69-9EE4-46EC-8F43-1A31E158A81F}" dt="2024-04-02T08:57:30.122" v="1500" actId="20577"/>
          <ac:spMkLst>
            <pc:docMk/>
            <pc:sldMk cId="122650151" sldId="461"/>
            <ac:spMk id="129" creationId="{73DEE2C0-2CA7-4E25-EE67-7226626F6F0C}"/>
          </ac:spMkLst>
        </pc:spChg>
        <pc:spChg chg="add mod">
          <ac:chgData name="Huy Pham" userId="918db3a1909f15e0" providerId="LiveId" clId="{F25EFE69-9EE4-46EC-8F43-1A31E158A81F}" dt="2024-04-02T08:57:43.730" v="1505" actId="1076"/>
          <ac:spMkLst>
            <pc:docMk/>
            <pc:sldMk cId="122650151" sldId="461"/>
            <ac:spMk id="130" creationId="{750DCB31-2007-0231-B414-0074C7EEAF9E}"/>
          </ac:spMkLst>
        </pc:spChg>
        <pc:spChg chg="add mod">
          <ac:chgData name="Huy Pham" userId="918db3a1909f15e0" providerId="LiveId" clId="{F25EFE69-9EE4-46EC-8F43-1A31E158A81F}" dt="2024-04-02T08:58:08.002" v="1512" actId="1076"/>
          <ac:spMkLst>
            <pc:docMk/>
            <pc:sldMk cId="122650151" sldId="461"/>
            <ac:spMk id="131" creationId="{B6DAF540-D211-E3C5-F77C-14AC88D1DA31}"/>
          </ac:spMkLst>
        </pc:spChg>
        <pc:spChg chg="add del mod">
          <ac:chgData name="Huy Pham" userId="918db3a1909f15e0" providerId="LiveId" clId="{F25EFE69-9EE4-46EC-8F43-1A31E158A81F}" dt="2024-04-02T08:58:18.054" v="1515" actId="478"/>
          <ac:spMkLst>
            <pc:docMk/>
            <pc:sldMk cId="122650151" sldId="461"/>
            <ac:spMk id="132" creationId="{123FCC82-8C91-E887-7978-026258D0A462}"/>
          </ac:spMkLst>
        </pc:spChg>
        <pc:spChg chg="add mod">
          <ac:chgData name="Huy Pham" userId="918db3a1909f15e0" providerId="LiveId" clId="{F25EFE69-9EE4-46EC-8F43-1A31E158A81F}" dt="2024-04-02T08:58:34.866" v="1524" actId="1038"/>
          <ac:spMkLst>
            <pc:docMk/>
            <pc:sldMk cId="122650151" sldId="461"/>
            <ac:spMk id="133" creationId="{D962F419-4C66-EFC7-57B1-C771F095C436}"/>
          </ac:spMkLst>
        </pc:spChg>
        <pc:graphicFrameChg chg="add del mod">
          <ac:chgData name="Huy Pham" userId="918db3a1909f15e0" providerId="LiveId" clId="{F25EFE69-9EE4-46EC-8F43-1A31E158A81F}" dt="2024-04-02T08:41:04.846" v="663"/>
          <ac:graphicFrameMkLst>
            <pc:docMk/>
            <pc:sldMk cId="122650151" sldId="461"/>
            <ac:graphicFrameMk id="3" creationId="{E93AF9F2-8040-0382-9184-2220CEBFA070}"/>
          </ac:graphicFrameMkLst>
        </pc:graphicFrameChg>
        <pc:graphicFrameChg chg="add del mod">
          <ac:chgData name="Huy Pham" userId="918db3a1909f15e0" providerId="LiveId" clId="{F25EFE69-9EE4-46EC-8F43-1A31E158A81F}" dt="2024-04-02T08:41:16.933" v="669"/>
          <ac:graphicFrameMkLst>
            <pc:docMk/>
            <pc:sldMk cId="122650151" sldId="461"/>
            <ac:graphicFrameMk id="23" creationId="{6A36C2D7-927D-1F5F-F894-91F47DF72D05}"/>
          </ac:graphicFrameMkLst>
        </pc:graphicFrameChg>
        <pc:graphicFrameChg chg="add del mod">
          <ac:chgData name="Huy Pham" userId="918db3a1909f15e0" providerId="LiveId" clId="{F25EFE69-9EE4-46EC-8F43-1A31E158A81F}" dt="2024-04-02T08:41:31.250" v="675"/>
          <ac:graphicFrameMkLst>
            <pc:docMk/>
            <pc:sldMk cId="122650151" sldId="461"/>
            <ac:graphicFrameMk id="28" creationId="{89D96A6A-62E1-80D4-C11A-76DDCD119D06}"/>
          </ac:graphicFrameMkLst>
        </pc:graphicFrameChg>
        <pc:graphicFrameChg chg="add del mod">
          <ac:chgData name="Huy Pham" userId="918db3a1909f15e0" providerId="LiveId" clId="{F25EFE69-9EE4-46EC-8F43-1A31E158A81F}" dt="2024-04-02T08:41:42.010" v="681"/>
          <ac:graphicFrameMkLst>
            <pc:docMk/>
            <pc:sldMk cId="122650151" sldId="461"/>
            <ac:graphicFrameMk id="31" creationId="{7585DC0A-F0DA-3691-4FEE-693A1ACE336A}"/>
          </ac:graphicFrameMkLst>
        </pc:graphicFrameChg>
        <pc:picChg chg="add del mod">
          <ac:chgData name="Huy Pham" userId="918db3a1909f15e0" providerId="LiveId" clId="{F25EFE69-9EE4-46EC-8F43-1A31E158A81F}" dt="2024-04-02T08:58:42.991" v="1526" actId="478"/>
          <ac:picMkLst>
            <pc:docMk/>
            <pc:sldMk cId="122650151" sldId="461"/>
            <ac:picMk id="34" creationId="{8E28C63F-C2AC-4B7B-5088-5183DA434343}"/>
          </ac:picMkLst>
        </pc:picChg>
        <pc:cxnChg chg="add mod">
          <ac:chgData name="Huy Pham" userId="918db3a1909f15e0" providerId="LiveId" clId="{F25EFE69-9EE4-46EC-8F43-1A31E158A81F}" dt="2024-04-02T08:48:28.561" v="788" actId="1036"/>
          <ac:cxnSpMkLst>
            <pc:docMk/>
            <pc:sldMk cId="122650151" sldId="461"/>
            <ac:cxnSpMk id="38" creationId="{6EEEBF0F-E400-9CB6-AA02-88037B46E6FF}"/>
          </ac:cxnSpMkLst>
        </pc:cxnChg>
        <pc:cxnChg chg="add mod">
          <ac:chgData name="Huy Pham" userId="918db3a1909f15e0" providerId="LiveId" clId="{F25EFE69-9EE4-46EC-8F43-1A31E158A81F}" dt="2024-04-02T08:50:04.486" v="809" actId="14100"/>
          <ac:cxnSpMkLst>
            <pc:docMk/>
            <pc:sldMk cId="122650151" sldId="461"/>
            <ac:cxnSpMk id="39" creationId="{B1145BA8-194C-118F-7AEA-22680251EA94}"/>
          </ac:cxnSpMkLst>
        </pc:cxnChg>
        <pc:cxnChg chg="add mod">
          <ac:chgData name="Huy Pham" userId="918db3a1909f15e0" providerId="LiveId" clId="{F25EFE69-9EE4-46EC-8F43-1A31E158A81F}" dt="2024-04-02T08:47:58.363" v="778" actId="1038"/>
          <ac:cxnSpMkLst>
            <pc:docMk/>
            <pc:sldMk cId="122650151" sldId="461"/>
            <ac:cxnSpMk id="49" creationId="{6DAAFCF8-888E-4AA8-DE12-1342E5A5ECD7}"/>
          </ac:cxnSpMkLst>
        </pc:cxnChg>
        <pc:cxnChg chg="add mod">
          <ac:chgData name="Huy Pham" userId="918db3a1909f15e0" providerId="LiveId" clId="{F25EFE69-9EE4-46EC-8F43-1A31E158A81F}" dt="2024-04-02T08:48:25.128" v="785" actId="14100"/>
          <ac:cxnSpMkLst>
            <pc:docMk/>
            <pc:sldMk cId="122650151" sldId="461"/>
            <ac:cxnSpMk id="52" creationId="{4EF21060-16CF-D293-E91E-04CEA3126103}"/>
          </ac:cxnSpMkLst>
        </pc:cxnChg>
        <pc:cxnChg chg="add mod">
          <ac:chgData name="Huy Pham" userId="918db3a1909f15e0" providerId="LiveId" clId="{F25EFE69-9EE4-46EC-8F43-1A31E158A81F}" dt="2024-04-02T08:49:42.767" v="804" actId="1036"/>
          <ac:cxnSpMkLst>
            <pc:docMk/>
            <pc:sldMk cId="122650151" sldId="461"/>
            <ac:cxnSpMk id="61" creationId="{9688F8B3-AB2E-9669-B16C-CE097C42A35E}"/>
          </ac:cxnSpMkLst>
        </pc:cxnChg>
        <pc:cxnChg chg="add mod">
          <ac:chgData name="Huy Pham" userId="918db3a1909f15e0" providerId="LiveId" clId="{F25EFE69-9EE4-46EC-8F43-1A31E158A81F}" dt="2024-04-02T08:50:10.776" v="817" actId="1036"/>
          <ac:cxnSpMkLst>
            <pc:docMk/>
            <pc:sldMk cId="122650151" sldId="461"/>
            <ac:cxnSpMk id="66" creationId="{65AA80DA-55A7-2A6B-8543-F65929D18F66}"/>
          </ac:cxnSpMkLst>
        </pc:cxnChg>
        <pc:cxnChg chg="add mod">
          <ac:chgData name="Huy Pham" userId="918db3a1909f15e0" providerId="LiveId" clId="{F25EFE69-9EE4-46EC-8F43-1A31E158A81F}" dt="2024-04-02T08:50:12.474" v="818" actId="1036"/>
          <ac:cxnSpMkLst>
            <pc:docMk/>
            <pc:sldMk cId="122650151" sldId="461"/>
            <ac:cxnSpMk id="67" creationId="{ACA571AE-76A3-6C01-6E21-0E1CC41E7E01}"/>
          </ac:cxnSpMkLst>
        </pc:cxnChg>
        <pc:cxnChg chg="add mod">
          <ac:chgData name="Huy Pham" userId="918db3a1909f15e0" providerId="LiveId" clId="{F25EFE69-9EE4-46EC-8F43-1A31E158A81F}" dt="2024-04-02T08:50:24.713" v="903" actId="1038"/>
          <ac:cxnSpMkLst>
            <pc:docMk/>
            <pc:sldMk cId="122650151" sldId="461"/>
            <ac:cxnSpMk id="70" creationId="{D151D315-6D0F-580C-BAD9-CD497CDD5857}"/>
          </ac:cxnSpMkLst>
        </pc:cxnChg>
        <pc:cxnChg chg="add mod">
          <ac:chgData name="Huy Pham" userId="918db3a1909f15e0" providerId="LiveId" clId="{F25EFE69-9EE4-46EC-8F43-1A31E158A81F}" dt="2024-04-02T08:50:37.583" v="1020" actId="1038"/>
          <ac:cxnSpMkLst>
            <pc:docMk/>
            <pc:sldMk cId="122650151" sldId="461"/>
            <ac:cxnSpMk id="71" creationId="{0E4AF7E1-863A-D2DA-E77E-F761DA107C75}"/>
          </ac:cxnSpMkLst>
        </pc:cxnChg>
        <pc:cxnChg chg="add mod">
          <ac:chgData name="Huy Pham" userId="918db3a1909f15e0" providerId="LiveId" clId="{F25EFE69-9EE4-46EC-8F43-1A31E158A81F}" dt="2024-04-02T08:50:44.434" v="1130" actId="1037"/>
          <ac:cxnSpMkLst>
            <pc:docMk/>
            <pc:sldMk cId="122650151" sldId="461"/>
            <ac:cxnSpMk id="72" creationId="{9335A2D7-81AD-8E6D-5E01-FDD3A2468D34}"/>
          </ac:cxnSpMkLst>
        </pc:cxnChg>
        <pc:cxnChg chg="add mod">
          <ac:chgData name="Huy Pham" userId="918db3a1909f15e0" providerId="LiveId" clId="{F25EFE69-9EE4-46EC-8F43-1A31E158A81F}" dt="2024-04-02T08:51:13.923" v="1156" actId="1036"/>
          <ac:cxnSpMkLst>
            <pc:docMk/>
            <pc:sldMk cId="122650151" sldId="461"/>
            <ac:cxnSpMk id="73" creationId="{6EBD310A-528B-7437-4EB2-755C27D79E5D}"/>
          </ac:cxnSpMkLst>
        </pc:cxnChg>
        <pc:cxnChg chg="add mod">
          <ac:chgData name="Huy Pham" userId="918db3a1909f15e0" providerId="LiveId" clId="{F25EFE69-9EE4-46EC-8F43-1A31E158A81F}" dt="2024-04-02T08:52:01.417" v="1210" actId="1035"/>
          <ac:cxnSpMkLst>
            <pc:docMk/>
            <pc:sldMk cId="122650151" sldId="461"/>
            <ac:cxnSpMk id="76" creationId="{35D6CDFE-5200-891B-2103-1B6FD6713931}"/>
          </ac:cxnSpMkLst>
        </pc:cxnChg>
        <pc:cxnChg chg="add mod">
          <ac:chgData name="Huy Pham" userId="918db3a1909f15e0" providerId="LiveId" clId="{F25EFE69-9EE4-46EC-8F43-1A31E158A81F}" dt="2024-04-02T08:52:12.693" v="1263" actId="1037"/>
          <ac:cxnSpMkLst>
            <pc:docMk/>
            <pc:sldMk cId="122650151" sldId="461"/>
            <ac:cxnSpMk id="78" creationId="{FD76012A-8263-AD91-4738-748D93252731}"/>
          </ac:cxnSpMkLst>
        </pc:cxnChg>
        <pc:cxnChg chg="add mod">
          <ac:chgData name="Huy Pham" userId="918db3a1909f15e0" providerId="LiveId" clId="{F25EFE69-9EE4-46EC-8F43-1A31E158A81F}" dt="2024-04-02T08:52:29.669" v="1345" actId="1035"/>
          <ac:cxnSpMkLst>
            <pc:docMk/>
            <pc:sldMk cId="122650151" sldId="461"/>
            <ac:cxnSpMk id="79" creationId="{00ECB1DA-F452-EC1A-00D3-A17FB2B32876}"/>
          </ac:cxnSpMkLst>
        </pc:cxnChg>
        <pc:cxnChg chg="add mod">
          <ac:chgData name="Huy Pham" userId="918db3a1909f15e0" providerId="LiveId" clId="{F25EFE69-9EE4-46EC-8F43-1A31E158A81F}" dt="2024-04-02T08:52:38.408" v="1386" actId="1035"/>
          <ac:cxnSpMkLst>
            <pc:docMk/>
            <pc:sldMk cId="122650151" sldId="461"/>
            <ac:cxnSpMk id="84" creationId="{8A83F732-0C62-BC14-24CE-1EB2DA43F4AC}"/>
          </ac:cxnSpMkLst>
        </pc:cxnChg>
        <pc:cxnChg chg="del">
          <ac:chgData name="Huy Pham" userId="918db3a1909f15e0" providerId="LiveId" clId="{F25EFE69-9EE4-46EC-8F43-1A31E158A81F}" dt="2024-04-02T08:40:47.041" v="658" actId="478"/>
          <ac:cxnSpMkLst>
            <pc:docMk/>
            <pc:sldMk cId="122650151" sldId="461"/>
            <ac:cxnSpMk id="100" creationId="{09B3870A-810B-A0D0-6AED-E68D743628A4}"/>
          </ac:cxnSpMkLst>
        </pc:cxnChg>
        <pc:cxnChg chg="del">
          <ac:chgData name="Huy Pham" userId="918db3a1909f15e0" providerId="LiveId" clId="{F25EFE69-9EE4-46EC-8F43-1A31E158A81F}" dt="2024-04-02T08:40:47.041" v="658" actId="478"/>
          <ac:cxnSpMkLst>
            <pc:docMk/>
            <pc:sldMk cId="122650151" sldId="461"/>
            <ac:cxnSpMk id="101" creationId="{BE8D1F6A-E2E8-EAC8-C566-C81DFC22B2FA}"/>
          </ac:cxnSpMkLst>
        </pc:cxnChg>
        <pc:cxnChg chg="del">
          <ac:chgData name="Huy Pham" userId="918db3a1909f15e0" providerId="LiveId" clId="{F25EFE69-9EE4-46EC-8F43-1A31E158A81F}" dt="2024-04-02T08:40:47.041" v="658" actId="478"/>
          <ac:cxnSpMkLst>
            <pc:docMk/>
            <pc:sldMk cId="122650151" sldId="461"/>
            <ac:cxnSpMk id="102" creationId="{30556531-5F55-4DFF-88FA-7E24A91EE176}"/>
          </ac:cxnSpMkLst>
        </pc:cxnChg>
        <pc:cxnChg chg="del">
          <ac:chgData name="Huy Pham" userId="918db3a1909f15e0" providerId="LiveId" clId="{F25EFE69-9EE4-46EC-8F43-1A31E158A81F}" dt="2024-04-02T08:40:47.041" v="658" actId="478"/>
          <ac:cxnSpMkLst>
            <pc:docMk/>
            <pc:sldMk cId="122650151" sldId="461"/>
            <ac:cxnSpMk id="111" creationId="{52589EA3-8B4E-F87D-6286-04F6AF0F681F}"/>
          </ac:cxnSpMkLst>
        </pc:cxnChg>
        <pc:cxnChg chg="del">
          <ac:chgData name="Huy Pham" userId="918db3a1909f15e0" providerId="LiveId" clId="{F25EFE69-9EE4-46EC-8F43-1A31E158A81F}" dt="2024-04-02T08:40:47.041" v="658" actId="478"/>
          <ac:cxnSpMkLst>
            <pc:docMk/>
            <pc:sldMk cId="122650151" sldId="461"/>
            <ac:cxnSpMk id="113" creationId="{E962A46A-0B80-5FF1-1B66-00A78D392A78}"/>
          </ac:cxnSpMkLst>
        </pc:cxnChg>
        <pc:cxnChg chg="del">
          <ac:chgData name="Huy Pham" userId="918db3a1909f15e0" providerId="LiveId" clId="{F25EFE69-9EE4-46EC-8F43-1A31E158A81F}" dt="2024-04-02T08:40:47.041" v="658" actId="478"/>
          <ac:cxnSpMkLst>
            <pc:docMk/>
            <pc:sldMk cId="122650151" sldId="461"/>
            <ac:cxnSpMk id="114" creationId="{9740449E-B177-D28A-AA76-C824B206266F}"/>
          </ac:cxnSpMkLst>
        </pc:cxnChg>
        <pc:cxnChg chg="del">
          <ac:chgData name="Huy Pham" userId="918db3a1909f15e0" providerId="LiveId" clId="{F25EFE69-9EE4-46EC-8F43-1A31E158A81F}" dt="2024-04-02T08:40:47.041" v="658" actId="478"/>
          <ac:cxnSpMkLst>
            <pc:docMk/>
            <pc:sldMk cId="122650151" sldId="461"/>
            <ac:cxnSpMk id="116" creationId="{A38733ED-BD12-63CF-9DE2-73DB3D1F841D}"/>
          </ac:cxnSpMkLst>
        </pc:cxnChg>
        <pc:cxnChg chg="add del mod">
          <ac:chgData name="Huy Pham" userId="918db3a1909f15e0" providerId="LiveId" clId="{F25EFE69-9EE4-46EC-8F43-1A31E158A81F}" dt="2024-04-02T08:56:12.465" v="1456" actId="478"/>
          <ac:cxnSpMkLst>
            <pc:docMk/>
            <pc:sldMk cId="122650151" sldId="461"/>
            <ac:cxnSpMk id="119" creationId="{59EBBBAD-D5FA-5D1F-5802-BB9E11CA7A6B}"/>
          </ac:cxnSpMkLst>
        </pc:cxnChg>
        <pc:cxnChg chg="add del mod">
          <ac:chgData name="Huy Pham" userId="918db3a1909f15e0" providerId="LiveId" clId="{F25EFE69-9EE4-46EC-8F43-1A31E158A81F}" dt="2024-04-02T08:56:20.071" v="1460" actId="478"/>
          <ac:cxnSpMkLst>
            <pc:docMk/>
            <pc:sldMk cId="122650151" sldId="461"/>
            <ac:cxnSpMk id="120" creationId="{C5E0CDEE-FEE6-A40B-AA9A-CE5194FD5842}"/>
          </ac:cxnSpMkLst>
        </pc:cxnChg>
        <pc:cxnChg chg="add del mod">
          <ac:chgData name="Huy Pham" userId="918db3a1909f15e0" providerId="LiveId" clId="{F25EFE69-9EE4-46EC-8F43-1A31E158A81F}" dt="2024-04-02T08:56:19.204" v="1459" actId="478"/>
          <ac:cxnSpMkLst>
            <pc:docMk/>
            <pc:sldMk cId="122650151" sldId="461"/>
            <ac:cxnSpMk id="121" creationId="{7456A79A-1466-376D-DBF2-067EFB1B8021}"/>
          </ac:cxnSpMkLst>
        </pc:cxnChg>
      </pc:sldChg>
      <pc:sldChg chg="addSp delSp modSp add mod delAnim modAnim">
        <pc:chgData name="Huy Pham" userId="918db3a1909f15e0" providerId="LiveId" clId="{F25EFE69-9EE4-46EC-8F43-1A31E158A81F}" dt="2024-05-26T02:06:45.291" v="10065"/>
        <pc:sldMkLst>
          <pc:docMk/>
          <pc:sldMk cId="1457170011" sldId="462"/>
        </pc:sldMkLst>
        <pc:spChg chg="mod">
          <ac:chgData name="Huy Pham" userId="918db3a1909f15e0" providerId="LiveId" clId="{F25EFE69-9EE4-46EC-8F43-1A31E158A81F}" dt="2024-04-23T09:09:16.132" v="9983" actId="20577"/>
          <ac:spMkLst>
            <pc:docMk/>
            <pc:sldMk cId="1457170011" sldId="462"/>
            <ac:spMk id="9" creationId="{A9C4FFF4-AFF7-4A25-76D6-D3E61A1989D9}"/>
          </ac:spMkLst>
        </pc:spChg>
        <pc:spChg chg="del">
          <ac:chgData name="Huy Pham" userId="918db3a1909f15e0" providerId="LiveId" clId="{F25EFE69-9EE4-46EC-8F43-1A31E158A81F}" dt="2024-04-23T09:05:40.765" v="9934" actId="478"/>
          <ac:spMkLst>
            <pc:docMk/>
            <pc:sldMk cId="1457170011" sldId="462"/>
            <ac:spMk id="19" creationId="{33C5D22C-8FE0-04B7-1CFD-BB8C484DE68C}"/>
          </ac:spMkLst>
        </pc:spChg>
        <pc:spChg chg="add mod">
          <ac:chgData name="Huy Pham" userId="918db3a1909f15e0" providerId="LiveId" clId="{F25EFE69-9EE4-46EC-8F43-1A31E158A81F}" dt="2024-05-26T02:04:01.988" v="10045" actId="1076"/>
          <ac:spMkLst>
            <pc:docMk/>
            <pc:sldMk cId="1457170011" sldId="462"/>
            <ac:spMk id="19" creationId="{9CF83E4F-CEB1-4984-8B8E-7FBF9407B70F}"/>
          </ac:spMkLst>
        </pc:spChg>
        <pc:spChg chg="add mod">
          <ac:chgData name="Huy Pham" userId="918db3a1909f15e0" providerId="LiveId" clId="{F25EFE69-9EE4-46EC-8F43-1A31E158A81F}" dt="2024-04-14T03:11:27.580" v="3302" actId="1076"/>
          <ac:spMkLst>
            <pc:docMk/>
            <pc:sldMk cId="1457170011" sldId="462"/>
            <ac:spMk id="22" creationId="{2B4572EE-BB14-0C54-71E6-01DACF68A2F4}"/>
          </ac:spMkLst>
        </pc:spChg>
        <pc:spChg chg="add mod">
          <ac:chgData name="Huy Pham" userId="918db3a1909f15e0" providerId="LiveId" clId="{F25EFE69-9EE4-46EC-8F43-1A31E158A81F}" dt="2024-04-19T07:33:57.088" v="4875" actId="1076"/>
          <ac:spMkLst>
            <pc:docMk/>
            <pc:sldMk cId="1457170011" sldId="462"/>
            <ac:spMk id="25" creationId="{E1D02E28-886B-CFE7-97CC-885153A35711}"/>
          </ac:spMkLst>
        </pc:spChg>
        <pc:spChg chg="add mod">
          <ac:chgData name="Huy Pham" userId="918db3a1909f15e0" providerId="LiveId" clId="{F25EFE69-9EE4-46EC-8F43-1A31E158A81F}" dt="2024-05-26T02:03:09.654" v="10035" actId="1076"/>
          <ac:spMkLst>
            <pc:docMk/>
            <pc:sldMk cId="1457170011" sldId="462"/>
            <ac:spMk id="26" creationId="{B4BD096B-34C5-A64E-C184-8B2C0F712408}"/>
          </ac:spMkLst>
        </pc:spChg>
        <pc:spChg chg="add mod">
          <ac:chgData name="Huy Pham" userId="918db3a1909f15e0" providerId="LiveId" clId="{F25EFE69-9EE4-46EC-8F43-1A31E158A81F}" dt="2024-04-14T03:09:56.208" v="3274" actId="1076"/>
          <ac:spMkLst>
            <pc:docMk/>
            <pc:sldMk cId="1457170011" sldId="462"/>
            <ac:spMk id="27" creationId="{ECC9EC4F-0142-C9B7-8ECC-0C2C5E427DED}"/>
          </ac:spMkLst>
        </pc:spChg>
        <pc:spChg chg="del">
          <ac:chgData name="Huy Pham" userId="918db3a1909f15e0" providerId="LiveId" clId="{F25EFE69-9EE4-46EC-8F43-1A31E158A81F}" dt="2024-04-14T02:58:28.433" v="2850" actId="478"/>
          <ac:spMkLst>
            <pc:docMk/>
            <pc:sldMk cId="1457170011" sldId="462"/>
            <ac:spMk id="28" creationId="{0305650B-CF40-3E63-D994-DE6B105D2CB4}"/>
          </ac:spMkLst>
        </pc:spChg>
        <pc:spChg chg="add mod">
          <ac:chgData name="Huy Pham" userId="918db3a1909f15e0" providerId="LiveId" clId="{F25EFE69-9EE4-46EC-8F43-1A31E158A81F}" dt="2024-04-19T07:30:56.457" v="4720" actId="1037"/>
          <ac:spMkLst>
            <pc:docMk/>
            <pc:sldMk cId="1457170011" sldId="462"/>
            <ac:spMk id="28" creationId="{355E4E12-B31E-1EB1-50C8-D92B90908D68}"/>
          </ac:spMkLst>
        </pc:spChg>
        <pc:spChg chg="add mod">
          <ac:chgData name="Huy Pham" userId="918db3a1909f15e0" providerId="LiveId" clId="{F25EFE69-9EE4-46EC-8F43-1A31E158A81F}" dt="2024-04-23T09:05:41.492" v="9935"/>
          <ac:spMkLst>
            <pc:docMk/>
            <pc:sldMk cId="1457170011" sldId="462"/>
            <ac:spMk id="29" creationId="{23CA067E-B0EA-9B4A-B36C-431A1626AEBD}"/>
          </ac:spMkLst>
        </pc:spChg>
        <pc:spChg chg="del">
          <ac:chgData name="Huy Pham" userId="918db3a1909f15e0" providerId="LiveId" clId="{F25EFE69-9EE4-46EC-8F43-1A31E158A81F}" dt="2024-04-14T02:58:28.433" v="2850" actId="478"/>
          <ac:spMkLst>
            <pc:docMk/>
            <pc:sldMk cId="1457170011" sldId="462"/>
            <ac:spMk id="29" creationId="{9D033E2C-E973-8B43-E78F-741428808FD8}"/>
          </ac:spMkLst>
        </pc:spChg>
        <pc:spChg chg="add mod">
          <ac:chgData name="Huy Pham" userId="918db3a1909f15e0" providerId="LiveId" clId="{F25EFE69-9EE4-46EC-8F43-1A31E158A81F}" dt="2024-04-19T07:33:47.902" v="4874" actId="207"/>
          <ac:spMkLst>
            <pc:docMk/>
            <pc:sldMk cId="1457170011" sldId="462"/>
            <ac:spMk id="30" creationId="{DEC99FA1-E8B4-72E3-6D1A-7F4540915445}"/>
          </ac:spMkLst>
        </pc:spChg>
        <pc:spChg chg="add mod">
          <ac:chgData name="Huy Pham" userId="918db3a1909f15e0" providerId="LiveId" clId="{F25EFE69-9EE4-46EC-8F43-1A31E158A81F}" dt="2024-04-19T07:33:47.902" v="4874" actId="207"/>
          <ac:spMkLst>
            <pc:docMk/>
            <pc:sldMk cId="1457170011" sldId="462"/>
            <ac:spMk id="31" creationId="{460B376E-0D4D-8D78-27FB-D90ACDECF741}"/>
          </ac:spMkLst>
        </pc:spChg>
        <pc:spChg chg="del">
          <ac:chgData name="Huy Pham" userId="918db3a1909f15e0" providerId="LiveId" clId="{F25EFE69-9EE4-46EC-8F43-1A31E158A81F}" dt="2024-04-14T02:58:28.433" v="2850" actId="478"/>
          <ac:spMkLst>
            <pc:docMk/>
            <pc:sldMk cId="1457170011" sldId="462"/>
            <ac:spMk id="31" creationId="{7BE8BB88-62DD-D68C-5F75-41BACDCC6DB6}"/>
          </ac:spMkLst>
        </pc:spChg>
        <pc:spChg chg="add mod">
          <ac:chgData name="Huy Pham" userId="918db3a1909f15e0" providerId="LiveId" clId="{F25EFE69-9EE4-46EC-8F43-1A31E158A81F}" dt="2024-04-19T07:33:47.902" v="4874" actId="207"/>
          <ac:spMkLst>
            <pc:docMk/>
            <pc:sldMk cId="1457170011" sldId="462"/>
            <ac:spMk id="32" creationId="{5530FA04-EEB5-32D9-41DA-D6724106E9B5}"/>
          </ac:spMkLst>
        </pc:spChg>
        <pc:spChg chg="add mod">
          <ac:chgData name="Huy Pham" userId="918db3a1909f15e0" providerId="LiveId" clId="{F25EFE69-9EE4-46EC-8F43-1A31E158A81F}" dt="2024-04-19T07:33:47.902" v="4874" actId="207"/>
          <ac:spMkLst>
            <pc:docMk/>
            <pc:sldMk cId="1457170011" sldId="462"/>
            <ac:spMk id="33" creationId="{1989DD49-76A2-4D7A-7769-2C4B58B34499}"/>
          </ac:spMkLst>
        </pc:spChg>
        <pc:spChg chg="add mod">
          <ac:chgData name="Huy Pham" userId="918db3a1909f15e0" providerId="LiveId" clId="{F25EFE69-9EE4-46EC-8F43-1A31E158A81F}" dt="2024-05-26T02:04:18.395" v="10049" actId="1076"/>
          <ac:spMkLst>
            <pc:docMk/>
            <pc:sldMk cId="1457170011" sldId="462"/>
            <ac:spMk id="35" creationId="{BEE8D86F-D18A-A7AE-DDCF-6A4C7E3D7099}"/>
          </ac:spMkLst>
        </pc:spChg>
        <pc:spChg chg="add mod">
          <ac:chgData name="Huy Pham" userId="918db3a1909f15e0" providerId="LiveId" clId="{F25EFE69-9EE4-46EC-8F43-1A31E158A81F}" dt="2024-05-26T02:04:25.170" v="10051" actId="571"/>
          <ac:spMkLst>
            <pc:docMk/>
            <pc:sldMk cId="1457170011" sldId="462"/>
            <ac:spMk id="36" creationId="{C5B261D5-398F-EFB4-9392-000175C80AE8}"/>
          </ac:spMkLst>
        </pc:spChg>
        <pc:spChg chg="del">
          <ac:chgData name="Huy Pham" userId="918db3a1909f15e0" providerId="LiveId" clId="{F25EFE69-9EE4-46EC-8F43-1A31E158A81F}" dt="2024-04-14T02:58:28.433" v="2850" actId="478"/>
          <ac:spMkLst>
            <pc:docMk/>
            <pc:sldMk cId="1457170011" sldId="462"/>
            <ac:spMk id="37" creationId="{C511F432-C45B-DBC2-2D21-1EE26794B0BB}"/>
          </ac:spMkLst>
        </pc:spChg>
        <pc:spChg chg="add mod">
          <ac:chgData name="Huy Pham" userId="918db3a1909f15e0" providerId="LiveId" clId="{F25EFE69-9EE4-46EC-8F43-1A31E158A81F}" dt="2024-04-19T07:33:47.902" v="4874" actId="207"/>
          <ac:spMkLst>
            <pc:docMk/>
            <pc:sldMk cId="1457170011" sldId="462"/>
            <ac:spMk id="37" creationId="{F7BD6A69-12A2-2FE8-3763-F50C5D38D8E7}"/>
          </ac:spMkLst>
        </pc:spChg>
        <pc:spChg chg="add mod">
          <ac:chgData name="Huy Pham" userId="918db3a1909f15e0" providerId="LiveId" clId="{F25EFE69-9EE4-46EC-8F43-1A31E158A81F}" dt="2024-04-14T03:02:12.334" v="3068" actId="1076"/>
          <ac:spMkLst>
            <pc:docMk/>
            <pc:sldMk cId="1457170011" sldId="462"/>
            <ac:spMk id="38" creationId="{ECF17042-78D4-5330-88A4-27C2B45EC0C7}"/>
          </ac:spMkLst>
        </pc:spChg>
        <pc:spChg chg="add mod">
          <ac:chgData name="Huy Pham" userId="918db3a1909f15e0" providerId="LiveId" clId="{F25EFE69-9EE4-46EC-8F43-1A31E158A81F}" dt="2024-04-14T03:03:16.446" v="3099" actId="1076"/>
          <ac:spMkLst>
            <pc:docMk/>
            <pc:sldMk cId="1457170011" sldId="462"/>
            <ac:spMk id="39" creationId="{AD2B6DE8-3D4C-6A05-989F-DFDDDA3D7116}"/>
          </ac:spMkLst>
        </pc:spChg>
        <pc:spChg chg="add mod">
          <ac:chgData name="Huy Pham" userId="918db3a1909f15e0" providerId="LiveId" clId="{F25EFE69-9EE4-46EC-8F43-1A31E158A81F}" dt="2024-04-19T07:39:17.054" v="4878" actId="1076"/>
          <ac:spMkLst>
            <pc:docMk/>
            <pc:sldMk cId="1457170011" sldId="462"/>
            <ac:spMk id="40" creationId="{288E59E6-1FCD-267E-59BF-2EDCDF7E9EB0}"/>
          </ac:spMkLst>
        </pc:spChg>
        <pc:spChg chg="del">
          <ac:chgData name="Huy Pham" userId="918db3a1909f15e0" providerId="LiveId" clId="{F25EFE69-9EE4-46EC-8F43-1A31E158A81F}" dt="2024-04-14T02:58:28.433" v="2850" actId="478"/>
          <ac:spMkLst>
            <pc:docMk/>
            <pc:sldMk cId="1457170011" sldId="462"/>
            <ac:spMk id="40" creationId="{F60FD537-D793-F020-833A-8CAD77356AFD}"/>
          </ac:spMkLst>
        </pc:spChg>
        <pc:spChg chg="add mod">
          <ac:chgData name="Huy Pham" userId="918db3a1909f15e0" providerId="LiveId" clId="{F25EFE69-9EE4-46EC-8F43-1A31E158A81F}" dt="2024-05-26T02:06:09.217" v="10060" actId="1076"/>
          <ac:spMkLst>
            <pc:docMk/>
            <pc:sldMk cId="1457170011" sldId="462"/>
            <ac:spMk id="41" creationId="{02C9AE29-BCA4-A4CD-1BFB-B84DDB978969}"/>
          </ac:spMkLst>
        </pc:spChg>
        <pc:spChg chg="del">
          <ac:chgData name="Huy Pham" userId="918db3a1909f15e0" providerId="LiveId" clId="{F25EFE69-9EE4-46EC-8F43-1A31E158A81F}" dt="2024-04-14T02:58:28.433" v="2850" actId="478"/>
          <ac:spMkLst>
            <pc:docMk/>
            <pc:sldMk cId="1457170011" sldId="462"/>
            <ac:spMk id="41" creationId="{67A5A18B-80BD-2724-C837-8532381B9898}"/>
          </ac:spMkLst>
        </pc:spChg>
        <pc:spChg chg="del">
          <ac:chgData name="Huy Pham" userId="918db3a1909f15e0" providerId="LiveId" clId="{F25EFE69-9EE4-46EC-8F43-1A31E158A81F}" dt="2024-04-14T02:58:28.433" v="2850" actId="478"/>
          <ac:spMkLst>
            <pc:docMk/>
            <pc:sldMk cId="1457170011" sldId="462"/>
            <ac:spMk id="42" creationId="{1890976F-0B68-7384-CB8A-6E1A0B575E90}"/>
          </ac:spMkLst>
        </pc:spChg>
        <pc:spChg chg="add mod">
          <ac:chgData name="Huy Pham" userId="918db3a1909f15e0" providerId="LiveId" clId="{F25EFE69-9EE4-46EC-8F43-1A31E158A81F}" dt="2024-05-26T02:04:25.170" v="10051" actId="571"/>
          <ac:spMkLst>
            <pc:docMk/>
            <pc:sldMk cId="1457170011" sldId="462"/>
            <ac:spMk id="42" creationId="{9B412CA1-7F70-3AFC-7E68-5D2FEF71E975}"/>
          </ac:spMkLst>
        </pc:spChg>
        <pc:spChg chg="del">
          <ac:chgData name="Huy Pham" userId="918db3a1909f15e0" providerId="LiveId" clId="{F25EFE69-9EE4-46EC-8F43-1A31E158A81F}" dt="2024-04-14T02:58:28.433" v="2850" actId="478"/>
          <ac:spMkLst>
            <pc:docMk/>
            <pc:sldMk cId="1457170011" sldId="462"/>
            <ac:spMk id="43" creationId="{508E3B36-D1DB-DFF2-DEE0-DD4395121201}"/>
          </ac:spMkLst>
        </pc:spChg>
        <pc:spChg chg="add mod">
          <ac:chgData name="Huy Pham" userId="918db3a1909f15e0" providerId="LiveId" clId="{F25EFE69-9EE4-46EC-8F43-1A31E158A81F}" dt="2024-05-26T02:04:25.170" v="10051" actId="571"/>
          <ac:spMkLst>
            <pc:docMk/>
            <pc:sldMk cId="1457170011" sldId="462"/>
            <ac:spMk id="43" creationId="{8D73ABE0-9F5D-05A6-969E-4BD90DB6C9BE}"/>
          </ac:spMkLst>
        </pc:spChg>
        <pc:spChg chg="add mod">
          <ac:chgData name="Huy Pham" userId="918db3a1909f15e0" providerId="LiveId" clId="{F25EFE69-9EE4-46EC-8F43-1A31E158A81F}" dt="2024-05-26T02:04:25.170" v="10051" actId="571"/>
          <ac:spMkLst>
            <pc:docMk/>
            <pc:sldMk cId="1457170011" sldId="462"/>
            <ac:spMk id="44" creationId="{581F83FD-0C5B-156A-FD7D-CF17906E370E}"/>
          </ac:spMkLst>
        </pc:spChg>
        <pc:spChg chg="del">
          <ac:chgData name="Huy Pham" userId="918db3a1909f15e0" providerId="LiveId" clId="{F25EFE69-9EE4-46EC-8F43-1A31E158A81F}" dt="2024-04-14T02:58:28.433" v="2850" actId="478"/>
          <ac:spMkLst>
            <pc:docMk/>
            <pc:sldMk cId="1457170011" sldId="462"/>
            <ac:spMk id="44" creationId="{BA3A84CC-BDC9-F6BF-7750-FC147087D25E}"/>
          </ac:spMkLst>
        </pc:spChg>
        <pc:spChg chg="add mod">
          <ac:chgData name="Huy Pham" userId="918db3a1909f15e0" providerId="LiveId" clId="{F25EFE69-9EE4-46EC-8F43-1A31E158A81F}" dt="2024-04-14T03:05:09.471" v="3181" actId="1076"/>
          <ac:spMkLst>
            <pc:docMk/>
            <pc:sldMk cId="1457170011" sldId="462"/>
            <ac:spMk id="45" creationId="{A0894B41-B69D-4CF0-0FCD-C348E6887DD3}"/>
          </ac:spMkLst>
        </pc:spChg>
        <pc:spChg chg="add mod">
          <ac:chgData name="Huy Pham" userId="918db3a1909f15e0" providerId="LiveId" clId="{F25EFE69-9EE4-46EC-8F43-1A31E158A81F}" dt="2024-04-14T03:05:51.056" v="3198" actId="20577"/>
          <ac:spMkLst>
            <pc:docMk/>
            <pc:sldMk cId="1457170011" sldId="462"/>
            <ac:spMk id="46" creationId="{68D51B72-2315-4E11-4449-63A5D440DB48}"/>
          </ac:spMkLst>
        </pc:spChg>
        <pc:spChg chg="add mod">
          <ac:chgData name="Huy Pham" userId="918db3a1909f15e0" providerId="LiveId" clId="{F25EFE69-9EE4-46EC-8F43-1A31E158A81F}" dt="2024-04-14T03:06:37.530" v="3210" actId="1038"/>
          <ac:spMkLst>
            <pc:docMk/>
            <pc:sldMk cId="1457170011" sldId="462"/>
            <ac:spMk id="47" creationId="{2725563C-8D88-06CE-9D00-AD39725B2AC9}"/>
          </ac:spMkLst>
        </pc:spChg>
        <pc:spChg chg="add del mod">
          <ac:chgData name="Huy Pham" userId="918db3a1909f15e0" providerId="LiveId" clId="{F25EFE69-9EE4-46EC-8F43-1A31E158A81F}" dt="2024-04-14T03:07:36.828" v="3234" actId="21"/>
          <ac:spMkLst>
            <pc:docMk/>
            <pc:sldMk cId="1457170011" sldId="462"/>
            <ac:spMk id="48" creationId="{F7BD6A69-12A2-2FE8-3763-F50C5D38D8E7}"/>
          </ac:spMkLst>
        </pc:spChg>
        <pc:spChg chg="del">
          <ac:chgData name="Huy Pham" userId="918db3a1909f15e0" providerId="LiveId" clId="{F25EFE69-9EE4-46EC-8F43-1A31E158A81F}" dt="2024-04-14T02:58:28.433" v="2850" actId="478"/>
          <ac:spMkLst>
            <pc:docMk/>
            <pc:sldMk cId="1457170011" sldId="462"/>
            <ac:spMk id="49" creationId="{48D484FE-E0F4-F1B7-4609-8EFBE52DDFDD}"/>
          </ac:spMkLst>
        </pc:spChg>
        <pc:spChg chg="del">
          <ac:chgData name="Huy Pham" userId="918db3a1909f15e0" providerId="LiveId" clId="{F25EFE69-9EE4-46EC-8F43-1A31E158A81F}" dt="2024-04-14T02:58:28.433" v="2850" actId="478"/>
          <ac:spMkLst>
            <pc:docMk/>
            <pc:sldMk cId="1457170011" sldId="462"/>
            <ac:spMk id="51" creationId="{76F06989-3B49-9D20-75F5-8EE8FEABF6A0}"/>
          </ac:spMkLst>
        </pc:spChg>
        <pc:spChg chg="del">
          <ac:chgData name="Huy Pham" userId="918db3a1909f15e0" providerId="LiveId" clId="{F25EFE69-9EE4-46EC-8F43-1A31E158A81F}" dt="2024-04-14T02:58:28.433" v="2850" actId="478"/>
          <ac:spMkLst>
            <pc:docMk/>
            <pc:sldMk cId="1457170011" sldId="462"/>
            <ac:spMk id="53" creationId="{9275F6A8-CC78-B765-72E4-4801DEF5ADC7}"/>
          </ac:spMkLst>
        </pc:spChg>
        <pc:spChg chg="add del mod">
          <ac:chgData name="Huy Pham" userId="918db3a1909f15e0" providerId="LiveId" clId="{F25EFE69-9EE4-46EC-8F43-1A31E158A81F}" dt="2024-04-19T07:33:28.297" v="4868" actId="21"/>
          <ac:spMkLst>
            <pc:docMk/>
            <pc:sldMk cId="1457170011" sldId="462"/>
            <ac:spMk id="57" creationId="{F7BD6A69-12A2-2FE8-3763-F50C5D38D8E7}"/>
          </ac:spMkLst>
        </pc:spChg>
        <pc:spChg chg="del">
          <ac:chgData name="Huy Pham" userId="918db3a1909f15e0" providerId="LiveId" clId="{F25EFE69-9EE4-46EC-8F43-1A31E158A81F}" dt="2024-04-14T02:58:28.433" v="2850" actId="478"/>
          <ac:spMkLst>
            <pc:docMk/>
            <pc:sldMk cId="1457170011" sldId="462"/>
            <ac:spMk id="60" creationId="{F567F113-47D6-001E-5FE5-3AF5B62773C2}"/>
          </ac:spMkLst>
        </pc:spChg>
        <pc:spChg chg="add mod">
          <ac:chgData name="Huy Pham" userId="918db3a1909f15e0" providerId="LiveId" clId="{F25EFE69-9EE4-46EC-8F43-1A31E158A81F}" dt="2024-04-14T03:09:11.076" v="3252" actId="1076"/>
          <ac:spMkLst>
            <pc:docMk/>
            <pc:sldMk cId="1457170011" sldId="462"/>
            <ac:spMk id="62" creationId="{40C13559-2CF5-609F-28ED-93ABCEA4D57B}"/>
          </ac:spMkLst>
        </pc:spChg>
        <pc:spChg chg="add del mod">
          <ac:chgData name="Huy Pham" userId="918db3a1909f15e0" providerId="LiveId" clId="{F25EFE69-9EE4-46EC-8F43-1A31E158A81F}" dt="2024-04-19T07:31:46.282" v="4726" actId="21"/>
          <ac:spMkLst>
            <pc:docMk/>
            <pc:sldMk cId="1457170011" sldId="462"/>
            <ac:spMk id="63" creationId="{DEC99FA1-E8B4-72E3-6D1A-7F4540915445}"/>
          </ac:spMkLst>
        </pc:spChg>
        <pc:spChg chg="add del mod">
          <ac:chgData name="Huy Pham" userId="918db3a1909f15e0" providerId="LiveId" clId="{F25EFE69-9EE4-46EC-8F43-1A31E158A81F}" dt="2024-04-19T07:32:03.062" v="4741" actId="21"/>
          <ac:spMkLst>
            <pc:docMk/>
            <pc:sldMk cId="1457170011" sldId="462"/>
            <ac:spMk id="64" creationId="{460B376E-0D4D-8D78-27FB-D90ACDECF741}"/>
          </ac:spMkLst>
        </pc:spChg>
        <pc:spChg chg="add mod">
          <ac:chgData name="Huy Pham" userId="918db3a1909f15e0" providerId="LiveId" clId="{F25EFE69-9EE4-46EC-8F43-1A31E158A81F}" dt="2024-04-19T07:39:33.764" v="4887" actId="20577"/>
          <ac:spMkLst>
            <pc:docMk/>
            <pc:sldMk cId="1457170011" sldId="462"/>
            <ac:spMk id="65" creationId="{986D6177-5D33-FF8B-5F7D-4FAA6B2BB843}"/>
          </ac:spMkLst>
        </pc:spChg>
        <pc:spChg chg="del">
          <ac:chgData name="Huy Pham" userId="918db3a1909f15e0" providerId="LiveId" clId="{F25EFE69-9EE4-46EC-8F43-1A31E158A81F}" dt="2024-04-14T02:58:28.433" v="2850" actId="478"/>
          <ac:spMkLst>
            <pc:docMk/>
            <pc:sldMk cId="1457170011" sldId="462"/>
            <ac:spMk id="66" creationId="{3F79D71C-47C9-A77C-E8FD-9BE1C7D60FEC}"/>
          </ac:spMkLst>
        </pc:spChg>
        <pc:spChg chg="add del mod">
          <ac:chgData name="Huy Pham" userId="918db3a1909f15e0" providerId="LiveId" clId="{F25EFE69-9EE4-46EC-8F43-1A31E158A81F}" dt="2024-04-19T07:32:31.058" v="4775" actId="21"/>
          <ac:spMkLst>
            <pc:docMk/>
            <pc:sldMk cId="1457170011" sldId="462"/>
            <ac:spMk id="67" creationId="{1989DD49-76A2-4D7A-7769-2C4B58B34499}"/>
          </ac:spMkLst>
        </pc:spChg>
        <pc:spChg chg="del">
          <ac:chgData name="Huy Pham" userId="918db3a1909f15e0" providerId="LiveId" clId="{F25EFE69-9EE4-46EC-8F43-1A31E158A81F}" dt="2024-04-14T02:58:28.433" v="2850" actId="478"/>
          <ac:spMkLst>
            <pc:docMk/>
            <pc:sldMk cId="1457170011" sldId="462"/>
            <ac:spMk id="72" creationId="{8F9A436C-185F-9657-23C8-BDF890E0D58D}"/>
          </ac:spMkLst>
        </pc:spChg>
        <pc:spChg chg="del">
          <ac:chgData name="Huy Pham" userId="918db3a1909f15e0" providerId="LiveId" clId="{F25EFE69-9EE4-46EC-8F43-1A31E158A81F}" dt="2024-04-14T02:58:28.433" v="2850" actId="478"/>
          <ac:spMkLst>
            <pc:docMk/>
            <pc:sldMk cId="1457170011" sldId="462"/>
            <ac:spMk id="73" creationId="{35E7ABE2-C9B1-5826-F0E2-2CC5338E771D}"/>
          </ac:spMkLst>
        </pc:spChg>
        <pc:spChg chg="add del mod">
          <ac:chgData name="Huy Pham" userId="918db3a1909f15e0" providerId="LiveId" clId="{F25EFE69-9EE4-46EC-8F43-1A31E158A81F}" dt="2024-04-19T07:32:22.097" v="4772" actId="21"/>
          <ac:spMkLst>
            <pc:docMk/>
            <pc:sldMk cId="1457170011" sldId="462"/>
            <ac:spMk id="76" creationId="{5530FA04-EEB5-32D9-41DA-D6724106E9B5}"/>
          </ac:spMkLst>
        </pc:spChg>
        <pc:spChg chg="add del mod">
          <ac:chgData name="Huy Pham" userId="918db3a1909f15e0" providerId="LiveId" clId="{F25EFE69-9EE4-46EC-8F43-1A31E158A81F}" dt="2024-04-14T03:25:38.686" v="3350" actId="478"/>
          <ac:spMkLst>
            <pc:docMk/>
            <pc:sldMk cId="1457170011" sldId="462"/>
            <ac:spMk id="77" creationId="{2C92433C-9467-C63F-A87E-BEA3733B00EA}"/>
          </ac:spMkLst>
        </pc:spChg>
        <pc:spChg chg="del">
          <ac:chgData name="Huy Pham" userId="918db3a1909f15e0" providerId="LiveId" clId="{F25EFE69-9EE4-46EC-8F43-1A31E158A81F}" dt="2024-04-14T02:58:28.433" v="2850" actId="478"/>
          <ac:spMkLst>
            <pc:docMk/>
            <pc:sldMk cId="1457170011" sldId="462"/>
            <ac:spMk id="87" creationId="{38B7392F-BB82-3ECC-B65E-05B69C4CF17A}"/>
          </ac:spMkLst>
        </pc:spChg>
        <pc:spChg chg="del">
          <ac:chgData name="Huy Pham" userId="918db3a1909f15e0" providerId="LiveId" clId="{F25EFE69-9EE4-46EC-8F43-1A31E158A81F}" dt="2024-04-14T02:58:28.433" v="2850" actId="478"/>
          <ac:spMkLst>
            <pc:docMk/>
            <pc:sldMk cId="1457170011" sldId="462"/>
            <ac:spMk id="88" creationId="{3E225073-6076-DCC4-2309-B78462339D5E}"/>
          </ac:spMkLst>
        </pc:spChg>
        <pc:cxnChg chg="add mod">
          <ac:chgData name="Huy Pham" userId="918db3a1909f15e0" providerId="LiveId" clId="{F25EFE69-9EE4-46EC-8F43-1A31E158A81F}" dt="2024-04-19T07:30:09.607" v="4702" actId="1076"/>
          <ac:cxnSpMkLst>
            <pc:docMk/>
            <pc:sldMk cId="1457170011" sldId="462"/>
            <ac:cxnSpMk id="3" creationId="{E7A4919E-EE0A-F0B2-0E4E-EEE92F38F9FC}"/>
          </ac:cxnSpMkLst>
        </pc:cxnChg>
        <pc:cxnChg chg="add mod">
          <ac:chgData name="Huy Pham" userId="918db3a1909f15e0" providerId="LiveId" clId="{F25EFE69-9EE4-46EC-8F43-1A31E158A81F}" dt="2024-04-14T03:08:24.195" v="3245" actId="14100"/>
          <ac:cxnSpMkLst>
            <pc:docMk/>
            <pc:sldMk cId="1457170011" sldId="462"/>
            <ac:cxnSpMk id="21" creationId="{74CBC997-0EB3-AFA5-09E8-77CC19B0D0A6}"/>
          </ac:cxnSpMkLst>
        </pc:cxnChg>
        <pc:cxnChg chg="del">
          <ac:chgData name="Huy Pham" userId="918db3a1909f15e0" providerId="LiveId" clId="{F25EFE69-9EE4-46EC-8F43-1A31E158A81F}" dt="2024-04-14T02:58:28.433" v="2850" actId="478"/>
          <ac:cxnSpMkLst>
            <pc:docMk/>
            <pc:sldMk cId="1457170011" sldId="462"/>
            <ac:cxnSpMk id="32" creationId="{B49F5B8A-CEB2-67D1-2C90-6BA3FBA012B5}"/>
          </ac:cxnSpMkLst>
        </pc:cxnChg>
        <pc:cxnChg chg="del">
          <ac:chgData name="Huy Pham" userId="918db3a1909f15e0" providerId="LiveId" clId="{F25EFE69-9EE4-46EC-8F43-1A31E158A81F}" dt="2024-04-14T02:58:28.433" v="2850" actId="478"/>
          <ac:cxnSpMkLst>
            <pc:docMk/>
            <pc:sldMk cId="1457170011" sldId="462"/>
            <ac:cxnSpMk id="33" creationId="{D572893C-ACC8-9BAB-8873-7CBA00EBD447}"/>
          </ac:cxnSpMkLst>
        </pc:cxnChg>
        <pc:cxnChg chg="add mod">
          <ac:chgData name="Huy Pham" userId="918db3a1909f15e0" providerId="LiveId" clId="{F25EFE69-9EE4-46EC-8F43-1A31E158A81F}" dt="2024-04-19T07:38:03.839" v="4876" actId="208"/>
          <ac:cxnSpMkLst>
            <pc:docMk/>
            <pc:sldMk cId="1457170011" sldId="462"/>
            <ac:cxnSpMk id="34" creationId="{914BFD7C-37E4-6DF5-D925-C0BB26F3C05C}"/>
          </ac:cxnSpMkLst>
        </pc:cxnChg>
        <pc:cxnChg chg="add mod">
          <ac:chgData name="Huy Pham" userId="918db3a1909f15e0" providerId="LiveId" clId="{F25EFE69-9EE4-46EC-8F43-1A31E158A81F}" dt="2024-04-14T03:08:44.058" v="3246" actId="14100"/>
          <ac:cxnSpMkLst>
            <pc:docMk/>
            <pc:sldMk cId="1457170011" sldId="462"/>
            <ac:cxnSpMk id="50" creationId="{C021DBA0-2EBA-6745-715C-5B7D937BBAE3}"/>
          </ac:cxnSpMkLst>
        </pc:cxnChg>
        <pc:cxnChg chg="add mod">
          <ac:chgData name="Huy Pham" userId="918db3a1909f15e0" providerId="LiveId" clId="{F25EFE69-9EE4-46EC-8F43-1A31E158A81F}" dt="2024-04-19T07:39:30.355" v="4885" actId="1035"/>
          <ac:cxnSpMkLst>
            <pc:docMk/>
            <pc:sldMk cId="1457170011" sldId="462"/>
            <ac:cxnSpMk id="68" creationId="{A550232D-F088-BF6A-1EE0-5027C048B66F}"/>
          </ac:cxnSpMkLst>
        </pc:cxnChg>
        <pc:cxnChg chg="add mod">
          <ac:chgData name="Huy Pham" userId="918db3a1909f15e0" providerId="LiveId" clId="{F25EFE69-9EE4-46EC-8F43-1A31E158A81F}" dt="2024-04-19T07:32:55.546" v="4838" actId="1035"/>
          <ac:cxnSpMkLst>
            <pc:docMk/>
            <pc:sldMk cId="1457170011" sldId="462"/>
            <ac:cxnSpMk id="71" creationId="{80333910-D3A4-AD05-A6F4-F08B703C050F}"/>
          </ac:cxnSpMkLst>
        </pc:cxnChg>
      </pc:sldChg>
      <pc:sldChg chg="addSp delSp modSp add mod delAnim modAnim">
        <pc:chgData name="Huy Pham" userId="918db3a1909f15e0" providerId="LiveId" clId="{F25EFE69-9EE4-46EC-8F43-1A31E158A81F}" dt="2024-05-26T02:08:04.199" v="10076"/>
        <pc:sldMkLst>
          <pc:docMk/>
          <pc:sldMk cId="3699112693" sldId="463"/>
        </pc:sldMkLst>
        <pc:spChg chg="add mod">
          <ac:chgData name="Huy Pham" userId="918db3a1909f15e0" providerId="LiveId" clId="{F25EFE69-9EE4-46EC-8F43-1A31E158A81F}" dt="2024-04-23T09:05:47.688" v="9937"/>
          <ac:spMkLst>
            <pc:docMk/>
            <pc:sldMk cId="3699112693" sldId="463"/>
            <ac:spMk id="3" creationId="{CE408E63-F4C3-E796-B96A-9DF3E7503471}"/>
          </ac:spMkLst>
        </pc:spChg>
        <pc:spChg chg="mod">
          <ac:chgData name="Huy Pham" userId="918db3a1909f15e0" providerId="LiveId" clId="{F25EFE69-9EE4-46EC-8F43-1A31E158A81F}" dt="2024-04-23T09:09:20.295" v="9985" actId="20577"/>
          <ac:spMkLst>
            <pc:docMk/>
            <pc:sldMk cId="3699112693" sldId="463"/>
            <ac:spMk id="9" creationId="{A9C4FFF4-AFF7-4A25-76D6-D3E61A1989D9}"/>
          </ac:spMkLst>
        </pc:spChg>
        <pc:spChg chg="del">
          <ac:chgData name="Huy Pham" userId="918db3a1909f15e0" providerId="LiveId" clId="{F25EFE69-9EE4-46EC-8F43-1A31E158A81F}" dt="2024-04-23T09:05:46.989" v="9936" actId="478"/>
          <ac:spMkLst>
            <pc:docMk/>
            <pc:sldMk cId="3699112693" sldId="463"/>
            <ac:spMk id="19" creationId="{33C5D22C-8FE0-04B7-1CFD-BB8C484DE68C}"/>
          </ac:spMkLst>
        </pc:spChg>
        <pc:spChg chg="del">
          <ac:chgData name="Huy Pham" userId="918db3a1909f15e0" providerId="LiveId" clId="{F25EFE69-9EE4-46EC-8F43-1A31E158A81F}" dt="2024-04-14T03:26:28.309" v="3356" actId="478"/>
          <ac:spMkLst>
            <pc:docMk/>
            <pc:sldMk cId="3699112693" sldId="463"/>
            <ac:spMk id="20" creationId="{A06BA14A-8D8C-664A-A722-7DAD205B5E1D}"/>
          </ac:spMkLst>
        </pc:spChg>
        <pc:spChg chg="del">
          <ac:chgData name="Huy Pham" userId="918db3a1909f15e0" providerId="LiveId" clId="{F25EFE69-9EE4-46EC-8F43-1A31E158A81F}" dt="2024-04-14T03:26:23.786" v="3354" actId="478"/>
          <ac:spMkLst>
            <pc:docMk/>
            <pc:sldMk cId="3699112693" sldId="463"/>
            <ac:spMk id="22" creationId="{2B4572EE-BB14-0C54-71E6-01DACF68A2F4}"/>
          </ac:spMkLst>
        </pc:spChg>
        <pc:spChg chg="del">
          <ac:chgData name="Huy Pham" userId="918db3a1909f15e0" providerId="LiveId" clId="{F25EFE69-9EE4-46EC-8F43-1A31E158A81F}" dt="2024-04-14T03:26:26.872" v="3355" actId="478"/>
          <ac:spMkLst>
            <pc:docMk/>
            <pc:sldMk cId="3699112693" sldId="463"/>
            <ac:spMk id="23" creationId="{3E2979B7-41CF-CEB6-756E-0E6CA4EEF185}"/>
          </ac:spMkLst>
        </pc:spChg>
        <pc:spChg chg="del">
          <ac:chgData name="Huy Pham" userId="918db3a1909f15e0" providerId="LiveId" clId="{F25EFE69-9EE4-46EC-8F43-1A31E158A81F}" dt="2024-04-14T03:26:30.432" v="3357" actId="478"/>
          <ac:spMkLst>
            <pc:docMk/>
            <pc:sldMk cId="3699112693" sldId="463"/>
            <ac:spMk id="24" creationId="{23D8C2FC-71FA-454F-E9AF-8F1A2A9B2422}"/>
          </ac:spMkLst>
        </pc:spChg>
        <pc:spChg chg="del">
          <ac:chgData name="Huy Pham" userId="918db3a1909f15e0" providerId="LiveId" clId="{F25EFE69-9EE4-46EC-8F43-1A31E158A81F}" dt="2024-04-14T03:26:23.786" v="3354" actId="478"/>
          <ac:spMkLst>
            <pc:docMk/>
            <pc:sldMk cId="3699112693" sldId="463"/>
            <ac:spMk id="25" creationId="{E1D02E28-886B-CFE7-97CC-885153A35711}"/>
          </ac:spMkLst>
        </pc:spChg>
        <pc:spChg chg="del">
          <ac:chgData name="Huy Pham" userId="918db3a1909f15e0" providerId="LiveId" clId="{F25EFE69-9EE4-46EC-8F43-1A31E158A81F}" dt="2024-04-14T03:26:23.786" v="3354" actId="478"/>
          <ac:spMkLst>
            <pc:docMk/>
            <pc:sldMk cId="3699112693" sldId="463"/>
            <ac:spMk id="26" creationId="{B4BD096B-34C5-A64E-C184-8B2C0F712408}"/>
          </ac:spMkLst>
        </pc:spChg>
        <pc:spChg chg="del">
          <ac:chgData name="Huy Pham" userId="918db3a1909f15e0" providerId="LiveId" clId="{F25EFE69-9EE4-46EC-8F43-1A31E158A81F}" dt="2024-04-14T03:26:23.786" v="3354" actId="478"/>
          <ac:spMkLst>
            <pc:docMk/>
            <pc:sldMk cId="3699112693" sldId="463"/>
            <ac:spMk id="27" creationId="{ECC9EC4F-0142-C9B7-8ECC-0C2C5E427DED}"/>
          </ac:spMkLst>
        </pc:spChg>
        <pc:spChg chg="add mod">
          <ac:chgData name="Huy Pham" userId="918db3a1909f15e0" providerId="LiveId" clId="{F25EFE69-9EE4-46EC-8F43-1A31E158A81F}" dt="2024-04-14T03:31:57.398" v="3454" actId="14100"/>
          <ac:spMkLst>
            <pc:docMk/>
            <pc:sldMk cId="3699112693" sldId="463"/>
            <ac:spMk id="28" creationId="{3AA3A582-4EB5-D3D9-6BD1-080CAC2230BB}"/>
          </ac:spMkLst>
        </pc:spChg>
        <pc:spChg chg="add mod">
          <ac:chgData name="Huy Pham" userId="918db3a1909f15e0" providerId="LiveId" clId="{F25EFE69-9EE4-46EC-8F43-1A31E158A81F}" dt="2024-04-14T03:32:05.834" v="3456" actId="113"/>
          <ac:spMkLst>
            <pc:docMk/>
            <pc:sldMk cId="3699112693" sldId="463"/>
            <ac:spMk id="32" creationId="{7F416ABC-7E92-9EDC-E34A-C32F8CC5FD94}"/>
          </ac:spMkLst>
        </pc:spChg>
        <pc:spChg chg="add mod">
          <ac:chgData name="Huy Pham" userId="918db3a1909f15e0" providerId="LiveId" clId="{F25EFE69-9EE4-46EC-8F43-1A31E158A81F}" dt="2024-04-14T03:30:39.787" v="3436" actId="14100"/>
          <ac:spMkLst>
            <pc:docMk/>
            <pc:sldMk cId="3699112693" sldId="463"/>
            <ac:spMk id="36" creationId="{6B56ED87-7083-B610-7C6F-B662A2D33198}"/>
          </ac:spMkLst>
        </pc:spChg>
        <pc:spChg chg="del">
          <ac:chgData name="Huy Pham" userId="918db3a1909f15e0" providerId="LiveId" clId="{F25EFE69-9EE4-46EC-8F43-1A31E158A81F}" dt="2024-04-14T03:26:23.786" v="3354" actId="478"/>
          <ac:spMkLst>
            <pc:docMk/>
            <pc:sldMk cId="3699112693" sldId="463"/>
            <ac:spMk id="38" creationId="{ECF17042-78D4-5330-88A4-27C2B45EC0C7}"/>
          </ac:spMkLst>
        </pc:spChg>
        <pc:spChg chg="del">
          <ac:chgData name="Huy Pham" userId="918db3a1909f15e0" providerId="LiveId" clId="{F25EFE69-9EE4-46EC-8F43-1A31E158A81F}" dt="2024-04-14T03:26:23.786" v="3354" actId="478"/>
          <ac:spMkLst>
            <pc:docMk/>
            <pc:sldMk cId="3699112693" sldId="463"/>
            <ac:spMk id="39" creationId="{AD2B6DE8-3D4C-6A05-989F-DFDDDA3D7116}"/>
          </ac:spMkLst>
        </pc:spChg>
        <pc:spChg chg="add mod">
          <ac:chgData name="Huy Pham" userId="918db3a1909f15e0" providerId="LiveId" clId="{F25EFE69-9EE4-46EC-8F43-1A31E158A81F}" dt="2024-04-14T03:30:49.541" v="3439" actId="1076"/>
          <ac:spMkLst>
            <pc:docMk/>
            <pc:sldMk cId="3699112693" sldId="463"/>
            <ac:spMk id="41" creationId="{3644ABA1-3FA3-12F6-67D6-8159F6944697}"/>
          </ac:spMkLst>
        </pc:spChg>
        <pc:spChg chg="del">
          <ac:chgData name="Huy Pham" userId="918db3a1909f15e0" providerId="LiveId" clId="{F25EFE69-9EE4-46EC-8F43-1A31E158A81F}" dt="2024-04-14T03:26:23.786" v="3354" actId="478"/>
          <ac:spMkLst>
            <pc:docMk/>
            <pc:sldMk cId="3699112693" sldId="463"/>
            <ac:spMk id="45" creationId="{A0894B41-B69D-4CF0-0FCD-C348E6887DD3}"/>
          </ac:spMkLst>
        </pc:spChg>
        <pc:spChg chg="del">
          <ac:chgData name="Huy Pham" userId="918db3a1909f15e0" providerId="LiveId" clId="{F25EFE69-9EE4-46EC-8F43-1A31E158A81F}" dt="2024-04-14T03:26:23.786" v="3354" actId="478"/>
          <ac:spMkLst>
            <pc:docMk/>
            <pc:sldMk cId="3699112693" sldId="463"/>
            <ac:spMk id="46" creationId="{68D51B72-2315-4E11-4449-63A5D440DB48}"/>
          </ac:spMkLst>
        </pc:spChg>
        <pc:spChg chg="del">
          <ac:chgData name="Huy Pham" userId="918db3a1909f15e0" providerId="LiveId" clId="{F25EFE69-9EE4-46EC-8F43-1A31E158A81F}" dt="2024-04-14T03:26:23.786" v="3354" actId="478"/>
          <ac:spMkLst>
            <pc:docMk/>
            <pc:sldMk cId="3699112693" sldId="463"/>
            <ac:spMk id="47" creationId="{2725563C-8D88-06CE-9D00-AD39725B2AC9}"/>
          </ac:spMkLst>
        </pc:spChg>
        <pc:spChg chg="add mod">
          <ac:chgData name="Huy Pham" userId="918db3a1909f15e0" providerId="LiveId" clId="{F25EFE69-9EE4-46EC-8F43-1A31E158A81F}" dt="2024-04-14T03:31:02.107" v="3443" actId="14100"/>
          <ac:spMkLst>
            <pc:docMk/>
            <pc:sldMk cId="3699112693" sldId="463"/>
            <ac:spMk id="48" creationId="{0FEF6E49-94E1-9E95-109F-DC4EF4917FEF}"/>
          </ac:spMkLst>
        </pc:spChg>
        <pc:spChg chg="add mod">
          <ac:chgData name="Huy Pham" userId="918db3a1909f15e0" providerId="LiveId" clId="{F25EFE69-9EE4-46EC-8F43-1A31E158A81F}" dt="2024-04-14T03:31:17.807" v="3446" actId="14100"/>
          <ac:spMkLst>
            <pc:docMk/>
            <pc:sldMk cId="3699112693" sldId="463"/>
            <ac:spMk id="52" creationId="{90F0C11A-5E92-C55C-CF34-B7D0767ED8EA}"/>
          </ac:spMkLst>
        </pc:spChg>
        <pc:spChg chg="add mod">
          <ac:chgData name="Huy Pham" userId="918db3a1909f15e0" providerId="LiveId" clId="{F25EFE69-9EE4-46EC-8F43-1A31E158A81F}" dt="2024-04-14T03:31:22.678" v="3447" actId="1076"/>
          <ac:spMkLst>
            <pc:docMk/>
            <pc:sldMk cId="3699112693" sldId="463"/>
            <ac:spMk id="55" creationId="{0EB62CAC-0FEA-8443-BD79-ED906CED5409}"/>
          </ac:spMkLst>
        </pc:spChg>
        <pc:spChg chg="del">
          <ac:chgData name="Huy Pham" userId="918db3a1909f15e0" providerId="LiveId" clId="{F25EFE69-9EE4-46EC-8F43-1A31E158A81F}" dt="2024-04-14T03:26:23.786" v="3354" actId="478"/>
          <ac:spMkLst>
            <pc:docMk/>
            <pc:sldMk cId="3699112693" sldId="463"/>
            <ac:spMk id="57" creationId="{F7BD6A69-12A2-2FE8-3763-F50C5D38D8E7}"/>
          </ac:spMkLst>
        </pc:spChg>
        <pc:spChg chg="add mod">
          <ac:chgData name="Huy Pham" userId="918db3a1909f15e0" providerId="LiveId" clId="{F25EFE69-9EE4-46EC-8F43-1A31E158A81F}" dt="2024-04-14T03:31:33.635" v="3449" actId="14100"/>
          <ac:spMkLst>
            <pc:docMk/>
            <pc:sldMk cId="3699112693" sldId="463"/>
            <ac:spMk id="59" creationId="{B5148F09-3707-7524-8B46-CD370ADF57AB}"/>
          </ac:spMkLst>
        </pc:spChg>
        <pc:spChg chg="del">
          <ac:chgData name="Huy Pham" userId="918db3a1909f15e0" providerId="LiveId" clId="{F25EFE69-9EE4-46EC-8F43-1A31E158A81F}" dt="2024-04-14T03:26:23.786" v="3354" actId="478"/>
          <ac:spMkLst>
            <pc:docMk/>
            <pc:sldMk cId="3699112693" sldId="463"/>
            <ac:spMk id="62" creationId="{40C13559-2CF5-609F-28ED-93ABCEA4D57B}"/>
          </ac:spMkLst>
        </pc:spChg>
        <pc:spChg chg="del">
          <ac:chgData name="Huy Pham" userId="918db3a1909f15e0" providerId="LiveId" clId="{F25EFE69-9EE4-46EC-8F43-1A31E158A81F}" dt="2024-04-14T03:26:23.786" v="3354" actId="478"/>
          <ac:spMkLst>
            <pc:docMk/>
            <pc:sldMk cId="3699112693" sldId="463"/>
            <ac:spMk id="63" creationId="{DEC99FA1-E8B4-72E3-6D1A-7F4540915445}"/>
          </ac:spMkLst>
        </pc:spChg>
        <pc:spChg chg="del">
          <ac:chgData name="Huy Pham" userId="918db3a1909f15e0" providerId="LiveId" clId="{F25EFE69-9EE4-46EC-8F43-1A31E158A81F}" dt="2024-04-14T03:26:23.786" v="3354" actId="478"/>
          <ac:spMkLst>
            <pc:docMk/>
            <pc:sldMk cId="3699112693" sldId="463"/>
            <ac:spMk id="64" creationId="{460B376E-0D4D-8D78-27FB-D90ACDECF741}"/>
          </ac:spMkLst>
        </pc:spChg>
        <pc:spChg chg="del">
          <ac:chgData name="Huy Pham" userId="918db3a1909f15e0" providerId="LiveId" clId="{F25EFE69-9EE4-46EC-8F43-1A31E158A81F}" dt="2024-04-14T03:26:23.786" v="3354" actId="478"/>
          <ac:spMkLst>
            <pc:docMk/>
            <pc:sldMk cId="3699112693" sldId="463"/>
            <ac:spMk id="65" creationId="{986D6177-5D33-FF8B-5F7D-4FAA6B2BB843}"/>
          </ac:spMkLst>
        </pc:spChg>
        <pc:spChg chg="add mod">
          <ac:chgData name="Huy Pham" userId="918db3a1909f15e0" providerId="LiveId" clId="{F25EFE69-9EE4-46EC-8F43-1A31E158A81F}" dt="2024-04-14T03:31:38.716" v="3450" actId="1076"/>
          <ac:spMkLst>
            <pc:docMk/>
            <pc:sldMk cId="3699112693" sldId="463"/>
            <ac:spMk id="66" creationId="{9F7979D0-9025-6DF3-6E06-B85BCC8495F3}"/>
          </ac:spMkLst>
        </pc:spChg>
        <pc:spChg chg="del">
          <ac:chgData name="Huy Pham" userId="918db3a1909f15e0" providerId="LiveId" clId="{F25EFE69-9EE4-46EC-8F43-1A31E158A81F}" dt="2024-04-14T03:26:23.786" v="3354" actId="478"/>
          <ac:spMkLst>
            <pc:docMk/>
            <pc:sldMk cId="3699112693" sldId="463"/>
            <ac:spMk id="67" creationId="{1989DD49-76A2-4D7A-7769-2C4B58B34499}"/>
          </ac:spMkLst>
        </pc:spChg>
        <pc:spChg chg="add mod">
          <ac:chgData name="Huy Pham" userId="918db3a1909f15e0" providerId="LiveId" clId="{F25EFE69-9EE4-46EC-8F43-1A31E158A81F}" dt="2024-04-14T03:31:49.646" v="3452" actId="14100"/>
          <ac:spMkLst>
            <pc:docMk/>
            <pc:sldMk cId="3699112693" sldId="463"/>
            <ac:spMk id="72" creationId="{6C65019E-F049-628A-270E-E7DDE6C4252E}"/>
          </ac:spMkLst>
        </pc:spChg>
        <pc:spChg chg="add mod">
          <ac:chgData name="Huy Pham" userId="918db3a1909f15e0" providerId="LiveId" clId="{F25EFE69-9EE4-46EC-8F43-1A31E158A81F}" dt="2024-04-14T03:32:52.661" v="3472" actId="114"/>
          <ac:spMkLst>
            <pc:docMk/>
            <pc:sldMk cId="3699112693" sldId="463"/>
            <ac:spMk id="75" creationId="{B4AE7D13-0A53-0B41-1F22-D0BB048B5C84}"/>
          </ac:spMkLst>
        </pc:spChg>
        <pc:spChg chg="del">
          <ac:chgData name="Huy Pham" userId="918db3a1909f15e0" providerId="LiveId" clId="{F25EFE69-9EE4-46EC-8F43-1A31E158A81F}" dt="2024-04-14T03:26:23.786" v="3354" actId="478"/>
          <ac:spMkLst>
            <pc:docMk/>
            <pc:sldMk cId="3699112693" sldId="463"/>
            <ac:spMk id="76" creationId="{5530FA04-EEB5-32D9-41DA-D6724106E9B5}"/>
          </ac:spMkLst>
        </pc:spChg>
        <pc:graphicFrameChg chg="add del mod">
          <ac:chgData name="Huy Pham" userId="918db3a1909f15e0" providerId="LiveId" clId="{F25EFE69-9EE4-46EC-8F43-1A31E158A81F}" dt="2024-04-14T03:26:52.613" v="3366"/>
          <ac:graphicFrameMkLst>
            <pc:docMk/>
            <pc:sldMk cId="3699112693" sldId="463"/>
            <ac:graphicFrameMk id="29" creationId="{47FFC901-C585-CFA2-8E32-8DD22A50B4FB}"/>
          </ac:graphicFrameMkLst>
        </pc:graphicFrameChg>
        <pc:graphicFrameChg chg="add del mod">
          <ac:chgData name="Huy Pham" userId="918db3a1909f15e0" providerId="LiveId" clId="{F25EFE69-9EE4-46EC-8F43-1A31E158A81F}" dt="2024-04-14T03:26:53.611" v="3369"/>
          <ac:graphicFrameMkLst>
            <pc:docMk/>
            <pc:sldMk cId="3699112693" sldId="463"/>
            <ac:graphicFrameMk id="30" creationId="{478DFEA6-7E2C-730C-EB42-FEA6BBD5FC57}"/>
          </ac:graphicFrameMkLst>
        </pc:graphicFrameChg>
        <pc:graphicFrameChg chg="add del mod">
          <ac:chgData name="Huy Pham" userId="918db3a1909f15e0" providerId="LiveId" clId="{F25EFE69-9EE4-46EC-8F43-1A31E158A81F}" dt="2024-04-14T03:27:24.352" v="3380"/>
          <ac:graphicFrameMkLst>
            <pc:docMk/>
            <pc:sldMk cId="3699112693" sldId="463"/>
            <ac:graphicFrameMk id="33" creationId="{CC9272EE-AB41-B791-0124-797FA6E51E4D}"/>
          </ac:graphicFrameMkLst>
        </pc:graphicFrameChg>
        <pc:graphicFrameChg chg="add del mod">
          <ac:chgData name="Huy Pham" userId="918db3a1909f15e0" providerId="LiveId" clId="{F25EFE69-9EE4-46EC-8F43-1A31E158A81F}" dt="2024-04-14T03:27:35.033" v="3386"/>
          <ac:graphicFrameMkLst>
            <pc:docMk/>
            <pc:sldMk cId="3699112693" sldId="463"/>
            <ac:graphicFrameMk id="37" creationId="{E0780BEC-9833-44CF-11F3-9F2900BBE8A5}"/>
          </ac:graphicFrameMkLst>
        </pc:graphicFrameChg>
        <pc:graphicFrameChg chg="add del mod">
          <ac:chgData name="Huy Pham" userId="918db3a1909f15e0" providerId="LiveId" clId="{F25EFE69-9EE4-46EC-8F43-1A31E158A81F}" dt="2024-04-14T03:28:18.734" v="3394"/>
          <ac:graphicFrameMkLst>
            <pc:docMk/>
            <pc:sldMk cId="3699112693" sldId="463"/>
            <ac:graphicFrameMk id="42" creationId="{22F0196A-4329-8947-4AD8-8064C5C8FC83}"/>
          </ac:graphicFrameMkLst>
        </pc:graphicFrameChg>
        <pc:graphicFrameChg chg="add del mod">
          <ac:chgData name="Huy Pham" userId="918db3a1909f15e0" providerId="LiveId" clId="{F25EFE69-9EE4-46EC-8F43-1A31E158A81F}" dt="2024-04-14T03:28:19.856" v="3397"/>
          <ac:graphicFrameMkLst>
            <pc:docMk/>
            <pc:sldMk cId="3699112693" sldId="463"/>
            <ac:graphicFrameMk id="43" creationId="{BF204DC5-7D10-87AA-F40C-8EC622F66767}"/>
          </ac:graphicFrameMkLst>
        </pc:graphicFrameChg>
        <pc:graphicFrameChg chg="add del mod">
          <ac:chgData name="Huy Pham" userId="918db3a1909f15e0" providerId="LiveId" clId="{F25EFE69-9EE4-46EC-8F43-1A31E158A81F}" dt="2024-04-14T03:29:00.506" v="3403"/>
          <ac:graphicFrameMkLst>
            <pc:docMk/>
            <pc:sldMk cId="3699112693" sldId="463"/>
            <ac:graphicFrameMk id="49" creationId="{2DAD4ACE-7238-B426-C288-7FEDE2C536CE}"/>
          </ac:graphicFrameMkLst>
        </pc:graphicFrameChg>
        <pc:graphicFrameChg chg="add del mod">
          <ac:chgData name="Huy Pham" userId="918db3a1909f15e0" providerId="LiveId" clId="{F25EFE69-9EE4-46EC-8F43-1A31E158A81F}" dt="2024-04-14T03:29:21.672" v="3409"/>
          <ac:graphicFrameMkLst>
            <pc:docMk/>
            <pc:sldMk cId="3699112693" sldId="463"/>
            <ac:graphicFrameMk id="53" creationId="{46E43FE0-BF4C-AAF6-D437-803F5B759AFE}"/>
          </ac:graphicFrameMkLst>
        </pc:graphicFrameChg>
        <pc:graphicFrameChg chg="add del mod">
          <ac:chgData name="Huy Pham" userId="918db3a1909f15e0" providerId="LiveId" clId="{F25EFE69-9EE4-46EC-8F43-1A31E158A81F}" dt="2024-04-14T03:29:38.847" v="3415"/>
          <ac:graphicFrameMkLst>
            <pc:docMk/>
            <pc:sldMk cId="3699112693" sldId="463"/>
            <ac:graphicFrameMk id="56" creationId="{9A8C961B-E093-B1D5-84C2-C6B161F196D9}"/>
          </ac:graphicFrameMkLst>
        </pc:graphicFrameChg>
        <pc:graphicFrameChg chg="add del mod">
          <ac:chgData name="Huy Pham" userId="918db3a1909f15e0" providerId="LiveId" clId="{F25EFE69-9EE4-46EC-8F43-1A31E158A81F}" dt="2024-04-14T03:29:51.989" v="3421"/>
          <ac:graphicFrameMkLst>
            <pc:docMk/>
            <pc:sldMk cId="3699112693" sldId="463"/>
            <ac:graphicFrameMk id="60" creationId="{C4979E64-94DE-E0A3-C879-36424283E533}"/>
          </ac:graphicFrameMkLst>
        </pc:graphicFrameChg>
        <pc:graphicFrameChg chg="add del mod">
          <ac:chgData name="Huy Pham" userId="918db3a1909f15e0" providerId="LiveId" clId="{F25EFE69-9EE4-46EC-8F43-1A31E158A81F}" dt="2024-04-14T03:30:12.600" v="3427"/>
          <ac:graphicFrameMkLst>
            <pc:docMk/>
            <pc:sldMk cId="3699112693" sldId="463"/>
            <ac:graphicFrameMk id="69" creationId="{B1AD853E-D728-FD16-B404-22AABB15DB26}"/>
          </ac:graphicFrameMkLst>
        </pc:graphicFrameChg>
        <pc:graphicFrameChg chg="add del mod">
          <ac:chgData name="Huy Pham" userId="918db3a1909f15e0" providerId="LiveId" clId="{F25EFE69-9EE4-46EC-8F43-1A31E158A81F}" dt="2024-04-14T03:32:20.203" v="3459"/>
          <ac:graphicFrameMkLst>
            <pc:docMk/>
            <pc:sldMk cId="3699112693" sldId="463"/>
            <ac:graphicFrameMk id="73" creationId="{189D5D4E-2D08-F890-844B-A369B37E78CF}"/>
          </ac:graphicFrameMkLst>
        </pc:graphicFrameChg>
        <pc:cxnChg chg="del">
          <ac:chgData name="Huy Pham" userId="918db3a1909f15e0" providerId="LiveId" clId="{F25EFE69-9EE4-46EC-8F43-1A31E158A81F}" dt="2024-04-14T03:26:23.786" v="3354" actId="478"/>
          <ac:cxnSpMkLst>
            <pc:docMk/>
            <pc:sldMk cId="3699112693" sldId="463"/>
            <ac:cxnSpMk id="3" creationId="{E7A4919E-EE0A-F0B2-0E4E-EEE92F38F9FC}"/>
          </ac:cxnSpMkLst>
        </pc:cxnChg>
        <pc:cxnChg chg="del">
          <ac:chgData name="Huy Pham" userId="918db3a1909f15e0" providerId="LiveId" clId="{F25EFE69-9EE4-46EC-8F43-1A31E158A81F}" dt="2024-04-14T03:26:23.786" v="3354" actId="478"/>
          <ac:cxnSpMkLst>
            <pc:docMk/>
            <pc:sldMk cId="3699112693" sldId="463"/>
            <ac:cxnSpMk id="21" creationId="{74CBC997-0EB3-AFA5-09E8-77CC19B0D0A6}"/>
          </ac:cxnSpMkLst>
        </pc:cxnChg>
        <pc:cxnChg chg="del">
          <ac:chgData name="Huy Pham" userId="918db3a1909f15e0" providerId="LiveId" clId="{F25EFE69-9EE4-46EC-8F43-1A31E158A81F}" dt="2024-04-14T03:26:23.786" v="3354" actId="478"/>
          <ac:cxnSpMkLst>
            <pc:docMk/>
            <pc:sldMk cId="3699112693" sldId="463"/>
            <ac:cxnSpMk id="34" creationId="{914BFD7C-37E4-6DF5-D925-C0BB26F3C05C}"/>
          </ac:cxnSpMkLst>
        </pc:cxnChg>
        <pc:cxnChg chg="del">
          <ac:chgData name="Huy Pham" userId="918db3a1909f15e0" providerId="LiveId" clId="{F25EFE69-9EE4-46EC-8F43-1A31E158A81F}" dt="2024-04-14T03:26:23.786" v="3354" actId="478"/>
          <ac:cxnSpMkLst>
            <pc:docMk/>
            <pc:sldMk cId="3699112693" sldId="463"/>
            <ac:cxnSpMk id="50" creationId="{C021DBA0-2EBA-6745-715C-5B7D937BBAE3}"/>
          </ac:cxnSpMkLst>
        </pc:cxnChg>
        <pc:cxnChg chg="del">
          <ac:chgData name="Huy Pham" userId="918db3a1909f15e0" providerId="LiveId" clId="{F25EFE69-9EE4-46EC-8F43-1A31E158A81F}" dt="2024-04-14T03:26:23.786" v="3354" actId="478"/>
          <ac:cxnSpMkLst>
            <pc:docMk/>
            <pc:sldMk cId="3699112693" sldId="463"/>
            <ac:cxnSpMk id="68" creationId="{A550232D-F088-BF6A-1EE0-5027C048B66F}"/>
          </ac:cxnSpMkLst>
        </pc:cxnChg>
        <pc:cxnChg chg="del">
          <ac:chgData name="Huy Pham" userId="918db3a1909f15e0" providerId="LiveId" clId="{F25EFE69-9EE4-46EC-8F43-1A31E158A81F}" dt="2024-04-14T03:26:23.786" v="3354" actId="478"/>
          <ac:cxnSpMkLst>
            <pc:docMk/>
            <pc:sldMk cId="3699112693" sldId="463"/>
            <ac:cxnSpMk id="71" creationId="{80333910-D3A4-AD05-A6F4-F08B703C050F}"/>
          </ac:cxnSpMkLst>
        </pc:cxnChg>
      </pc:sldChg>
      <pc:sldChg chg="addSp delSp modSp add mod ord delAnim modAnim">
        <pc:chgData name="Huy Pham" userId="918db3a1909f15e0" providerId="LiveId" clId="{F25EFE69-9EE4-46EC-8F43-1A31E158A81F}" dt="2024-05-26T02:11:53.635" v="10107"/>
        <pc:sldMkLst>
          <pc:docMk/>
          <pc:sldMk cId="2380769543" sldId="464"/>
        </pc:sldMkLst>
        <pc:spChg chg="add mod">
          <ac:chgData name="Huy Pham" userId="918db3a1909f15e0" providerId="LiveId" clId="{F25EFE69-9EE4-46EC-8F43-1A31E158A81F}" dt="2024-04-23T09:05:52.855" v="9939"/>
          <ac:spMkLst>
            <pc:docMk/>
            <pc:sldMk cId="2380769543" sldId="464"/>
            <ac:spMk id="3" creationId="{3937F58F-9D02-7628-CB59-C64E92CAEE0C}"/>
          </ac:spMkLst>
        </pc:spChg>
        <pc:spChg chg="mod">
          <ac:chgData name="Huy Pham" userId="918db3a1909f15e0" providerId="LiveId" clId="{F25EFE69-9EE4-46EC-8F43-1A31E158A81F}" dt="2024-04-23T09:09:26.952" v="9987" actId="20577"/>
          <ac:spMkLst>
            <pc:docMk/>
            <pc:sldMk cId="2380769543" sldId="464"/>
            <ac:spMk id="9" creationId="{A9C4FFF4-AFF7-4A25-76D6-D3E61A1989D9}"/>
          </ac:spMkLst>
        </pc:spChg>
        <pc:spChg chg="mod">
          <ac:chgData name="Huy Pham" userId="918db3a1909f15e0" providerId="LiveId" clId="{F25EFE69-9EE4-46EC-8F43-1A31E158A81F}" dt="2024-04-14T03:35:20.803" v="3624" actId="14100"/>
          <ac:spMkLst>
            <pc:docMk/>
            <pc:sldMk cId="2380769543" sldId="464"/>
            <ac:spMk id="10" creationId="{44196311-251D-0BF6-3CAC-71334AF1B751}"/>
          </ac:spMkLst>
        </pc:spChg>
        <pc:spChg chg="mod">
          <ac:chgData name="Huy Pham" userId="918db3a1909f15e0" providerId="LiveId" clId="{F25EFE69-9EE4-46EC-8F43-1A31E158A81F}" dt="2024-04-14T03:35:16.158" v="3623" actId="14100"/>
          <ac:spMkLst>
            <pc:docMk/>
            <pc:sldMk cId="2380769543" sldId="464"/>
            <ac:spMk id="13" creationId="{75210F64-84EB-A3C0-234B-38A4D7D9FBE3}"/>
          </ac:spMkLst>
        </pc:spChg>
        <pc:spChg chg="mod">
          <ac:chgData name="Huy Pham" userId="918db3a1909f15e0" providerId="LiveId" clId="{F25EFE69-9EE4-46EC-8F43-1A31E158A81F}" dt="2024-04-14T03:35:28.257" v="3663" actId="1038"/>
          <ac:spMkLst>
            <pc:docMk/>
            <pc:sldMk cId="2380769543" sldId="464"/>
            <ac:spMk id="14" creationId="{86BD122A-D896-AE1A-CD88-D3B3D172304B}"/>
          </ac:spMkLst>
        </pc:spChg>
        <pc:spChg chg="mod">
          <ac:chgData name="Huy Pham" userId="918db3a1909f15e0" providerId="LiveId" clId="{F25EFE69-9EE4-46EC-8F43-1A31E158A81F}" dt="2024-04-14T03:35:28.257" v="3663" actId="1038"/>
          <ac:spMkLst>
            <pc:docMk/>
            <pc:sldMk cId="2380769543" sldId="464"/>
            <ac:spMk id="15" creationId="{282D74E4-1003-5B7C-1EA7-60F9BB4EB754}"/>
          </ac:spMkLst>
        </pc:spChg>
        <pc:spChg chg="mod">
          <ac:chgData name="Huy Pham" userId="918db3a1909f15e0" providerId="LiveId" clId="{F25EFE69-9EE4-46EC-8F43-1A31E158A81F}" dt="2024-04-14T03:35:28.257" v="3663" actId="1038"/>
          <ac:spMkLst>
            <pc:docMk/>
            <pc:sldMk cId="2380769543" sldId="464"/>
            <ac:spMk id="16" creationId="{5E342325-AA35-5CF7-9DC1-0C2E646513BD}"/>
          </ac:spMkLst>
        </pc:spChg>
        <pc:spChg chg="mod">
          <ac:chgData name="Huy Pham" userId="918db3a1909f15e0" providerId="LiveId" clId="{F25EFE69-9EE4-46EC-8F43-1A31E158A81F}" dt="2024-04-14T03:35:28.257" v="3663" actId="1038"/>
          <ac:spMkLst>
            <pc:docMk/>
            <pc:sldMk cId="2380769543" sldId="464"/>
            <ac:spMk id="17" creationId="{2C338DCF-3CA8-8E7B-EEBE-8592565B8E3B}"/>
          </ac:spMkLst>
        </pc:spChg>
        <pc:spChg chg="mod">
          <ac:chgData name="Huy Pham" userId="918db3a1909f15e0" providerId="LiveId" clId="{F25EFE69-9EE4-46EC-8F43-1A31E158A81F}" dt="2024-04-14T03:35:28.257" v="3663" actId="1038"/>
          <ac:spMkLst>
            <pc:docMk/>
            <pc:sldMk cId="2380769543" sldId="464"/>
            <ac:spMk id="18" creationId="{97AA56F7-A511-872B-83CF-6C482CB250E8}"/>
          </ac:spMkLst>
        </pc:spChg>
        <pc:spChg chg="del">
          <ac:chgData name="Huy Pham" userId="918db3a1909f15e0" providerId="LiveId" clId="{F25EFE69-9EE4-46EC-8F43-1A31E158A81F}" dt="2024-04-23T09:05:52.121" v="9938" actId="478"/>
          <ac:spMkLst>
            <pc:docMk/>
            <pc:sldMk cId="2380769543" sldId="464"/>
            <ac:spMk id="19" creationId="{33C5D22C-8FE0-04B7-1CFD-BB8C484DE68C}"/>
          </ac:spMkLst>
        </pc:spChg>
        <pc:spChg chg="mod">
          <ac:chgData name="Huy Pham" userId="918db3a1909f15e0" providerId="LiveId" clId="{F25EFE69-9EE4-46EC-8F43-1A31E158A81F}" dt="2024-04-14T08:40:03.402" v="3719" actId="1076"/>
          <ac:spMkLst>
            <pc:docMk/>
            <pc:sldMk cId="2380769543" sldId="464"/>
            <ac:spMk id="20" creationId="{A06BA14A-8D8C-664A-A722-7DAD205B5E1D}"/>
          </ac:spMkLst>
        </pc:spChg>
        <pc:spChg chg="del">
          <ac:chgData name="Huy Pham" userId="918db3a1909f15e0" providerId="LiveId" clId="{F25EFE69-9EE4-46EC-8F43-1A31E158A81F}" dt="2024-04-14T03:34:27.030" v="3476" actId="478"/>
          <ac:spMkLst>
            <pc:docMk/>
            <pc:sldMk cId="2380769543" sldId="464"/>
            <ac:spMk id="22" creationId="{2B4572EE-BB14-0C54-71E6-01DACF68A2F4}"/>
          </ac:spMkLst>
        </pc:spChg>
        <pc:spChg chg="add mod">
          <ac:chgData name="Huy Pham" userId="918db3a1909f15e0" providerId="LiveId" clId="{F25EFE69-9EE4-46EC-8F43-1A31E158A81F}" dt="2024-04-14T08:34:28.889" v="3680" actId="1076"/>
          <ac:spMkLst>
            <pc:docMk/>
            <pc:sldMk cId="2380769543" sldId="464"/>
            <ac:spMk id="22" creationId="{A302C983-6B4E-5132-C474-A368270DA293}"/>
          </ac:spMkLst>
        </pc:spChg>
        <pc:spChg chg="del">
          <ac:chgData name="Huy Pham" userId="918db3a1909f15e0" providerId="LiveId" clId="{F25EFE69-9EE4-46EC-8F43-1A31E158A81F}" dt="2024-04-14T03:34:29.769" v="3477" actId="478"/>
          <ac:spMkLst>
            <pc:docMk/>
            <pc:sldMk cId="2380769543" sldId="464"/>
            <ac:spMk id="23" creationId="{3E2979B7-41CF-CEB6-756E-0E6CA4EEF185}"/>
          </ac:spMkLst>
        </pc:spChg>
        <pc:spChg chg="mod">
          <ac:chgData name="Huy Pham" userId="918db3a1909f15e0" providerId="LiveId" clId="{F25EFE69-9EE4-46EC-8F43-1A31E158A81F}" dt="2024-04-14T08:35:11.430" v="3682" actId="1076"/>
          <ac:spMkLst>
            <pc:docMk/>
            <pc:sldMk cId="2380769543" sldId="464"/>
            <ac:spMk id="24" creationId="{23D8C2FC-71FA-454F-E9AF-8F1A2A9B2422}"/>
          </ac:spMkLst>
        </pc:spChg>
        <pc:spChg chg="del">
          <ac:chgData name="Huy Pham" userId="918db3a1909f15e0" providerId="LiveId" clId="{F25EFE69-9EE4-46EC-8F43-1A31E158A81F}" dt="2024-04-14T03:34:27.030" v="3476" actId="478"/>
          <ac:spMkLst>
            <pc:docMk/>
            <pc:sldMk cId="2380769543" sldId="464"/>
            <ac:spMk id="25" creationId="{E1D02E28-886B-CFE7-97CC-885153A35711}"/>
          </ac:spMkLst>
        </pc:spChg>
        <pc:spChg chg="del">
          <ac:chgData name="Huy Pham" userId="918db3a1909f15e0" providerId="LiveId" clId="{F25EFE69-9EE4-46EC-8F43-1A31E158A81F}" dt="2024-04-14T03:34:27.030" v="3476" actId="478"/>
          <ac:spMkLst>
            <pc:docMk/>
            <pc:sldMk cId="2380769543" sldId="464"/>
            <ac:spMk id="26" creationId="{B4BD096B-34C5-A64E-C184-8B2C0F712408}"/>
          </ac:spMkLst>
        </pc:spChg>
        <pc:spChg chg="add mod">
          <ac:chgData name="Huy Pham" userId="918db3a1909f15e0" providerId="LiveId" clId="{F25EFE69-9EE4-46EC-8F43-1A31E158A81F}" dt="2024-04-14T08:40:28.103" v="3723" actId="1076"/>
          <ac:spMkLst>
            <pc:docMk/>
            <pc:sldMk cId="2380769543" sldId="464"/>
            <ac:spMk id="26" creationId="{B6DC9079-5351-0475-3AF3-06FF10B793F7}"/>
          </ac:spMkLst>
        </pc:spChg>
        <pc:spChg chg="del">
          <ac:chgData name="Huy Pham" userId="918db3a1909f15e0" providerId="LiveId" clId="{F25EFE69-9EE4-46EC-8F43-1A31E158A81F}" dt="2024-04-14T03:34:27.030" v="3476" actId="478"/>
          <ac:spMkLst>
            <pc:docMk/>
            <pc:sldMk cId="2380769543" sldId="464"/>
            <ac:spMk id="27" creationId="{ECC9EC4F-0142-C9B7-8ECC-0C2C5E427DED}"/>
          </ac:spMkLst>
        </pc:spChg>
        <pc:spChg chg="add mod">
          <ac:chgData name="Huy Pham" userId="918db3a1909f15e0" providerId="LiveId" clId="{F25EFE69-9EE4-46EC-8F43-1A31E158A81F}" dt="2024-04-14T08:40:37.175" v="3728" actId="1036"/>
          <ac:spMkLst>
            <pc:docMk/>
            <pc:sldMk cId="2380769543" sldId="464"/>
            <ac:spMk id="29" creationId="{56869266-A927-4694-EB2D-5B659428DA85}"/>
          </ac:spMkLst>
        </pc:spChg>
        <pc:spChg chg="add mod">
          <ac:chgData name="Huy Pham" userId="918db3a1909f15e0" providerId="LiveId" clId="{F25EFE69-9EE4-46EC-8F43-1A31E158A81F}" dt="2024-04-14T08:43:32.773" v="3739" actId="14100"/>
          <ac:spMkLst>
            <pc:docMk/>
            <pc:sldMk cId="2380769543" sldId="464"/>
            <ac:spMk id="32" creationId="{148C3407-D9E7-F4EA-D1F8-BD67DBE6ABC0}"/>
          </ac:spMkLst>
        </pc:spChg>
        <pc:spChg chg="add mod">
          <ac:chgData name="Huy Pham" userId="918db3a1909f15e0" providerId="LiveId" clId="{F25EFE69-9EE4-46EC-8F43-1A31E158A81F}" dt="2024-04-14T08:58:44.723" v="3989" actId="14100"/>
          <ac:spMkLst>
            <pc:docMk/>
            <pc:sldMk cId="2380769543" sldId="464"/>
            <ac:spMk id="35" creationId="{652D467D-5AD0-716C-4453-EAA10FF2287D}"/>
          </ac:spMkLst>
        </pc:spChg>
        <pc:spChg chg="add mod">
          <ac:chgData name="Huy Pham" userId="918db3a1909f15e0" providerId="LiveId" clId="{F25EFE69-9EE4-46EC-8F43-1A31E158A81F}" dt="2024-04-14T08:58:49.936" v="3994" actId="1035"/>
          <ac:spMkLst>
            <pc:docMk/>
            <pc:sldMk cId="2380769543" sldId="464"/>
            <ac:spMk id="38" creationId="{62B92BDD-E472-9C43-B2AD-A865C38BFCF2}"/>
          </ac:spMkLst>
        </pc:spChg>
        <pc:spChg chg="del">
          <ac:chgData name="Huy Pham" userId="918db3a1909f15e0" providerId="LiveId" clId="{F25EFE69-9EE4-46EC-8F43-1A31E158A81F}" dt="2024-04-14T03:34:27.030" v="3476" actId="478"/>
          <ac:spMkLst>
            <pc:docMk/>
            <pc:sldMk cId="2380769543" sldId="464"/>
            <ac:spMk id="38" creationId="{ECF17042-78D4-5330-88A4-27C2B45EC0C7}"/>
          </ac:spMkLst>
        </pc:spChg>
        <pc:spChg chg="del">
          <ac:chgData name="Huy Pham" userId="918db3a1909f15e0" providerId="LiveId" clId="{F25EFE69-9EE4-46EC-8F43-1A31E158A81F}" dt="2024-04-14T03:34:27.030" v="3476" actId="478"/>
          <ac:spMkLst>
            <pc:docMk/>
            <pc:sldMk cId="2380769543" sldId="464"/>
            <ac:spMk id="39" creationId="{AD2B6DE8-3D4C-6A05-989F-DFDDDA3D7116}"/>
          </ac:spMkLst>
        </pc:spChg>
        <pc:spChg chg="add mod">
          <ac:chgData name="Huy Pham" userId="918db3a1909f15e0" providerId="LiveId" clId="{F25EFE69-9EE4-46EC-8F43-1A31E158A81F}" dt="2024-04-14T09:00:23.366" v="4014" actId="1076"/>
          <ac:spMkLst>
            <pc:docMk/>
            <pc:sldMk cId="2380769543" sldId="464"/>
            <ac:spMk id="41" creationId="{18E9F7A7-E9C2-E066-8099-E4E0CCDDDBBE}"/>
          </ac:spMkLst>
        </pc:spChg>
        <pc:spChg chg="add mod">
          <ac:chgData name="Huy Pham" userId="918db3a1909f15e0" providerId="LiveId" clId="{F25EFE69-9EE4-46EC-8F43-1A31E158A81F}" dt="2024-04-14T08:43:56.373" v="3743" actId="1036"/>
          <ac:spMkLst>
            <pc:docMk/>
            <pc:sldMk cId="2380769543" sldId="464"/>
            <ac:spMk id="42" creationId="{51DECD90-288D-15B3-17FA-6F7B3B5EEC36}"/>
          </ac:spMkLst>
        </pc:spChg>
        <pc:spChg chg="add mod">
          <ac:chgData name="Huy Pham" userId="918db3a1909f15e0" providerId="LiveId" clId="{F25EFE69-9EE4-46EC-8F43-1A31E158A81F}" dt="2024-04-14T08:45:04.879" v="3755" actId="1076"/>
          <ac:spMkLst>
            <pc:docMk/>
            <pc:sldMk cId="2380769543" sldId="464"/>
            <ac:spMk id="43" creationId="{72F2BE93-A46D-EEB0-0FB9-91014B66CA1C}"/>
          </ac:spMkLst>
        </pc:spChg>
        <pc:spChg chg="add mod">
          <ac:chgData name="Huy Pham" userId="918db3a1909f15e0" providerId="LiveId" clId="{F25EFE69-9EE4-46EC-8F43-1A31E158A81F}" dt="2024-04-14T08:47:05.510" v="3761" actId="1076"/>
          <ac:spMkLst>
            <pc:docMk/>
            <pc:sldMk cId="2380769543" sldId="464"/>
            <ac:spMk id="44" creationId="{1CE25036-0261-0A71-286A-B275C7761184}"/>
          </ac:spMkLst>
        </pc:spChg>
        <pc:spChg chg="del">
          <ac:chgData name="Huy Pham" userId="918db3a1909f15e0" providerId="LiveId" clId="{F25EFE69-9EE4-46EC-8F43-1A31E158A81F}" dt="2024-04-14T03:34:27.030" v="3476" actId="478"/>
          <ac:spMkLst>
            <pc:docMk/>
            <pc:sldMk cId="2380769543" sldId="464"/>
            <ac:spMk id="45" creationId="{A0894B41-B69D-4CF0-0FCD-C348E6887DD3}"/>
          </ac:spMkLst>
        </pc:spChg>
        <pc:spChg chg="del">
          <ac:chgData name="Huy Pham" userId="918db3a1909f15e0" providerId="LiveId" clId="{F25EFE69-9EE4-46EC-8F43-1A31E158A81F}" dt="2024-04-14T03:34:27.030" v="3476" actId="478"/>
          <ac:spMkLst>
            <pc:docMk/>
            <pc:sldMk cId="2380769543" sldId="464"/>
            <ac:spMk id="46" creationId="{68D51B72-2315-4E11-4449-63A5D440DB48}"/>
          </ac:spMkLst>
        </pc:spChg>
        <pc:spChg chg="del">
          <ac:chgData name="Huy Pham" userId="918db3a1909f15e0" providerId="LiveId" clId="{F25EFE69-9EE4-46EC-8F43-1A31E158A81F}" dt="2024-04-14T03:34:27.030" v="3476" actId="478"/>
          <ac:spMkLst>
            <pc:docMk/>
            <pc:sldMk cId="2380769543" sldId="464"/>
            <ac:spMk id="47" creationId="{2725563C-8D88-06CE-9D00-AD39725B2AC9}"/>
          </ac:spMkLst>
        </pc:spChg>
        <pc:spChg chg="add mod">
          <ac:chgData name="Huy Pham" userId="918db3a1909f15e0" providerId="LiveId" clId="{F25EFE69-9EE4-46EC-8F43-1A31E158A81F}" dt="2024-04-14T08:47:05.510" v="3761" actId="1076"/>
          <ac:spMkLst>
            <pc:docMk/>
            <pc:sldMk cId="2380769543" sldId="464"/>
            <ac:spMk id="48" creationId="{1CD73ED9-B758-CF2F-78E8-DDBC9E111520}"/>
          </ac:spMkLst>
        </pc:spChg>
        <pc:spChg chg="add mod">
          <ac:chgData name="Huy Pham" userId="918db3a1909f15e0" providerId="LiveId" clId="{F25EFE69-9EE4-46EC-8F43-1A31E158A81F}" dt="2024-04-14T08:47:05.510" v="3761" actId="1076"/>
          <ac:spMkLst>
            <pc:docMk/>
            <pc:sldMk cId="2380769543" sldId="464"/>
            <ac:spMk id="49" creationId="{68A591B3-876E-3028-2E17-EC689ED3B207}"/>
          </ac:spMkLst>
        </pc:spChg>
        <pc:spChg chg="add mod">
          <ac:chgData name="Huy Pham" userId="918db3a1909f15e0" providerId="LiveId" clId="{F25EFE69-9EE4-46EC-8F43-1A31E158A81F}" dt="2024-04-14T08:47:05.510" v="3761" actId="1076"/>
          <ac:spMkLst>
            <pc:docMk/>
            <pc:sldMk cId="2380769543" sldId="464"/>
            <ac:spMk id="50" creationId="{1A5C9DFE-2DA5-9C69-34BD-AD39E9E658F7}"/>
          </ac:spMkLst>
        </pc:spChg>
        <pc:spChg chg="add mod">
          <ac:chgData name="Huy Pham" userId="918db3a1909f15e0" providerId="LiveId" clId="{F25EFE69-9EE4-46EC-8F43-1A31E158A81F}" dt="2024-04-14T08:47:05.510" v="3761" actId="1076"/>
          <ac:spMkLst>
            <pc:docMk/>
            <pc:sldMk cId="2380769543" sldId="464"/>
            <ac:spMk id="51" creationId="{6AD675F4-5542-69E8-9C84-F0A2628423AE}"/>
          </ac:spMkLst>
        </pc:spChg>
        <pc:spChg chg="add mod">
          <ac:chgData name="Huy Pham" userId="918db3a1909f15e0" providerId="LiveId" clId="{F25EFE69-9EE4-46EC-8F43-1A31E158A81F}" dt="2024-04-14T08:47:05.510" v="3761" actId="1076"/>
          <ac:spMkLst>
            <pc:docMk/>
            <pc:sldMk cId="2380769543" sldId="464"/>
            <ac:spMk id="52" creationId="{70461762-9C4D-F586-9D06-E2BA2EFB3E85}"/>
          </ac:spMkLst>
        </pc:spChg>
        <pc:spChg chg="add mod">
          <ac:chgData name="Huy Pham" userId="918db3a1909f15e0" providerId="LiveId" clId="{F25EFE69-9EE4-46EC-8F43-1A31E158A81F}" dt="2024-04-14T08:47:05.510" v="3761" actId="1076"/>
          <ac:spMkLst>
            <pc:docMk/>
            <pc:sldMk cId="2380769543" sldId="464"/>
            <ac:spMk id="53" creationId="{40C5225A-557F-F270-5BAD-BDA19791A6A9}"/>
          </ac:spMkLst>
        </pc:spChg>
        <pc:spChg chg="add mod">
          <ac:chgData name="Huy Pham" userId="918db3a1909f15e0" providerId="LiveId" clId="{F25EFE69-9EE4-46EC-8F43-1A31E158A81F}" dt="2024-04-14T08:47:05.510" v="3761" actId="1076"/>
          <ac:spMkLst>
            <pc:docMk/>
            <pc:sldMk cId="2380769543" sldId="464"/>
            <ac:spMk id="54" creationId="{BD45C933-B03D-58B4-27BB-82D0BBCF0D1F}"/>
          </ac:spMkLst>
        </pc:spChg>
        <pc:spChg chg="add mod">
          <ac:chgData name="Huy Pham" userId="918db3a1909f15e0" providerId="LiveId" clId="{F25EFE69-9EE4-46EC-8F43-1A31E158A81F}" dt="2024-04-14T08:47:05.510" v="3761" actId="1076"/>
          <ac:spMkLst>
            <pc:docMk/>
            <pc:sldMk cId="2380769543" sldId="464"/>
            <ac:spMk id="55" creationId="{B3F85C16-A190-43EE-9ACC-454A8758ACA2}"/>
          </ac:spMkLst>
        </pc:spChg>
        <pc:spChg chg="add mod">
          <ac:chgData name="Huy Pham" userId="918db3a1909f15e0" providerId="LiveId" clId="{F25EFE69-9EE4-46EC-8F43-1A31E158A81F}" dt="2024-04-14T08:47:05.510" v="3761" actId="1076"/>
          <ac:spMkLst>
            <pc:docMk/>
            <pc:sldMk cId="2380769543" sldId="464"/>
            <ac:spMk id="56" creationId="{96FA43EB-D720-6D70-13F6-AF44B9E84165}"/>
          </ac:spMkLst>
        </pc:spChg>
        <pc:spChg chg="add mod">
          <ac:chgData name="Huy Pham" userId="918db3a1909f15e0" providerId="LiveId" clId="{F25EFE69-9EE4-46EC-8F43-1A31E158A81F}" dt="2024-04-14T08:47:05.510" v="3761" actId="1076"/>
          <ac:spMkLst>
            <pc:docMk/>
            <pc:sldMk cId="2380769543" sldId="464"/>
            <ac:spMk id="57" creationId="{49A934E8-C880-6B43-EAA5-6FB5AC30F272}"/>
          </ac:spMkLst>
        </pc:spChg>
        <pc:spChg chg="del">
          <ac:chgData name="Huy Pham" userId="918db3a1909f15e0" providerId="LiveId" clId="{F25EFE69-9EE4-46EC-8F43-1A31E158A81F}" dt="2024-04-14T03:34:27.030" v="3476" actId="478"/>
          <ac:spMkLst>
            <pc:docMk/>
            <pc:sldMk cId="2380769543" sldId="464"/>
            <ac:spMk id="57" creationId="{F7BD6A69-12A2-2FE8-3763-F50C5D38D8E7}"/>
          </ac:spMkLst>
        </pc:spChg>
        <pc:spChg chg="add mod">
          <ac:chgData name="Huy Pham" userId="918db3a1909f15e0" providerId="LiveId" clId="{F25EFE69-9EE4-46EC-8F43-1A31E158A81F}" dt="2024-04-14T08:47:05.510" v="3761" actId="1076"/>
          <ac:spMkLst>
            <pc:docMk/>
            <pc:sldMk cId="2380769543" sldId="464"/>
            <ac:spMk id="58" creationId="{F1A31938-2216-F0E3-544E-958391650CE8}"/>
          </ac:spMkLst>
        </pc:spChg>
        <pc:spChg chg="del">
          <ac:chgData name="Huy Pham" userId="918db3a1909f15e0" providerId="LiveId" clId="{F25EFE69-9EE4-46EC-8F43-1A31E158A81F}" dt="2024-04-14T03:34:27.030" v="3476" actId="478"/>
          <ac:spMkLst>
            <pc:docMk/>
            <pc:sldMk cId="2380769543" sldId="464"/>
            <ac:spMk id="62" creationId="{40C13559-2CF5-609F-28ED-93ABCEA4D57B}"/>
          </ac:spMkLst>
        </pc:spChg>
        <pc:spChg chg="add mod">
          <ac:chgData name="Huy Pham" userId="918db3a1909f15e0" providerId="LiveId" clId="{F25EFE69-9EE4-46EC-8F43-1A31E158A81F}" dt="2024-04-14T08:47:05.510" v="3761" actId="1076"/>
          <ac:spMkLst>
            <pc:docMk/>
            <pc:sldMk cId="2380769543" sldId="464"/>
            <ac:spMk id="62" creationId="{9F1E0183-8450-1A90-50A7-CB34DE0FD7D9}"/>
          </ac:spMkLst>
        </pc:spChg>
        <pc:spChg chg="del">
          <ac:chgData name="Huy Pham" userId="918db3a1909f15e0" providerId="LiveId" clId="{F25EFE69-9EE4-46EC-8F43-1A31E158A81F}" dt="2024-04-14T03:34:27.030" v="3476" actId="478"/>
          <ac:spMkLst>
            <pc:docMk/>
            <pc:sldMk cId="2380769543" sldId="464"/>
            <ac:spMk id="63" creationId="{DEC99FA1-E8B4-72E3-6D1A-7F4540915445}"/>
          </ac:spMkLst>
        </pc:spChg>
        <pc:spChg chg="add mod">
          <ac:chgData name="Huy Pham" userId="918db3a1909f15e0" providerId="LiveId" clId="{F25EFE69-9EE4-46EC-8F43-1A31E158A81F}" dt="2024-04-14T08:47:05.510" v="3761" actId="1076"/>
          <ac:spMkLst>
            <pc:docMk/>
            <pc:sldMk cId="2380769543" sldId="464"/>
            <ac:spMk id="63" creationId="{E08780BC-8BAB-4FE9-90CC-87A5A290DD8C}"/>
          </ac:spMkLst>
        </pc:spChg>
        <pc:spChg chg="add mod">
          <ac:chgData name="Huy Pham" userId="918db3a1909f15e0" providerId="LiveId" clId="{F25EFE69-9EE4-46EC-8F43-1A31E158A81F}" dt="2024-04-14T08:47:05.510" v="3761" actId="1076"/>
          <ac:spMkLst>
            <pc:docMk/>
            <pc:sldMk cId="2380769543" sldId="464"/>
            <ac:spMk id="64" creationId="{3A4DBBC2-2141-C5D3-5E9B-9284E3ACE7BD}"/>
          </ac:spMkLst>
        </pc:spChg>
        <pc:spChg chg="del">
          <ac:chgData name="Huy Pham" userId="918db3a1909f15e0" providerId="LiveId" clId="{F25EFE69-9EE4-46EC-8F43-1A31E158A81F}" dt="2024-04-14T03:34:27.030" v="3476" actId="478"/>
          <ac:spMkLst>
            <pc:docMk/>
            <pc:sldMk cId="2380769543" sldId="464"/>
            <ac:spMk id="64" creationId="{460B376E-0D4D-8D78-27FB-D90ACDECF741}"/>
          </ac:spMkLst>
        </pc:spChg>
        <pc:spChg chg="add mod">
          <ac:chgData name="Huy Pham" userId="918db3a1909f15e0" providerId="LiveId" clId="{F25EFE69-9EE4-46EC-8F43-1A31E158A81F}" dt="2024-04-14T08:47:05.510" v="3761" actId="1076"/>
          <ac:spMkLst>
            <pc:docMk/>
            <pc:sldMk cId="2380769543" sldId="464"/>
            <ac:spMk id="65" creationId="{9528F506-7ECC-13E4-E5DC-FA3A75647C0E}"/>
          </ac:spMkLst>
        </pc:spChg>
        <pc:spChg chg="del">
          <ac:chgData name="Huy Pham" userId="918db3a1909f15e0" providerId="LiveId" clId="{F25EFE69-9EE4-46EC-8F43-1A31E158A81F}" dt="2024-04-14T03:34:27.030" v="3476" actId="478"/>
          <ac:spMkLst>
            <pc:docMk/>
            <pc:sldMk cId="2380769543" sldId="464"/>
            <ac:spMk id="65" creationId="{986D6177-5D33-FF8B-5F7D-4FAA6B2BB843}"/>
          </ac:spMkLst>
        </pc:spChg>
        <pc:spChg chg="add mod">
          <ac:chgData name="Huy Pham" userId="918db3a1909f15e0" providerId="LiveId" clId="{F25EFE69-9EE4-46EC-8F43-1A31E158A81F}" dt="2024-04-14T08:47:05.510" v="3761" actId="1076"/>
          <ac:spMkLst>
            <pc:docMk/>
            <pc:sldMk cId="2380769543" sldId="464"/>
            <ac:spMk id="66" creationId="{38D72508-E601-D638-1480-F58881E217BA}"/>
          </ac:spMkLst>
        </pc:spChg>
        <pc:spChg chg="del">
          <ac:chgData name="Huy Pham" userId="918db3a1909f15e0" providerId="LiveId" clId="{F25EFE69-9EE4-46EC-8F43-1A31E158A81F}" dt="2024-04-14T03:34:27.030" v="3476" actId="478"/>
          <ac:spMkLst>
            <pc:docMk/>
            <pc:sldMk cId="2380769543" sldId="464"/>
            <ac:spMk id="67" creationId="{1989DD49-76A2-4D7A-7769-2C4B58B34499}"/>
          </ac:spMkLst>
        </pc:spChg>
        <pc:spChg chg="add mod">
          <ac:chgData name="Huy Pham" userId="918db3a1909f15e0" providerId="LiveId" clId="{F25EFE69-9EE4-46EC-8F43-1A31E158A81F}" dt="2024-04-14T08:47:05.510" v="3761" actId="1076"/>
          <ac:spMkLst>
            <pc:docMk/>
            <pc:sldMk cId="2380769543" sldId="464"/>
            <ac:spMk id="67" creationId="{F80EE6E8-5A46-389A-364A-B3067106C2BC}"/>
          </ac:spMkLst>
        </pc:spChg>
        <pc:spChg chg="add mod">
          <ac:chgData name="Huy Pham" userId="918db3a1909f15e0" providerId="LiveId" clId="{F25EFE69-9EE4-46EC-8F43-1A31E158A81F}" dt="2024-04-14T08:47:05.510" v="3761" actId="1076"/>
          <ac:spMkLst>
            <pc:docMk/>
            <pc:sldMk cId="2380769543" sldId="464"/>
            <ac:spMk id="68" creationId="{C784C5B7-C654-5F6B-010C-A0D0D6884371}"/>
          </ac:spMkLst>
        </pc:spChg>
        <pc:spChg chg="add mod">
          <ac:chgData name="Huy Pham" userId="918db3a1909f15e0" providerId="LiveId" clId="{F25EFE69-9EE4-46EC-8F43-1A31E158A81F}" dt="2024-04-14T08:47:05.510" v="3761" actId="1076"/>
          <ac:spMkLst>
            <pc:docMk/>
            <pc:sldMk cId="2380769543" sldId="464"/>
            <ac:spMk id="70" creationId="{0A105F63-9AA8-3991-5699-33224D07EB59}"/>
          </ac:spMkLst>
        </pc:spChg>
        <pc:spChg chg="add mod">
          <ac:chgData name="Huy Pham" userId="918db3a1909f15e0" providerId="LiveId" clId="{F25EFE69-9EE4-46EC-8F43-1A31E158A81F}" dt="2024-04-14T08:47:05.510" v="3761" actId="1076"/>
          <ac:spMkLst>
            <pc:docMk/>
            <pc:sldMk cId="2380769543" sldId="464"/>
            <ac:spMk id="71" creationId="{0B72C8F7-DCFA-9E07-366E-C768F63BCFCA}"/>
          </ac:spMkLst>
        </pc:spChg>
        <pc:spChg chg="add mod">
          <ac:chgData name="Huy Pham" userId="918db3a1909f15e0" providerId="LiveId" clId="{F25EFE69-9EE4-46EC-8F43-1A31E158A81F}" dt="2024-04-14T08:58:10.558" v="3980" actId="1076"/>
          <ac:spMkLst>
            <pc:docMk/>
            <pc:sldMk cId="2380769543" sldId="464"/>
            <ac:spMk id="72" creationId="{0D242F7D-9C2F-7D25-CCB1-4C34A9E856F4}"/>
          </ac:spMkLst>
        </pc:spChg>
        <pc:spChg chg="add mod">
          <ac:chgData name="Huy Pham" userId="918db3a1909f15e0" providerId="LiveId" clId="{F25EFE69-9EE4-46EC-8F43-1A31E158A81F}" dt="2024-04-14T08:57:48.595" v="3970" actId="1038"/>
          <ac:spMkLst>
            <pc:docMk/>
            <pc:sldMk cId="2380769543" sldId="464"/>
            <ac:spMk id="76" creationId="{2CE48BF2-E229-248B-2F84-F2A36698239D}"/>
          </ac:spMkLst>
        </pc:spChg>
        <pc:spChg chg="del">
          <ac:chgData name="Huy Pham" userId="918db3a1909f15e0" providerId="LiveId" clId="{F25EFE69-9EE4-46EC-8F43-1A31E158A81F}" dt="2024-04-14T03:34:27.030" v="3476" actId="478"/>
          <ac:spMkLst>
            <pc:docMk/>
            <pc:sldMk cId="2380769543" sldId="464"/>
            <ac:spMk id="76" creationId="{5530FA04-EEB5-32D9-41DA-D6724106E9B5}"/>
          </ac:spMkLst>
        </pc:spChg>
        <pc:spChg chg="add mod">
          <ac:chgData name="Huy Pham" userId="918db3a1909f15e0" providerId="LiveId" clId="{F25EFE69-9EE4-46EC-8F43-1A31E158A81F}" dt="2024-04-14T08:57:48.595" v="3970" actId="1038"/>
          <ac:spMkLst>
            <pc:docMk/>
            <pc:sldMk cId="2380769543" sldId="464"/>
            <ac:spMk id="77" creationId="{1D8C8664-D52E-4E0C-0908-43E8A24602CA}"/>
          </ac:spMkLst>
        </pc:spChg>
        <pc:spChg chg="add mod">
          <ac:chgData name="Huy Pham" userId="918db3a1909f15e0" providerId="LiveId" clId="{F25EFE69-9EE4-46EC-8F43-1A31E158A81F}" dt="2024-04-14T08:57:48.595" v="3970" actId="1038"/>
          <ac:spMkLst>
            <pc:docMk/>
            <pc:sldMk cId="2380769543" sldId="464"/>
            <ac:spMk id="78" creationId="{75932DA2-BB38-4696-58AC-1F3D8CC94095}"/>
          </ac:spMkLst>
        </pc:spChg>
        <pc:spChg chg="add mod">
          <ac:chgData name="Huy Pham" userId="918db3a1909f15e0" providerId="LiveId" clId="{F25EFE69-9EE4-46EC-8F43-1A31E158A81F}" dt="2024-04-14T08:56:48.706" v="3928" actId="1076"/>
          <ac:spMkLst>
            <pc:docMk/>
            <pc:sldMk cId="2380769543" sldId="464"/>
            <ac:spMk id="79" creationId="{031E05D6-2254-0501-3FEF-C3D5BCCAC42D}"/>
          </ac:spMkLst>
        </pc:spChg>
        <pc:spChg chg="add mod">
          <ac:chgData name="Huy Pham" userId="918db3a1909f15e0" providerId="LiveId" clId="{F25EFE69-9EE4-46EC-8F43-1A31E158A81F}" dt="2024-04-14T08:56:48.706" v="3928" actId="1076"/>
          <ac:spMkLst>
            <pc:docMk/>
            <pc:sldMk cId="2380769543" sldId="464"/>
            <ac:spMk id="80" creationId="{16B59956-D95E-26D2-6AAC-E12923F3AED6}"/>
          </ac:spMkLst>
        </pc:spChg>
        <pc:spChg chg="add mod">
          <ac:chgData name="Huy Pham" userId="918db3a1909f15e0" providerId="LiveId" clId="{F25EFE69-9EE4-46EC-8F43-1A31E158A81F}" dt="2024-04-14T08:56:48.706" v="3928" actId="1076"/>
          <ac:spMkLst>
            <pc:docMk/>
            <pc:sldMk cId="2380769543" sldId="464"/>
            <ac:spMk id="81" creationId="{6DDC55EC-D80B-3A30-33FF-1B62DCBE8588}"/>
          </ac:spMkLst>
        </pc:spChg>
        <pc:spChg chg="add mod">
          <ac:chgData name="Huy Pham" userId="918db3a1909f15e0" providerId="LiveId" clId="{F25EFE69-9EE4-46EC-8F43-1A31E158A81F}" dt="2024-04-14T08:56:48.706" v="3928" actId="1076"/>
          <ac:spMkLst>
            <pc:docMk/>
            <pc:sldMk cId="2380769543" sldId="464"/>
            <ac:spMk id="82" creationId="{8595D369-70D8-CE28-5CA6-A6DBAE5152EF}"/>
          </ac:spMkLst>
        </pc:spChg>
        <pc:spChg chg="add mod">
          <ac:chgData name="Huy Pham" userId="918db3a1909f15e0" providerId="LiveId" clId="{F25EFE69-9EE4-46EC-8F43-1A31E158A81F}" dt="2024-04-14T08:56:48.706" v="3928" actId="1076"/>
          <ac:spMkLst>
            <pc:docMk/>
            <pc:sldMk cId="2380769543" sldId="464"/>
            <ac:spMk id="83" creationId="{7816DC28-1D06-61CB-A000-EF4D18525288}"/>
          </ac:spMkLst>
        </pc:spChg>
        <pc:spChg chg="add mod">
          <ac:chgData name="Huy Pham" userId="918db3a1909f15e0" providerId="LiveId" clId="{F25EFE69-9EE4-46EC-8F43-1A31E158A81F}" dt="2024-04-14T08:56:48.706" v="3928" actId="1076"/>
          <ac:spMkLst>
            <pc:docMk/>
            <pc:sldMk cId="2380769543" sldId="464"/>
            <ac:spMk id="84" creationId="{E2BCF89B-0063-4554-8DF8-4C2067300CFD}"/>
          </ac:spMkLst>
        </pc:spChg>
        <pc:spChg chg="add mod">
          <ac:chgData name="Huy Pham" userId="918db3a1909f15e0" providerId="LiveId" clId="{F25EFE69-9EE4-46EC-8F43-1A31E158A81F}" dt="2024-04-14T08:56:48.706" v="3928" actId="1076"/>
          <ac:spMkLst>
            <pc:docMk/>
            <pc:sldMk cId="2380769543" sldId="464"/>
            <ac:spMk id="85" creationId="{9C214C11-F843-10B0-1031-1959CC53F0A7}"/>
          </ac:spMkLst>
        </pc:spChg>
        <pc:spChg chg="add mod">
          <ac:chgData name="Huy Pham" userId="918db3a1909f15e0" providerId="LiveId" clId="{F25EFE69-9EE4-46EC-8F43-1A31E158A81F}" dt="2024-04-14T08:56:48.706" v="3928" actId="1076"/>
          <ac:spMkLst>
            <pc:docMk/>
            <pc:sldMk cId="2380769543" sldId="464"/>
            <ac:spMk id="86" creationId="{BD2E6F39-8106-259F-A872-4618A8F4C2F8}"/>
          </ac:spMkLst>
        </pc:spChg>
        <pc:spChg chg="add mod">
          <ac:chgData name="Huy Pham" userId="918db3a1909f15e0" providerId="LiveId" clId="{F25EFE69-9EE4-46EC-8F43-1A31E158A81F}" dt="2024-04-14T08:56:48.706" v="3928" actId="1076"/>
          <ac:spMkLst>
            <pc:docMk/>
            <pc:sldMk cId="2380769543" sldId="464"/>
            <ac:spMk id="87" creationId="{790660B7-5438-B077-9F5A-8BE9D987B8F3}"/>
          </ac:spMkLst>
        </pc:spChg>
        <pc:spChg chg="add mod">
          <ac:chgData name="Huy Pham" userId="918db3a1909f15e0" providerId="LiveId" clId="{F25EFE69-9EE4-46EC-8F43-1A31E158A81F}" dt="2024-04-14T08:56:48.706" v="3928" actId="1076"/>
          <ac:spMkLst>
            <pc:docMk/>
            <pc:sldMk cId="2380769543" sldId="464"/>
            <ac:spMk id="91" creationId="{23E04A99-C89A-0D65-7391-1046D778E5F5}"/>
          </ac:spMkLst>
        </pc:spChg>
        <pc:spChg chg="add mod">
          <ac:chgData name="Huy Pham" userId="918db3a1909f15e0" providerId="LiveId" clId="{F25EFE69-9EE4-46EC-8F43-1A31E158A81F}" dt="2024-04-14T08:56:48.706" v="3928" actId="1076"/>
          <ac:spMkLst>
            <pc:docMk/>
            <pc:sldMk cId="2380769543" sldId="464"/>
            <ac:spMk id="92" creationId="{4020BAB4-2A41-CFB2-1DD9-96C84890941A}"/>
          </ac:spMkLst>
        </pc:spChg>
        <pc:spChg chg="add mod">
          <ac:chgData name="Huy Pham" userId="918db3a1909f15e0" providerId="LiveId" clId="{F25EFE69-9EE4-46EC-8F43-1A31E158A81F}" dt="2024-04-14T08:56:48.706" v="3928" actId="1076"/>
          <ac:spMkLst>
            <pc:docMk/>
            <pc:sldMk cId="2380769543" sldId="464"/>
            <ac:spMk id="93" creationId="{81E4013C-D057-17AB-3354-2B8607C3B567}"/>
          </ac:spMkLst>
        </pc:spChg>
        <pc:spChg chg="add mod">
          <ac:chgData name="Huy Pham" userId="918db3a1909f15e0" providerId="LiveId" clId="{F25EFE69-9EE4-46EC-8F43-1A31E158A81F}" dt="2024-04-14T08:56:48.706" v="3928" actId="1076"/>
          <ac:spMkLst>
            <pc:docMk/>
            <pc:sldMk cId="2380769543" sldId="464"/>
            <ac:spMk id="94" creationId="{AF1DDEF4-4CD4-9632-A629-DBC0628797A4}"/>
          </ac:spMkLst>
        </pc:spChg>
        <pc:spChg chg="add mod">
          <ac:chgData name="Huy Pham" userId="918db3a1909f15e0" providerId="LiveId" clId="{F25EFE69-9EE4-46EC-8F43-1A31E158A81F}" dt="2024-04-14T08:58:34.843" v="3986" actId="20577"/>
          <ac:spMkLst>
            <pc:docMk/>
            <pc:sldMk cId="2380769543" sldId="464"/>
            <ac:spMk id="98" creationId="{BFF12250-2F9C-C28F-E80D-A8E2E25A8F4A}"/>
          </ac:spMkLst>
        </pc:spChg>
        <pc:spChg chg="add mod">
          <ac:chgData name="Huy Pham" userId="918db3a1909f15e0" providerId="LiveId" clId="{F25EFE69-9EE4-46EC-8F43-1A31E158A81F}" dt="2024-04-14T08:59:15.147" v="4004" actId="1037"/>
          <ac:spMkLst>
            <pc:docMk/>
            <pc:sldMk cId="2380769543" sldId="464"/>
            <ac:spMk id="102" creationId="{00BE4C1B-E2F7-A2CF-6A09-83CA18CA0A57}"/>
          </ac:spMkLst>
        </pc:spChg>
        <pc:spChg chg="add mod">
          <ac:chgData name="Huy Pham" userId="918db3a1909f15e0" providerId="LiveId" clId="{F25EFE69-9EE4-46EC-8F43-1A31E158A81F}" dt="2024-04-14T09:00:41.430" v="4019" actId="14100"/>
          <ac:spMkLst>
            <pc:docMk/>
            <pc:sldMk cId="2380769543" sldId="464"/>
            <ac:spMk id="103" creationId="{62878960-6B27-7A46-190F-322A0B1BC4C7}"/>
          </ac:spMkLst>
        </pc:spChg>
        <pc:spChg chg="add mod">
          <ac:chgData name="Huy Pham" userId="918db3a1909f15e0" providerId="LiveId" clId="{F25EFE69-9EE4-46EC-8F43-1A31E158A81F}" dt="2024-04-14T09:00:35.199" v="4017" actId="1076"/>
          <ac:spMkLst>
            <pc:docMk/>
            <pc:sldMk cId="2380769543" sldId="464"/>
            <ac:spMk id="104" creationId="{0BAF9B9A-3AFC-510F-05A5-24B70240F1B0}"/>
          </ac:spMkLst>
        </pc:spChg>
        <pc:spChg chg="add del mod">
          <ac:chgData name="Huy Pham" userId="918db3a1909f15e0" providerId="LiveId" clId="{F25EFE69-9EE4-46EC-8F43-1A31E158A81F}" dt="2024-04-19T07:23:38.362" v="4692" actId="478"/>
          <ac:spMkLst>
            <pc:docMk/>
            <pc:sldMk cId="2380769543" sldId="464"/>
            <ac:spMk id="105" creationId="{5DD44579-2AAF-3D3E-9D0B-205E0B2F20B2}"/>
          </ac:spMkLst>
        </pc:spChg>
        <pc:graphicFrameChg chg="add del mod">
          <ac:chgData name="Huy Pham" userId="918db3a1909f15e0" providerId="LiveId" clId="{F25EFE69-9EE4-46EC-8F43-1A31E158A81F}" dt="2024-04-14T08:34:08.002" v="3671"/>
          <ac:graphicFrameMkLst>
            <pc:docMk/>
            <pc:sldMk cId="2380769543" sldId="464"/>
            <ac:graphicFrameMk id="3" creationId="{C5D8D3EC-ADF5-72CE-0598-C884BB020F2E}"/>
          </ac:graphicFrameMkLst>
        </pc:graphicFrameChg>
        <pc:graphicFrameChg chg="add del mod">
          <ac:chgData name="Huy Pham" userId="918db3a1909f15e0" providerId="LiveId" clId="{F25EFE69-9EE4-46EC-8F43-1A31E158A81F}" dt="2024-04-14T08:39:06.698" v="3685"/>
          <ac:graphicFrameMkLst>
            <pc:docMk/>
            <pc:sldMk cId="2380769543" sldId="464"/>
            <ac:graphicFrameMk id="23" creationId="{5175C131-525E-1F26-0F91-813F2754D950}"/>
          </ac:graphicFrameMkLst>
        </pc:graphicFrameChg>
        <pc:graphicFrameChg chg="add del mod">
          <ac:chgData name="Huy Pham" userId="918db3a1909f15e0" providerId="LiveId" clId="{F25EFE69-9EE4-46EC-8F43-1A31E158A81F}" dt="2024-04-14T08:39:13.868" v="3691"/>
          <ac:graphicFrameMkLst>
            <pc:docMk/>
            <pc:sldMk cId="2380769543" sldId="464"/>
            <ac:graphicFrameMk id="27" creationId="{4F766BBF-7674-4E9A-6AF2-F41A3BD6D2C3}"/>
          </ac:graphicFrameMkLst>
        </pc:graphicFrameChg>
        <pc:graphicFrameChg chg="add del mod">
          <ac:chgData name="Huy Pham" userId="918db3a1909f15e0" providerId="LiveId" clId="{F25EFE69-9EE4-46EC-8F43-1A31E158A81F}" dt="2024-04-14T08:39:20.958" v="3696"/>
          <ac:graphicFrameMkLst>
            <pc:docMk/>
            <pc:sldMk cId="2380769543" sldId="464"/>
            <ac:graphicFrameMk id="30" creationId="{F110FD29-9B99-6C2C-6C43-FED9A0D093B5}"/>
          </ac:graphicFrameMkLst>
        </pc:graphicFrameChg>
        <pc:graphicFrameChg chg="add del mod">
          <ac:chgData name="Huy Pham" userId="918db3a1909f15e0" providerId="LiveId" clId="{F25EFE69-9EE4-46EC-8F43-1A31E158A81F}" dt="2024-04-14T08:39:35.597" v="3702"/>
          <ac:graphicFrameMkLst>
            <pc:docMk/>
            <pc:sldMk cId="2380769543" sldId="464"/>
            <ac:graphicFrameMk id="33" creationId="{F5FF7A28-987E-8178-2261-DE5545CB4661}"/>
          </ac:graphicFrameMkLst>
        </pc:graphicFrameChg>
        <pc:graphicFrameChg chg="add del mod">
          <ac:chgData name="Huy Pham" userId="918db3a1909f15e0" providerId="LiveId" clId="{F25EFE69-9EE4-46EC-8F43-1A31E158A81F}" dt="2024-04-14T08:39:46.237" v="3708"/>
          <ac:graphicFrameMkLst>
            <pc:docMk/>
            <pc:sldMk cId="2380769543" sldId="464"/>
            <ac:graphicFrameMk id="36" creationId="{6095BBF6-432C-60ED-496F-0C462138C097}"/>
          </ac:graphicFrameMkLst>
        </pc:graphicFrameChg>
        <pc:graphicFrameChg chg="add del mod">
          <ac:chgData name="Huy Pham" userId="918db3a1909f15e0" providerId="LiveId" clId="{F25EFE69-9EE4-46EC-8F43-1A31E158A81F}" dt="2024-04-14T08:39:56.151" v="3714"/>
          <ac:graphicFrameMkLst>
            <pc:docMk/>
            <pc:sldMk cId="2380769543" sldId="464"/>
            <ac:graphicFrameMk id="39" creationId="{6D085F02-7ED4-E41E-E721-5F7DAB6F779C}"/>
          </ac:graphicFrameMkLst>
        </pc:graphicFrameChg>
        <pc:cxnChg chg="del">
          <ac:chgData name="Huy Pham" userId="918db3a1909f15e0" providerId="LiveId" clId="{F25EFE69-9EE4-46EC-8F43-1A31E158A81F}" dt="2024-04-14T03:34:27.030" v="3476" actId="478"/>
          <ac:cxnSpMkLst>
            <pc:docMk/>
            <pc:sldMk cId="2380769543" sldId="464"/>
            <ac:cxnSpMk id="3" creationId="{E7A4919E-EE0A-F0B2-0E4E-EEE92F38F9FC}"/>
          </ac:cxnSpMkLst>
        </pc:cxnChg>
        <pc:cxnChg chg="del">
          <ac:chgData name="Huy Pham" userId="918db3a1909f15e0" providerId="LiveId" clId="{F25EFE69-9EE4-46EC-8F43-1A31E158A81F}" dt="2024-04-14T03:34:27.030" v="3476" actId="478"/>
          <ac:cxnSpMkLst>
            <pc:docMk/>
            <pc:sldMk cId="2380769543" sldId="464"/>
            <ac:cxnSpMk id="21" creationId="{74CBC997-0EB3-AFA5-09E8-77CC19B0D0A6}"/>
          </ac:cxnSpMkLst>
        </pc:cxnChg>
        <pc:cxnChg chg="del">
          <ac:chgData name="Huy Pham" userId="918db3a1909f15e0" providerId="LiveId" clId="{F25EFE69-9EE4-46EC-8F43-1A31E158A81F}" dt="2024-04-14T03:34:27.030" v="3476" actId="478"/>
          <ac:cxnSpMkLst>
            <pc:docMk/>
            <pc:sldMk cId="2380769543" sldId="464"/>
            <ac:cxnSpMk id="34" creationId="{914BFD7C-37E4-6DF5-D925-C0BB26F3C05C}"/>
          </ac:cxnSpMkLst>
        </pc:cxnChg>
        <pc:cxnChg chg="add mod">
          <ac:chgData name="Huy Pham" userId="918db3a1909f15e0" providerId="LiveId" clId="{F25EFE69-9EE4-46EC-8F43-1A31E158A81F}" dt="2024-04-14T08:47:05.510" v="3761" actId="1076"/>
          <ac:cxnSpMkLst>
            <pc:docMk/>
            <pc:sldMk cId="2380769543" sldId="464"/>
            <ac:cxnSpMk id="45" creationId="{4A6AF5FE-5A0F-F4BF-04A8-EA91F2F9CBC7}"/>
          </ac:cxnSpMkLst>
        </pc:cxnChg>
        <pc:cxnChg chg="add mod">
          <ac:chgData name="Huy Pham" userId="918db3a1909f15e0" providerId="LiveId" clId="{F25EFE69-9EE4-46EC-8F43-1A31E158A81F}" dt="2024-04-14T08:47:05.510" v="3761" actId="1076"/>
          <ac:cxnSpMkLst>
            <pc:docMk/>
            <pc:sldMk cId="2380769543" sldId="464"/>
            <ac:cxnSpMk id="46" creationId="{2AB3EF0D-874F-E08D-60A4-4E3C955729D0}"/>
          </ac:cxnSpMkLst>
        </pc:cxnChg>
        <pc:cxnChg chg="add mod">
          <ac:chgData name="Huy Pham" userId="918db3a1909f15e0" providerId="LiveId" clId="{F25EFE69-9EE4-46EC-8F43-1A31E158A81F}" dt="2024-04-14T08:47:05.510" v="3761" actId="1076"/>
          <ac:cxnSpMkLst>
            <pc:docMk/>
            <pc:sldMk cId="2380769543" sldId="464"/>
            <ac:cxnSpMk id="47" creationId="{C4A0240E-7380-8EEE-F7F6-2EDFD96661D1}"/>
          </ac:cxnSpMkLst>
        </pc:cxnChg>
        <pc:cxnChg chg="del">
          <ac:chgData name="Huy Pham" userId="918db3a1909f15e0" providerId="LiveId" clId="{F25EFE69-9EE4-46EC-8F43-1A31E158A81F}" dt="2024-04-14T03:34:27.030" v="3476" actId="478"/>
          <ac:cxnSpMkLst>
            <pc:docMk/>
            <pc:sldMk cId="2380769543" sldId="464"/>
            <ac:cxnSpMk id="50" creationId="{C021DBA0-2EBA-6745-715C-5B7D937BBAE3}"/>
          </ac:cxnSpMkLst>
        </pc:cxnChg>
        <pc:cxnChg chg="add mod">
          <ac:chgData name="Huy Pham" userId="918db3a1909f15e0" providerId="LiveId" clId="{F25EFE69-9EE4-46EC-8F43-1A31E158A81F}" dt="2024-04-14T08:47:05.510" v="3761" actId="1076"/>
          <ac:cxnSpMkLst>
            <pc:docMk/>
            <pc:sldMk cId="2380769543" sldId="464"/>
            <ac:cxnSpMk id="59" creationId="{B7B682D9-1141-3EC7-5DA9-076FABEAE449}"/>
          </ac:cxnSpMkLst>
        </pc:cxnChg>
        <pc:cxnChg chg="add mod">
          <ac:chgData name="Huy Pham" userId="918db3a1909f15e0" providerId="LiveId" clId="{F25EFE69-9EE4-46EC-8F43-1A31E158A81F}" dt="2024-04-14T08:47:05.510" v="3761" actId="1076"/>
          <ac:cxnSpMkLst>
            <pc:docMk/>
            <pc:sldMk cId="2380769543" sldId="464"/>
            <ac:cxnSpMk id="60" creationId="{325A8F03-9FFD-61D3-D129-574B7591F128}"/>
          </ac:cxnSpMkLst>
        </pc:cxnChg>
        <pc:cxnChg chg="add mod">
          <ac:chgData name="Huy Pham" userId="918db3a1909f15e0" providerId="LiveId" clId="{F25EFE69-9EE4-46EC-8F43-1A31E158A81F}" dt="2024-04-14T08:47:05.510" v="3761" actId="1076"/>
          <ac:cxnSpMkLst>
            <pc:docMk/>
            <pc:sldMk cId="2380769543" sldId="464"/>
            <ac:cxnSpMk id="61" creationId="{9F3A5B38-B429-68D1-4949-4D7E09A4BE3B}"/>
          </ac:cxnSpMkLst>
        </pc:cxnChg>
        <pc:cxnChg chg="del">
          <ac:chgData name="Huy Pham" userId="918db3a1909f15e0" providerId="LiveId" clId="{F25EFE69-9EE4-46EC-8F43-1A31E158A81F}" dt="2024-04-14T03:34:27.030" v="3476" actId="478"/>
          <ac:cxnSpMkLst>
            <pc:docMk/>
            <pc:sldMk cId="2380769543" sldId="464"/>
            <ac:cxnSpMk id="68" creationId="{A550232D-F088-BF6A-1EE0-5027C048B66F}"/>
          </ac:cxnSpMkLst>
        </pc:cxnChg>
        <pc:cxnChg chg="add mod">
          <ac:chgData name="Huy Pham" userId="918db3a1909f15e0" providerId="LiveId" clId="{F25EFE69-9EE4-46EC-8F43-1A31E158A81F}" dt="2024-04-14T08:47:05.510" v="3761" actId="1076"/>
          <ac:cxnSpMkLst>
            <pc:docMk/>
            <pc:sldMk cId="2380769543" sldId="464"/>
            <ac:cxnSpMk id="69" creationId="{C3E2D70A-6372-8881-03A2-EA2D98440C00}"/>
          </ac:cxnSpMkLst>
        </pc:cxnChg>
        <pc:cxnChg chg="del">
          <ac:chgData name="Huy Pham" userId="918db3a1909f15e0" providerId="LiveId" clId="{F25EFE69-9EE4-46EC-8F43-1A31E158A81F}" dt="2024-04-14T03:34:27.030" v="3476" actId="478"/>
          <ac:cxnSpMkLst>
            <pc:docMk/>
            <pc:sldMk cId="2380769543" sldId="464"/>
            <ac:cxnSpMk id="71" creationId="{80333910-D3A4-AD05-A6F4-F08B703C050F}"/>
          </ac:cxnSpMkLst>
        </pc:cxnChg>
        <pc:cxnChg chg="add mod">
          <ac:chgData name="Huy Pham" userId="918db3a1909f15e0" providerId="LiveId" clId="{F25EFE69-9EE4-46EC-8F43-1A31E158A81F}" dt="2024-04-14T08:57:20.792" v="3933" actId="14100"/>
          <ac:cxnSpMkLst>
            <pc:docMk/>
            <pc:sldMk cId="2380769543" sldId="464"/>
            <ac:cxnSpMk id="73" creationId="{F4F19E4D-56C5-0D19-42E2-C8F2D3D2355F}"/>
          </ac:cxnSpMkLst>
        </pc:cxnChg>
        <pc:cxnChg chg="add mod">
          <ac:chgData name="Huy Pham" userId="918db3a1909f15e0" providerId="LiveId" clId="{F25EFE69-9EE4-46EC-8F43-1A31E158A81F}" dt="2024-04-14T08:57:39.828" v="3965" actId="1037"/>
          <ac:cxnSpMkLst>
            <pc:docMk/>
            <pc:sldMk cId="2380769543" sldId="464"/>
            <ac:cxnSpMk id="74" creationId="{EDF25032-9CEB-DFD1-C4A5-B038476AD6F4}"/>
          </ac:cxnSpMkLst>
        </pc:cxnChg>
        <pc:cxnChg chg="add mod">
          <ac:chgData name="Huy Pham" userId="918db3a1909f15e0" providerId="LiveId" clId="{F25EFE69-9EE4-46EC-8F43-1A31E158A81F}" dt="2024-04-14T08:56:48.706" v="3928" actId="1076"/>
          <ac:cxnSpMkLst>
            <pc:docMk/>
            <pc:sldMk cId="2380769543" sldId="464"/>
            <ac:cxnSpMk id="75" creationId="{16C47839-8DF4-CAC3-98B2-639493ADB933}"/>
          </ac:cxnSpMkLst>
        </pc:cxnChg>
        <pc:cxnChg chg="add del mod">
          <ac:chgData name="Huy Pham" userId="918db3a1909f15e0" providerId="LiveId" clId="{F25EFE69-9EE4-46EC-8F43-1A31E158A81F}" dt="2024-04-14T08:53:16.567" v="3875" actId="478"/>
          <ac:cxnSpMkLst>
            <pc:docMk/>
            <pc:sldMk cId="2380769543" sldId="464"/>
            <ac:cxnSpMk id="88" creationId="{8C17F9A5-6185-C401-BBD2-2241B37F1473}"/>
          </ac:cxnSpMkLst>
        </pc:cxnChg>
        <pc:cxnChg chg="add mod">
          <ac:chgData name="Huy Pham" userId="918db3a1909f15e0" providerId="LiveId" clId="{F25EFE69-9EE4-46EC-8F43-1A31E158A81F}" dt="2024-04-14T08:56:48.706" v="3928" actId="1076"/>
          <ac:cxnSpMkLst>
            <pc:docMk/>
            <pc:sldMk cId="2380769543" sldId="464"/>
            <ac:cxnSpMk id="89" creationId="{652DDCF9-074A-B512-9CBA-74225990E135}"/>
          </ac:cxnSpMkLst>
        </pc:cxnChg>
        <pc:cxnChg chg="add mod">
          <ac:chgData name="Huy Pham" userId="918db3a1909f15e0" providerId="LiveId" clId="{F25EFE69-9EE4-46EC-8F43-1A31E158A81F}" dt="2024-04-14T08:56:48.706" v="3928" actId="1076"/>
          <ac:cxnSpMkLst>
            <pc:docMk/>
            <pc:sldMk cId="2380769543" sldId="464"/>
            <ac:cxnSpMk id="90" creationId="{F7C29C90-5124-C66D-2B58-0C181A9426AC}"/>
          </ac:cxnSpMkLst>
        </pc:cxnChg>
        <pc:cxnChg chg="add mod">
          <ac:chgData name="Huy Pham" userId="918db3a1909f15e0" providerId="LiveId" clId="{F25EFE69-9EE4-46EC-8F43-1A31E158A81F}" dt="2024-04-14T08:56:48.706" v="3928" actId="1076"/>
          <ac:cxnSpMkLst>
            <pc:docMk/>
            <pc:sldMk cId="2380769543" sldId="464"/>
            <ac:cxnSpMk id="95" creationId="{B814D096-D720-8C44-BDDA-68FBDB1F1A65}"/>
          </ac:cxnSpMkLst>
        </pc:cxnChg>
      </pc:sldChg>
      <pc:sldChg chg="addSp delSp modSp add mod delAnim modAnim">
        <pc:chgData name="Huy Pham" userId="918db3a1909f15e0" providerId="LiveId" clId="{F25EFE69-9EE4-46EC-8F43-1A31E158A81F}" dt="2024-05-28T07:10:27.307" v="10479" actId="693"/>
        <pc:sldMkLst>
          <pc:docMk/>
          <pc:sldMk cId="23394373" sldId="465"/>
        </pc:sldMkLst>
        <pc:spChg chg="add del mod">
          <ac:chgData name="Huy Pham" userId="918db3a1909f15e0" providerId="LiveId" clId="{F25EFE69-9EE4-46EC-8F43-1A31E158A81F}" dt="2024-04-16T10:02:31.097" v="4426" actId="478"/>
          <ac:spMkLst>
            <pc:docMk/>
            <pc:sldMk cId="23394373" sldId="465"/>
            <ac:spMk id="3" creationId="{55AC7E37-72EA-FFDB-4829-413F134884E1}"/>
          </ac:spMkLst>
        </pc:spChg>
        <pc:spChg chg="add mod">
          <ac:chgData name="Huy Pham" userId="918db3a1909f15e0" providerId="LiveId" clId="{F25EFE69-9EE4-46EC-8F43-1A31E158A81F}" dt="2024-04-23T09:06:04.929" v="9943"/>
          <ac:spMkLst>
            <pc:docMk/>
            <pc:sldMk cId="23394373" sldId="465"/>
            <ac:spMk id="3" creationId="{A1932E6D-7E28-747A-71B1-75AA7D50980E}"/>
          </ac:spMkLst>
        </pc:spChg>
        <pc:spChg chg="mod">
          <ac:chgData name="Huy Pham" userId="918db3a1909f15e0" providerId="LiveId" clId="{F25EFE69-9EE4-46EC-8F43-1A31E158A81F}" dt="2024-04-23T09:09:38.046" v="9991" actId="20577"/>
          <ac:spMkLst>
            <pc:docMk/>
            <pc:sldMk cId="23394373" sldId="465"/>
            <ac:spMk id="9" creationId="{A9C4FFF4-AFF7-4A25-76D6-D3E61A1989D9}"/>
          </ac:spMkLst>
        </pc:spChg>
        <pc:spChg chg="add mod">
          <ac:chgData name="Huy Pham" userId="918db3a1909f15e0" providerId="LiveId" clId="{F25EFE69-9EE4-46EC-8F43-1A31E158A81F}" dt="2024-05-28T07:07:37.809" v="10448" actId="1037"/>
          <ac:spMkLst>
            <pc:docMk/>
            <pc:sldMk cId="23394373" sldId="465"/>
            <ac:spMk id="19" creationId="{022F6AF7-EA9C-A6D6-A448-EFD94C54038D}"/>
          </ac:spMkLst>
        </pc:spChg>
        <pc:spChg chg="del">
          <ac:chgData name="Huy Pham" userId="918db3a1909f15e0" providerId="LiveId" clId="{F25EFE69-9EE4-46EC-8F43-1A31E158A81F}" dt="2024-04-23T09:06:04.400" v="9942" actId="478"/>
          <ac:spMkLst>
            <pc:docMk/>
            <pc:sldMk cId="23394373" sldId="465"/>
            <ac:spMk id="19" creationId="{33C5D22C-8FE0-04B7-1CFD-BB8C484DE68C}"/>
          </ac:spMkLst>
        </pc:spChg>
        <pc:spChg chg="add mod">
          <ac:chgData name="Huy Pham" userId="918db3a1909f15e0" providerId="LiveId" clId="{F25EFE69-9EE4-46EC-8F43-1A31E158A81F}" dt="2024-05-28T07:07:46.189" v="10459" actId="1035"/>
          <ac:spMkLst>
            <pc:docMk/>
            <pc:sldMk cId="23394373" sldId="465"/>
            <ac:spMk id="21" creationId="{E59FA5B8-D449-FB3A-E409-726040B7CFA4}"/>
          </ac:spMkLst>
        </pc:spChg>
        <pc:spChg chg="add mod">
          <ac:chgData name="Huy Pham" userId="918db3a1909f15e0" providerId="LiveId" clId="{F25EFE69-9EE4-46EC-8F43-1A31E158A81F}" dt="2024-05-28T07:07:54.919" v="10470" actId="1036"/>
          <ac:spMkLst>
            <pc:docMk/>
            <pc:sldMk cId="23394373" sldId="465"/>
            <ac:spMk id="23" creationId="{708A0306-54AB-E1B8-7113-4AC10749863D}"/>
          </ac:spMkLst>
        </pc:spChg>
        <pc:spChg chg="add del mod">
          <ac:chgData name="Huy Pham" userId="918db3a1909f15e0" providerId="LiveId" clId="{F25EFE69-9EE4-46EC-8F43-1A31E158A81F}" dt="2024-04-16T10:02:31.097" v="4426" actId="478"/>
          <ac:spMkLst>
            <pc:docMk/>
            <pc:sldMk cId="23394373" sldId="465"/>
            <ac:spMk id="23" creationId="{9C7C277B-9B91-CE6C-A5D5-02B9CDD3CF6D}"/>
          </ac:spMkLst>
        </pc:spChg>
        <pc:spChg chg="del">
          <ac:chgData name="Huy Pham" userId="918db3a1909f15e0" providerId="LiveId" clId="{F25EFE69-9EE4-46EC-8F43-1A31E158A81F}" dt="2024-04-14T09:01:55.367" v="4026" actId="478"/>
          <ac:spMkLst>
            <pc:docMk/>
            <pc:sldMk cId="23394373" sldId="465"/>
            <ac:spMk id="26" creationId="{B6DC9079-5351-0475-3AF3-06FF10B793F7}"/>
          </ac:spMkLst>
        </pc:spChg>
        <pc:spChg chg="add del mod">
          <ac:chgData name="Huy Pham" userId="918db3a1909f15e0" providerId="LiveId" clId="{F25EFE69-9EE4-46EC-8F43-1A31E158A81F}" dt="2024-04-16T10:02:34.664" v="4427" actId="478"/>
          <ac:spMkLst>
            <pc:docMk/>
            <pc:sldMk cId="23394373" sldId="465"/>
            <ac:spMk id="26" creationId="{E0166773-A303-FE98-8079-9E8A954771D3}"/>
          </ac:spMkLst>
        </pc:spChg>
        <pc:spChg chg="add del mod">
          <ac:chgData name="Huy Pham" userId="918db3a1909f15e0" providerId="LiveId" clId="{F25EFE69-9EE4-46EC-8F43-1A31E158A81F}" dt="2024-04-16T10:02:31.097" v="4426" actId="478"/>
          <ac:spMkLst>
            <pc:docMk/>
            <pc:sldMk cId="23394373" sldId="465"/>
            <ac:spMk id="28" creationId="{EB63881A-4DD5-C74C-63ED-99902D2ABE3B}"/>
          </ac:spMkLst>
        </pc:spChg>
        <pc:spChg chg="del">
          <ac:chgData name="Huy Pham" userId="918db3a1909f15e0" providerId="LiveId" clId="{F25EFE69-9EE4-46EC-8F43-1A31E158A81F}" dt="2024-04-14T09:01:55.367" v="4026" actId="478"/>
          <ac:spMkLst>
            <pc:docMk/>
            <pc:sldMk cId="23394373" sldId="465"/>
            <ac:spMk id="29" creationId="{56869266-A927-4694-EB2D-5B659428DA85}"/>
          </ac:spMkLst>
        </pc:spChg>
        <pc:spChg chg="add del">
          <ac:chgData name="Huy Pham" userId="918db3a1909f15e0" providerId="LiveId" clId="{F25EFE69-9EE4-46EC-8F43-1A31E158A81F}" dt="2024-04-16T09:49:10.756" v="4155" actId="478"/>
          <ac:spMkLst>
            <pc:docMk/>
            <pc:sldMk cId="23394373" sldId="465"/>
            <ac:spMk id="29" creationId="{7F747734-FB24-22F2-8568-4DE8334B1674}"/>
          </ac:spMkLst>
        </pc:spChg>
        <pc:spChg chg="add del mod">
          <ac:chgData name="Huy Pham" userId="918db3a1909f15e0" providerId="LiveId" clId="{F25EFE69-9EE4-46EC-8F43-1A31E158A81F}" dt="2024-04-16T09:54:07.410" v="4278" actId="21"/>
          <ac:spMkLst>
            <pc:docMk/>
            <pc:sldMk cId="23394373" sldId="465"/>
            <ac:spMk id="30" creationId="{4AC87A25-16E3-4CD9-B708-2D0AFDB9FE1A}"/>
          </ac:spMkLst>
        </pc:spChg>
        <pc:spChg chg="del">
          <ac:chgData name="Huy Pham" userId="918db3a1909f15e0" providerId="LiveId" clId="{F25EFE69-9EE4-46EC-8F43-1A31E158A81F}" dt="2024-04-14T09:01:55.367" v="4026" actId="478"/>
          <ac:spMkLst>
            <pc:docMk/>
            <pc:sldMk cId="23394373" sldId="465"/>
            <ac:spMk id="32" creationId="{148C3407-D9E7-F4EA-D1F8-BD67DBE6ABC0}"/>
          </ac:spMkLst>
        </pc:spChg>
        <pc:spChg chg="add del mod">
          <ac:chgData name="Huy Pham" userId="918db3a1909f15e0" providerId="LiveId" clId="{F25EFE69-9EE4-46EC-8F43-1A31E158A81F}" dt="2024-04-16T10:02:31.097" v="4426" actId="478"/>
          <ac:spMkLst>
            <pc:docMk/>
            <pc:sldMk cId="23394373" sldId="465"/>
            <ac:spMk id="33" creationId="{5C6B2C37-EBFA-82D4-1E49-1B815E667F48}"/>
          </ac:spMkLst>
        </pc:spChg>
        <pc:spChg chg="add mod">
          <ac:chgData name="Huy Pham" userId="918db3a1909f15e0" providerId="LiveId" clId="{F25EFE69-9EE4-46EC-8F43-1A31E158A81F}" dt="2024-04-16T09:52:29.658" v="4181" actId="1035"/>
          <ac:spMkLst>
            <pc:docMk/>
            <pc:sldMk cId="23394373" sldId="465"/>
            <ac:spMk id="34" creationId="{E1E0CD6C-DC86-08A1-4239-4E13BD4FF6CF}"/>
          </ac:spMkLst>
        </pc:spChg>
        <pc:spChg chg="add del mod">
          <ac:chgData name="Huy Pham" userId="918db3a1909f15e0" providerId="LiveId" clId="{F25EFE69-9EE4-46EC-8F43-1A31E158A81F}" dt="2024-04-16T10:02:34.664" v="4427" actId="478"/>
          <ac:spMkLst>
            <pc:docMk/>
            <pc:sldMk cId="23394373" sldId="465"/>
            <ac:spMk id="35" creationId="{47CA4EFB-7527-394C-6C2B-BB26EB8399F5}"/>
          </ac:spMkLst>
        </pc:spChg>
        <pc:spChg chg="del">
          <ac:chgData name="Huy Pham" userId="918db3a1909f15e0" providerId="LiveId" clId="{F25EFE69-9EE4-46EC-8F43-1A31E158A81F}" dt="2024-04-14T09:01:55.367" v="4026" actId="478"/>
          <ac:spMkLst>
            <pc:docMk/>
            <pc:sldMk cId="23394373" sldId="465"/>
            <ac:spMk id="35" creationId="{652D467D-5AD0-716C-4453-EAA10FF2287D}"/>
          </ac:spMkLst>
        </pc:spChg>
        <pc:spChg chg="add mod">
          <ac:chgData name="Huy Pham" userId="918db3a1909f15e0" providerId="LiveId" clId="{F25EFE69-9EE4-46EC-8F43-1A31E158A81F}" dt="2024-04-16T10:02:41.657" v="4428" actId="1076"/>
          <ac:spMkLst>
            <pc:docMk/>
            <pc:sldMk cId="23394373" sldId="465"/>
            <ac:spMk id="36" creationId="{3FD0BF31-CA26-0854-35EE-9CF6810DE080}"/>
          </ac:spMkLst>
        </pc:spChg>
        <pc:spChg chg="add del mod">
          <ac:chgData name="Huy Pham" userId="918db3a1909f15e0" providerId="LiveId" clId="{F25EFE69-9EE4-46EC-8F43-1A31E158A81F}" dt="2024-04-16T10:02:34.664" v="4427" actId="478"/>
          <ac:spMkLst>
            <pc:docMk/>
            <pc:sldMk cId="23394373" sldId="465"/>
            <ac:spMk id="37" creationId="{F9BAB597-F657-5C8C-896A-56648C2383E4}"/>
          </ac:spMkLst>
        </pc:spChg>
        <pc:spChg chg="del">
          <ac:chgData name="Huy Pham" userId="918db3a1909f15e0" providerId="LiveId" clId="{F25EFE69-9EE4-46EC-8F43-1A31E158A81F}" dt="2024-04-14T09:01:56.311" v="4027" actId="478"/>
          <ac:spMkLst>
            <pc:docMk/>
            <pc:sldMk cId="23394373" sldId="465"/>
            <ac:spMk id="38" creationId="{62B92BDD-E472-9C43-B2AD-A865C38BFCF2}"/>
          </ac:spMkLst>
        </pc:spChg>
        <pc:spChg chg="add mod">
          <ac:chgData name="Huy Pham" userId="918db3a1909f15e0" providerId="LiveId" clId="{F25EFE69-9EE4-46EC-8F43-1A31E158A81F}" dt="2024-04-16T10:02:41.657" v="4428" actId="1076"/>
          <ac:spMkLst>
            <pc:docMk/>
            <pc:sldMk cId="23394373" sldId="465"/>
            <ac:spMk id="38" creationId="{FFE07D3A-58B8-ABC4-E172-4FD74045B116}"/>
          </ac:spMkLst>
        </pc:spChg>
        <pc:spChg chg="del">
          <ac:chgData name="Huy Pham" userId="918db3a1909f15e0" providerId="LiveId" clId="{F25EFE69-9EE4-46EC-8F43-1A31E158A81F}" dt="2024-04-14T09:01:48.067" v="4024" actId="478"/>
          <ac:spMkLst>
            <pc:docMk/>
            <pc:sldMk cId="23394373" sldId="465"/>
            <ac:spMk id="41" creationId="{18E9F7A7-E9C2-E066-8099-E4E0CCDDDBBE}"/>
          </ac:spMkLst>
        </pc:spChg>
        <pc:spChg chg="del">
          <ac:chgData name="Huy Pham" userId="918db3a1909f15e0" providerId="LiveId" clId="{F25EFE69-9EE4-46EC-8F43-1A31E158A81F}" dt="2024-04-14T09:01:55.367" v="4026" actId="478"/>
          <ac:spMkLst>
            <pc:docMk/>
            <pc:sldMk cId="23394373" sldId="465"/>
            <ac:spMk id="42" creationId="{51DECD90-288D-15B3-17FA-6F7B3B5EEC36}"/>
          </ac:spMkLst>
        </pc:spChg>
        <pc:spChg chg="add del mod">
          <ac:chgData name="Huy Pham" userId="918db3a1909f15e0" providerId="LiveId" clId="{F25EFE69-9EE4-46EC-8F43-1A31E158A81F}" dt="2024-04-16T09:58:24.350" v="4370" actId="21"/>
          <ac:spMkLst>
            <pc:docMk/>
            <pc:sldMk cId="23394373" sldId="465"/>
            <ac:spMk id="43" creationId="{4AC87A25-16E3-4CD9-B708-2D0AFDB9FE1A}"/>
          </ac:spMkLst>
        </pc:spChg>
        <pc:spChg chg="del">
          <ac:chgData name="Huy Pham" userId="918db3a1909f15e0" providerId="LiveId" clId="{F25EFE69-9EE4-46EC-8F43-1A31E158A81F}" dt="2024-04-14T09:01:55.367" v="4026" actId="478"/>
          <ac:spMkLst>
            <pc:docMk/>
            <pc:sldMk cId="23394373" sldId="465"/>
            <ac:spMk id="43" creationId="{72F2BE93-A46D-EEB0-0FB9-91014B66CA1C}"/>
          </ac:spMkLst>
        </pc:spChg>
        <pc:spChg chg="add mod">
          <ac:chgData name="Huy Pham" userId="918db3a1909f15e0" providerId="LiveId" clId="{F25EFE69-9EE4-46EC-8F43-1A31E158A81F}" dt="2024-04-16T10:02:41.657" v="4428" actId="1076"/>
          <ac:spMkLst>
            <pc:docMk/>
            <pc:sldMk cId="23394373" sldId="465"/>
            <ac:spMk id="45" creationId="{FCFE9580-9725-D7DD-4C95-FC023BB917A1}"/>
          </ac:spMkLst>
        </pc:spChg>
        <pc:spChg chg="add del mod">
          <ac:chgData name="Huy Pham" userId="918db3a1909f15e0" providerId="LiveId" clId="{F25EFE69-9EE4-46EC-8F43-1A31E158A81F}" dt="2024-04-16T09:58:30.933" v="4373" actId="21"/>
          <ac:spMkLst>
            <pc:docMk/>
            <pc:sldMk cId="23394373" sldId="465"/>
            <ac:spMk id="60" creationId="{399A7E51-BF37-2C75-A3BF-D9AD1EE7BDCD}"/>
          </ac:spMkLst>
        </pc:spChg>
        <pc:spChg chg="add mod">
          <ac:chgData name="Huy Pham" userId="918db3a1909f15e0" providerId="LiveId" clId="{F25EFE69-9EE4-46EC-8F43-1A31E158A81F}" dt="2024-04-16T10:02:41.657" v="4428" actId="1076"/>
          <ac:spMkLst>
            <pc:docMk/>
            <pc:sldMk cId="23394373" sldId="465"/>
            <ac:spMk id="61" creationId="{4AC87A25-16E3-4CD9-B708-2D0AFDB9FE1A}"/>
          </ac:spMkLst>
        </pc:spChg>
        <pc:spChg chg="add mod">
          <ac:chgData name="Huy Pham" userId="918db3a1909f15e0" providerId="LiveId" clId="{F25EFE69-9EE4-46EC-8F43-1A31E158A81F}" dt="2024-04-16T10:02:41.657" v="4428" actId="1076"/>
          <ac:spMkLst>
            <pc:docMk/>
            <pc:sldMk cId="23394373" sldId="465"/>
            <ac:spMk id="62" creationId="{399A7E51-BF37-2C75-A3BF-D9AD1EE7BDCD}"/>
          </ac:spMkLst>
        </pc:spChg>
        <pc:spChg chg="add mod">
          <ac:chgData name="Huy Pham" userId="918db3a1909f15e0" providerId="LiveId" clId="{F25EFE69-9EE4-46EC-8F43-1A31E158A81F}" dt="2024-04-16T10:02:41.657" v="4428" actId="1076"/>
          <ac:spMkLst>
            <pc:docMk/>
            <pc:sldMk cId="23394373" sldId="465"/>
            <ac:spMk id="63" creationId="{C39A7D46-A8EF-5CA9-42E7-C6C15675025F}"/>
          </ac:spMkLst>
        </pc:spChg>
        <pc:spChg chg="add mod">
          <ac:chgData name="Huy Pham" userId="918db3a1909f15e0" providerId="LiveId" clId="{F25EFE69-9EE4-46EC-8F43-1A31E158A81F}" dt="2024-04-16T10:02:41.657" v="4428" actId="1076"/>
          <ac:spMkLst>
            <pc:docMk/>
            <pc:sldMk cId="23394373" sldId="465"/>
            <ac:spMk id="64" creationId="{BDE34795-BDFE-FE61-98CD-C16E8DEB0D59}"/>
          </ac:spMkLst>
        </pc:spChg>
        <pc:spChg chg="add mod">
          <ac:chgData name="Huy Pham" userId="918db3a1909f15e0" providerId="LiveId" clId="{F25EFE69-9EE4-46EC-8F43-1A31E158A81F}" dt="2024-04-16T10:02:41.657" v="4428" actId="1076"/>
          <ac:spMkLst>
            <pc:docMk/>
            <pc:sldMk cId="23394373" sldId="465"/>
            <ac:spMk id="65" creationId="{00CBCA28-00C7-79A4-6A84-5C25EB7D0A75}"/>
          </ac:spMkLst>
        </pc:spChg>
        <pc:spChg chg="add mod">
          <ac:chgData name="Huy Pham" userId="918db3a1909f15e0" providerId="LiveId" clId="{F25EFE69-9EE4-46EC-8F43-1A31E158A81F}" dt="2024-04-16T10:02:41.657" v="4428" actId="1076"/>
          <ac:spMkLst>
            <pc:docMk/>
            <pc:sldMk cId="23394373" sldId="465"/>
            <ac:spMk id="66" creationId="{6DD007E5-C516-CC77-7702-013742E5C9E2}"/>
          </ac:spMkLst>
        </pc:spChg>
        <pc:spChg chg="add mod">
          <ac:chgData name="Huy Pham" userId="918db3a1909f15e0" providerId="LiveId" clId="{F25EFE69-9EE4-46EC-8F43-1A31E158A81F}" dt="2024-04-16T10:02:41.657" v="4428" actId="1076"/>
          <ac:spMkLst>
            <pc:docMk/>
            <pc:sldMk cId="23394373" sldId="465"/>
            <ac:spMk id="67" creationId="{E1B7677F-04A0-CE13-2CF5-37170769C61E}"/>
          </ac:spMkLst>
        </pc:spChg>
        <pc:spChg chg="add mod">
          <ac:chgData name="Huy Pham" userId="918db3a1909f15e0" providerId="LiveId" clId="{F25EFE69-9EE4-46EC-8F43-1A31E158A81F}" dt="2024-04-16T10:02:41.657" v="4428" actId="1076"/>
          <ac:spMkLst>
            <pc:docMk/>
            <pc:sldMk cId="23394373" sldId="465"/>
            <ac:spMk id="69" creationId="{841273D1-4FEC-1974-A528-09D86E207886}"/>
          </ac:spMkLst>
        </pc:spChg>
        <pc:spChg chg="del mod">
          <ac:chgData name="Huy Pham" userId="918db3a1909f15e0" providerId="LiveId" clId="{F25EFE69-9EE4-46EC-8F43-1A31E158A81F}" dt="2024-04-16T10:02:31.097" v="4426" actId="478"/>
          <ac:spMkLst>
            <pc:docMk/>
            <pc:sldMk cId="23394373" sldId="465"/>
            <ac:spMk id="72" creationId="{0D242F7D-9C2F-7D25-CCB1-4C34A9E856F4}"/>
          </ac:spMkLst>
        </pc:spChg>
        <pc:spChg chg="del mod">
          <ac:chgData name="Huy Pham" userId="918db3a1909f15e0" providerId="LiveId" clId="{F25EFE69-9EE4-46EC-8F43-1A31E158A81F}" dt="2024-04-16T10:02:31.097" v="4426" actId="478"/>
          <ac:spMkLst>
            <pc:docMk/>
            <pc:sldMk cId="23394373" sldId="465"/>
            <ac:spMk id="76" creationId="{2CE48BF2-E229-248B-2F84-F2A36698239D}"/>
          </ac:spMkLst>
        </pc:spChg>
        <pc:spChg chg="del mod">
          <ac:chgData name="Huy Pham" userId="918db3a1909f15e0" providerId="LiveId" clId="{F25EFE69-9EE4-46EC-8F43-1A31E158A81F}" dt="2024-04-16T10:02:31.097" v="4426" actId="478"/>
          <ac:spMkLst>
            <pc:docMk/>
            <pc:sldMk cId="23394373" sldId="465"/>
            <ac:spMk id="77" creationId="{1D8C8664-D52E-4E0C-0908-43E8A24602CA}"/>
          </ac:spMkLst>
        </pc:spChg>
        <pc:spChg chg="del mod">
          <ac:chgData name="Huy Pham" userId="918db3a1909f15e0" providerId="LiveId" clId="{F25EFE69-9EE4-46EC-8F43-1A31E158A81F}" dt="2024-04-16T10:02:31.097" v="4426" actId="478"/>
          <ac:spMkLst>
            <pc:docMk/>
            <pc:sldMk cId="23394373" sldId="465"/>
            <ac:spMk id="78" creationId="{75932DA2-BB38-4696-58AC-1F3D8CC94095}"/>
          </ac:spMkLst>
        </pc:spChg>
        <pc:spChg chg="del mod">
          <ac:chgData name="Huy Pham" userId="918db3a1909f15e0" providerId="LiveId" clId="{F25EFE69-9EE4-46EC-8F43-1A31E158A81F}" dt="2024-04-16T10:02:31.097" v="4426" actId="478"/>
          <ac:spMkLst>
            <pc:docMk/>
            <pc:sldMk cId="23394373" sldId="465"/>
            <ac:spMk id="79" creationId="{031E05D6-2254-0501-3FEF-C3D5BCCAC42D}"/>
          </ac:spMkLst>
        </pc:spChg>
        <pc:spChg chg="del mod">
          <ac:chgData name="Huy Pham" userId="918db3a1909f15e0" providerId="LiveId" clId="{F25EFE69-9EE4-46EC-8F43-1A31E158A81F}" dt="2024-04-16T10:02:31.097" v="4426" actId="478"/>
          <ac:spMkLst>
            <pc:docMk/>
            <pc:sldMk cId="23394373" sldId="465"/>
            <ac:spMk id="80" creationId="{16B59956-D95E-26D2-6AAC-E12923F3AED6}"/>
          </ac:spMkLst>
        </pc:spChg>
        <pc:spChg chg="del mod">
          <ac:chgData name="Huy Pham" userId="918db3a1909f15e0" providerId="LiveId" clId="{F25EFE69-9EE4-46EC-8F43-1A31E158A81F}" dt="2024-04-16T10:02:31.097" v="4426" actId="478"/>
          <ac:spMkLst>
            <pc:docMk/>
            <pc:sldMk cId="23394373" sldId="465"/>
            <ac:spMk id="81" creationId="{6DDC55EC-D80B-3A30-33FF-1B62DCBE8588}"/>
          </ac:spMkLst>
        </pc:spChg>
        <pc:spChg chg="del mod">
          <ac:chgData name="Huy Pham" userId="918db3a1909f15e0" providerId="LiveId" clId="{F25EFE69-9EE4-46EC-8F43-1A31E158A81F}" dt="2024-04-16T10:02:31.097" v="4426" actId="478"/>
          <ac:spMkLst>
            <pc:docMk/>
            <pc:sldMk cId="23394373" sldId="465"/>
            <ac:spMk id="82" creationId="{8595D369-70D8-CE28-5CA6-A6DBAE5152EF}"/>
          </ac:spMkLst>
        </pc:spChg>
        <pc:spChg chg="del mod">
          <ac:chgData name="Huy Pham" userId="918db3a1909f15e0" providerId="LiveId" clId="{F25EFE69-9EE4-46EC-8F43-1A31E158A81F}" dt="2024-04-16T10:02:31.097" v="4426" actId="478"/>
          <ac:spMkLst>
            <pc:docMk/>
            <pc:sldMk cId="23394373" sldId="465"/>
            <ac:spMk id="83" creationId="{7816DC28-1D06-61CB-A000-EF4D18525288}"/>
          </ac:spMkLst>
        </pc:spChg>
        <pc:spChg chg="del mod">
          <ac:chgData name="Huy Pham" userId="918db3a1909f15e0" providerId="LiveId" clId="{F25EFE69-9EE4-46EC-8F43-1A31E158A81F}" dt="2024-04-16T10:02:31.097" v="4426" actId="478"/>
          <ac:spMkLst>
            <pc:docMk/>
            <pc:sldMk cId="23394373" sldId="465"/>
            <ac:spMk id="84" creationId="{E2BCF89B-0063-4554-8DF8-4C2067300CFD}"/>
          </ac:spMkLst>
        </pc:spChg>
        <pc:spChg chg="del mod">
          <ac:chgData name="Huy Pham" userId="918db3a1909f15e0" providerId="LiveId" clId="{F25EFE69-9EE4-46EC-8F43-1A31E158A81F}" dt="2024-04-16T10:02:31.097" v="4426" actId="478"/>
          <ac:spMkLst>
            <pc:docMk/>
            <pc:sldMk cId="23394373" sldId="465"/>
            <ac:spMk id="85" creationId="{9C214C11-F843-10B0-1031-1959CC53F0A7}"/>
          </ac:spMkLst>
        </pc:spChg>
        <pc:spChg chg="del mod">
          <ac:chgData name="Huy Pham" userId="918db3a1909f15e0" providerId="LiveId" clId="{F25EFE69-9EE4-46EC-8F43-1A31E158A81F}" dt="2024-04-16T10:02:31.097" v="4426" actId="478"/>
          <ac:spMkLst>
            <pc:docMk/>
            <pc:sldMk cId="23394373" sldId="465"/>
            <ac:spMk id="86" creationId="{BD2E6F39-8106-259F-A872-4618A8F4C2F8}"/>
          </ac:spMkLst>
        </pc:spChg>
        <pc:spChg chg="del mod">
          <ac:chgData name="Huy Pham" userId="918db3a1909f15e0" providerId="LiveId" clId="{F25EFE69-9EE4-46EC-8F43-1A31E158A81F}" dt="2024-04-16T10:02:31.097" v="4426" actId="478"/>
          <ac:spMkLst>
            <pc:docMk/>
            <pc:sldMk cId="23394373" sldId="465"/>
            <ac:spMk id="87" creationId="{790660B7-5438-B077-9F5A-8BE9D987B8F3}"/>
          </ac:spMkLst>
        </pc:spChg>
        <pc:spChg chg="add mod">
          <ac:chgData name="Huy Pham" userId="918db3a1909f15e0" providerId="LiveId" clId="{F25EFE69-9EE4-46EC-8F43-1A31E158A81F}" dt="2024-04-16T10:04:12.221" v="4459" actId="1076"/>
          <ac:spMkLst>
            <pc:docMk/>
            <pc:sldMk cId="23394373" sldId="465"/>
            <ac:spMk id="88" creationId="{FA9F67B4-E518-302A-D0C5-94A8C1759BBD}"/>
          </ac:spMkLst>
        </pc:spChg>
        <pc:spChg chg="del mod">
          <ac:chgData name="Huy Pham" userId="918db3a1909f15e0" providerId="LiveId" clId="{F25EFE69-9EE4-46EC-8F43-1A31E158A81F}" dt="2024-04-16T10:02:31.097" v="4426" actId="478"/>
          <ac:spMkLst>
            <pc:docMk/>
            <pc:sldMk cId="23394373" sldId="465"/>
            <ac:spMk id="91" creationId="{23E04A99-C89A-0D65-7391-1046D778E5F5}"/>
          </ac:spMkLst>
        </pc:spChg>
        <pc:spChg chg="del mod">
          <ac:chgData name="Huy Pham" userId="918db3a1909f15e0" providerId="LiveId" clId="{F25EFE69-9EE4-46EC-8F43-1A31E158A81F}" dt="2024-04-16T10:02:31.097" v="4426" actId="478"/>
          <ac:spMkLst>
            <pc:docMk/>
            <pc:sldMk cId="23394373" sldId="465"/>
            <ac:spMk id="92" creationId="{4020BAB4-2A41-CFB2-1DD9-96C84890941A}"/>
          </ac:spMkLst>
        </pc:spChg>
        <pc:spChg chg="del mod">
          <ac:chgData name="Huy Pham" userId="918db3a1909f15e0" providerId="LiveId" clId="{F25EFE69-9EE4-46EC-8F43-1A31E158A81F}" dt="2024-04-16T10:02:31.097" v="4426" actId="478"/>
          <ac:spMkLst>
            <pc:docMk/>
            <pc:sldMk cId="23394373" sldId="465"/>
            <ac:spMk id="93" creationId="{81E4013C-D057-17AB-3354-2B8607C3B567}"/>
          </ac:spMkLst>
        </pc:spChg>
        <pc:spChg chg="del mod">
          <ac:chgData name="Huy Pham" userId="918db3a1909f15e0" providerId="LiveId" clId="{F25EFE69-9EE4-46EC-8F43-1A31E158A81F}" dt="2024-04-16T10:02:31.097" v="4426" actId="478"/>
          <ac:spMkLst>
            <pc:docMk/>
            <pc:sldMk cId="23394373" sldId="465"/>
            <ac:spMk id="94" creationId="{AF1DDEF4-4CD4-9632-A629-DBC0628797A4}"/>
          </ac:spMkLst>
        </pc:spChg>
        <pc:spChg chg="del">
          <ac:chgData name="Huy Pham" userId="918db3a1909f15e0" providerId="LiveId" clId="{F25EFE69-9EE4-46EC-8F43-1A31E158A81F}" dt="2024-04-14T09:01:55.367" v="4026" actId="478"/>
          <ac:spMkLst>
            <pc:docMk/>
            <pc:sldMk cId="23394373" sldId="465"/>
            <ac:spMk id="98" creationId="{BFF12250-2F9C-C28F-E80D-A8E2E25A8F4A}"/>
          </ac:spMkLst>
        </pc:spChg>
        <pc:spChg chg="add mod">
          <ac:chgData name="Huy Pham" userId="918db3a1909f15e0" providerId="LiveId" clId="{F25EFE69-9EE4-46EC-8F43-1A31E158A81F}" dt="2024-04-16T10:04:17.111" v="4460" actId="1076"/>
          <ac:spMkLst>
            <pc:docMk/>
            <pc:sldMk cId="23394373" sldId="465"/>
            <ac:spMk id="98" creationId="{D776378C-A4E2-0DEB-23D7-D2A82920E95B}"/>
          </ac:spMkLst>
        </pc:spChg>
        <pc:spChg chg="add mod">
          <ac:chgData name="Huy Pham" userId="918db3a1909f15e0" providerId="LiveId" clId="{F25EFE69-9EE4-46EC-8F43-1A31E158A81F}" dt="2024-04-16T10:04:24.579" v="4464" actId="14100"/>
          <ac:spMkLst>
            <pc:docMk/>
            <pc:sldMk cId="23394373" sldId="465"/>
            <ac:spMk id="101" creationId="{F11B56E2-A935-E24E-9BA8-EEC80883B6BA}"/>
          </ac:spMkLst>
        </pc:spChg>
        <pc:spChg chg="del">
          <ac:chgData name="Huy Pham" userId="918db3a1909f15e0" providerId="LiveId" clId="{F25EFE69-9EE4-46EC-8F43-1A31E158A81F}" dt="2024-04-14T09:01:48.067" v="4024" actId="478"/>
          <ac:spMkLst>
            <pc:docMk/>
            <pc:sldMk cId="23394373" sldId="465"/>
            <ac:spMk id="102" creationId="{00BE4C1B-E2F7-A2CF-6A09-83CA18CA0A57}"/>
          </ac:spMkLst>
        </pc:spChg>
        <pc:spChg chg="add mod">
          <ac:chgData name="Huy Pham" userId="918db3a1909f15e0" providerId="LiveId" clId="{F25EFE69-9EE4-46EC-8F43-1A31E158A81F}" dt="2024-04-16T10:04:07.047" v="4458" actId="1076"/>
          <ac:spMkLst>
            <pc:docMk/>
            <pc:sldMk cId="23394373" sldId="465"/>
            <ac:spMk id="102" creationId="{AD9F9DC9-375C-8244-EAC2-992DCF68CF77}"/>
          </ac:spMkLst>
        </pc:spChg>
        <pc:spChg chg="del">
          <ac:chgData name="Huy Pham" userId="918db3a1909f15e0" providerId="LiveId" clId="{F25EFE69-9EE4-46EC-8F43-1A31E158A81F}" dt="2024-04-14T09:01:48.067" v="4024" actId="478"/>
          <ac:spMkLst>
            <pc:docMk/>
            <pc:sldMk cId="23394373" sldId="465"/>
            <ac:spMk id="103" creationId="{62878960-6B27-7A46-190F-322A0B1BC4C7}"/>
          </ac:spMkLst>
        </pc:spChg>
        <pc:spChg chg="del">
          <ac:chgData name="Huy Pham" userId="918db3a1909f15e0" providerId="LiveId" clId="{F25EFE69-9EE4-46EC-8F43-1A31E158A81F}" dt="2024-04-14T09:01:50.128" v="4025" actId="478"/>
          <ac:spMkLst>
            <pc:docMk/>
            <pc:sldMk cId="23394373" sldId="465"/>
            <ac:spMk id="104" creationId="{0BAF9B9A-3AFC-510F-05A5-24B70240F1B0}"/>
          </ac:spMkLst>
        </pc:spChg>
        <pc:spChg chg="del mod">
          <ac:chgData name="Huy Pham" userId="918db3a1909f15e0" providerId="LiveId" clId="{F25EFE69-9EE4-46EC-8F43-1A31E158A81F}" dt="2024-04-14T09:01:39.289" v="4023" actId="478"/>
          <ac:spMkLst>
            <pc:docMk/>
            <pc:sldMk cId="23394373" sldId="465"/>
            <ac:spMk id="105" creationId="{5DD44579-2AAF-3D3E-9D0B-205E0B2F20B2}"/>
          </ac:spMkLst>
        </pc:spChg>
        <pc:graphicFrameChg chg="add del mod">
          <ac:chgData name="Huy Pham" userId="918db3a1909f15e0" providerId="LiveId" clId="{F25EFE69-9EE4-46EC-8F43-1A31E158A81F}" dt="2024-04-14T09:02:23.027" v="4031"/>
          <ac:graphicFrameMkLst>
            <pc:docMk/>
            <pc:sldMk cId="23394373" sldId="465"/>
            <ac:graphicFrameMk id="3" creationId="{04A07D2B-6F17-93F6-41B1-2559F83AEB57}"/>
          </ac:graphicFrameMkLst>
        </pc:graphicFrameChg>
        <pc:graphicFrameChg chg="add del mod">
          <ac:chgData name="Huy Pham" userId="918db3a1909f15e0" providerId="LiveId" clId="{F25EFE69-9EE4-46EC-8F43-1A31E158A81F}" dt="2024-04-16T09:46:59.050" v="4114"/>
          <ac:graphicFrameMkLst>
            <pc:docMk/>
            <pc:sldMk cId="23394373" sldId="465"/>
            <ac:graphicFrameMk id="21" creationId="{2D879FE8-51F8-B779-8409-5B4695D100D7}"/>
          </ac:graphicFrameMkLst>
        </pc:graphicFrameChg>
        <pc:graphicFrameChg chg="add del mod">
          <ac:chgData name="Huy Pham" userId="918db3a1909f15e0" providerId="LiveId" clId="{F25EFE69-9EE4-46EC-8F43-1A31E158A81F}" dt="2024-04-14T09:02:38.212" v="4038"/>
          <ac:graphicFrameMkLst>
            <pc:docMk/>
            <pc:sldMk cId="23394373" sldId="465"/>
            <ac:graphicFrameMk id="25" creationId="{CE2C0D50-E53D-8C7A-C67E-89E66E087C6A}"/>
          </ac:graphicFrameMkLst>
        </pc:graphicFrameChg>
        <pc:graphicFrameChg chg="add del mod">
          <ac:chgData name="Huy Pham" userId="918db3a1909f15e0" providerId="LiveId" clId="{F25EFE69-9EE4-46EC-8F43-1A31E158A81F}" dt="2024-04-14T09:03:06.607" v="4045"/>
          <ac:graphicFrameMkLst>
            <pc:docMk/>
            <pc:sldMk cId="23394373" sldId="465"/>
            <ac:graphicFrameMk id="30" creationId="{F8C82493-7520-BF42-30D8-9A85DA811B77}"/>
          </ac:graphicFrameMkLst>
        </pc:graphicFrameChg>
        <pc:graphicFrameChg chg="add del mod">
          <ac:chgData name="Huy Pham" userId="918db3a1909f15e0" providerId="LiveId" clId="{F25EFE69-9EE4-46EC-8F43-1A31E158A81F}" dt="2024-04-14T09:04:24.396" v="4051"/>
          <ac:graphicFrameMkLst>
            <pc:docMk/>
            <pc:sldMk cId="23394373" sldId="465"/>
            <ac:graphicFrameMk id="34" creationId="{34B9AB01-DD7B-0A64-1EDD-357A07D51581}"/>
          </ac:graphicFrameMkLst>
        </pc:graphicFrameChg>
        <pc:graphicFrameChg chg="add del mod">
          <ac:chgData name="Huy Pham" userId="918db3a1909f15e0" providerId="LiveId" clId="{F25EFE69-9EE4-46EC-8F43-1A31E158A81F}" dt="2024-04-16T10:02:48.090" v="4431"/>
          <ac:graphicFrameMkLst>
            <pc:docMk/>
            <pc:sldMk cId="23394373" sldId="465"/>
            <ac:graphicFrameMk id="70" creationId="{1E34C514-C717-6C97-75FA-8D0EC501A567}"/>
          </ac:graphicFrameMkLst>
        </pc:graphicFrameChg>
        <pc:graphicFrameChg chg="add del mod">
          <ac:chgData name="Huy Pham" userId="918db3a1909f15e0" providerId="LiveId" clId="{F25EFE69-9EE4-46EC-8F43-1A31E158A81F}" dt="2024-04-16T10:02:58.383" v="4436"/>
          <ac:graphicFrameMkLst>
            <pc:docMk/>
            <pc:sldMk cId="23394373" sldId="465"/>
            <ac:graphicFrameMk id="96" creationId="{9AC6D5FF-0C93-14E6-7B35-F78975C3C3F5}"/>
          </ac:graphicFrameMkLst>
        </pc:graphicFrameChg>
        <pc:graphicFrameChg chg="add del mod">
          <ac:chgData name="Huy Pham" userId="918db3a1909f15e0" providerId="LiveId" clId="{F25EFE69-9EE4-46EC-8F43-1A31E158A81F}" dt="2024-04-16T10:03:16.240" v="4442"/>
          <ac:graphicFrameMkLst>
            <pc:docMk/>
            <pc:sldMk cId="23394373" sldId="465"/>
            <ac:graphicFrameMk id="99" creationId="{3E0AB239-C476-5E6C-D989-3257BC1E2F83}"/>
          </ac:graphicFrameMkLst>
        </pc:graphicFrameChg>
        <pc:picChg chg="add del mod">
          <ac:chgData name="Huy Pham" userId="918db3a1909f15e0" providerId="LiveId" clId="{F25EFE69-9EE4-46EC-8F43-1A31E158A81F}" dt="2024-04-16T10:01:06.930" v="4422" actId="478"/>
          <ac:picMkLst>
            <pc:docMk/>
            <pc:sldMk cId="23394373" sldId="465"/>
            <ac:picMk id="27" creationId="{C5F8883D-5719-1B8C-9D25-BA6DD3EF7023}"/>
          </ac:picMkLst>
        </pc:picChg>
        <pc:cxnChg chg="add mod">
          <ac:chgData name="Huy Pham" userId="918db3a1909f15e0" providerId="LiveId" clId="{F25EFE69-9EE4-46EC-8F43-1A31E158A81F}" dt="2024-04-16T10:02:41.657" v="4428" actId="1076"/>
          <ac:cxnSpMkLst>
            <pc:docMk/>
            <pc:sldMk cId="23394373" sldId="465"/>
            <ac:cxnSpMk id="31" creationId="{85570691-E233-1F39-4046-B04BEB52988A}"/>
          </ac:cxnSpMkLst>
        </pc:cxnChg>
        <pc:cxnChg chg="add mod">
          <ac:chgData name="Huy Pham" userId="918db3a1909f15e0" providerId="LiveId" clId="{F25EFE69-9EE4-46EC-8F43-1A31E158A81F}" dt="2024-04-16T10:02:41.657" v="4428" actId="1076"/>
          <ac:cxnSpMkLst>
            <pc:docMk/>
            <pc:sldMk cId="23394373" sldId="465"/>
            <ac:cxnSpMk id="32" creationId="{ECDFCA8B-F837-1555-EAA1-7732B56A8329}"/>
          </ac:cxnSpMkLst>
        </pc:cxnChg>
        <pc:cxnChg chg="add mod">
          <ac:chgData name="Huy Pham" userId="918db3a1909f15e0" providerId="LiveId" clId="{F25EFE69-9EE4-46EC-8F43-1A31E158A81F}" dt="2024-05-28T07:10:19.806" v="10478" actId="693"/>
          <ac:cxnSpMkLst>
            <pc:docMk/>
            <pc:sldMk cId="23394373" sldId="465"/>
            <ac:cxnSpMk id="44" creationId="{A2E3678E-546B-5618-9E24-08FB8DA20844}"/>
          </ac:cxnSpMkLst>
        </pc:cxnChg>
        <pc:cxnChg chg="add mod">
          <ac:chgData name="Huy Pham" userId="918db3a1909f15e0" providerId="LiveId" clId="{F25EFE69-9EE4-46EC-8F43-1A31E158A81F}" dt="2024-04-16T10:02:41.657" v="4428" actId="1076"/>
          <ac:cxnSpMkLst>
            <pc:docMk/>
            <pc:sldMk cId="23394373" sldId="465"/>
            <ac:cxnSpMk id="46" creationId="{529BBC3B-C695-67F3-E73B-3A39F52441C2}"/>
          </ac:cxnSpMkLst>
        </pc:cxnChg>
        <pc:cxnChg chg="add mod">
          <ac:chgData name="Huy Pham" userId="918db3a1909f15e0" providerId="LiveId" clId="{F25EFE69-9EE4-46EC-8F43-1A31E158A81F}" dt="2024-04-16T10:02:41.657" v="4428" actId="1076"/>
          <ac:cxnSpMkLst>
            <pc:docMk/>
            <pc:sldMk cId="23394373" sldId="465"/>
            <ac:cxnSpMk id="47" creationId="{C913284F-788D-052B-3CD6-D181BC34078E}"/>
          </ac:cxnSpMkLst>
        </pc:cxnChg>
        <pc:cxnChg chg="add mod">
          <ac:chgData name="Huy Pham" userId="918db3a1909f15e0" providerId="LiveId" clId="{F25EFE69-9EE4-46EC-8F43-1A31E158A81F}" dt="2024-04-16T10:02:41.657" v="4428" actId="1076"/>
          <ac:cxnSpMkLst>
            <pc:docMk/>
            <pc:sldMk cId="23394373" sldId="465"/>
            <ac:cxnSpMk id="48" creationId="{A129C0C5-A4C9-5960-2755-6967DAF89747}"/>
          </ac:cxnSpMkLst>
        </pc:cxnChg>
        <pc:cxnChg chg="add mod">
          <ac:chgData name="Huy Pham" userId="918db3a1909f15e0" providerId="LiveId" clId="{F25EFE69-9EE4-46EC-8F43-1A31E158A81F}" dt="2024-05-28T07:10:27.307" v="10479" actId="693"/>
          <ac:cxnSpMkLst>
            <pc:docMk/>
            <pc:sldMk cId="23394373" sldId="465"/>
            <ac:cxnSpMk id="51" creationId="{6F802B58-DD84-5544-6F61-77627915CF86}"/>
          </ac:cxnSpMkLst>
        </pc:cxnChg>
        <pc:cxnChg chg="add del mod">
          <ac:chgData name="Huy Pham" userId="918db3a1909f15e0" providerId="LiveId" clId="{F25EFE69-9EE4-46EC-8F43-1A31E158A81F}" dt="2024-04-16T09:58:14.360" v="4368" actId="478"/>
          <ac:cxnSpMkLst>
            <pc:docMk/>
            <pc:sldMk cId="23394373" sldId="465"/>
            <ac:cxnSpMk id="55" creationId="{790A7DB1-CB07-A315-A5CD-686E411EE905}"/>
          </ac:cxnSpMkLst>
        </pc:cxnChg>
        <pc:cxnChg chg="add mod">
          <ac:chgData name="Huy Pham" userId="918db3a1909f15e0" providerId="LiveId" clId="{F25EFE69-9EE4-46EC-8F43-1A31E158A81F}" dt="2024-04-16T10:02:41.657" v="4428" actId="1076"/>
          <ac:cxnSpMkLst>
            <pc:docMk/>
            <pc:sldMk cId="23394373" sldId="465"/>
            <ac:cxnSpMk id="68" creationId="{181387D9-5D14-5FA9-F251-482FAD69DD05}"/>
          </ac:cxnSpMkLst>
        </pc:cxnChg>
        <pc:cxnChg chg="del mod">
          <ac:chgData name="Huy Pham" userId="918db3a1909f15e0" providerId="LiveId" clId="{F25EFE69-9EE4-46EC-8F43-1A31E158A81F}" dt="2024-04-16T10:02:31.097" v="4426" actId="478"/>
          <ac:cxnSpMkLst>
            <pc:docMk/>
            <pc:sldMk cId="23394373" sldId="465"/>
            <ac:cxnSpMk id="73" creationId="{F4F19E4D-56C5-0D19-42E2-C8F2D3D2355F}"/>
          </ac:cxnSpMkLst>
        </pc:cxnChg>
        <pc:cxnChg chg="del mod">
          <ac:chgData name="Huy Pham" userId="918db3a1909f15e0" providerId="LiveId" clId="{F25EFE69-9EE4-46EC-8F43-1A31E158A81F}" dt="2024-04-16T10:02:31.097" v="4426" actId="478"/>
          <ac:cxnSpMkLst>
            <pc:docMk/>
            <pc:sldMk cId="23394373" sldId="465"/>
            <ac:cxnSpMk id="74" creationId="{EDF25032-9CEB-DFD1-C4A5-B038476AD6F4}"/>
          </ac:cxnSpMkLst>
        </pc:cxnChg>
        <pc:cxnChg chg="del mod">
          <ac:chgData name="Huy Pham" userId="918db3a1909f15e0" providerId="LiveId" clId="{F25EFE69-9EE4-46EC-8F43-1A31E158A81F}" dt="2024-04-16T10:02:31.097" v="4426" actId="478"/>
          <ac:cxnSpMkLst>
            <pc:docMk/>
            <pc:sldMk cId="23394373" sldId="465"/>
            <ac:cxnSpMk id="75" creationId="{16C47839-8DF4-CAC3-98B2-639493ADB933}"/>
          </ac:cxnSpMkLst>
        </pc:cxnChg>
        <pc:cxnChg chg="del mod">
          <ac:chgData name="Huy Pham" userId="918db3a1909f15e0" providerId="LiveId" clId="{F25EFE69-9EE4-46EC-8F43-1A31E158A81F}" dt="2024-04-16T10:02:31.097" v="4426" actId="478"/>
          <ac:cxnSpMkLst>
            <pc:docMk/>
            <pc:sldMk cId="23394373" sldId="465"/>
            <ac:cxnSpMk id="89" creationId="{652DDCF9-074A-B512-9CBA-74225990E135}"/>
          </ac:cxnSpMkLst>
        </pc:cxnChg>
        <pc:cxnChg chg="del mod">
          <ac:chgData name="Huy Pham" userId="918db3a1909f15e0" providerId="LiveId" clId="{F25EFE69-9EE4-46EC-8F43-1A31E158A81F}" dt="2024-04-16T10:02:31.097" v="4426" actId="478"/>
          <ac:cxnSpMkLst>
            <pc:docMk/>
            <pc:sldMk cId="23394373" sldId="465"/>
            <ac:cxnSpMk id="90" creationId="{F7C29C90-5124-C66D-2B58-0C181A9426AC}"/>
          </ac:cxnSpMkLst>
        </pc:cxnChg>
        <pc:cxnChg chg="del mod">
          <ac:chgData name="Huy Pham" userId="918db3a1909f15e0" providerId="LiveId" clId="{F25EFE69-9EE4-46EC-8F43-1A31E158A81F}" dt="2024-04-16T10:02:31.097" v="4426" actId="478"/>
          <ac:cxnSpMkLst>
            <pc:docMk/>
            <pc:sldMk cId="23394373" sldId="465"/>
            <ac:cxnSpMk id="95" creationId="{B814D096-D720-8C44-BDDA-68FBDB1F1A65}"/>
          </ac:cxnSpMkLst>
        </pc:cxnChg>
      </pc:sldChg>
      <pc:sldChg chg="addSp delSp modSp add mod ord delAnim modAnim">
        <pc:chgData name="Huy Pham" userId="918db3a1909f15e0" providerId="LiveId" clId="{F25EFE69-9EE4-46EC-8F43-1A31E158A81F}" dt="2024-05-28T07:10:07.875" v="10477" actId="693"/>
        <pc:sldMkLst>
          <pc:docMk/>
          <pc:sldMk cId="3966828181" sldId="466"/>
        </pc:sldMkLst>
        <pc:spChg chg="mod">
          <ac:chgData name="Huy Pham" userId="918db3a1909f15e0" providerId="LiveId" clId="{F25EFE69-9EE4-46EC-8F43-1A31E158A81F}" dt="2024-04-23T09:09:32.487" v="9989" actId="20577"/>
          <ac:spMkLst>
            <pc:docMk/>
            <pc:sldMk cId="3966828181" sldId="466"/>
            <ac:spMk id="9" creationId="{A9C4FFF4-AFF7-4A25-76D6-D3E61A1989D9}"/>
          </ac:spMkLst>
        </pc:spChg>
        <pc:spChg chg="del">
          <ac:chgData name="Huy Pham" userId="918db3a1909f15e0" providerId="LiveId" clId="{F25EFE69-9EE4-46EC-8F43-1A31E158A81F}" dt="2024-04-23T09:05:57.224" v="9940" actId="478"/>
          <ac:spMkLst>
            <pc:docMk/>
            <pc:sldMk cId="3966828181" sldId="466"/>
            <ac:spMk id="19" creationId="{33C5D22C-8FE0-04B7-1CFD-BB8C484DE68C}"/>
          </ac:spMkLst>
        </pc:spChg>
        <pc:spChg chg="add mod">
          <ac:chgData name="Huy Pham" userId="918db3a1909f15e0" providerId="LiveId" clId="{F25EFE69-9EE4-46EC-8F43-1A31E158A81F}" dt="2024-05-26T02:12:35.446" v="10114" actId="1076"/>
          <ac:spMkLst>
            <pc:docMk/>
            <pc:sldMk cId="3966828181" sldId="466"/>
            <ac:spMk id="19" creationId="{3FD4FB4F-217B-8480-8BD5-38BB29331A75}"/>
          </ac:spMkLst>
        </pc:spChg>
        <pc:spChg chg="add mod">
          <ac:chgData name="Huy Pham" userId="918db3a1909f15e0" providerId="LiveId" clId="{F25EFE69-9EE4-46EC-8F43-1A31E158A81F}" dt="2024-04-23T09:05:57.966" v="9941"/>
          <ac:spMkLst>
            <pc:docMk/>
            <pc:sldMk cId="3966828181" sldId="466"/>
            <ac:spMk id="21" creationId="{10E8ADC4-294C-7131-9B1A-1AE317F4B32F}"/>
          </ac:spMkLst>
        </pc:spChg>
        <pc:spChg chg="add mod">
          <ac:chgData name="Huy Pham" userId="918db3a1909f15e0" providerId="LiveId" clId="{F25EFE69-9EE4-46EC-8F43-1A31E158A81F}" dt="2024-05-26T02:12:46.535" v="10116" actId="571"/>
          <ac:spMkLst>
            <pc:docMk/>
            <pc:sldMk cId="3966828181" sldId="466"/>
            <ac:spMk id="25" creationId="{B76B1A04-4EE6-24AA-9E72-BBBE05920419}"/>
          </ac:spMkLst>
        </pc:spChg>
        <pc:spChg chg="add mod">
          <ac:chgData name="Huy Pham" userId="918db3a1909f15e0" providerId="LiveId" clId="{F25EFE69-9EE4-46EC-8F43-1A31E158A81F}" dt="2024-05-26T02:12:46.535" v="10116" actId="571"/>
          <ac:spMkLst>
            <pc:docMk/>
            <pc:sldMk cId="3966828181" sldId="466"/>
            <ac:spMk id="27" creationId="{82E7D9F2-3461-5A07-0FB0-CB79930853D1}"/>
          </ac:spMkLst>
        </pc:spChg>
        <pc:spChg chg="add mod">
          <ac:chgData name="Huy Pham" userId="918db3a1909f15e0" providerId="LiveId" clId="{F25EFE69-9EE4-46EC-8F43-1A31E158A81F}" dt="2024-05-26T02:12:46.535" v="10116" actId="571"/>
          <ac:spMkLst>
            <pc:docMk/>
            <pc:sldMk cId="3966828181" sldId="466"/>
            <ac:spMk id="29" creationId="{60232C7D-7657-DB35-6A42-523210C0B08F}"/>
          </ac:spMkLst>
        </pc:spChg>
        <pc:spChg chg="add mod">
          <ac:chgData name="Huy Pham" userId="918db3a1909f15e0" providerId="LiveId" clId="{F25EFE69-9EE4-46EC-8F43-1A31E158A81F}" dt="2024-05-26T02:12:49.256" v="10118" actId="571"/>
          <ac:spMkLst>
            <pc:docMk/>
            <pc:sldMk cId="3966828181" sldId="466"/>
            <ac:spMk id="30" creationId="{21E0DE95-790C-4C06-9E28-6F8F23ADBD7E}"/>
          </ac:spMkLst>
        </pc:spChg>
        <pc:spChg chg="mod">
          <ac:chgData name="Huy Pham" userId="918db3a1909f15e0" providerId="LiveId" clId="{F25EFE69-9EE4-46EC-8F43-1A31E158A81F}" dt="2024-05-26T02:12:27.629" v="10110" actId="1076"/>
          <ac:spMkLst>
            <pc:docMk/>
            <pc:sldMk cId="3966828181" sldId="466"/>
            <ac:spMk id="34" creationId="{E1E0CD6C-DC86-08A1-4239-4E13BD4FF6CF}"/>
          </ac:spMkLst>
        </pc:spChg>
        <pc:spChg chg="mod">
          <ac:chgData name="Huy Pham" userId="918db3a1909f15e0" providerId="LiveId" clId="{F25EFE69-9EE4-46EC-8F43-1A31E158A81F}" dt="2024-05-26T02:29:21.600" v="10389" actId="1076"/>
          <ac:spMkLst>
            <pc:docMk/>
            <pc:sldMk cId="3966828181" sldId="466"/>
            <ac:spMk id="36" creationId="{3FD0BF31-CA26-0854-35EE-9CF6810DE080}"/>
          </ac:spMkLst>
        </pc:spChg>
        <pc:spChg chg="add mod">
          <ac:chgData name="Huy Pham" userId="918db3a1909f15e0" providerId="LiveId" clId="{F25EFE69-9EE4-46EC-8F43-1A31E158A81F}" dt="2024-05-26T02:12:49.256" v="10118" actId="571"/>
          <ac:spMkLst>
            <pc:docMk/>
            <pc:sldMk cId="3966828181" sldId="466"/>
            <ac:spMk id="39" creationId="{059E0BDE-EDCB-6EC9-01C0-3F70406453A6}"/>
          </ac:spMkLst>
        </pc:spChg>
        <pc:spChg chg="add mod">
          <ac:chgData name="Huy Pham" userId="918db3a1909f15e0" providerId="LiveId" clId="{F25EFE69-9EE4-46EC-8F43-1A31E158A81F}" dt="2024-05-26T02:12:49.256" v="10118" actId="571"/>
          <ac:spMkLst>
            <pc:docMk/>
            <pc:sldMk cId="3966828181" sldId="466"/>
            <ac:spMk id="40" creationId="{A19C83DA-1C7B-2C6A-0A0B-87DC1124D886}"/>
          </ac:spMkLst>
        </pc:spChg>
        <pc:spChg chg="add mod">
          <ac:chgData name="Huy Pham" userId="918db3a1909f15e0" providerId="LiveId" clId="{F25EFE69-9EE4-46EC-8F43-1A31E158A81F}" dt="2024-05-26T02:12:49.256" v="10118" actId="571"/>
          <ac:spMkLst>
            <pc:docMk/>
            <pc:sldMk cId="3966828181" sldId="466"/>
            <ac:spMk id="41" creationId="{9F0DCAAC-9DC7-B826-211B-324E1A029921}"/>
          </ac:spMkLst>
        </pc:spChg>
        <pc:spChg chg="add mod">
          <ac:chgData name="Huy Pham" userId="918db3a1909f15e0" providerId="LiveId" clId="{F25EFE69-9EE4-46EC-8F43-1A31E158A81F}" dt="2024-05-26T02:12:52.176" v="10120" actId="571"/>
          <ac:spMkLst>
            <pc:docMk/>
            <pc:sldMk cId="3966828181" sldId="466"/>
            <ac:spMk id="43" creationId="{D60C4846-6E30-2917-8358-A9BFEBEF2180}"/>
          </ac:spMkLst>
        </pc:spChg>
        <pc:spChg chg="add mod">
          <ac:chgData name="Huy Pham" userId="918db3a1909f15e0" providerId="LiveId" clId="{F25EFE69-9EE4-46EC-8F43-1A31E158A81F}" dt="2024-05-26T02:12:52.176" v="10120" actId="571"/>
          <ac:spMkLst>
            <pc:docMk/>
            <pc:sldMk cId="3966828181" sldId="466"/>
            <ac:spMk id="49" creationId="{AE6493FE-85C5-1CF3-72B6-22FC27903FAB}"/>
          </ac:spMkLst>
        </pc:spChg>
        <pc:spChg chg="add mod">
          <ac:chgData name="Huy Pham" userId="918db3a1909f15e0" providerId="LiveId" clId="{F25EFE69-9EE4-46EC-8F43-1A31E158A81F}" dt="2024-05-26T02:12:52.176" v="10120" actId="571"/>
          <ac:spMkLst>
            <pc:docMk/>
            <pc:sldMk cId="3966828181" sldId="466"/>
            <ac:spMk id="50" creationId="{049E496E-0B10-5849-15EC-D3FBC06617E8}"/>
          </ac:spMkLst>
        </pc:spChg>
        <pc:spChg chg="add mod">
          <ac:chgData name="Huy Pham" userId="918db3a1909f15e0" providerId="LiveId" clId="{F25EFE69-9EE4-46EC-8F43-1A31E158A81F}" dt="2024-05-26T02:12:52.176" v="10120" actId="571"/>
          <ac:spMkLst>
            <pc:docMk/>
            <pc:sldMk cId="3966828181" sldId="466"/>
            <ac:spMk id="52" creationId="{D45E8CB4-521A-863C-8485-3FF1431DF198}"/>
          </ac:spMkLst>
        </pc:spChg>
        <pc:spChg chg="add mod">
          <ac:chgData name="Huy Pham" userId="918db3a1909f15e0" providerId="LiveId" clId="{F25EFE69-9EE4-46EC-8F43-1A31E158A81F}" dt="2024-05-26T02:13:54.702" v="10136" actId="1037"/>
          <ac:spMkLst>
            <pc:docMk/>
            <pc:sldMk cId="3966828181" sldId="466"/>
            <ac:spMk id="53" creationId="{0723617D-A1DB-4CF3-9BAD-36AE397D519F}"/>
          </ac:spMkLst>
        </pc:spChg>
        <pc:spChg chg="add mod">
          <ac:chgData name="Huy Pham" userId="918db3a1909f15e0" providerId="LiveId" clId="{F25EFE69-9EE4-46EC-8F43-1A31E158A81F}" dt="2024-05-26T02:16:45.384" v="10184" actId="1035"/>
          <ac:spMkLst>
            <pc:docMk/>
            <pc:sldMk cId="3966828181" sldId="466"/>
            <ac:spMk id="55" creationId="{BF902CF7-107B-DDE9-FC62-E2E1DF02008E}"/>
          </ac:spMkLst>
        </pc:spChg>
        <pc:spChg chg="add del mod">
          <ac:chgData name="Huy Pham" userId="918db3a1909f15e0" providerId="LiveId" clId="{F25EFE69-9EE4-46EC-8F43-1A31E158A81F}" dt="2024-05-26T02:24:30.001" v="10301" actId="478"/>
          <ac:spMkLst>
            <pc:docMk/>
            <pc:sldMk cId="3966828181" sldId="466"/>
            <ac:spMk id="56" creationId="{44ED09D7-1B63-FCB0-1434-090833F78E49}"/>
          </ac:spMkLst>
        </pc:spChg>
        <pc:spChg chg="add del mod">
          <ac:chgData name="Huy Pham" userId="918db3a1909f15e0" providerId="LiveId" clId="{F25EFE69-9EE4-46EC-8F43-1A31E158A81F}" dt="2024-05-26T02:22:14.776" v="10240" actId="478"/>
          <ac:spMkLst>
            <pc:docMk/>
            <pc:sldMk cId="3966828181" sldId="466"/>
            <ac:spMk id="58" creationId="{1E240759-1921-617B-6FD0-8BC9D4CAD5E1}"/>
          </ac:spMkLst>
        </pc:spChg>
        <pc:spChg chg="add mod">
          <ac:chgData name="Huy Pham" userId="918db3a1909f15e0" providerId="LiveId" clId="{F25EFE69-9EE4-46EC-8F43-1A31E158A81F}" dt="2024-05-26T02:25:16.182" v="10344" actId="1035"/>
          <ac:spMkLst>
            <pc:docMk/>
            <pc:sldMk cId="3966828181" sldId="466"/>
            <ac:spMk id="59" creationId="{3FACA7D6-90A1-AC18-D307-E02172345E95}"/>
          </ac:spMkLst>
        </pc:spChg>
        <pc:spChg chg="add mod">
          <ac:chgData name="Huy Pham" userId="918db3a1909f15e0" providerId="LiveId" clId="{F25EFE69-9EE4-46EC-8F43-1A31E158A81F}" dt="2024-05-26T02:19:39.634" v="10228" actId="1035"/>
          <ac:spMkLst>
            <pc:docMk/>
            <pc:sldMk cId="3966828181" sldId="466"/>
            <ac:spMk id="60" creationId="{4AC87A25-16E3-4CD9-B708-2D0AFDB9FE1A}"/>
          </ac:spMkLst>
        </pc:spChg>
        <pc:spChg chg="add del mod">
          <ac:chgData name="Huy Pham" userId="918db3a1909f15e0" providerId="LiveId" clId="{F25EFE69-9EE4-46EC-8F43-1A31E158A81F}" dt="2024-05-26T02:30:02.345" v="10395" actId="1038"/>
          <ac:spMkLst>
            <pc:docMk/>
            <pc:sldMk cId="3966828181" sldId="466"/>
            <ac:spMk id="61" creationId="{4AC87A25-16E3-4CD9-B708-2D0AFDB9FE1A}"/>
          </ac:spMkLst>
        </pc:spChg>
        <pc:spChg chg="mod">
          <ac:chgData name="Huy Pham" userId="918db3a1909f15e0" providerId="LiveId" clId="{F25EFE69-9EE4-46EC-8F43-1A31E158A81F}" dt="2024-05-26T02:23:30.839" v="10294" actId="1038"/>
          <ac:spMkLst>
            <pc:docMk/>
            <pc:sldMk cId="3966828181" sldId="466"/>
            <ac:spMk id="62" creationId="{399A7E51-BF37-2C75-A3BF-D9AD1EE7BDCD}"/>
          </ac:spMkLst>
        </pc:spChg>
        <pc:spChg chg="mod">
          <ac:chgData name="Huy Pham" userId="918db3a1909f15e0" providerId="LiveId" clId="{F25EFE69-9EE4-46EC-8F43-1A31E158A81F}" dt="2024-05-26T02:25:37.979" v="10367" actId="1035"/>
          <ac:spMkLst>
            <pc:docMk/>
            <pc:sldMk cId="3966828181" sldId="466"/>
            <ac:spMk id="64" creationId="{BDE34795-BDFE-FE61-98CD-C16E8DEB0D59}"/>
          </ac:spMkLst>
        </pc:spChg>
        <pc:spChg chg="mod">
          <ac:chgData name="Huy Pham" userId="918db3a1909f15e0" providerId="LiveId" clId="{F25EFE69-9EE4-46EC-8F43-1A31E158A81F}" dt="2024-05-26T02:26:11.975" v="10369" actId="1076"/>
          <ac:spMkLst>
            <pc:docMk/>
            <pc:sldMk cId="3966828181" sldId="466"/>
            <ac:spMk id="65" creationId="{00CBCA28-00C7-79A4-6A84-5C25EB7D0A75}"/>
          </ac:spMkLst>
        </pc:spChg>
        <pc:spChg chg="mod">
          <ac:chgData name="Huy Pham" userId="918db3a1909f15e0" providerId="LiveId" clId="{F25EFE69-9EE4-46EC-8F43-1A31E158A81F}" dt="2024-05-26T02:15:42.463" v="10153" actId="1076"/>
          <ac:spMkLst>
            <pc:docMk/>
            <pc:sldMk cId="3966828181" sldId="466"/>
            <ac:spMk id="67" creationId="{E1B7677F-04A0-CE13-2CF5-37170769C61E}"/>
          </ac:spMkLst>
        </pc:spChg>
        <pc:spChg chg="del">
          <ac:chgData name="Huy Pham" userId="918db3a1909f15e0" providerId="LiveId" clId="{F25EFE69-9EE4-46EC-8F43-1A31E158A81F}" dt="2024-05-28T07:07:05.917" v="10422" actId="478"/>
          <ac:spMkLst>
            <pc:docMk/>
            <pc:sldMk cId="3966828181" sldId="466"/>
            <ac:spMk id="69" creationId="{841273D1-4FEC-1974-A528-09D86E207886}"/>
          </ac:spMkLst>
        </pc:spChg>
        <pc:spChg chg="add mod">
          <ac:chgData name="Huy Pham" userId="918db3a1909f15e0" providerId="LiveId" clId="{F25EFE69-9EE4-46EC-8F43-1A31E158A81F}" dt="2024-05-26T02:29:25.901" v="10390" actId="1076"/>
          <ac:spMkLst>
            <pc:docMk/>
            <pc:sldMk cId="3966828181" sldId="466"/>
            <ac:spMk id="70" creationId="{A00CC053-6FE0-7297-D7A5-5519C93FCDD3}"/>
          </ac:spMkLst>
        </pc:spChg>
        <pc:cxnChg chg="add mod">
          <ac:chgData name="Huy Pham" userId="918db3a1909f15e0" providerId="LiveId" clId="{F25EFE69-9EE4-46EC-8F43-1A31E158A81F}" dt="2024-05-26T02:12:52.176" v="10120" actId="571"/>
          <ac:cxnSpMkLst>
            <pc:docMk/>
            <pc:sldMk cId="3966828181" sldId="466"/>
            <ac:cxnSpMk id="42" creationId="{166BD86A-DB56-8CB4-BC58-288D407B0D2E}"/>
          </ac:cxnSpMkLst>
        </pc:cxnChg>
        <pc:cxnChg chg="mod">
          <ac:chgData name="Huy Pham" userId="918db3a1909f15e0" providerId="LiveId" clId="{F25EFE69-9EE4-46EC-8F43-1A31E158A81F}" dt="2024-05-28T07:10:00.352" v="10476" actId="693"/>
          <ac:cxnSpMkLst>
            <pc:docMk/>
            <pc:sldMk cId="3966828181" sldId="466"/>
            <ac:cxnSpMk id="44" creationId="{A2E3678E-546B-5618-9E24-08FB8DA20844}"/>
          </ac:cxnSpMkLst>
        </pc:cxnChg>
        <pc:cxnChg chg="mod">
          <ac:chgData name="Huy Pham" userId="918db3a1909f15e0" providerId="LiveId" clId="{F25EFE69-9EE4-46EC-8F43-1A31E158A81F}" dt="2024-05-26T02:26:37.159" v="10374" actId="1076"/>
          <ac:cxnSpMkLst>
            <pc:docMk/>
            <pc:sldMk cId="3966828181" sldId="466"/>
            <ac:cxnSpMk id="47" creationId="{C913284F-788D-052B-3CD6-D181BC34078E}"/>
          </ac:cxnSpMkLst>
        </pc:cxnChg>
        <pc:cxnChg chg="del mod">
          <ac:chgData name="Huy Pham" userId="918db3a1909f15e0" providerId="LiveId" clId="{F25EFE69-9EE4-46EC-8F43-1A31E158A81F}" dt="2024-05-26T02:24:34.036" v="10303" actId="478"/>
          <ac:cxnSpMkLst>
            <pc:docMk/>
            <pc:sldMk cId="3966828181" sldId="466"/>
            <ac:cxnSpMk id="48" creationId="{A129C0C5-A4C9-5960-2755-6967DAF89747}"/>
          </ac:cxnSpMkLst>
        </pc:cxnChg>
        <pc:cxnChg chg="mod">
          <ac:chgData name="Huy Pham" userId="918db3a1909f15e0" providerId="LiveId" clId="{F25EFE69-9EE4-46EC-8F43-1A31E158A81F}" dt="2024-05-28T07:10:07.875" v="10477" actId="693"/>
          <ac:cxnSpMkLst>
            <pc:docMk/>
            <pc:sldMk cId="3966828181" sldId="466"/>
            <ac:cxnSpMk id="51" creationId="{6F802B58-DD84-5544-6F61-77627915CF86}"/>
          </ac:cxnSpMkLst>
        </pc:cxnChg>
        <pc:cxnChg chg="add mod">
          <ac:chgData name="Huy Pham" userId="918db3a1909f15e0" providerId="LiveId" clId="{F25EFE69-9EE4-46EC-8F43-1A31E158A81F}" dt="2024-05-26T02:16:22.834" v="10168" actId="1036"/>
          <ac:cxnSpMkLst>
            <pc:docMk/>
            <pc:sldMk cId="3966828181" sldId="466"/>
            <ac:cxnSpMk id="54" creationId="{64CC9CA7-691E-63E8-29FD-9542CF989870}"/>
          </ac:cxnSpMkLst>
        </pc:cxnChg>
        <pc:cxnChg chg="add mod">
          <ac:chgData name="Huy Pham" userId="918db3a1909f15e0" providerId="LiveId" clId="{F25EFE69-9EE4-46EC-8F43-1A31E158A81F}" dt="2024-05-26T02:25:21.259" v="10346" actId="1035"/>
          <ac:cxnSpMkLst>
            <pc:docMk/>
            <pc:sldMk cId="3966828181" sldId="466"/>
            <ac:cxnSpMk id="57" creationId="{85DD11AD-F958-345D-6B3D-C11A4CE1B653}"/>
          </ac:cxnSpMkLst>
        </pc:cxnChg>
      </pc:sldChg>
      <pc:sldChg chg="addSp delSp modSp add mod delAnim modAnim">
        <pc:chgData name="Huy Pham" userId="918db3a1909f15e0" providerId="LiveId" clId="{F25EFE69-9EE4-46EC-8F43-1A31E158A81F}" dt="2024-05-26T02:33:15.748" v="10420"/>
        <pc:sldMkLst>
          <pc:docMk/>
          <pc:sldMk cId="3787077897" sldId="467"/>
        </pc:sldMkLst>
        <pc:spChg chg="add mod">
          <ac:chgData name="Huy Pham" userId="918db3a1909f15e0" providerId="LiveId" clId="{F25EFE69-9EE4-46EC-8F43-1A31E158A81F}" dt="2024-04-23T09:06:11.588" v="9945"/>
          <ac:spMkLst>
            <pc:docMk/>
            <pc:sldMk cId="3787077897" sldId="467"/>
            <ac:spMk id="3" creationId="{5A91B8D3-4713-9A3D-CC34-2BDDD9310E61}"/>
          </ac:spMkLst>
        </pc:spChg>
        <pc:spChg chg="mod">
          <ac:chgData name="Huy Pham" userId="918db3a1909f15e0" providerId="LiveId" clId="{F25EFE69-9EE4-46EC-8F43-1A31E158A81F}" dt="2024-04-23T09:09:42.908" v="9993" actId="20577"/>
          <ac:spMkLst>
            <pc:docMk/>
            <pc:sldMk cId="3787077897" sldId="467"/>
            <ac:spMk id="9" creationId="{A9C4FFF4-AFF7-4A25-76D6-D3E61A1989D9}"/>
          </ac:spMkLst>
        </pc:spChg>
        <pc:spChg chg="del">
          <ac:chgData name="Huy Pham" userId="918db3a1909f15e0" providerId="LiveId" clId="{F25EFE69-9EE4-46EC-8F43-1A31E158A81F}" dt="2024-04-23T09:06:09.254" v="9944" actId="478"/>
          <ac:spMkLst>
            <pc:docMk/>
            <pc:sldMk cId="3787077897" sldId="467"/>
            <ac:spMk id="19" creationId="{33C5D22C-8FE0-04B7-1CFD-BB8C484DE68C}"/>
          </ac:spMkLst>
        </pc:spChg>
        <pc:spChg chg="mod">
          <ac:chgData name="Huy Pham" userId="918db3a1909f15e0" providerId="LiveId" clId="{F25EFE69-9EE4-46EC-8F43-1A31E158A81F}" dt="2024-04-16T10:07:55.829" v="4499" actId="14100"/>
          <ac:spMkLst>
            <pc:docMk/>
            <pc:sldMk cId="3787077897" sldId="467"/>
            <ac:spMk id="20" creationId="{A06BA14A-8D8C-664A-A722-7DAD205B5E1D}"/>
          </ac:spMkLst>
        </pc:spChg>
        <pc:spChg chg="del">
          <ac:chgData name="Huy Pham" userId="918db3a1909f15e0" providerId="LiveId" clId="{F25EFE69-9EE4-46EC-8F43-1A31E158A81F}" dt="2024-04-16T10:07:11.457" v="4466" actId="478"/>
          <ac:spMkLst>
            <pc:docMk/>
            <pc:sldMk cId="3787077897" sldId="467"/>
            <ac:spMk id="22" creationId="{A302C983-6B4E-5132-C474-A368270DA293}"/>
          </ac:spMkLst>
        </pc:spChg>
        <pc:spChg chg="add mod">
          <ac:chgData name="Huy Pham" userId="918db3a1909f15e0" providerId="LiveId" clId="{F25EFE69-9EE4-46EC-8F43-1A31E158A81F}" dt="2024-04-16T10:07:47.571" v="4496" actId="1035"/>
          <ac:spMkLst>
            <pc:docMk/>
            <pc:sldMk cId="3787077897" sldId="467"/>
            <ac:spMk id="23" creationId="{07A1AB4C-7578-A246-9AEA-2BF87DE43F88}"/>
          </ac:spMkLst>
        </pc:spChg>
        <pc:spChg chg="mod">
          <ac:chgData name="Huy Pham" userId="918db3a1909f15e0" providerId="LiveId" clId="{F25EFE69-9EE4-46EC-8F43-1A31E158A81F}" dt="2024-04-16T10:08:29.449" v="4503" actId="1076"/>
          <ac:spMkLst>
            <pc:docMk/>
            <pc:sldMk cId="3787077897" sldId="467"/>
            <ac:spMk id="24" creationId="{23D8C2FC-71FA-454F-E9AF-8F1A2A9B2422}"/>
          </ac:spMkLst>
        </pc:spChg>
        <pc:spChg chg="add mod">
          <ac:chgData name="Huy Pham" userId="918db3a1909f15e0" providerId="LiveId" clId="{F25EFE69-9EE4-46EC-8F43-1A31E158A81F}" dt="2024-04-16T10:08:41.771" v="4532" actId="14100"/>
          <ac:spMkLst>
            <pc:docMk/>
            <pc:sldMk cId="3787077897" sldId="467"/>
            <ac:spMk id="25" creationId="{ED2B9BC1-0DA1-CAAA-AB52-DDA667CC2604}"/>
          </ac:spMkLst>
        </pc:spChg>
        <pc:spChg chg="add mod">
          <ac:chgData name="Huy Pham" userId="918db3a1909f15e0" providerId="LiveId" clId="{F25EFE69-9EE4-46EC-8F43-1A31E158A81F}" dt="2024-04-16T10:08:44.681" v="4533" actId="14100"/>
          <ac:spMkLst>
            <pc:docMk/>
            <pc:sldMk cId="3787077897" sldId="467"/>
            <ac:spMk id="26" creationId="{727E58EF-BA54-B35E-B81A-AF91D82E909C}"/>
          </ac:spMkLst>
        </pc:spChg>
        <pc:spChg chg="add mod">
          <ac:chgData name="Huy Pham" userId="918db3a1909f15e0" providerId="LiveId" clId="{F25EFE69-9EE4-46EC-8F43-1A31E158A81F}" dt="2024-04-16T10:12:07.227" v="4577" actId="1076"/>
          <ac:spMkLst>
            <pc:docMk/>
            <pc:sldMk cId="3787077897" sldId="467"/>
            <ac:spMk id="29" creationId="{69C0F017-7A2D-FBE6-EC7E-57D970FCE9E7}"/>
          </ac:spMkLst>
        </pc:spChg>
        <pc:spChg chg="del">
          <ac:chgData name="Huy Pham" userId="918db3a1909f15e0" providerId="LiveId" clId="{F25EFE69-9EE4-46EC-8F43-1A31E158A81F}" dt="2024-04-16T10:07:15.036" v="4467" actId="478"/>
          <ac:spMkLst>
            <pc:docMk/>
            <pc:sldMk cId="3787077897" sldId="467"/>
            <ac:spMk id="34" creationId="{E1E0CD6C-DC86-08A1-4239-4E13BD4FF6CF}"/>
          </ac:spMkLst>
        </pc:spChg>
        <pc:spChg chg="add mod">
          <ac:chgData name="Huy Pham" userId="918db3a1909f15e0" providerId="LiveId" clId="{F25EFE69-9EE4-46EC-8F43-1A31E158A81F}" dt="2024-04-16T10:12:35.322" v="4593" actId="14100"/>
          <ac:spMkLst>
            <pc:docMk/>
            <pc:sldMk cId="3787077897" sldId="467"/>
            <ac:spMk id="35" creationId="{F60AA8D2-A958-3798-98A4-7083DC80FCF0}"/>
          </ac:spMkLst>
        </pc:spChg>
        <pc:spChg chg="del mod">
          <ac:chgData name="Huy Pham" userId="918db3a1909f15e0" providerId="LiveId" clId="{F25EFE69-9EE4-46EC-8F43-1A31E158A81F}" dt="2024-04-16T10:15:29.068" v="4641" actId="478"/>
          <ac:spMkLst>
            <pc:docMk/>
            <pc:sldMk cId="3787077897" sldId="467"/>
            <ac:spMk id="36" creationId="{3FD0BF31-CA26-0854-35EE-9CF6810DE080}"/>
          </ac:spMkLst>
        </pc:spChg>
        <pc:spChg chg="del mod">
          <ac:chgData name="Huy Pham" userId="918db3a1909f15e0" providerId="LiveId" clId="{F25EFE69-9EE4-46EC-8F43-1A31E158A81F}" dt="2024-04-16T10:15:29.068" v="4641" actId="478"/>
          <ac:spMkLst>
            <pc:docMk/>
            <pc:sldMk cId="3787077897" sldId="467"/>
            <ac:spMk id="38" creationId="{FFE07D3A-58B8-ABC4-E172-4FD74045B116}"/>
          </ac:spMkLst>
        </pc:spChg>
        <pc:spChg chg="add mod">
          <ac:chgData name="Huy Pham" userId="918db3a1909f15e0" providerId="LiveId" clId="{F25EFE69-9EE4-46EC-8F43-1A31E158A81F}" dt="2024-04-16T10:12:52.019" v="4596" actId="14100"/>
          <ac:spMkLst>
            <pc:docMk/>
            <pc:sldMk cId="3787077897" sldId="467"/>
            <ac:spMk id="40" creationId="{86C41430-9538-99E5-86CC-4A9F8A31C04B}"/>
          </ac:spMkLst>
        </pc:spChg>
        <pc:spChg chg="add mod">
          <ac:chgData name="Huy Pham" userId="918db3a1909f15e0" providerId="LiveId" clId="{F25EFE69-9EE4-46EC-8F43-1A31E158A81F}" dt="2024-04-16T10:16:08.274" v="4644" actId="1076"/>
          <ac:spMkLst>
            <pc:docMk/>
            <pc:sldMk cId="3787077897" sldId="467"/>
            <ac:spMk id="43" creationId="{8CA3C4D2-C231-A2DC-6204-303F7BCB9D64}"/>
          </ac:spMkLst>
        </pc:spChg>
        <pc:spChg chg="del mod">
          <ac:chgData name="Huy Pham" userId="918db3a1909f15e0" providerId="LiveId" clId="{F25EFE69-9EE4-46EC-8F43-1A31E158A81F}" dt="2024-04-16T10:15:29.068" v="4641" actId="478"/>
          <ac:spMkLst>
            <pc:docMk/>
            <pc:sldMk cId="3787077897" sldId="467"/>
            <ac:spMk id="45" creationId="{FCFE9580-9725-D7DD-4C95-FC023BB917A1}"/>
          </ac:spMkLst>
        </pc:spChg>
        <pc:spChg chg="add mod">
          <ac:chgData name="Huy Pham" userId="918db3a1909f15e0" providerId="LiveId" clId="{F25EFE69-9EE4-46EC-8F43-1A31E158A81F}" dt="2024-04-16T10:13:28.937" v="4611" actId="1035"/>
          <ac:spMkLst>
            <pc:docMk/>
            <pc:sldMk cId="3787077897" sldId="467"/>
            <ac:spMk id="52" creationId="{00C5E61F-04AD-19CC-8D7F-05086466EA35}"/>
          </ac:spMkLst>
        </pc:spChg>
        <pc:spChg chg="add mod">
          <ac:chgData name="Huy Pham" userId="918db3a1909f15e0" providerId="LiveId" clId="{F25EFE69-9EE4-46EC-8F43-1A31E158A81F}" dt="2024-04-16T10:14:43.176" v="4637" actId="1076"/>
          <ac:spMkLst>
            <pc:docMk/>
            <pc:sldMk cId="3787077897" sldId="467"/>
            <ac:spMk id="55" creationId="{870B0104-2EB5-0D4D-4B76-38EBFDDA826D}"/>
          </ac:spMkLst>
        </pc:spChg>
        <pc:spChg chg="add mod">
          <ac:chgData name="Huy Pham" userId="918db3a1909f15e0" providerId="LiveId" clId="{F25EFE69-9EE4-46EC-8F43-1A31E158A81F}" dt="2024-04-16T10:10:42.864" v="4571" actId="571"/>
          <ac:spMkLst>
            <pc:docMk/>
            <pc:sldMk cId="3787077897" sldId="467"/>
            <ac:spMk id="56" creationId="{209161EB-3FD7-DFFA-84CC-DF1397AF18E4}"/>
          </ac:spMkLst>
        </pc:spChg>
        <pc:spChg chg="add mod">
          <ac:chgData name="Huy Pham" userId="918db3a1909f15e0" providerId="LiveId" clId="{F25EFE69-9EE4-46EC-8F43-1A31E158A81F}" dt="2024-04-16T10:10:42.864" v="4571" actId="571"/>
          <ac:spMkLst>
            <pc:docMk/>
            <pc:sldMk cId="3787077897" sldId="467"/>
            <ac:spMk id="57" creationId="{5F569D89-9B20-AC20-A10F-F168532A143B}"/>
          </ac:spMkLst>
        </pc:spChg>
        <pc:spChg chg="add mod">
          <ac:chgData name="Huy Pham" userId="918db3a1909f15e0" providerId="LiveId" clId="{F25EFE69-9EE4-46EC-8F43-1A31E158A81F}" dt="2024-04-16T10:10:42.864" v="4571" actId="571"/>
          <ac:spMkLst>
            <pc:docMk/>
            <pc:sldMk cId="3787077897" sldId="467"/>
            <ac:spMk id="58" creationId="{F9004503-105B-CDCA-DF87-577899AE63B8}"/>
          </ac:spMkLst>
        </pc:spChg>
        <pc:spChg chg="add mod">
          <ac:chgData name="Huy Pham" userId="918db3a1909f15e0" providerId="LiveId" clId="{F25EFE69-9EE4-46EC-8F43-1A31E158A81F}" dt="2024-04-16T10:14:18.731" v="4636" actId="14100"/>
          <ac:spMkLst>
            <pc:docMk/>
            <pc:sldMk cId="3787077897" sldId="467"/>
            <ac:spMk id="59" creationId="{57F63258-7A0A-FF3B-5F86-E2259D09C3CC}"/>
          </ac:spMkLst>
        </pc:spChg>
        <pc:spChg chg="add mod">
          <ac:chgData name="Huy Pham" userId="918db3a1909f15e0" providerId="LiveId" clId="{F25EFE69-9EE4-46EC-8F43-1A31E158A81F}" dt="2024-04-16T10:16:03.143" v="4642"/>
          <ac:spMkLst>
            <pc:docMk/>
            <pc:sldMk cId="3787077897" sldId="467"/>
            <ac:spMk id="60" creationId="{5F92C06F-CC8E-6924-9190-9228EF520E2F}"/>
          </ac:spMkLst>
        </pc:spChg>
        <pc:spChg chg="del mod">
          <ac:chgData name="Huy Pham" userId="918db3a1909f15e0" providerId="LiveId" clId="{F25EFE69-9EE4-46EC-8F43-1A31E158A81F}" dt="2024-04-16T10:15:29.068" v="4641" actId="478"/>
          <ac:spMkLst>
            <pc:docMk/>
            <pc:sldMk cId="3787077897" sldId="467"/>
            <ac:spMk id="61" creationId="{4AC87A25-16E3-4CD9-B708-2D0AFDB9FE1A}"/>
          </ac:spMkLst>
        </pc:spChg>
        <pc:spChg chg="del mod">
          <ac:chgData name="Huy Pham" userId="918db3a1909f15e0" providerId="LiveId" clId="{F25EFE69-9EE4-46EC-8F43-1A31E158A81F}" dt="2024-04-16T10:15:29.068" v="4641" actId="478"/>
          <ac:spMkLst>
            <pc:docMk/>
            <pc:sldMk cId="3787077897" sldId="467"/>
            <ac:spMk id="62" creationId="{399A7E51-BF37-2C75-A3BF-D9AD1EE7BDCD}"/>
          </ac:spMkLst>
        </pc:spChg>
        <pc:spChg chg="del mod">
          <ac:chgData name="Huy Pham" userId="918db3a1909f15e0" providerId="LiveId" clId="{F25EFE69-9EE4-46EC-8F43-1A31E158A81F}" dt="2024-04-16T10:15:29.068" v="4641" actId="478"/>
          <ac:spMkLst>
            <pc:docMk/>
            <pc:sldMk cId="3787077897" sldId="467"/>
            <ac:spMk id="63" creationId="{C39A7D46-A8EF-5CA9-42E7-C6C15675025F}"/>
          </ac:spMkLst>
        </pc:spChg>
        <pc:spChg chg="del mod">
          <ac:chgData name="Huy Pham" userId="918db3a1909f15e0" providerId="LiveId" clId="{F25EFE69-9EE4-46EC-8F43-1A31E158A81F}" dt="2024-04-16T10:15:29.068" v="4641" actId="478"/>
          <ac:spMkLst>
            <pc:docMk/>
            <pc:sldMk cId="3787077897" sldId="467"/>
            <ac:spMk id="64" creationId="{BDE34795-BDFE-FE61-98CD-C16E8DEB0D59}"/>
          </ac:spMkLst>
        </pc:spChg>
        <pc:spChg chg="del mod">
          <ac:chgData name="Huy Pham" userId="918db3a1909f15e0" providerId="LiveId" clId="{F25EFE69-9EE4-46EC-8F43-1A31E158A81F}" dt="2024-04-16T10:15:29.068" v="4641" actId="478"/>
          <ac:spMkLst>
            <pc:docMk/>
            <pc:sldMk cId="3787077897" sldId="467"/>
            <ac:spMk id="65" creationId="{00CBCA28-00C7-79A4-6A84-5C25EB7D0A75}"/>
          </ac:spMkLst>
        </pc:spChg>
        <pc:spChg chg="del mod">
          <ac:chgData name="Huy Pham" userId="918db3a1909f15e0" providerId="LiveId" clId="{F25EFE69-9EE4-46EC-8F43-1A31E158A81F}" dt="2024-04-16T10:15:29.068" v="4641" actId="478"/>
          <ac:spMkLst>
            <pc:docMk/>
            <pc:sldMk cId="3787077897" sldId="467"/>
            <ac:spMk id="66" creationId="{6DD007E5-C516-CC77-7702-013742E5C9E2}"/>
          </ac:spMkLst>
        </pc:spChg>
        <pc:spChg chg="del mod">
          <ac:chgData name="Huy Pham" userId="918db3a1909f15e0" providerId="LiveId" clId="{F25EFE69-9EE4-46EC-8F43-1A31E158A81F}" dt="2024-04-16T10:15:29.068" v="4641" actId="478"/>
          <ac:spMkLst>
            <pc:docMk/>
            <pc:sldMk cId="3787077897" sldId="467"/>
            <ac:spMk id="67" creationId="{E1B7677F-04A0-CE13-2CF5-37170769C61E}"/>
          </ac:spMkLst>
        </pc:spChg>
        <pc:spChg chg="del mod">
          <ac:chgData name="Huy Pham" userId="918db3a1909f15e0" providerId="LiveId" clId="{F25EFE69-9EE4-46EC-8F43-1A31E158A81F}" dt="2024-04-16T10:15:29.068" v="4641" actId="478"/>
          <ac:spMkLst>
            <pc:docMk/>
            <pc:sldMk cId="3787077897" sldId="467"/>
            <ac:spMk id="69" creationId="{841273D1-4FEC-1974-A528-09D86E207886}"/>
          </ac:spMkLst>
        </pc:spChg>
        <pc:spChg chg="add mod">
          <ac:chgData name="Huy Pham" userId="918db3a1909f15e0" providerId="LiveId" clId="{F25EFE69-9EE4-46EC-8F43-1A31E158A81F}" dt="2024-04-16T10:16:03.143" v="4642"/>
          <ac:spMkLst>
            <pc:docMk/>
            <pc:sldMk cId="3787077897" sldId="467"/>
            <ac:spMk id="73" creationId="{679498FC-8573-CC1B-E780-D175DA2E3DAD}"/>
          </ac:spMkLst>
        </pc:spChg>
        <pc:spChg chg="add mod">
          <ac:chgData name="Huy Pham" userId="918db3a1909f15e0" providerId="LiveId" clId="{F25EFE69-9EE4-46EC-8F43-1A31E158A81F}" dt="2024-04-16T10:16:03.143" v="4642"/>
          <ac:spMkLst>
            <pc:docMk/>
            <pc:sldMk cId="3787077897" sldId="467"/>
            <ac:spMk id="74" creationId="{185A9134-13E6-ECA1-F213-C43479B604B2}"/>
          </ac:spMkLst>
        </pc:spChg>
        <pc:spChg chg="add mod">
          <ac:chgData name="Huy Pham" userId="918db3a1909f15e0" providerId="LiveId" clId="{F25EFE69-9EE4-46EC-8F43-1A31E158A81F}" dt="2024-04-16T10:16:03.143" v="4642"/>
          <ac:spMkLst>
            <pc:docMk/>
            <pc:sldMk cId="3787077897" sldId="467"/>
            <ac:spMk id="75" creationId="{DB1BE604-1025-0B63-C7A1-765FA4D32F9E}"/>
          </ac:spMkLst>
        </pc:spChg>
        <pc:spChg chg="add mod">
          <ac:chgData name="Huy Pham" userId="918db3a1909f15e0" providerId="LiveId" clId="{F25EFE69-9EE4-46EC-8F43-1A31E158A81F}" dt="2024-04-16T10:16:03.143" v="4642"/>
          <ac:spMkLst>
            <pc:docMk/>
            <pc:sldMk cId="3787077897" sldId="467"/>
            <ac:spMk id="76" creationId="{87C47656-771B-4F64-92DB-8B4CF3634062}"/>
          </ac:spMkLst>
        </pc:spChg>
        <pc:spChg chg="add mod">
          <ac:chgData name="Huy Pham" userId="918db3a1909f15e0" providerId="LiveId" clId="{F25EFE69-9EE4-46EC-8F43-1A31E158A81F}" dt="2024-04-16T10:16:03.143" v="4642"/>
          <ac:spMkLst>
            <pc:docMk/>
            <pc:sldMk cId="3787077897" sldId="467"/>
            <ac:spMk id="77" creationId="{D01921D1-DBCA-218C-CFC5-E69205BFEE06}"/>
          </ac:spMkLst>
        </pc:spChg>
        <pc:spChg chg="add mod">
          <ac:chgData name="Huy Pham" userId="918db3a1909f15e0" providerId="LiveId" clId="{F25EFE69-9EE4-46EC-8F43-1A31E158A81F}" dt="2024-04-16T10:16:03.143" v="4642"/>
          <ac:spMkLst>
            <pc:docMk/>
            <pc:sldMk cId="3787077897" sldId="467"/>
            <ac:spMk id="78" creationId="{403890D8-9262-D179-EF02-DA56F3AABD77}"/>
          </ac:spMkLst>
        </pc:spChg>
        <pc:spChg chg="add mod">
          <ac:chgData name="Huy Pham" userId="918db3a1909f15e0" providerId="LiveId" clId="{F25EFE69-9EE4-46EC-8F43-1A31E158A81F}" dt="2024-04-16T10:16:03.143" v="4642"/>
          <ac:spMkLst>
            <pc:docMk/>
            <pc:sldMk cId="3787077897" sldId="467"/>
            <ac:spMk id="79" creationId="{C2B26ED4-37E5-4E09-1BF1-FDD1C9B041B9}"/>
          </ac:spMkLst>
        </pc:spChg>
        <pc:spChg chg="add mod">
          <ac:chgData name="Huy Pham" userId="918db3a1909f15e0" providerId="LiveId" clId="{F25EFE69-9EE4-46EC-8F43-1A31E158A81F}" dt="2024-04-16T10:16:03.143" v="4642"/>
          <ac:spMkLst>
            <pc:docMk/>
            <pc:sldMk cId="3787077897" sldId="467"/>
            <ac:spMk id="80" creationId="{D866234C-F93A-E420-BB74-E7FF47383453}"/>
          </ac:spMkLst>
        </pc:spChg>
        <pc:spChg chg="add mod">
          <ac:chgData name="Huy Pham" userId="918db3a1909f15e0" providerId="LiveId" clId="{F25EFE69-9EE4-46EC-8F43-1A31E158A81F}" dt="2024-04-16T10:16:03.143" v="4642"/>
          <ac:spMkLst>
            <pc:docMk/>
            <pc:sldMk cId="3787077897" sldId="467"/>
            <ac:spMk id="81" creationId="{B85CB275-5637-2F2B-4AAE-2C7113846B41}"/>
          </ac:spMkLst>
        </pc:spChg>
        <pc:spChg chg="add mod">
          <ac:chgData name="Huy Pham" userId="918db3a1909f15e0" providerId="LiveId" clId="{F25EFE69-9EE4-46EC-8F43-1A31E158A81F}" dt="2024-04-16T10:16:03.143" v="4642"/>
          <ac:spMkLst>
            <pc:docMk/>
            <pc:sldMk cId="3787077897" sldId="467"/>
            <ac:spMk id="82" creationId="{DA6861D3-536E-C459-BF5D-0D6B4CBF75F2}"/>
          </ac:spMkLst>
        </pc:spChg>
        <pc:spChg chg="add mod">
          <ac:chgData name="Huy Pham" userId="918db3a1909f15e0" providerId="LiveId" clId="{F25EFE69-9EE4-46EC-8F43-1A31E158A81F}" dt="2024-04-16T10:16:03.143" v="4642"/>
          <ac:spMkLst>
            <pc:docMk/>
            <pc:sldMk cId="3787077897" sldId="467"/>
            <ac:spMk id="83" creationId="{441E982D-2BF7-D432-95AA-0F1368251186}"/>
          </ac:spMkLst>
        </pc:spChg>
        <pc:spChg chg="add mod">
          <ac:chgData name="Huy Pham" userId="918db3a1909f15e0" providerId="LiveId" clId="{F25EFE69-9EE4-46EC-8F43-1A31E158A81F}" dt="2024-04-16T10:16:03.143" v="4642"/>
          <ac:spMkLst>
            <pc:docMk/>
            <pc:sldMk cId="3787077897" sldId="467"/>
            <ac:spMk id="84" creationId="{B743972B-513E-6D4F-FD3C-1AB44A039204}"/>
          </ac:spMkLst>
        </pc:spChg>
        <pc:spChg chg="add mod">
          <ac:chgData name="Huy Pham" userId="918db3a1909f15e0" providerId="LiveId" clId="{F25EFE69-9EE4-46EC-8F43-1A31E158A81F}" dt="2024-04-16T10:16:03.143" v="4642"/>
          <ac:spMkLst>
            <pc:docMk/>
            <pc:sldMk cId="3787077897" sldId="467"/>
            <ac:spMk id="87" creationId="{78C28F30-CAE3-5236-9C96-8F0EEFBB4430}"/>
          </ac:spMkLst>
        </pc:spChg>
        <pc:spChg chg="del">
          <ac:chgData name="Huy Pham" userId="918db3a1909f15e0" providerId="LiveId" clId="{F25EFE69-9EE4-46EC-8F43-1A31E158A81F}" dt="2024-04-16T10:07:15.036" v="4467" actId="478"/>
          <ac:spMkLst>
            <pc:docMk/>
            <pc:sldMk cId="3787077897" sldId="467"/>
            <ac:spMk id="88" creationId="{FA9F67B4-E518-302A-D0C5-94A8C1759BBD}"/>
          </ac:spMkLst>
        </pc:spChg>
        <pc:spChg chg="add mod">
          <ac:chgData name="Huy Pham" userId="918db3a1909f15e0" providerId="LiveId" clId="{F25EFE69-9EE4-46EC-8F43-1A31E158A81F}" dt="2024-04-16T10:16:03.143" v="4642"/>
          <ac:spMkLst>
            <pc:docMk/>
            <pc:sldMk cId="3787077897" sldId="467"/>
            <ac:spMk id="89" creationId="{88E06EDD-159D-C07B-79B7-C38EED5585BA}"/>
          </ac:spMkLst>
        </pc:spChg>
        <pc:spChg chg="add mod">
          <ac:chgData name="Huy Pham" userId="918db3a1909f15e0" providerId="LiveId" clId="{F25EFE69-9EE4-46EC-8F43-1A31E158A81F}" dt="2024-04-16T10:16:03.143" v="4642"/>
          <ac:spMkLst>
            <pc:docMk/>
            <pc:sldMk cId="3787077897" sldId="467"/>
            <ac:spMk id="90" creationId="{577135DA-2223-7381-7D31-A1D9903A673D}"/>
          </ac:spMkLst>
        </pc:spChg>
        <pc:spChg chg="add mod">
          <ac:chgData name="Huy Pham" userId="918db3a1909f15e0" providerId="LiveId" clId="{F25EFE69-9EE4-46EC-8F43-1A31E158A81F}" dt="2024-04-16T10:16:03.143" v="4642"/>
          <ac:spMkLst>
            <pc:docMk/>
            <pc:sldMk cId="3787077897" sldId="467"/>
            <ac:spMk id="91" creationId="{48B49AE7-047C-8EB5-B2B7-77BCD3B27264}"/>
          </ac:spMkLst>
        </pc:spChg>
        <pc:spChg chg="add mod">
          <ac:chgData name="Huy Pham" userId="918db3a1909f15e0" providerId="LiveId" clId="{F25EFE69-9EE4-46EC-8F43-1A31E158A81F}" dt="2024-04-16T10:16:17.234" v="4647" actId="1076"/>
          <ac:spMkLst>
            <pc:docMk/>
            <pc:sldMk cId="3787077897" sldId="467"/>
            <ac:spMk id="93" creationId="{2A7D5BE6-4714-2A79-6B66-BFE3557086C8}"/>
          </ac:spMkLst>
        </pc:spChg>
        <pc:spChg chg="add mod">
          <ac:chgData name="Huy Pham" userId="918db3a1909f15e0" providerId="LiveId" clId="{F25EFE69-9EE4-46EC-8F43-1A31E158A81F}" dt="2024-04-16T10:16:17.234" v="4647" actId="1076"/>
          <ac:spMkLst>
            <pc:docMk/>
            <pc:sldMk cId="3787077897" sldId="467"/>
            <ac:spMk id="97" creationId="{F431596E-E0A2-5C43-03C4-86DDD36E80DD}"/>
          </ac:spMkLst>
        </pc:spChg>
        <pc:spChg chg="del">
          <ac:chgData name="Huy Pham" userId="918db3a1909f15e0" providerId="LiveId" clId="{F25EFE69-9EE4-46EC-8F43-1A31E158A81F}" dt="2024-04-16T10:07:15.036" v="4467" actId="478"/>
          <ac:spMkLst>
            <pc:docMk/>
            <pc:sldMk cId="3787077897" sldId="467"/>
            <ac:spMk id="98" creationId="{D776378C-A4E2-0DEB-23D7-D2A82920E95B}"/>
          </ac:spMkLst>
        </pc:spChg>
        <pc:spChg chg="add mod">
          <ac:chgData name="Huy Pham" userId="918db3a1909f15e0" providerId="LiveId" clId="{F25EFE69-9EE4-46EC-8F43-1A31E158A81F}" dt="2024-04-16T10:16:17.234" v="4647" actId="1076"/>
          <ac:spMkLst>
            <pc:docMk/>
            <pc:sldMk cId="3787077897" sldId="467"/>
            <ac:spMk id="99" creationId="{9503727B-72F6-6156-3F9A-39C0A6E3BEBF}"/>
          </ac:spMkLst>
        </pc:spChg>
        <pc:spChg chg="add mod">
          <ac:chgData name="Huy Pham" userId="918db3a1909f15e0" providerId="LiveId" clId="{F25EFE69-9EE4-46EC-8F43-1A31E158A81F}" dt="2024-04-16T10:16:17.234" v="4647" actId="1076"/>
          <ac:spMkLst>
            <pc:docMk/>
            <pc:sldMk cId="3787077897" sldId="467"/>
            <ac:spMk id="100" creationId="{C523275D-A08A-915F-BB0F-65C27C4F2245}"/>
          </ac:spMkLst>
        </pc:spChg>
        <pc:spChg chg="del">
          <ac:chgData name="Huy Pham" userId="918db3a1909f15e0" providerId="LiveId" clId="{F25EFE69-9EE4-46EC-8F43-1A31E158A81F}" dt="2024-04-16T10:07:15.036" v="4467" actId="478"/>
          <ac:spMkLst>
            <pc:docMk/>
            <pc:sldMk cId="3787077897" sldId="467"/>
            <ac:spMk id="101" creationId="{F11B56E2-A935-E24E-9BA8-EEC80883B6BA}"/>
          </ac:spMkLst>
        </pc:spChg>
        <pc:spChg chg="del">
          <ac:chgData name="Huy Pham" userId="918db3a1909f15e0" providerId="LiveId" clId="{F25EFE69-9EE4-46EC-8F43-1A31E158A81F}" dt="2024-04-16T10:07:15.036" v="4467" actId="478"/>
          <ac:spMkLst>
            <pc:docMk/>
            <pc:sldMk cId="3787077897" sldId="467"/>
            <ac:spMk id="102" creationId="{AD9F9DC9-375C-8244-EAC2-992DCF68CF77}"/>
          </ac:spMkLst>
        </pc:spChg>
        <pc:spChg chg="add mod">
          <ac:chgData name="Huy Pham" userId="918db3a1909f15e0" providerId="LiveId" clId="{F25EFE69-9EE4-46EC-8F43-1A31E158A81F}" dt="2024-04-16T10:16:17.234" v="4647" actId="1076"/>
          <ac:spMkLst>
            <pc:docMk/>
            <pc:sldMk cId="3787077897" sldId="467"/>
            <ac:spMk id="103" creationId="{B98CA76E-3CAD-7303-F9BB-48790BB259E9}"/>
          </ac:spMkLst>
        </pc:spChg>
        <pc:spChg chg="add mod">
          <ac:chgData name="Huy Pham" userId="918db3a1909f15e0" providerId="LiveId" clId="{F25EFE69-9EE4-46EC-8F43-1A31E158A81F}" dt="2024-04-16T10:16:17.234" v="4647" actId="1076"/>
          <ac:spMkLst>
            <pc:docMk/>
            <pc:sldMk cId="3787077897" sldId="467"/>
            <ac:spMk id="104" creationId="{EBCEF9F5-862F-9979-7870-716448160C81}"/>
          </ac:spMkLst>
        </pc:spChg>
        <pc:spChg chg="add del mod">
          <ac:chgData name="Huy Pham" userId="918db3a1909f15e0" providerId="LiveId" clId="{F25EFE69-9EE4-46EC-8F43-1A31E158A81F}" dt="2024-04-16T10:16:24.307" v="4648" actId="478"/>
          <ac:spMkLst>
            <pc:docMk/>
            <pc:sldMk cId="3787077897" sldId="467"/>
            <ac:spMk id="105" creationId="{FA4C9483-1CF8-B91D-ED91-9EFE142B645A}"/>
          </ac:spMkLst>
        </pc:spChg>
        <pc:spChg chg="add del mod">
          <ac:chgData name="Huy Pham" userId="918db3a1909f15e0" providerId="LiveId" clId="{F25EFE69-9EE4-46EC-8F43-1A31E158A81F}" dt="2024-04-16T10:16:25.993" v="4649" actId="478"/>
          <ac:spMkLst>
            <pc:docMk/>
            <pc:sldMk cId="3787077897" sldId="467"/>
            <ac:spMk id="106" creationId="{85005B48-E4B0-E872-EACA-C808876D5815}"/>
          </ac:spMkLst>
        </pc:spChg>
        <pc:spChg chg="add del mod">
          <ac:chgData name="Huy Pham" userId="918db3a1909f15e0" providerId="LiveId" clId="{F25EFE69-9EE4-46EC-8F43-1A31E158A81F}" dt="2024-04-16T10:16:27.794" v="4650" actId="478"/>
          <ac:spMkLst>
            <pc:docMk/>
            <pc:sldMk cId="3787077897" sldId="467"/>
            <ac:spMk id="107" creationId="{0C073069-CCD0-5078-6C9F-B8D1D2F5EBFF}"/>
          </ac:spMkLst>
        </pc:spChg>
        <pc:spChg chg="add del mod">
          <ac:chgData name="Huy Pham" userId="918db3a1909f15e0" providerId="LiveId" clId="{F25EFE69-9EE4-46EC-8F43-1A31E158A81F}" dt="2024-04-16T10:16:38.247" v="4654" actId="478"/>
          <ac:spMkLst>
            <pc:docMk/>
            <pc:sldMk cId="3787077897" sldId="467"/>
            <ac:spMk id="108" creationId="{4FFC5926-98F4-7155-77D8-4C79B2B3147F}"/>
          </ac:spMkLst>
        </pc:spChg>
        <pc:spChg chg="add mod">
          <ac:chgData name="Huy Pham" userId="918db3a1909f15e0" providerId="LiveId" clId="{F25EFE69-9EE4-46EC-8F43-1A31E158A81F}" dt="2024-04-16T10:16:17.234" v="4647" actId="1076"/>
          <ac:spMkLst>
            <pc:docMk/>
            <pc:sldMk cId="3787077897" sldId="467"/>
            <ac:spMk id="109" creationId="{F121E5D3-A2FE-E885-4F3D-C78017C40D5B}"/>
          </ac:spMkLst>
        </pc:spChg>
        <pc:spChg chg="add del mod">
          <ac:chgData name="Huy Pham" userId="918db3a1909f15e0" providerId="LiveId" clId="{F25EFE69-9EE4-46EC-8F43-1A31E158A81F}" dt="2024-04-16T10:16:33.430" v="4653" actId="478"/>
          <ac:spMkLst>
            <pc:docMk/>
            <pc:sldMk cId="3787077897" sldId="467"/>
            <ac:spMk id="110" creationId="{E1532D37-B7C5-68E3-7C87-734F4A7A600D}"/>
          </ac:spMkLst>
        </pc:spChg>
        <pc:spChg chg="add del mod">
          <ac:chgData name="Huy Pham" userId="918db3a1909f15e0" providerId="LiveId" clId="{F25EFE69-9EE4-46EC-8F43-1A31E158A81F}" dt="2024-04-16T10:16:29.355" v="4651" actId="478"/>
          <ac:spMkLst>
            <pc:docMk/>
            <pc:sldMk cId="3787077897" sldId="467"/>
            <ac:spMk id="111" creationId="{ED93741D-7BCA-7595-6B20-B61F2B127E80}"/>
          </ac:spMkLst>
        </pc:spChg>
        <pc:spChg chg="add mod">
          <ac:chgData name="Huy Pham" userId="918db3a1909f15e0" providerId="LiveId" clId="{F25EFE69-9EE4-46EC-8F43-1A31E158A81F}" dt="2024-04-16T10:16:45.930" v="4658" actId="1076"/>
          <ac:spMkLst>
            <pc:docMk/>
            <pc:sldMk cId="3787077897" sldId="467"/>
            <ac:spMk id="114" creationId="{EBB5740F-20E7-8479-A07C-BC911C64B9FD}"/>
          </ac:spMkLst>
        </pc:spChg>
        <pc:spChg chg="add mod">
          <ac:chgData name="Huy Pham" userId="918db3a1909f15e0" providerId="LiveId" clId="{F25EFE69-9EE4-46EC-8F43-1A31E158A81F}" dt="2024-04-16T10:16:52.838" v="4659" actId="1076"/>
          <ac:spMkLst>
            <pc:docMk/>
            <pc:sldMk cId="3787077897" sldId="467"/>
            <ac:spMk id="115" creationId="{ED552364-3F1C-BF2B-474F-9FABB9FDDBD1}"/>
          </ac:spMkLst>
        </pc:spChg>
        <pc:spChg chg="add del mod">
          <ac:chgData name="Huy Pham" userId="918db3a1909f15e0" providerId="LiveId" clId="{F25EFE69-9EE4-46EC-8F43-1A31E158A81F}" dt="2024-04-16T10:16:41.485" v="4656" actId="478"/>
          <ac:spMkLst>
            <pc:docMk/>
            <pc:sldMk cId="3787077897" sldId="467"/>
            <ac:spMk id="116" creationId="{3F31A079-1449-AEE9-0563-A5E94EA8F05E}"/>
          </ac:spMkLst>
        </pc:spChg>
        <pc:spChg chg="add del mod">
          <ac:chgData name="Huy Pham" userId="918db3a1909f15e0" providerId="LiveId" clId="{F25EFE69-9EE4-46EC-8F43-1A31E158A81F}" dt="2024-04-16T10:16:31.543" v="4652" actId="478"/>
          <ac:spMkLst>
            <pc:docMk/>
            <pc:sldMk cId="3787077897" sldId="467"/>
            <ac:spMk id="117" creationId="{C6C5EE66-7B6E-D325-7C0B-5D9C5535E3BE}"/>
          </ac:spMkLst>
        </pc:spChg>
        <pc:graphicFrameChg chg="add del mod">
          <ac:chgData name="Huy Pham" userId="918db3a1909f15e0" providerId="LiveId" clId="{F25EFE69-9EE4-46EC-8F43-1A31E158A81F}" dt="2024-04-16T10:07:17.163" v="4470"/>
          <ac:graphicFrameMkLst>
            <pc:docMk/>
            <pc:sldMk cId="3787077897" sldId="467"/>
            <ac:graphicFrameMk id="3" creationId="{21445EA5-6034-27EF-12CD-7A2DEC88C491}"/>
          </ac:graphicFrameMkLst>
        </pc:graphicFrameChg>
        <pc:graphicFrameChg chg="add del mod">
          <ac:chgData name="Huy Pham" userId="918db3a1909f15e0" providerId="LiveId" clId="{F25EFE69-9EE4-46EC-8F43-1A31E158A81F}" dt="2024-04-16T10:08:55.303" v="4536"/>
          <ac:graphicFrameMkLst>
            <pc:docMk/>
            <pc:sldMk cId="3787077897" sldId="467"/>
            <ac:graphicFrameMk id="27" creationId="{F382128B-DF19-8D8D-E2C3-C3EDF3BE0F7A}"/>
          </ac:graphicFrameMkLst>
        </pc:graphicFrameChg>
        <pc:graphicFrameChg chg="add del mod">
          <ac:chgData name="Huy Pham" userId="918db3a1909f15e0" providerId="LiveId" clId="{F25EFE69-9EE4-46EC-8F43-1A31E158A81F}" dt="2024-04-16T10:09:46.463" v="4542"/>
          <ac:graphicFrameMkLst>
            <pc:docMk/>
            <pc:sldMk cId="3787077897" sldId="467"/>
            <ac:graphicFrameMk id="30" creationId="{390288B3-EEBB-BD40-B777-048A361758E5}"/>
          </ac:graphicFrameMkLst>
        </pc:graphicFrameChg>
        <pc:graphicFrameChg chg="add del mod">
          <ac:chgData name="Huy Pham" userId="918db3a1909f15e0" providerId="LiveId" clId="{F25EFE69-9EE4-46EC-8F43-1A31E158A81F}" dt="2024-04-16T10:10:06.803" v="4548"/>
          <ac:graphicFrameMkLst>
            <pc:docMk/>
            <pc:sldMk cId="3787077897" sldId="467"/>
            <ac:graphicFrameMk id="37" creationId="{2A1D0ECA-13D0-85F4-C54B-A5BA6C8599BB}"/>
          </ac:graphicFrameMkLst>
        </pc:graphicFrameChg>
        <pc:graphicFrameChg chg="add del mod">
          <ac:chgData name="Huy Pham" userId="918db3a1909f15e0" providerId="LiveId" clId="{F25EFE69-9EE4-46EC-8F43-1A31E158A81F}" dt="2024-04-16T10:10:14.973" v="4554"/>
          <ac:graphicFrameMkLst>
            <pc:docMk/>
            <pc:sldMk cId="3787077897" sldId="467"/>
            <ac:graphicFrameMk id="41" creationId="{029C3ECF-FE89-1CBC-A36B-6182413B9E9B}"/>
          </ac:graphicFrameMkLst>
        </pc:graphicFrameChg>
        <pc:graphicFrameChg chg="add del mod">
          <ac:chgData name="Huy Pham" userId="918db3a1909f15e0" providerId="LiveId" clId="{F25EFE69-9EE4-46EC-8F43-1A31E158A81F}" dt="2024-04-16T10:10:26.400" v="4560"/>
          <ac:graphicFrameMkLst>
            <pc:docMk/>
            <pc:sldMk cId="3787077897" sldId="467"/>
            <ac:graphicFrameMk id="49" creationId="{B560CBA8-1FB3-1CC5-F9F5-24C214F39511}"/>
          </ac:graphicFrameMkLst>
        </pc:graphicFrameChg>
        <pc:graphicFrameChg chg="add del mod">
          <ac:chgData name="Huy Pham" userId="918db3a1909f15e0" providerId="LiveId" clId="{F25EFE69-9EE4-46EC-8F43-1A31E158A81F}" dt="2024-04-16T10:10:37.166" v="4566"/>
          <ac:graphicFrameMkLst>
            <pc:docMk/>
            <pc:sldMk cId="3787077897" sldId="467"/>
            <ac:graphicFrameMk id="53" creationId="{1D08319A-0D7B-9CEE-E3D2-C44630BB2DEB}"/>
          </ac:graphicFrameMkLst>
        </pc:graphicFrameChg>
        <pc:cxnChg chg="del mod">
          <ac:chgData name="Huy Pham" userId="918db3a1909f15e0" providerId="LiveId" clId="{F25EFE69-9EE4-46EC-8F43-1A31E158A81F}" dt="2024-04-16T10:15:29.068" v="4641" actId="478"/>
          <ac:cxnSpMkLst>
            <pc:docMk/>
            <pc:sldMk cId="3787077897" sldId="467"/>
            <ac:cxnSpMk id="31" creationId="{85570691-E233-1F39-4046-B04BEB52988A}"/>
          </ac:cxnSpMkLst>
        </pc:cxnChg>
        <pc:cxnChg chg="del mod">
          <ac:chgData name="Huy Pham" userId="918db3a1909f15e0" providerId="LiveId" clId="{F25EFE69-9EE4-46EC-8F43-1A31E158A81F}" dt="2024-04-16T10:15:29.068" v="4641" actId="478"/>
          <ac:cxnSpMkLst>
            <pc:docMk/>
            <pc:sldMk cId="3787077897" sldId="467"/>
            <ac:cxnSpMk id="32" creationId="{ECDFCA8B-F837-1555-EAA1-7732B56A8329}"/>
          </ac:cxnSpMkLst>
        </pc:cxnChg>
        <pc:cxnChg chg="del mod">
          <ac:chgData name="Huy Pham" userId="918db3a1909f15e0" providerId="LiveId" clId="{F25EFE69-9EE4-46EC-8F43-1A31E158A81F}" dt="2024-04-16T10:15:29.068" v="4641" actId="478"/>
          <ac:cxnSpMkLst>
            <pc:docMk/>
            <pc:sldMk cId="3787077897" sldId="467"/>
            <ac:cxnSpMk id="44" creationId="{A2E3678E-546B-5618-9E24-08FB8DA20844}"/>
          </ac:cxnSpMkLst>
        </pc:cxnChg>
        <pc:cxnChg chg="del mod">
          <ac:chgData name="Huy Pham" userId="918db3a1909f15e0" providerId="LiveId" clId="{F25EFE69-9EE4-46EC-8F43-1A31E158A81F}" dt="2024-04-16T10:15:29.068" v="4641" actId="478"/>
          <ac:cxnSpMkLst>
            <pc:docMk/>
            <pc:sldMk cId="3787077897" sldId="467"/>
            <ac:cxnSpMk id="46" creationId="{529BBC3B-C695-67F3-E73B-3A39F52441C2}"/>
          </ac:cxnSpMkLst>
        </pc:cxnChg>
        <pc:cxnChg chg="del mod">
          <ac:chgData name="Huy Pham" userId="918db3a1909f15e0" providerId="LiveId" clId="{F25EFE69-9EE4-46EC-8F43-1A31E158A81F}" dt="2024-04-16T10:15:29.068" v="4641" actId="478"/>
          <ac:cxnSpMkLst>
            <pc:docMk/>
            <pc:sldMk cId="3787077897" sldId="467"/>
            <ac:cxnSpMk id="47" creationId="{C913284F-788D-052B-3CD6-D181BC34078E}"/>
          </ac:cxnSpMkLst>
        </pc:cxnChg>
        <pc:cxnChg chg="del mod">
          <ac:chgData name="Huy Pham" userId="918db3a1909f15e0" providerId="LiveId" clId="{F25EFE69-9EE4-46EC-8F43-1A31E158A81F}" dt="2024-04-16T10:15:29.068" v="4641" actId="478"/>
          <ac:cxnSpMkLst>
            <pc:docMk/>
            <pc:sldMk cId="3787077897" sldId="467"/>
            <ac:cxnSpMk id="48" creationId="{A129C0C5-A4C9-5960-2755-6967DAF89747}"/>
          </ac:cxnSpMkLst>
        </pc:cxnChg>
        <pc:cxnChg chg="del mod">
          <ac:chgData name="Huy Pham" userId="918db3a1909f15e0" providerId="LiveId" clId="{F25EFE69-9EE4-46EC-8F43-1A31E158A81F}" dt="2024-04-16T10:15:29.068" v="4641" actId="478"/>
          <ac:cxnSpMkLst>
            <pc:docMk/>
            <pc:sldMk cId="3787077897" sldId="467"/>
            <ac:cxnSpMk id="51" creationId="{6F802B58-DD84-5544-6F61-77627915CF86}"/>
          </ac:cxnSpMkLst>
        </pc:cxnChg>
        <pc:cxnChg chg="del mod">
          <ac:chgData name="Huy Pham" userId="918db3a1909f15e0" providerId="LiveId" clId="{F25EFE69-9EE4-46EC-8F43-1A31E158A81F}" dt="2024-04-16T10:15:29.068" v="4641" actId="478"/>
          <ac:cxnSpMkLst>
            <pc:docMk/>
            <pc:sldMk cId="3787077897" sldId="467"/>
            <ac:cxnSpMk id="68" creationId="{181387D9-5D14-5FA9-F251-482FAD69DD05}"/>
          </ac:cxnSpMkLst>
        </pc:cxnChg>
        <pc:cxnChg chg="add mod">
          <ac:chgData name="Huy Pham" userId="918db3a1909f15e0" providerId="LiveId" clId="{F25EFE69-9EE4-46EC-8F43-1A31E158A81F}" dt="2024-04-16T10:16:03.143" v="4642"/>
          <ac:cxnSpMkLst>
            <pc:docMk/>
            <pc:sldMk cId="3787077897" sldId="467"/>
            <ac:cxnSpMk id="70" creationId="{1C1B5BEF-3CA1-7407-CB51-539C2021D784}"/>
          </ac:cxnSpMkLst>
        </pc:cxnChg>
        <pc:cxnChg chg="add mod">
          <ac:chgData name="Huy Pham" userId="918db3a1909f15e0" providerId="LiveId" clId="{F25EFE69-9EE4-46EC-8F43-1A31E158A81F}" dt="2024-04-16T10:16:03.143" v="4642"/>
          <ac:cxnSpMkLst>
            <pc:docMk/>
            <pc:sldMk cId="3787077897" sldId="467"/>
            <ac:cxnSpMk id="71" creationId="{1159BE51-D348-863B-83FC-BDD8DF824078}"/>
          </ac:cxnSpMkLst>
        </pc:cxnChg>
        <pc:cxnChg chg="add mod">
          <ac:chgData name="Huy Pham" userId="918db3a1909f15e0" providerId="LiveId" clId="{F25EFE69-9EE4-46EC-8F43-1A31E158A81F}" dt="2024-04-16T10:16:03.143" v="4642"/>
          <ac:cxnSpMkLst>
            <pc:docMk/>
            <pc:sldMk cId="3787077897" sldId="467"/>
            <ac:cxnSpMk id="72" creationId="{BC57E6D8-6A7B-55EA-1777-2824EBAEAF9C}"/>
          </ac:cxnSpMkLst>
        </pc:cxnChg>
        <pc:cxnChg chg="add mod">
          <ac:chgData name="Huy Pham" userId="918db3a1909f15e0" providerId="LiveId" clId="{F25EFE69-9EE4-46EC-8F43-1A31E158A81F}" dt="2024-04-16T10:16:03.143" v="4642"/>
          <ac:cxnSpMkLst>
            <pc:docMk/>
            <pc:sldMk cId="3787077897" sldId="467"/>
            <ac:cxnSpMk id="85" creationId="{6AA39934-3C45-C444-227A-6759BB61B264}"/>
          </ac:cxnSpMkLst>
        </pc:cxnChg>
        <pc:cxnChg chg="add mod">
          <ac:chgData name="Huy Pham" userId="918db3a1909f15e0" providerId="LiveId" clId="{F25EFE69-9EE4-46EC-8F43-1A31E158A81F}" dt="2024-04-16T10:16:03.143" v="4642"/>
          <ac:cxnSpMkLst>
            <pc:docMk/>
            <pc:sldMk cId="3787077897" sldId="467"/>
            <ac:cxnSpMk id="86" creationId="{0E4FB3FB-7723-A979-E7CB-CB8DAFAF1E80}"/>
          </ac:cxnSpMkLst>
        </pc:cxnChg>
        <pc:cxnChg chg="add mod">
          <ac:chgData name="Huy Pham" userId="918db3a1909f15e0" providerId="LiveId" clId="{F25EFE69-9EE4-46EC-8F43-1A31E158A81F}" dt="2024-04-16T10:16:03.143" v="4642"/>
          <ac:cxnSpMkLst>
            <pc:docMk/>
            <pc:sldMk cId="3787077897" sldId="467"/>
            <ac:cxnSpMk id="92" creationId="{76BBD3EB-03C3-0CCF-C0FF-3F4D20A44A28}"/>
          </ac:cxnSpMkLst>
        </pc:cxnChg>
        <pc:cxnChg chg="add mod">
          <ac:chgData name="Huy Pham" userId="918db3a1909f15e0" providerId="LiveId" clId="{F25EFE69-9EE4-46EC-8F43-1A31E158A81F}" dt="2024-04-16T10:16:17.234" v="4647" actId="1076"/>
          <ac:cxnSpMkLst>
            <pc:docMk/>
            <pc:sldMk cId="3787077897" sldId="467"/>
            <ac:cxnSpMk id="94" creationId="{415DD53C-7C24-677E-FD12-4B4B8C262ECA}"/>
          </ac:cxnSpMkLst>
        </pc:cxnChg>
        <pc:cxnChg chg="add mod">
          <ac:chgData name="Huy Pham" userId="918db3a1909f15e0" providerId="LiveId" clId="{F25EFE69-9EE4-46EC-8F43-1A31E158A81F}" dt="2024-04-16T10:16:17.234" v="4647" actId="1076"/>
          <ac:cxnSpMkLst>
            <pc:docMk/>
            <pc:sldMk cId="3787077897" sldId="467"/>
            <ac:cxnSpMk id="95" creationId="{D98BBCF3-0BCF-D61D-0B73-8A39379A381F}"/>
          </ac:cxnSpMkLst>
        </pc:cxnChg>
        <pc:cxnChg chg="add mod">
          <ac:chgData name="Huy Pham" userId="918db3a1909f15e0" providerId="LiveId" clId="{F25EFE69-9EE4-46EC-8F43-1A31E158A81F}" dt="2024-04-16T10:16:17.234" v="4647" actId="1076"/>
          <ac:cxnSpMkLst>
            <pc:docMk/>
            <pc:sldMk cId="3787077897" sldId="467"/>
            <ac:cxnSpMk id="96" creationId="{20E67B65-FC17-0878-2C49-6578BE840692}"/>
          </ac:cxnSpMkLst>
        </pc:cxnChg>
        <pc:cxnChg chg="add mod">
          <ac:chgData name="Huy Pham" userId="918db3a1909f15e0" providerId="LiveId" clId="{F25EFE69-9EE4-46EC-8F43-1A31E158A81F}" dt="2024-04-16T10:16:59.679" v="4661" actId="14100"/>
          <ac:cxnSpMkLst>
            <pc:docMk/>
            <pc:sldMk cId="3787077897" sldId="467"/>
            <ac:cxnSpMk id="112" creationId="{B228BEC5-00A3-5954-62F5-DDF75B552925}"/>
          </ac:cxnSpMkLst>
        </pc:cxnChg>
        <pc:cxnChg chg="add del mod">
          <ac:chgData name="Huy Pham" userId="918db3a1909f15e0" providerId="LiveId" clId="{F25EFE69-9EE4-46EC-8F43-1A31E158A81F}" dt="2024-04-16T10:16:42.228" v="4657" actId="478"/>
          <ac:cxnSpMkLst>
            <pc:docMk/>
            <pc:sldMk cId="3787077897" sldId="467"/>
            <ac:cxnSpMk id="113" creationId="{AC9EAA67-3F72-ACA9-1A6A-8F80716D1923}"/>
          </ac:cxnSpMkLst>
        </pc:cxnChg>
        <pc:cxnChg chg="add del mod">
          <ac:chgData name="Huy Pham" userId="918db3a1909f15e0" providerId="LiveId" clId="{F25EFE69-9EE4-46EC-8F43-1A31E158A81F}" dt="2024-04-16T10:16:40.080" v="4655" actId="478"/>
          <ac:cxnSpMkLst>
            <pc:docMk/>
            <pc:sldMk cId="3787077897" sldId="467"/>
            <ac:cxnSpMk id="118" creationId="{37CADA25-7571-DA69-8E3A-4668BDBB7762}"/>
          </ac:cxnSpMkLst>
        </pc:cxnChg>
      </pc:sldChg>
      <pc:sldChg chg="addSp delSp modSp add mod delAnim modAnim">
        <pc:chgData name="Huy Pham" userId="918db3a1909f15e0" providerId="LiveId" clId="{F25EFE69-9EE4-46EC-8F43-1A31E158A81F}" dt="2024-05-28T07:22:01.029" v="10566"/>
        <pc:sldMkLst>
          <pc:docMk/>
          <pc:sldMk cId="4037689903" sldId="468"/>
        </pc:sldMkLst>
        <pc:spChg chg="add mod">
          <ac:chgData name="Huy Pham" userId="918db3a1909f15e0" providerId="LiveId" clId="{F25EFE69-9EE4-46EC-8F43-1A31E158A81F}" dt="2024-04-23T09:06:28.663" v="9949"/>
          <ac:spMkLst>
            <pc:docMk/>
            <pc:sldMk cId="4037689903" sldId="468"/>
            <ac:spMk id="3" creationId="{1111070D-7EAC-60CA-E928-FB4CC043621C}"/>
          </ac:spMkLst>
        </pc:spChg>
        <pc:spChg chg="mod">
          <ac:chgData name="Huy Pham" userId="918db3a1909f15e0" providerId="LiveId" clId="{F25EFE69-9EE4-46EC-8F43-1A31E158A81F}" dt="2024-04-23T09:09:52.871" v="9997" actId="20577"/>
          <ac:spMkLst>
            <pc:docMk/>
            <pc:sldMk cId="4037689903" sldId="468"/>
            <ac:spMk id="9" creationId="{A9C4FFF4-AFF7-4A25-76D6-D3E61A1989D9}"/>
          </ac:spMkLst>
        </pc:spChg>
        <pc:spChg chg="del">
          <ac:chgData name="Huy Pham" userId="918db3a1909f15e0" providerId="LiveId" clId="{F25EFE69-9EE4-46EC-8F43-1A31E158A81F}" dt="2024-04-23T09:06:27.996" v="9948" actId="478"/>
          <ac:spMkLst>
            <pc:docMk/>
            <pc:sldMk cId="4037689903" sldId="468"/>
            <ac:spMk id="19" creationId="{33C5D22C-8FE0-04B7-1CFD-BB8C484DE68C}"/>
          </ac:spMkLst>
        </pc:spChg>
        <pc:spChg chg="mod">
          <ac:chgData name="Huy Pham" userId="918db3a1909f15e0" providerId="LiveId" clId="{F25EFE69-9EE4-46EC-8F43-1A31E158A81F}" dt="2024-04-20T07:28:56.830" v="5525" actId="1035"/>
          <ac:spMkLst>
            <pc:docMk/>
            <pc:sldMk cId="4037689903" sldId="468"/>
            <ac:spMk id="20" creationId="{A06BA14A-8D8C-664A-A722-7DAD205B5E1D}"/>
          </ac:spMkLst>
        </pc:spChg>
        <pc:spChg chg="add mod">
          <ac:chgData name="Huy Pham" userId="918db3a1909f15e0" providerId="LiveId" clId="{F25EFE69-9EE4-46EC-8F43-1A31E158A81F}" dt="2024-04-20T07:28:48.948" v="5521" actId="1076"/>
          <ac:spMkLst>
            <pc:docMk/>
            <pc:sldMk cId="4037689903" sldId="468"/>
            <ac:spMk id="22" creationId="{3940B030-494D-743D-D1AB-F35FA89026E5}"/>
          </ac:spMkLst>
        </pc:spChg>
        <pc:spChg chg="del">
          <ac:chgData name="Huy Pham" userId="918db3a1909f15e0" providerId="LiveId" clId="{F25EFE69-9EE4-46EC-8F43-1A31E158A81F}" dt="2024-04-20T07:28:12.539" v="5506" actId="478"/>
          <ac:spMkLst>
            <pc:docMk/>
            <pc:sldMk cId="4037689903" sldId="468"/>
            <ac:spMk id="23" creationId="{07A1AB4C-7578-A246-9AEA-2BF87DE43F88}"/>
          </ac:spMkLst>
        </pc:spChg>
        <pc:spChg chg="del">
          <ac:chgData name="Huy Pham" userId="918db3a1909f15e0" providerId="LiveId" clId="{F25EFE69-9EE4-46EC-8F43-1A31E158A81F}" dt="2024-04-20T07:28:07.538" v="5504" actId="478"/>
          <ac:spMkLst>
            <pc:docMk/>
            <pc:sldMk cId="4037689903" sldId="468"/>
            <ac:spMk id="25" creationId="{ED2B9BC1-0DA1-CAAA-AB52-DDA667CC2604}"/>
          </ac:spMkLst>
        </pc:spChg>
        <pc:spChg chg="del">
          <ac:chgData name="Huy Pham" userId="918db3a1909f15e0" providerId="LiveId" clId="{F25EFE69-9EE4-46EC-8F43-1A31E158A81F}" dt="2024-04-20T07:28:07.538" v="5504" actId="478"/>
          <ac:spMkLst>
            <pc:docMk/>
            <pc:sldMk cId="4037689903" sldId="468"/>
            <ac:spMk id="26" creationId="{727E58EF-BA54-B35E-B81A-AF91D82E909C}"/>
          </ac:spMkLst>
        </pc:spChg>
        <pc:spChg chg="add mod">
          <ac:chgData name="Huy Pham" userId="918db3a1909f15e0" providerId="LiveId" clId="{F25EFE69-9EE4-46EC-8F43-1A31E158A81F}" dt="2024-04-20T07:30:19.977" v="5542" actId="1037"/>
          <ac:spMkLst>
            <pc:docMk/>
            <pc:sldMk cId="4037689903" sldId="468"/>
            <ac:spMk id="27" creationId="{A3892AA8-2D92-3D17-ED08-204118D1C2AC}"/>
          </ac:spMkLst>
        </pc:spChg>
        <pc:spChg chg="add mod">
          <ac:chgData name="Huy Pham" userId="918db3a1909f15e0" providerId="LiveId" clId="{F25EFE69-9EE4-46EC-8F43-1A31E158A81F}" dt="2024-04-20T07:30:19.977" v="5542" actId="1037"/>
          <ac:spMkLst>
            <pc:docMk/>
            <pc:sldMk cId="4037689903" sldId="468"/>
            <ac:spMk id="28" creationId="{0BB43015-FAAA-470E-83DD-34420D7D8F41}"/>
          </ac:spMkLst>
        </pc:spChg>
        <pc:spChg chg="del">
          <ac:chgData name="Huy Pham" userId="918db3a1909f15e0" providerId="LiveId" clId="{F25EFE69-9EE4-46EC-8F43-1A31E158A81F}" dt="2024-04-20T07:28:07.538" v="5504" actId="478"/>
          <ac:spMkLst>
            <pc:docMk/>
            <pc:sldMk cId="4037689903" sldId="468"/>
            <ac:spMk id="29" creationId="{69C0F017-7A2D-FBE6-EC7E-57D970FCE9E7}"/>
          </ac:spMkLst>
        </pc:spChg>
        <pc:spChg chg="add mod">
          <ac:chgData name="Huy Pham" userId="918db3a1909f15e0" providerId="LiveId" clId="{F25EFE69-9EE4-46EC-8F43-1A31E158A81F}" dt="2024-04-20T07:32:21.232" v="5567" actId="1076"/>
          <ac:spMkLst>
            <pc:docMk/>
            <pc:sldMk cId="4037689903" sldId="468"/>
            <ac:spMk id="33" creationId="{75BAE8A6-51F3-0EE2-5EAF-F701C235AFBF}"/>
          </ac:spMkLst>
        </pc:spChg>
        <pc:spChg chg="add mod">
          <ac:chgData name="Huy Pham" userId="918db3a1909f15e0" providerId="LiveId" clId="{F25EFE69-9EE4-46EC-8F43-1A31E158A81F}" dt="2024-04-20T07:33:29.283" v="5605" actId="1037"/>
          <ac:spMkLst>
            <pc:docMk/>
            <pc:sldMk cId="4037689903" sldId="468"/>
            <ac:spMk id="34" creationId="{C350A2F3-2696-96B1-6E70-3FC14D47CAD9}"/>
          </ac:spMkLst>
        </pc:spChg>
        <pc:spChg chg="del">
          <ac:chgData name="Huy Pham" userId="918db3a1909f15e0" providerId="LiveId" clId="{F25EFE69-9EE4-46EC-8F43-1A31E158A81F}" dt="2024-04-20T07:28:07.538" v="5504" actId="478"/>
          <ac:spMkLst>
            <pc:docMk/>
            <pc:sldMk cId="4037689903" sldId="468"/>
            <ac:spMk id="35" creationId="{F60AA8D2-A958-3798-98A4-7083DC80FCF0}"/>
          </ac:spMkLst>
        </pc:spChg>
        <pc:spChg chg="del">
          <ac:chgData name="Huy Pham" userId="918db3a1909f15e0" providerId="LiveId" clId="{F25EFE69-9EE4-46EC-8F43-1A31E158A81F}" dt="2024-04-20T07:28:10.823" v="5505" actId="478"/>
          <ac:spMkLst>
            <pc:docMk/>
            <pc:sldMk cId="4037689903" sldId="468"/>
            <ac:spMk id="36" creationId="{3FD0BF31-CA26-0854-35EE-9CF6810DE080}"/>
          </ac:spMkLst>
        </pc:spChg>
        <pc:spChg chg="add mod">
          <ac:chgData name="Huy Pham" userId="918db3a1909f15e0" providerId="LiveId" clId="{F25EFE69-9EE4-46EC-8F43-1A31E158A81F}" dt="2024-04-20T07:34:40.582" v="5623" actId="20577"/>
          <ac:spMkLst>
            <pc:docMk/>
            <pc:sldMk cId="4037689903" sldId="468"/>
            <ac:spMk id="37" creationId="{79D75970-4D16-5F87-8087-A80AB187FCB6}"/>
          </ac:spMkLst>
        </pc:spChg>
        <pc:spChg chg="del">
          <ac:chgData name="Huy Pham" userId="918db3a1909f15e0" providerId="LiveId" clId="{F25EFE69-9EE4-46EC-8F43-1A31E158A81F}" dt="2024-04-20T07:28:10.823" v="5505" actId="478"/>
          <ac:spMkLst>
            <pc:docMk/>
            <pc:sldMk cId="4037689903" sldId="468"/>
            <ac:spMk id="38" creationId="{FFE07D3A-58B8-ABC4-E172-4FD74045B116}"/>
          </ac:spMkLst>
        </pc:spChg>
        <pc:spChg chg="add mod">
          <ac:chgData name="Huy Pham" userId="918db3a1909f15e0" providerId="LiveId" clId="{F25EFE69-9EE4-46EC-8F43-1A31E158A81F}" dt="2024-04-20T07:34:33.477" v="5607" actId="1076"/>
          <ac:spMkLst>
            <pc:docMk/>
            <pc:sldMk cId="4037689903" sldId="468"/>
            <ac:spMk id="39" creationId="{8A01BC75-00E1-5298-BB00-EF40A5D92B88}"/>
          </ac:spMkLst>
        </pc:spChg>
        <pc:spChg chg="del">
          <ac:chgData name="Huy Pham" userId="918db3a1909f15e0" providerId="LiveId" clId="{F25EFE69-9EE4-46EC-8F43-1A31E158A81F}" dt="2024-04-20T07:28:07.538" v="5504" actId="478"/>
          <ac:spMkLst>
            <pc:docMk/>
            <pc:sldMk cId="4037689903" sldId="468"/>
            <ac:spMk id="40" creationId="{86C41430-9538-99E5-86CC-4A9F8A31C04B}"/>
          </ac:spMkLst>
        </pc:spChg>
        <pc:spChg chg="add mod">
          <ac:chgData name="Huy Pham" userId="918db3a1909f15e0" providerId="LiveId" clId="{F25EFE69-9EE4-46EC-8F43-1A31E158A81F}" dt="2024-04-20T07:34:33.477" v="5607" actId="1076"/>
          <ac:spMkLst>
            <pc:docMk/>
            <pc:sldMk cId="4037689903" sldId="468"/>
            <ac:spMk id="41" creationId="{A1180302-9502-EAA9-E906-45C4649B2F1B}"/>
          </ac:spMkLst>
        </pc:spChg>
        <pc:spChg chg="add mod">
          <ac:chgData name="Huy Pham" userId="918db3a1909f15e0" providerId="LiveId" clId="{F25EFE69-9EE4-46EC-8F43-1A31E158A81F}" dt="2024-04-20T07:36:17.173" v="5639" actId="20577"/>
          <ac:spMkLst>
            <pc:docMk/>
            <pc:sldMk cId="4037689903" sldId="468"/>
            <ac:spMk id="42" creationId="{93EF2406-126A-0A16-6980-697028462AE1}"/>
          </ac:spMkLst>
        </pc:spChg>
        <pc:spChg chg="del">
          <ac:chgData name="Huy Pham" userId="918db3a1909f15e0" providerId="LiveId" clId="{F25EFE69-9EE4-46EC-8F43-1A31E158A81F}" dt="2024-04-20T07:28:07.538" v="5504" actId="478"/>
          <ac:spMkLst>
            <pc:docMk/>
            <pc:sldMk cId="4037689903" sldId="468"/>
            <ac:spMk id="43" creationId="{8CA3C4D2-C231-A2DC-6204-303F7BCB9D64}"/>
          </ac:spMkLst>
        </pc:spChg>
        <pc:spChg chg="del">
          <ac:chgData name="Huy Pham" userId="918db3a1909f15e0" providerId="LiveId" clId="{F25EFE69-9EE4-46EC-8F43-1A31E158A81F}" dt="2024-04-20T07:28:10.823" v="5505" actId="478"/>
          <ac:spMkLst>
            <pc:docMk/>
            <pc:sldMk cId="4037689903" sldId="468"/>
            <ac:spMk id="45" creationId="{FCFE9580-9725-D7DD-4C95-FC023BB917A1}"/>
          </ac:spMkLst>
        </pc:spChg>
        <pc:spChg chg="add mod">
          <ac:chgData name="Huy Pham" userId="918db3a1909f15e0" providerId="LiveId" clId="{F25EFE69-9EE4-46EC-8F43-1A31E158A81F}" dt="2024-05-28T07:21:53.337" v="10564" actId="1036"/>
          <ac:spMkLst>
            <pc:docMk/>
            <pc:sldMk cId="4037689903" sldId="468"/>
            <ac:spMk id="49" creationId="{F0745B44-2CBE-0F0B-55BC-1493DD59348B}"/>
          </ac:spMkLst>
        </pc:spChg>
        <pc:spChg chg="add mod">
          <ac:chgData name="Huy Pham" userId="918db3a1909f15e0" providerId="LiveId" clId="{F25EFE69-9EE4-46EC-8F43-1A31E158A81F}" dt="2024-04-20T07:36:33.144" v="5640"/>
          <ac:spMkLst>
            <pc:docMk/>
            <pc:sldMk cId="4037689903" sldId="468"/>
            <ac:spMk id="50" creationId="{579848EA-58DE-D44A-968D-1BB92F63D745}"/>
          </ac:spMkLst>
        </pc:spChg>
        <pc:spChg chg="del">
          <ac:chgData name="Huy Pham" userId="918db3a1909f15e0" providerId="LiveId" clId="{F25EFE69-9EE4-46EC-8F43-1A31E158A81F}" dt="2024-04-20T07:28:07.538" v="5504" actId="478"/>
          <ac:spMkLst>
            <pc:docMk/>
            <pc:sldMk cId="4037689903" sldId="468"/>
            <ac:spMk id="52" creationId="{00C5E61F-04AD-19CC-8D7F-05086466EA35}"/>
          </ac:spMkLst>
        </pc:spChg>
        <pc:spChg chg="del">
          <ac:chgData name="Huy Pham" userId="918db3a1909f15e0" providerId="LiveId" clId="{F25EFE69-9EE4-46EC-8F43-1A31E158A81F}" dt="2024-04-20T07:28:07.538" v="5504" actId="478"/>
          <ac:spMkLst>
            <pc:docMk/>
            <pc:sldMk cId="4037689903" sldId="468"/>
            <ac:spMk id="55" creationId="{870B0104-2EB5-0D4D-4B76-38EBFDDA826D}"/>
          </ac:spMkLst>
        </pc:spChg>
        <pc:spChg chg="add mod">
          <ac:chgData name="Huy Pham" userId="918db3a1909f15e0" providerId="LiveId" clId="{F25EFE69-9EE4-46EC-8F43-1A31E158A81F}" dt="2024-04-20T07:36:33.144" v="5640"/>
          <ac:spMkLst>
            <pc:docMk/>
            <pc:sldMk cId="4037689903" sldId="468"/>
            <ac:spMk id="57" creationId="{FA9E7753-5880-4145-51EA-11ED751EC0B8}"/>
          </ac:spMkLst>
        </pc:spChg>
        <pc:spChg chg="add mod">
          <ac:chgData name="Huy Pham" userId="918db3a1909f15e0" providerId="LiveId" clId="{F25EFE69-9EE4-46EC-8F43-1A31E158A81F}" dt="2024-04-20T07:36:33.144" v="5640"/>
          <ac:spMkLst>
            <pc:docMk/>
            <pc:sldMk cId="4037689903" sldId="468"/>
            <ac:spMk id="58" creationId="{41C4BBA7-237F-440D-2C4C-F17605C6C00D}"/>
          </ac:spMkLst>
        </pc:spChg>
        <pc:spChg chg="del">
          <ac:chgData name="Huy Pham" userId="918db3a1909f15e0" providerId="LiveId" clId="{F25EFE69-9EE4-46EC-8F43-1A31E158A81F}" dt="2024-04-20T07:28:07.538" v="5504" actId="478"/>
          <ac:spMkLst>
            <pc:docMk/>
            <pc:sldMk cId="4037689903" sldId="468"/>
            <ac:spMk id="59" creationId="{57F63258-7A0A-FF3B-5F86-E2259D09C3CC}"/>
          </ac:spMkLst>
        </pc:spChg>
        <pc:spChg chg="add mod">
          <ac:chgData name="Huy Pham" userId="918db3a1909f15e0" providerId="LiveId" clId="{F25EFE69-9EE4-46EC-8F43-1A31E158A81F}" dt="2024-04-20T07:36:33.144" v="5640"/>
          <ac:spMkLst>
            <pc:docMk/>
            <pc:sldMk cId="4037689903" sldId="468"/>
            <ac:spMk id="60" creationId="{6C97C00F-38D6-88E2-9EA7-E54365EBABD4}"/>
          </ac:spMkLst>
        </pc:spChg>
        <pc:spChg chg="del">
          <ac:chgData name="Huy Pham" userId="918db3a1909f15e0" providerId="LiveId" clId="{F25EFE69-9EE4-46EC-8F43-1A31E158A81F}" dt="2024-04-20T07:28:10.823" v="5505" actId="478"/>
          <ac:spMkLst>
            <pc:docMk/>
            <pc:sldMk cId="4037689903" sldId="468"/>
            <ac:spMk id="61" creationId="{4AC87A25-16E3-4CD9-B708-2D0AFDB9FE1A}"/>
          </ac:spMkLst>
        </pc:spChg>
        <pc:spChg chg="del">
          <ac:chgData name="Huy Pham" userId="918db3a1909f15e0" providerId="LiveId" clId="{F25EFE69-9EE4-46EC-8F43-1A31E158A81F}" dt="2024-04-20T07:28:10.823" v="5505" actId="478"/>
          <ac:spMkLst>
            <pc:docMk/>
            <pc:sldMk cId="4037689903" sldId="468"/>
            <ac:spMk id="62" creationId="{399A7E51-BF37-2C75-A3BF-D9AD1EE7BDCD}"/>
          </ac:spMkLst>
        </pc:spChg>
        <pc:spChg chg="del">
          <ac:chgData name="Huy Pham" userId="918db3a1909f15e0" providerId="LiveId" clId="{F25EFE69-9EE4-46EC-8F43-1A31E158A81F}" dt="2024-04-20T07:28:10.823" v="5505" actId="478"/>
          <ac:spMkLst>
            <pc:docMk/>
            <pc:sldMk cId="4037689903" sldId="468"/>
            <ac:spMk id="63" creationId="{C39A7D46-A8EF-5CA9-42E7-C6C15675025F}"/>
          </ac:spMkLst>
        </pc:spChg>
        <pc:spChg chg="del">
          <ac:chgData name="Huy Pham" userId="918db3a1909f15e0" providerId="LiveId" clId="{F25EFE69-9EE4-46EC-8F43-1A31E158A81F}" dt="2024-04-20T07:28:10.823" v="5505" actId="478"/>
          <ac:spMkLst>
            <pc:docMk/>
            <pc:sldMk cId="4037689903" sldId="468"/>
            <ac:spMk id="64" creationId="{BDE34795-BDFE-FE61-98CD-C16E8DEB0D59}"/>
          </ac:spMkLst>
        </pc:spChg>
        <pc:spChg chg="del">
          <ac:chgData name="Huy Pham" userId="918db3a1909f15e0" providerId="LiveId" clId="{F25EFE69-9EE4-46EC-8F43-1A31E158A81F}" dt="2024-04-20T07:28:10.823" v="5505" actId="478"/>
          <ac:spMkLst>
            <pc:docMk/>
            <pc:sldMk cId="4037689903" sldId="468"/>
            <ac:spMk id="65" creationId="{00CBCA28-00C7-79A4-6A84-5C25EB7D0A75}"/>
          </ac:spMkLst>
        </pc:spChg>
        <pc:spChg chg="del">
          <ac:chgData name="Huy Pham" userId="918db3a1909f15e0" providerId="LiveId" clId="{F25EFE69-9EE4-46EC-8F43-1A31E158A81F}" dt="2024-04-20T07:28:10.823" v="5505" actId="478"/>
          <ac:spMkLst>
            <pc:docMk/>
            <pc:sldMk cId="4037689903" sldId="468"/>
            <ac:spMk id="66" creationId="{6DD007E5-C516-CC77-7702-013742E5C9E2}"/>
          </ac:spMkLst>
        </pc:spChg>
        <pc:spChg chg="del">
          <ac:chgData name="Huy Pham" userId="918db3a1909f15e0" providerId="LiveId" clId="{F25EFE69-9EE4-46EC-8F43-1A31E158A81F}" dt="2024-04-20T07:28:10.823" v="5505" actId="478"/>
          <ac:spMkLst>
            <pc:docMk/>
            <pc:sldMk cId="4037689903" sldId="468"/>
            <ac:spMk id="67" creationId="{E1B7677F-04A0-CE13-2CF5-37170769C61E}"/>
          </ac:spMkLst>
        </pc:spChg>
        <pc:spChg chg="del">
          <ac:chgData name="Huy Pham" userId="918db3a1909f15e0" providerId="LiveId" clId="{F25EFE69-9EE4-46EC-8F43-1A31E158A81F}" dt="2024-04-20T07:28:10.823" v="5505" actId="478"/>
          <ac:spMkLst>
            <pc:docMk/>
            <pc:sldMk cId="4037689903" sldId="468"/>
            <ac:spMk id="69" creationId="{841273D1-4FEC-1974-A528-09D86E207886}"/>
          </ac:spMkLst>
        </pc:spChg>
        <pc:spChg chg="add mod">
          <ac:chgData name="Huy Pham" userId="918db3a1909f15e0" providerId="LiveId" clId="{F25EFE69-9EE4-46EC-8F43-1A31E158A81F}" dt="2024-04-20T07:36:33.144" v="5640"/>
          <ac:spMkLst>
            <pc:docMk/>
            <pc:sldMk cId="4037689903" sldId="468"/>
            <ac:spMk id="70" creationId="{0C8642D8-3463-E73F-26BA-B51BA1F2FF8A}"/>
          </ac:spMkLst>
        </pc:spChg>
        <pc:spChg chg="add mod">
          <ac:chgData name="Huy Pham" userId="918db3a1909f15e0" providerId="LiveId" clId="{F25EFE69-9EE4-46EC-8F43-1A31E158A81F}" dt="2024-04-20T07:36:33.144" v="5640"/>
          <ac:spMkLst>
            <pc:docMk/>
            <pc:sldMk cId="4037689903" sldId="468"/>
            <ac:spMk id="71" creationId="{DEE31A30-30E5-251E-0CEF-A918BEFC7F54}"/>
          </ac:spMkLst>
        </pc:spChg>
        <pc:spChg chg="add mod">
          <ac:chgData name="Huy Pham" userId="918db3a1909f15e0" providerId="LiveId" clId="{F25EFE69-9EE4-46EC-8F43-1A31E158A81F}" dt="2024-04-20T07:36:47.665" v="5647" actId="20577"/>
          <ac:spMkLst>
            <pc:docMk/>
            <pc:sldMk cId="4037689903" sldId="468"/>
            <ac:spMk id="72" creationId="{08766043-3965-2D83-19CB-31DD3BD8C08E}"/>
          </ac:spMkLst>
        </pc:spChg>
        <pc:spChg chg="add mod">
          <ac:chgData name="Huy Pham" userId="918db3a1909f15e0" providerId="LiveId" clId="{F25EFE69-9EE4-46EC-8F43-1A31E158A81F}" dt="2024-04-20T07:37:08.866" v="5652" actId="1076"/>
          <ac:spMkLst>
            <pc:docMk/>
            <pc:sldMk cId="4037689903" sldId="468"/>
            <ac:spMk id="74" creationId="{141A1B57-3850-4B83-F5F9-BF54DDAD0A7C}"/>
          </ac:spMkLst>
        </pc:spChg>
        <pc:spChg chg="add mod">
          <ac:chgData name="Huy Pham" userId="918db3a1909f15e0" providerId="LiveId" clId="{F25EFE69-9EE4-46EC-8F43-1A31E158A81F}" dt="2024-04-20T07:37:04.078" v="5651" actId="1076"/>
          <ac:spMkLst>
            <pc:docMk/>
            <pc:sldMk cId="4037689903" sldId="468"/>
            <ac:spMk id="75" creationId="{D55DEAE5-581D-634B-0D68-E459752A3C97}"/>
          </ac:spMkLst>
        </pc:spChg>
        <pc:graphicFrameChg chg="add del mod">
          <ac:chgData name="Huy Pham" userId="918db3a1909f15e0" providerId="LiveId" clId="{F25EFE69-9EE4-46EC-8F43-1A31E158A81F}" dt="2024-04-20T07:28:14.142" v="5509"/>
          <ac:graphicFrameMkLst>
            <pc:docMk/>
            <pc:sldMk cId="4037689903" sldId="468"/>
            <ac:graphicFrameMk id="3" creationId="{A92BD0B0-C984-3F85-DE1B-DCF1E0AFA5E4}"/>
          </ac:graphicFrameMkLst>
        </pc:graphicFrameChg>
        <pc:cxnChg chg="del">
          <ac:chgData name="Huy Pham" userId="918db3a1909f15e0" providerId="LiveId" clId="{F25EFE69-9EE4-46EC-8F43-1A31E158A81F}" dt="2024-04-20T07:28:10.823" v="5505" actId="478"/>
          <ac:cxnSpMkLst>
            <pc:docMk/>
            <pc:sldMk cId="4037689903" sldId="468"/>
            <ac:cxnSpMk id="31" creationId="{85570691-E233-1F39-4046-B04BEB52988A}"/>
          </ac:cxnSpMkLst>
        </pc:cxnChg>
        <pc:cxnChg chg="del">
          <ac:chgData name="Huy Pham" userId="918db3a1909f15e0" providerId="LiveId" clId="{F25EFE69-9EE4-46EC-8F43-1A31E158A81F}" dt="2024-04-20T07:28:10.823" v="5505" actId="478"/>
          <ac:cxnSpMkLst>
            <pc:docMk/>
            <pc:sldMk cId="4037689903" sldId="468"/>
            <ac:cxnSpMk id="32" creationId="{ECDFCA8B-F837-1555-EAA1-7732B56A8329}"/>
          </ac:cxnSpMkLst>
        </pc:cxnChg>
        <pc:cxnChg chg="del">
          <ac:chgData name="Huy Pham" userId="918db3a1909f15e0" providerId="LiveId" clId="{F25EFE69-9EE4-46EC-8F43-1A31E158A81F}" dt="2024-04-20T07:28:10.823" v="5505" actId="478"/>
          <ac:cxnSpMkLst>
            <pc:docMk/>
            <pc:sldMk cId="4037689903" sldId="468"/>
            <ac:cxnSpMk id="44" creationId="{A2E3678E-546B-5618-9E24-08FB8DA20844}"/>
          </ac:cxnSpMkLst>
        </pc:cxnChg>
        <pc:cxnChg chg="del">
          <ac:chgData name="Huy Pham" userId="918db3a1909f15e0" providerId="LiveId" clId="{F25EFE69-9EE4-46EC-8F43-1A31E158A81F}" dt="2024-04-20T07:28:10.823" v="5505" actId="478"/>
          <ac:cxnSpMkLst>
            <pc:docMk/>
            <pc:sldMk cId="4037689903" sldId="468"/>
            <ac:cxnSpMk id="46" creationId="{529BBC3B-C695-67F3-E73B-3A39F52441C2}"/>
          </ac:cxnSpMkLst>
        </pc:cxnChg>
        <pc:cxnChg chg="del">
          <ac:chgData name="Huy Pham" userId="918db3a1909f15e0" providerId="LiveId" clId="{F25EFE69-9EE4-46EC-8F43-1A31E158A81F}" dt="2024-04-20T07:28:10.823" v="5505" actId="478"/>
          <ac:cxnSpMkLst>
            <pc:docMk/>
            <pc:sldMk cId="4037689903" sldId="468"/>
            <ac:cxnSpMk id="47" creationId="{C913284F-788D-052B-3CD6-D181BC34078E}"/>
          </ac:cxnSpMkLst>
        </pc:cxnChg>
        <pc:cxnChg chg="del">
          <ac:chgData name="Huy Pham" userId="918db3a1909f15e0" providerId="LiveId" clId="{F25EFE69-9EE4-46EC-8F43-1A31E158A81F}" dt="2024-04-20T07:28:10.823" v="5505" actId="478"/>
          <ac:cxnSpMkLst>
            <pc:docMk/>
            <pc:sldMk cId="4037689903" sldId="468"/>
            <ac:cxnSpMk id="48" creationId="{A129C0C5-A4C9-5960-2755-6967DAF89747}"/>
          </ac:cxnSpMkLst>
        </pc:cxnChg>
        <pc:cxnChg chg="del">
          <ac:chgData name="Huy Pham" userId="918db3a1909f15e0" providerId="LiveId" clId="{F25EFE69-9EE4-46EC-8F43-1A31E158A81F}" dt="2024-04-20T07:28:10.823" v="5505" actId="478"/>
          <ac:cxnSpMkLst>
            <pc:docMk/>
            <pc:sldMk cId="4037689903" sldId="468"/>
            <ac:cxnSpMk id="51" creationId="{6F802B58-DD84-5544-6F61-77627915CF86}"/>
          </ac:cxnSpMkLst>
        </pc:cxnChg>
        <pc:cxnChg chg="add mod">
          <ac:chgData name="Huy Pham" userId="918db3a1909f15e0" providerId="LiveId" clId="{F25EFE69-9EE4-46EC-8F43-1A31E158A81F}" dt="2024-04-20T07:36:33.144" v="5640"/>
          <ac:cxnSpMkLst>
            <pc:docMk/>
            <pc:sldMk cId="4037689903" sldId="468"/>
            <ac:cxnSpMk id="53" creationId="{D1B09C2A-1D90-5A78-5C7D-71E2D92D22E6}"/>
          </ac:cxnSpMkLst>
        </pc:cxnChg>
        <pc:cxnChg chg="add mod">
          <ac:chgData name="Huy Pham" userId="918db3a1909f15e0" providerId="LiveId" clId="{F25EFE69-9EE4-46EC-8F43-1A31E158A81F}" dt="2024-04-20T07:36:33.144" v="5640"/>
          <ac:cxnSpMkLst>
            <pc:docMk/>
            <pc:sldMk cId="4037689903" sldId="468"/>
            <ac:cxnSpMk id="54" creationId="{0F93CF28-9567-F17C-8FAD-FA37ECC40EAB}"/>
          </ac:cxnSpMkLst>
        </pc:cxnChg>
        <pc:cxnChg chg="add mod">
          <ac:chgData name="Huy Pham" userId="918db3a1909f15e0" providerId="LiveId" clId="{F25EFE69-9EE4-46EC-8F43-1A31E158A81F}" dt="2024-04-20T07:36:33.144" v="5640"/>
          <ac:cxnSpMkLst>
            <pc:docMk/>
            <pc:sldMk cId="4037689903" sldId="468"/>
            <ac:cxnSpMk id="56" creationId="{B8AC8532-1602-8302-FC00-D27752EFD6E8}"/>
          </ac:cxnSpMkLst>
        </pc:cxnChg>
        <pc:cxnChg chg="del">
          <ac:chgData name="Huy Pham" userId="918db3a1909f15e0" providerId="LiveId" clId="{F25EFE69-9EE4-46EC-8F43-1A31E158A81F}" dt="2024-04-20T07:28:10.823" v="5505" actId="478"/>
          <ac:cxnSpMkLst>
            <pc:docMk/>
            <pc:sldMk cId="4037689903" sldId="468"/>
            <ac:cxnSpMk id="68" creationId="{181387D9-5D14-5FA9-F251-482FAD69DD05}"/>
          </ac:cxnSpMkLst>
        </pc:cxnChg>
        <pc:cxnChg chg="add mod">
          <ac:chgData name="Huy Pham" userId="918db3a1909f15e0" providerId="LiveId" clId="{F25EFE69-9EE4-46EC-8F43-1A31E158A81F}" dt="2024-04-20T07:37:00.614" v="5650" actId="14100"/>
          <ac:cxnSpMkLst>
            <pc:docMk/>
            <pc:sldMk cId="4037689903" sldId="468"/>
            <ac:cxnSpMk id="73" creationId="{51DDD3EE-B75F-E283-42FB-06CA8DF75380}"/>
          </ac:cxnSpMkLst>
        </pc:cxnChg>
      </pc:sldChg>
      <pc:sldChg chg="addSp delSp modSp add mod delAnim modAnim">
        <pc:chgData name="Huy Pham" userId="918db3a1909f15e0" providerId="LiveId" clId="{F25EFE69-9EE4-46EC-8F43-1A31E158A81F}" dt="2024-05-28T07:22:28.085" v="10568"/>
        <pc:sldMkLst>
          <pc:docMk/>
          <pc:sldMk cId="3159324495" sldId="469"/>
        </pc:sldMkLst>
        <pc:spChg chg="add mod">
          <ac:chgData name="Huy Pham" userId="918db3a1909f15e0" providerId="LiveId" clId="{F25EFE69-9EE4-46EC-8F43-1A31E158A81F}" dt="2024-04-20T07:01:19.192" v="4961" actId="1035"/>
          <ac:spMkLst>
            <pc:docMk/>
            <pc:sldMk cId="3159324495" sldId="469"/>
            <ac:spMk id="3" creationId="{12928861-F07F-50A5-C17A-921DBB68E949}"/>
          </ac:spMkLst>
        </pc:spChg>
        <pc:spChg chg="mod">
          <ac:chgData name="Huy Pham" userId="918db3a1909f15e0" providerId="LiveId" clId="{F25EFE69-9EE4-46EC-8F43-1A31E158A81F}" dt="2024-04-23T09:09:47.180" v="9995" actId="20577"/>
          <ac:spMkLst>
            <pc:docMk/>
            <pc:sldMk cId="3159324495" sldId="469"/>
            <ac:spMk id="9" creationId="{A9C4FFF4-AFF7-4A25-76D6-D3E61A1989D9}"/>
          </ac:spMkLst>
        </pc:spChg>
        <pc:spChg chg="del">
          <ac:chgData name="Huy Pham" userId="918db3a1909f15e0" providerId="LiveId" clId="{F25EFE69-9EE4-46EC-8F43-1A31E158A81F}" dt="2024-04-23T09:06:20.962" v="9946" actId="478"/>
          <ac:spMkLst>
            <pc:docMk/>
            <pc:sldMk cId="3159324495" sldId="469"/>
            <ac:spMk id="19" creationId="{33C5D22C-8FE0-04B7-1CFD-BB8C484DE68C}"/>
          </ac:spMkLst>
        </pc:spChg>
        <pc:spChg chg="add mod">
          <ac:chgData name="Huy Pham" userId="918db3a1909f15e0" providerId="LiveId" clId="{F25EFE69-9EE4-46EC-8F43-1A31E158A81F}" dt="2024-05-28T07:11:19.017" v="10485" actId="1076"/>
          <ac:spMkLst>
            <pc:docMk/>
            <pc:sldMk cId="3159324495" sldId="469"/>
            <ac:spMk id="19" creationId="{7CBA1BC7-6E91-A933-8539-30D0314C6D02}"/>
          </ac:spMkLst>
        </pc:spChg>
        <pc:spChg chg="add mod">
          <ac:chgData name="Huy Pham" userId="918db3a1909f15e0" providerId="LiveId" clId="{F25EFE69-9EE4-46EC-8F43-1A31E158A81F}" dt="2024-04-23T09:06:21.732" v="9947"/>
          <ac:spMkLst>
            <pc:docMk/>
            <pc:sldMk cId="3159324495" sldId="469"/>
            <ac:spMk id="21" creationId="{C49320FB-101D-1B33-7532-E783A29201FF}"/>
          </ac:spMkLst>
        </pc:spChg>
        <pc:spChg chg="add mod">
          <ac:chgData name="Huy Pham" userId="918db3a1909f15e0" providerId="LiveId" clId="{F25EFE69-9EE4-46EC-8F43-1A31E158A81F}" dt="2024-04-20T06:59:03.612" v="4899" actId="1076"/>
          <ac:spMkLst>
            <pc:docMk/>
            <pc:sldMk cId="3159324495" sldId="469"/>
            <ac:spMk id="22" creationId="{53B739FE-3300-7B63-D316-BDA72F6BB09C}"/>
          </ac:spMkLst>
        </pc:spChg>
        <pc:spChg chg="add mod">
          <ac:chgData name="Huy Pham" userId="918db3a1909f15e0" providerId="LiveId" clId="{F25EFE69-9EE4-46EC-8F43-1A31E158A81F}" dt="2024-05-28T07:11:10.279" v="10483" actId="1076"/>
          <ac:spMkLst>
            <pc:docMk/>
            <pc:sldMk cId="3159324495" sldId="469"/>
            <ac:spMk id="25" creationId="{1F46444B-9508-4292-4E0C-DA8FA616B093}"/>
          </ac:spMkLst>
        </pc:spChg>
        <pc:spChg chg="del">
          <ac:chgData name="Huy Pham" userId="918db3a1909f15e0" providerId="LiveId" clId="{F25EFE69-9EE4-46EC-8F43-1A31E158A81F}" dt="2024-04-16T10:19:12.700" v="4663" actId="478"/>
          <ac:spMkLst>
            <pc:docMk/>
            <pc:sldMk cId="3159324495" sldId="469"/>
            <ac:spMk id="25" creationId="{ED2B9BC1-0DA1-CAAA-AB52-DDA667CC2604}"/>
          </ac:spMkLst>
        </pc:spChg>
        <pc:spChg chg="del">
          <ac:chgData name="Huy Pham" userId="918db3a1909f15e0" providerId="LiveId" clId="{F25EFE69-9EE4-46EC-8F43-1A31E158A81F}" dt="2024-04-16T10:19:12.700" v="4663" actId="478"/>
          <ac:spMkLst>
            <pc:docMk/>
            <pc:sldMk cId="3159324495" sldId="469"/>
            <ac:spMk id="26" creationId="{727E58EF-BA54-B35E-B81A-AF91D82E909C}"/>
          </ac:spMkLst>
        </pc:spChg>
        <pc:spChg chg="add mod">
          <ac:chgData name="Huy Pham" userId="918db3a1909f15e0" providerId="LiveId" clId="{F25EFE69-9EE4-46EC-8F43-1A31E158A81F}" dt="2024-04-20T07:01:24.955" v="4971" actId="1035"/>
          <ac:spMkLst>
            <pc:docMk/>
            <pc:sldMk cId="3159324495" sldId="469"/>
            <ac:spMk id="26" creationId="{FA0BC13B-88DA-FF5C-CA90-646686E58F2C}"/>
          </ac:spMkLst>
        </pc:spChg>
        <pc:spChg chg="add mod">
          <ac:chgData name="Huy Pham" userId="918db3a1909f15e0" providerId="LiveId" clId="{F25EFE69-9EE4-46EC-8F43-1A31E158A81F}" dt="2024-04-20T07:02:06.242" v="5010" actId="1036"/>
          <ac:spMkLst>
            <pc:docMk/>
            <pc:sldMk cId="3159324495" sldId="469"/>
            <ac:spMk id="29" creationId="{4DC5AAEA-F567-AE6E-77E3-A5172F589677}"/>
          </ac:spMkLst>
        </pc:spChg>
        <pc:spChg chg="del">
          <ac:chgData name="Huy Pham" userId="918db3a1909f15e0" providerId="LiveId" clId="{F25EFE69-9EE4-46EC-8F43-1A31E158A81F}" dt="2024-04-16T10:19:12.700" v="4663" actId="478"/>
          <ac:spMkLst>
            <pc:docMk/>
            <pc:sldMk cId="3159324495" sldId="469"/>
            <ac:spMk id="29" creationId="{69C0F017-7A2D-FBE6-EC7E-57D970FCE9E7}"/>
          </ac:spMkLst>
        </pc:spChg>
        <pc:spChg chg="add mod">
          <ac:chgData name="Huy Pham" userId="918db3a1909f15e0" providerId="LiveId" clId="{F25EFE69-9EE4-46EC-8F43-1A31E158A81F}" dt="2024-04-20T06:59:12.716" v="4901" actId="14100"/>
          <ac:spMkLst>
            <pc:docMk/>
            <pc:sldMk cId="3159324495" sldId="469"/>
            <ac:spMk id="30" creationId="{86B29209-B790-894D-BC53-5BF83952BACF}"/>
          </ac:spMkLst>
        </pc:spChg>
        <pc:spChg chg="add mod">
          <ac:chgData name="Huy Pham" userId="918db3a1909f15e0" providerId="LiveId" clId="{F25EFE69-9EE4-46EC-8F43-1A31E158A81F}" dt="2024-04-20T07:02:13.187" v="5031" actId="1037"/>
          <ac:spMkLst>
            <pc:docMk/>
            <pc:sldMk cId="3159324495" sldId="469"/>
            <ac:spMk id="31" creationId="{D30FD23F-C2FB-F061-F55B-07FCE51BD886}"/>
          </ac:spMkLst>
        </pc:spChg>
        <pc:spChg chg="add mod">
          <ac:chgData name="Huy Pham" userId="918db3a1909f15e0" providerId="LiveId" clId="{F25EFE69-9EE4-46EC-8F43-1A31E158A81F}" dt="2024-04-20T07:01:19.192" v="4961" actId="1035"/>
          <ac:spMkLst>
            <pc:docMk/>
            <pc:sldMk cId="3159324495" sldId="469"/>
            <ac:spMk id="33" creationId="{FF81F6D8-EF79-1CC7-7420-BC006D2F1C23}"/>
          </ac:spMkLst>
        </pc:spChg>
        <pc:spChg chg="add del mod">
          <ac:chgData name="Huy Pham" userId="918db3a1909f15e0" providerId="LiveId" clId="{F25EFE69-9EE4-46EC-8F43-1A31E158A81F}" dt="2024-04-20T07:06:05.104" v="5044" actId="21"/>
          <ac:spMkLst>
            <pc:docMk/>
            <pc:sldMk cId="3159324495" sldId="469"/>
            <ac:spMk id="34" creationId="{437E63F2-6375-65A0-CB15-DF65EC2A8AEC}"/>
          </ac:spMkLst>
        </pc:spChg>
        <pc:spChg chg="del">
          <ac:chgData name="Huy Pham" userId="918db3a1909f15e0" providerId="LiveId" clId="{F25EFE69-9EE4-46EC-8F43-1A31E158A81F}" dt="2024-04-16T10:19:12.700" v="4663" actId="478"/>
          <ac:spMkLst>
            <pc:docMk/>
            <pc:sldMk cId="3159324495" sldId="469"/>
            <ac:spMk id="35" creationId="{F60AA8D2-A958-3798-98A4-7083DC80FCF0}"/>
          </ac:spMkLst>
        </pc:spChg>
        <pc:spChg chg="add del mod">
          <ac:chgData name="Huy Pham" userId="918db3a1909f15e0" providerId="LiveId" clId="{F25EFE69-9EE4-46EC-8F43-1A31E158A81F}" dt="2024-04-20T07:07:19.285" v="5055" actId="478"/>
          <ac:spMkLst>
            <pc:docMk/>
            <pc:sldMk cId="3159324495" sldId="469"/>
            <ac:spMk id="36" creationId="{437E63F2-6375-65A0-CB15-DF65EC2A8AEC}"/>
          </ac:spMkLst>
        </pc:spChg>
        <pc:spChg chg="add mod">
          <ac:chgData name="Huy Pham" userId="918db3a1909f15e0" providerId="LiveId" clId="{F25EFE69-9EE4-46EC-8F43-1A31E158A81F}" dt="2024-04-20T07:01:19.192" v="4961" actId="1035"/>
          <ac:spMkLst>
            <pc:docMk/>
            <pc:sldMk cId="3159324495" sldId="469"/>
            <ac:spMk id="37" creationId="{425A15F4-7FFA-4D6B-DA2B-8E5EF3266FC8}"/>
          </ac:spMkLst>
        </pc:spChg>
        <pc:spChg chg="add del mod">
          <ac:chgData name="Huy Pham" userId="918db3a1909f15e0" providerId="LiveId" clId="{F25EFE69-9EE4-46EC-8F43-1A31E158A81F}" dt="2024-04-20T07:18:55.479" v="5307" actId="21"/>
          <ac:spMkLst>
            <pc:docMk/>
            <pc:sldMk cId="3159324495" sldId="469"/>
            <ac:spMk id="38" creationId="{C54A0BDA-B3D3-9BB9-1CF0-2FE035AC0AB0}"/>
          </ac:spMkLst>
        </pc:spChg>
        <pc:spChg chg="del">
          <ac:chgData name="Huy Pham" userId="918db3a1909f15e0" providerId="LiveId" clId="{F25EFE69-9EE4-46EC-8F43-1A31E158A81F}" dt="2024-04-16T10:19:12.700" v="4663" actId="478"/>
          <ac:spMkLst>
            <pc:docMk/>
            <pc:sldMk cId="3159324495" sldId="469"/>
            <ac:spMk id="40" creationId="{86C41430-9538-99E5-86CC-4A9F8A31C04B}"/>
          </ac:spMkLst>
        </pc:spChg>
        <pc:spChg chg="add mod">
          <ac:chgData name="Huy Pham" userId="918db3a1909f15e0" providerId="LiveId" clId="{F25EFE69-9EE4-46EC-8F43-1A31E158A81F}" dt="2024-04-20T07:20:48.999" v="5392" actId="1076"/>
          <ac:spMkLst>
            <pc:docMk/>
            <pc:sldMk cId="3159324495" sldId="469"/>
            <ac:spMk id="41" creationId="{2F170D0B-CF32-4294-106A-70F908AF440F}"/>
          </ac:spMkLst>
        </pc:spChg>
        <pc:spChg chg="add mod">
          <ac:chgData name="Huy Pham" userId="918db3a1909f15e0" providerId="LiveId" clId="{F25EFE69-9EE4-46EC-8F43-1A31E158A81F}" dt="2024-04-20T07:16:34.772" v="5263" actId="1037"/>
          <ac:spMkLst>
            <pc:docMk/>
            <pc:sldMk cId="3159324495" sldId="469"/>
            <ac:spMk id="42" creationId="{F5C126CF-FCC0-6F69-75CB-F22B32955601}"/>
          </ac:spMkLst>
        </pc:spChg>
        <pc:spChg chg="del">
          <ac:chgData name="Huy Pham" userId="918db3a1909f15e0" providerId="LiveId" clId="{F25EFE69-9EE4-46EC-8F43-1A31E158A81F}" dt="2024-04-16T10:19:12.700" v="4663" actId="478"/>
          <ac:spMkLst>
            <pc:docMk/>
            <pc:sldMk cId="3159324495" sldId="469"/>
            <ac:spMk id="43" creationId="{8CA3C4D2-C231-A2DC-6204-303F7BCB9D64}"/>
          </ac:spMkLst>
        </pc:spChg>
        <pc:spChg chg="add mod">
          <ac:chgData name="Huy Pham" userId="918db3a1909f15e0" providerId="LiveId" clId="{F25EFE69-9EE4-46EC-8F43-1A31E158A81F}" dt="2024-04-20T07:21:06.847" v="5404" actId="1076"/>
          <ac:spMkLst>
            <pc:docMk/>
            <pc:sldMk cId="3159324495" sldId="469"/>
            <ac:spMk id="44" creationId="{8EE2CEDB-70B0-622F-DBD9-D56C122887B5}"/>
          </ac:spMkLst>
        </pc:spChg>
        <pc:spChg chg="add del mod">
          <ac:chgData name="Huy Pham" userId="918db3a1909f15e0" providerId="LiveId" clId="{F25EFE69-9EE4-46EC-8F43-1A31E158A81F}" dt="2024-04-20T07:12:33.071" v="5103" actId="478"/>
          <ac:spMkLst>
            <pc:docMk/>
            <pc:sldMk cId="3159324495" sldId="469"/>
            <ac:spMk id="49" creationId="{0F832536-6932-60E6-BE89-9D8020606BFB}"/>
          </ac:spMkLst>
        </pc:spChg>
        <pc:spChg chg="add del mod">
          <ac:chgData name="Huy Pham" userId="918db3a1909f15e0" providerId="LiveId" clId="{F25EFE69-9EE4-46EC-8F43-1A31E158A81F}" dt="2024-04-20T07:19:00.287" v="5310" actId="21"/>
          <ac:spMkLst>
            <pc:docMk/>
            <pc:sldMk cId="3159324495" sldId="469"/>
            <ac:spMk id="50" creationId="{AE35BFC1-8A9E-DDC3-C8EA-7906349BC008}"/>
          </ac:spMkLst>
        </pc:spChg>
        <pc:spChg chg="add mod">
          <ac:chgData name="Huy Pham" userId="918db3a1909f15e0" providerId="LiveId" clId="{F25EFE69-9EE4-46EC-8F43-1A31E158A81F}" dt="2024-04-20T07:20:40.968" v="5383" actId="1076"/>
          <ac:spMkLst>
            <pc:docMk/>
            <pc:sldMk cId="3159324495" sldId="469"/>
            <ac:spMk id="51" creationId="{A5EEDC47-48DE-EA39-EAC8-03B477EC0FE4}"/>
          </ac:spMkLst>
        </pc:spChg>
        <pc:spChg chg="del">
          <ac:chgData name="Huy Pham" userId="918db3a1909f15e0" providerId="LiveId" clId="{F25EFE69-9EE4-46EC-8F43-1A31E158A81F}" dt="2024-04-16T10:19:12.700" v="4663" actId="478"/>
          <ac:spMkLst>
            <pc:docMk/>
            <pc:sldMk cId="3159324495" sldId="469"/>
            <ac:spMk id="52" creationId="{00C5E61F-04AD-19CC-8D7F-05086466EA35}"/>
          </ac:spMkLst>
        </pc:spChg>
        <pc:spChg chg="add del mod">
          <ac:chgData name="Huy Pham" userId="918db3a1909f15e0" providerId="LiveId" clId="{F25EFE69-9EE4-46EC-8F43-1A31E158A81F}" dt="2024-04-20T07:24:06.611" v="5502" actId="478"/>
          <ac:spMkLst>
            <pc:docMk/>
            <pc:sldMk cId="3159324495" sldId="469"/>
            <ac:spMk id="52" creationId="{242EFE47-E957-87A3-AEB0-89A56A0C09D9}"/>
          </ac:spMkLst>
        </pc:spChg>
        <pc:spChg chg="add mod">
          <ac:chgData name="Huy Pham" userId="918db3a1909f15e0" providerId="LiveId" clId="{F25EFE69-9EE4-46EC-8F43-1A31E158A81F}" dt="2024-05-28T07:13:54.958" v="10495" actId="1076"/>
          <ac:spMkLst>
            <pc:docMk/>
            <pc:sldMk cId="3159324495" sldId="469"/>
            <ac:spMk id="53" creationId="{442262C8-68C3-9117-7369-927DBAD574AD}"/>
          </ac:spMkLst>
        </pc:spChg>
        <pc:spChg chg="add mod">
          <ac:chgData name="Huy Pham" userId="918db3a1909f15e0" providerId="LiveId" clId="{F25EFE69-9EE4-46EC-8F43-1A31E158A81F}" dt="2024-04-20T07:19:19.172" v="5332" actId="1076"/>
          <ac:spMkLst>
            <pc:docMk/>
            <pc:sldMk cId="3159324495" sldId="469"/>
            <ac:spMk id="54" creationId="{479B31CE-5E36-1AC3-2DD3-92B648710564}"/>
          </ac:spMkLst>
        </pc:spChg>
        <pc:spChg chg="add mod">
          <ac:chgData name="Huy Pham" userId="918db3a1909f15e0" providerId="LiveId" clId="{F25EFE69-9EE4-46EC-8F43-1A31E158A81F}" dt="2024-04-20T07:20:18.795" v="5376" actId="1076"/>
          <ac:spMkLst>
            <pc:docMk/>
            <pc:sldMk cId="3159324495" sldId="469"/>
            <ac:spMk id="55" creationId="{58861C3C-CBB2-5DCB-7365-D0FAC997901B}"/>
          </ac:spMkLst>
        </pc:spChg>
        <pc:spChg chg="del">
          <ac:chgData name="Huy Pham" userId="918db3a1909f15e0" providerId="LiveId" clId="{F25EFE69-9EE4-46EC-8F43-1A31E158A81F}" dt="2024-04-16T10:19:12.700" v="4663" actId="478"/>
          <ac:spMkLst>
            <pc:docMk/>
            <pc:sldMk cId="3159324495" sldId="469"/>
            <ac:spMk id="55" creationId="{870B0104-2EB5-0D4D-4B76-38EBFDDA826D}"/>
          </ac:spMkLst>
        </pc:spChg>
        <pc:spChg chg="del">
          <ac:chgData name="Huy Pham" userId="918db3a1909f15e0" providerId="LiveId" clId="{F25EFE69-9EE4-46EC-8F43-1A31E158A81F}" dt="2024-04-16T10:19:12.700" v="4663" actId="478"/>
          <ac:spMkLst>
            <pc:docMk/>
            <pc:sldMk cId="3159324495" sldId="469"/>
            <ac:spMk id="59" creationId="{57F63258-7A0A-FF3B-5F86-E2259D09C3CC}"/>
          </ac:spMkLst>
        </pc:spChg>
        <pc:spChg chg="add mod">
          <ac:chgData name="Huy Pham" userId="918db3a1909f15e0" providerId="LiveId" clId="{F25EFE69-9EE4-46EC-8F43-1A31E158A81F}" dt="2024-04-20T07:51:11.130" v="5768" actId="208"/>
          <ac:spMkLst>
            <pc:docMk/>
            <pc:sldMk cId="3159324495" sldId="469"/>
            <ac:spMk id="65" creationId="{C54A0BDA-B3D3-9BB9-1CF0-2FE035AC0AB0}"/>
          </ac:spMkLst>
        </pc:spChg>
        <pc:spChg chg="add mod">
          <ac:chgData name="Huy Pham" userId="918db3a1909f15e0" providerId="LiveId" clId="{F25EFE69-9EE4-46EC-8F43-1A31E158A81F}" dt="2024-04-20T07:19:05.521" v="5317" actId="1037"/>
          <ac:spMkLst>
            <pc:docMk/>
            <pc:sldMk cId="3159324495" sldId="469"/>
            <ac:spMk id="66" creationId="{AE35BFC1-8A9E-DDC3-C8EA-7906349BC008}"/>
          </ac:spMkLst>
        </pc:spChg>
        <pc:spChg chg="add mod">
          <ac:chgData name="Huy Pham" userId="918db3a1909f15e0" providerId="LiveId" clId="{F25EFE69-9EE4-46EC-8F43-1A31E158A81F}" dt="2024-04-20T07:19:41.104" v="5351" actId="1035"/>
          <ac:spMkLst>
            <pc:docMk/>
            <pc:sldMk cId="3159324495" sldId="469"/>
            <ac:spMk id="67" creationId="{07C169C9-94F0-5DA3-F9DC-1546A5072F70}"/>
          </ac:spMkLst>
        </pc:spChg>
        <pc:spChg chg="add mod">
          <ac:chgData name="Huy Pham" userId="918db3a1909f15e0" providerId="LiveId" clId="{F25EFE69-9EE4-46EC-8F43-1A31E158A81F}" dt="2024-04-20T07:19:52.350" v="5359" actId="1035"/>
          <ac:spMkLst>
            <pc:docMk/>
            <pc:sldMk cId="3159324495" sldId="469"/>
            <ac:spMk id="68" creationId="{1DDD6F14-4D42-1E7C-62BF-4CE9D4053656}"/>
          </ac:spMkLst>
        </pc:spChg>
        <pc:spChg chg="add mod">
          <ac:chgData name="Huy Pham" userId="918db3a1909f15e0" providerId="LiveId" clId="{F25EFE69-9EE4-46EC-8F43-1A31E158A81F}" dt="2024-04-20T07:22:59.031" v="5440" actId="1038"/>
          <ac:spMkLst>
            <pc:docMk/>
            <pc:sldMk cId="3159324495" sldId="469"/>
            <ac:spMk id="72" creationId="{3873BCE6-BA77-8C74-5B63-ED9C2D992976}"/>
          </ac:spMkLst>
        </pc:spChg>
        <pc:spChg chg="add mod">
          <ac:chgData name="Huy Pham" userId="918db3a1909f15e0" providerId="LiveId" clId="{F25EFE69-9EE4-46EC-8F43-1A31E158A81F}" dt="2024-05-28T07:13:48.466" v="10493" actId="1076"/>
          <ac:spMkLst>
            <pc:docMk/>
            <pc:sldMk cId="3159324495" sldId="469"/>
            <ac:spMk id="73" creationId="{54D33B99-6F7D-413E-983A-6FC1C0B28FE5}"/>
          </ac:spMkLst>
        </pc:spChg>
        <pc:spChg chg="mod">
          <ac:chgData name="Huy Pham" userId="918db3a1909f15e0" providerId="LiveId" clId="{F25EFE69-9EE4-46EC-8F43-1A31E158A81F}" dt="2024-04-16T10:20:12.565" v="4668" actId="20577"/>
          <ac:spMkLst>
            <pc:docMk/>
            <pc:sldMk cId="3159324495" sldId="469"/>
            <ac:spMk id="93" creationId="{2A7D5BE6-4714-2A79-6B66-BFE3557086C8}"/>
          </ac:spMkLst>
        </pc:spChg>
        <pc:spChg chg="mod">
          <ac:chgData name="Huy Pham" userId="918db3a1909f15e0" providerId="LiveId" clId="{F25EFE69-9EE4-46EC-8F43-1A31E158A81F}" dt="2024-04-16T10:20:09.081" v="4664" actId="1076"/>
          <ac:spMkLst>
            <pc:docMk/>
            <pc:sldMk cId="3159324495" sldId="469"/>
            <ac:spMk id="97" creationId="{F431596E-E0A2-5C43-03C4-86DDD36E80DD}"/>
          </ac:spMkLst>
        </pc:spChg>
        <pc:spChg chg="mod">
          <ac:chgData name="Huy Pham" userId="918db3a1909f15e0" providerId="LiveId" clId="{F25EFE69-9EE4-46EC-8F43-1A31E158A81F}" dt="2024-04-16T10:20:09.081" v="4664" actId="1076"/>
          <ac:spMkLst>
            <pc:docMk/>
            <pc:sldMk cId="3159324495" sldId="469"/>
            <ac:spMk id="99" creationId="{9503727B-72F6-6156-3F9A-39C0A6E3BEBF}"/>
          </ac:spMkLst>
        </pc:spChg>
        <pc:spChg chg="mod">
          <ac:chgData name="Huy Pham" userId="918db3a1909f15e0" providerId="LiveId" clId="{F25EFE69-9EE4-46EC-8F43-1A31E158A81F}" dt="2024-04-16T10:20:09.081" v="4664" actId="1076"/>
          <ac:spMkLst>
            <pc:docMk/>
            <pc:sldMk cId="3159324495" sldId="469"/>
            <ac:spMk id="100" creationId="{C523275D-A08A-915F-BB0F-65C27C4F2245}"/>
          </ac:spMkLst>
        </pc:spChg>
        <pc:spChg chg="mod">
          <ac:chgData name="Huy Pham" userId="918db3a1909f15e0" providerId="LiveId" clId="{F25EFE69-9EE4-46EC-8F43-1A31E158A81F}" dt="2024-04-16T10:20:09.081" v="4664" actId="1076"/>
          <ac:spMkLst>
            <pc:docMk/>
            <pc:sldMk cId="3159324495" sldId="469"/>
            <ac:spMk id="103" creationId="{B98CA76E-3CAD-7303-F9BB-48790BB259E9}"/>
          </ac:spMkLst>
        </pc:spChg>
        <pc:spChg chg="mod">
          <ac:chgData name="Huy Pham" userId="918db3a1909f15e0" providerId="LiveId" clId="{F25EFE69-9EE4-46EC-8F43-1A31E158A81F}" dt="2024-04-20T06:58:30.080" v="4895" actId="2711"/>
          <ac:spMkLst>
            <pc:docMk/>
            <pc:sldMk cId="3159324495" sldId="469"/>
            <ac:spMk id="104" creationId="{EBCEF9F5-862F-9979-7870-716448160C81}"/>
          </ac:spMkLst>
        </pc:spChg>
        <pc:spChg chg="mod">
          <ac:chgData name="Huy Pham" userId="918db3a1909f15e0" providerId="LiveId" clId="{F25EFE69-9EE4-46EC-8F43-1A31E158A81F}" dt="2024-04-20T06:58:30.080" v="4895" actId="2711"/>
          <ac:spMkLst>
            <pc:docMk/>
            <pc:sldMk cId="3159324495" sldId="469"/>
            <ac:spMk id="109" creationId="{F121E5D3-A2FE-E885-4F3D-C78017C40D5B}"/>
          </ac:spMkLst>
        </pc:spChg>
        <pc:spChg chg="mod">
          <ac:chgData name="Huy Pham" userId="918db3a1909f15e0" providerId="LiveId" clId="{F25EFE69-9EE4-46EC-8F43-1A31E158A81F}" dt="2024-04-16T10:20:09.081" v="4664" actId="1076"/>
          <ac:spMkLst>
            <pc:docMk/>
            <pc:sldMk cId="3159324495" sldId="469"/>
            <ac:spMk id="114" creationId="{EBB5740F-20E7-8479-A07C-BC911C64B9FD}"/>
          </ac:spMkLst>
        </pc:spChg>
        <pc:spChg chg="mod">
          <ac:chgData name="Huy Pham" userId="918db3a1909f15e0" providerId="LiveId" clId="{F25EFE69-9EE4-46EC-8F43-1A31E158A81F}" dt="2024-04-20T06:58:30.080" v="4895" actId="2711"/>
          <ac:spMkLst>
            <pc:docMk/>
            <pc:sldMk cId="3159324495" sldId="469"/>
            <ac:spMk id="115" creationId="{ED552364-3F1C-BF2B-474F-9FABB9FDDBD1}"/>
          </ac:spMkLst>
        </pc:spChg>
        <pc:graphicFrameChg chg="add del mod">
          <ac:chgData name="Huy Pham" userId="918db3a1909f15e0" providerId="LiveId" clId="{F25EFE69-9EE4-46EC-8F43-1A31E158A81F}" dt="2024-04-16T10:21:35.321" v="4671"/>
          <ac:graphicFrameMkLst>
            <pc:docMk/>
            <pc:sldMk cId="3159324495" sldId="469"/>
            <ac:graphicFrameMk id="3" creationId="{2F1144CD-A369-D80C-D791-551E5582BC6B}"/>
          </ac:graphicFrameMkLst>
        </pc:graphicFrameChg>
        <pc:graphicFrameChg chg="add del mod">
          <ac:chgData name="Huy Pham" userId="918db3a1909f15e0" providerId="LiveId" clId="{F25EFE69-9EE4-46EC-8F43-1A31E158A81F}" dt="2024-04-20T07:00:38.463" v="4935"/>
          <ac:graphicFrameMkLst>
            <pc:docMk/>
            <pc:sldMk cId="3159324495" sldId="469"/>
            <ac:graphicFrameMk id="21" creationId="{1194A9F6-E745-7DB0-878D-CA7724971D46}"/>
          </ac:graphicFrameMkLst>
        </pc:graphicFrameChg>
        <pc:graphicFrameChg chg="add del mod">
          <ac:chgData name="Huy Pham" userId="918db3a1909f15e0" providerId="LiveId" clId="{F25EFE69-9EE4-46EC-8F43-1A31E158A81F}" dt="2024-04-16T10:21:44.865" v="4677"/>
          <ac:graphicFrameMkLst>
            <pc:docMk/>
            <pc:sldMk cId="3159324495" sldId="469"/>
            <ac:graphicFrameMk id="27" creationId="{3FB65081-BB0C-AEE4-A405-61378D7B40A4}"/>
          </ac:graphicFrameMkLst>
        </pc:graphicFrameChg>
        <pc:graphicFrameChg chg="add del mod">
          <ac:chgData name="Huy Pham" userId="918db3a1909f15e0" providerId="LiveId" clId="{F25EFE69-9EE4-46EC-8F43-1A31E158A81F}" dt="2024-04-20T07:00:46.638" v="4941"/>
          <ac:graphicFrameMkLst>
            <pc:docMk/>
            <pc:sldMk cId="3159324495" sldId="469"/>
            <ac:graphicFrameMk id="27" creationId="{F923EDAC-E872-D648-BD0B-E032725767B3}"/>
          </ac:graphicFrameMkLst>
        </pc:graphicFrameChg>
        <pc:graphicFrameChg chg="add del mod">
          <ac:chgData name="Huy Pham" userId="918db3a1909f15e0" providerId="LiveId" clId="{F25EFE69-9EE4-46EC-8F43-1A31E158A81F}" dt="2024-04-16T10:21:57.699" v="4682"/>
          <ac:graphicFrameMkLst>
            <pc:docMk/>
            <pc:sldMk cId="3159324495" sldId="469"/>
            <ac:graphicFrameMk id="31" creationId="{08AF5811-0B0E-4487-6F2E-C5BC381D4B65}"/>
          </ac:graphicFrameMkLst>
        </pc:graphicFrameChg>
        <pc:graphicFrameChg chg="add del mod">
          <ac:chgData name="Huy Pham" userId="918db3a1909f15e0" providerId="LiveId" clId="{F25EFE69-9EE4-46EC-8F43-1A31E158A81F}" dt="2024-04-20T07:05:33.562" v="5034"/>
          <ac:graphicFrameMkLst>
            <pc:docMk/>
            <pc:sldMk cId="3159324495" sldId="469"/>
            <ac:graphicFrameMk id="32" creationId="{8AF459E5-E3D3-E795-66C0-539A75437290}"/>
          </ac:graphicFrameMkLst>
        </pc:graphicFrameChg>
        <pc:graphicFrameChg chg="add del mod">
          <ac:chgData name="Huy Pham" userId="918db3a1909f15e0" providerId="LiveId" clId="{F25EFE69-9EE4-46EC-8F43-1A31E158A81F}" dt="2024-04-16T10:22:12.672" v="4688"/>
          <ac:graphicFrameMkLst>
            <pc:docMk/>
            <pc:sldMk cId="3159324495" sldId="469"/>
            <ac:graphicFrameMk id="34" creationId="{5B31850B-D313-3D85-B75B-2DF56614BE51}"/>
          </ac:graphicFrameMkLst>
        </pc:graphicFrameChg>
        <pc:picChg chg="add del mod">
          <ac:chgData name="Huy Pham" userId="918db3a1909f15e0" providerId="LiveId" clId="{F25EFE69-9EE4-46EC-8F43-1A31E158A81F}" dt="2024-04-20T07:24:35.313" v="5503" actId="478"/>
          <ac:picMkLst>
            <pc:docMk/>
            <pc:sldMk cId="3159324495" sldId="469"/>
            <ac:picMk id="35" creationId="{DC4379FD-E837-C0D7-7DA5-5A4453042ACC}"/>
          </ac:picMkLst>
        </pc:picChg>
        <pc:cxnChg chg="add mod">
          <ac:chgData name="Huy Pham" userId="918db3a1909f15e0" providerId="LiveId" clId="{F25EFE69-9EE4-46EC-8F43-1A31E158A81F}" dt="2024-04-20T07:15:03.348" v="5213" actId="1037"/>
          <ac:cxnSpMkLst>
            <pc:docMk/>
            <pc:sldMk cId="3159324495" sldId="469"/>
            <ac:cxnSpMk id="39" creationId="{35DDC668-ECC5-8D3F-9753-9826F0E952F3}"/>
          </ac:cxnSpMkLst>
        </pc:cxnChg>
        <pc:cxnChg chg="add mod">
          <ac:chgData name="Huy Pham" userId="918db3a1909f15e0" providerId="LiveId" clId="{F25EFE69-9EE4-46EC-8F43-1A31E158A81F}" dt="2024-04-20T07:16:44.505" v="5264" actId="14100"/>
          <ac:cxnSpMkLst>
            <pc:docMk/>
            <pc:sldMk cId="3159324495" sldId="469"/>
            <ac:cxnSpMk id="40" creationId="{EF4FF9D1-1181-1DE6-ACCC-6557EC2E2E07}"/>
          </ac:cxnSpMkLst>
        </pc:cxnChg>
        <pc:cxnChg chg="add mod">
          <ac:chgData name="Huy Pham" userId="918db3a1909f15e0" providerId="LiveId" clId="{F25EFE69-9EE4-46EC-8F43-1A31E158A81F}" dt="2024-04-20T07:20:03.665" v="5361" actId="14100"/>
          <ac:cxnSpMkLst>
            <pc:docMk/>
            <pc:sldMk cId="3159324495" sldId="469"/>
            <ac:cxnSpMk id="43" creationId="{9F15A84A-205E-F090-FBC9-3A0EB2484633}"/>
          </ac:cxnSpMkLst>
        </pc:cxnChg>
        <pc:cxnChg chg="add mod">
          <ac:chgData name="Huy Pham" userId="918db3a1909f15e0" providerId="LiveId" clId="{F25EFE69-9EE4-46EC-8F43-1A31E158A81F}" dt="2024-04-20T07:21:00.676" v="5401" actId="1038"/>
          <ac:cxnSpMkLst>
            <pc:docMk/>
            <pc:sldMk cId="3159324495" sldId="469"/>
            <ac:cxnSpMk id="45" creationId="{EA8F9648-E26B-C667-F81C-356ACC14145F}"/>
          </ac:cxnSpMkLst>
        </pc:cxnChg>
        <pc:cxnChg chg="add mod">
          <ac:chgData name="Huy Pham" userId="918db3a1909f15e0" providerId="LiveId" clId="{F25EFE69-9EE4-46EC-8F43-1A31E158A81F}" dt="2024-04-20T07:19:13.786" v="5331" actId="1035"/>
          <ac:cxnSpMkLst>
            <pc:docMk/>
            <pc:sldMk cId="3159324495" sldId="469"/>
            <ac:cxnSpMk id="46" creationId="{145D7972-BDB0-86A9-A595-A1BE73404875}"/>
          </ac:cxnSpMkLst>
        </pc:cxnChg>
        <pc:cxnChg chg="add mod">
          <ac:chgData name="Huy Pham" userId="918db3a1909f15e0" providerId="LiveId" clId="{F25EFE69-9EE4-46EC-8F43-1A31E158A81F}" dt="2024-04-20T07:19:33.624" v="5345" actId="1037"/>
          <ac:cxnSpMkLst>
            <pc:docMk/>
            <pc:sldMk cId="3159324495" sldId="469"/>
            <ac:cxnSpMk id="47" creationId="{800E2567-0AFF-6177-F49D-50D8A6A373C9}"/>
          </ac:cxnSpMkLst>
        </pc:cxnChg>
        <pc:cxnChg chg="add mod">
          <ac:chgData name="Huy Pham" userId="918db3a1909f15e0" providerId="LiveId" clId="{F25EFE69-9EE4-46EC-8F43-1A31E158A81F}" dt="2024-04-20T07:18:41.104" v="5305" actId="1035"/>
          <ac:cxnSpMkLst>
            <pc:docMk/>
            <pc:sldMk cId="3159324495" sldId="469"/>
            <ac:cxnSpMk id="48" creationId="{39A6A66E-9A76-1D51-24D0-1C6F1C705886}"/>
          </ac:cxnSpMkLst>
        </pc:cxnChg>
        <pc:cxnChg chg="add mod">
          <ac:chgData name="Huy Pham" userId="918db3a1909f15e0" providerId="LiveId" clId="{F25EFE69-9EE4-46EC-8F43-1A31E158A81F}" dt="2024-04-20T07:20:14.291" v="5375" actId="1038"/>
          <ac:cxnSpMkLst>
            <pc:docMk/>
            <pc:sldMk cId="3159324495" sldId="469"/>
            <ac:cxnSpMk id="56" creationId="{D01434B8-68BF-FE5E-2E5E-C5BEDB542CE9}"/>
          </ac:cxnSpMkLst>
        </pc:cxnChg>
        <pc:cxnChg chg="add mod">
          <ac:chgData name="Huy Pham" userId="918db3a1909f15e0" providerId="LiveId" clId="{F25EFE69-9EE4-46EC-8F43-1A31E158A81F}" dt="2024-04-20T07:20:36.072" v="5381" actId="1036"/>
          <ac:cxnSpMkLst>
            <pc:docMk/>
            <pc:sldMk cId="3159324495" sldId="469"/>
            <ac:cxnSpMk id="70" creationId="{40977D5A-F376-010B-DBE4-62E0E3341FDB}"/>
          </ac:cxnSpMkLst>
        </pc:cxnChg>
        <pc:cxnChg chg="add mod">
          <ac:chgData name="Huy Pham" userId="918db3a1909f15e0" providerId="LiveId" clId="{F25EFE69-9EE4-46EC-8F43-1A31E158A81F}" dt="2024-04-20T07:23:45.976" v="5497" actId="1037"/>
          <ac:cxnSpMkLst>
            <pc:docMk/>
            <pc:sldMk cId="3159324495" sldId="469"/>
            <ac:cxnSpMk id="74" creationId="{32FFD3B7-63BB-0B2C-A5FA-2567AD819AC1}"/>
          </ac:cxnSpMkLst>
        </pc:cxnChg>
        <pc:cxnChg chg="add mod">
          <ac:chgData name="Huy Pham" userId="918db3a1909f15e0" providerId="LiveId" clId="{F25EFE69-9EE4-46EC-8F43-1A31E158A81F}" dt="2024-04-20T07:23:53.730" v="5500" actId="1037"/>
          <ac:cxnSpMkLst>
            <pc:docMk/>
            <pc:sldMk cId="3159324495" sldId="469"/>
            <ac:cxnSpMk id="75" creationId="{9DA89FDE-5B65-A357-D463-E5ECCED0E7E4}"/>
          </ac:cxnSpMkLst>
        </pc:cxnChg>
        <pc:cxnChg chg="mod">
          <ac:chgData name="Huy Pham" userId="918db3a1909f15e0" providerId="LiveId" clId="{F25EFE69-9EE4-46EC-8F43-1A31E158A81F}" dt="2024-04-16T10:20:09.081" v="4664" actId="1076"/>
          <ac:cxnSpMkLst>
            <pc:docMk/>
            <pc:sldMk cId="3159324495" sldId="469"/>
            <ac:cxnSpMk id="94" creationId="{415DD53C-7C24-677E-FD12-4B4B8C262ECA}"/>
          </ac:cxnSpMkLst>
        </pc:cxnChg>
        <pc:cxnChg chg="mod">
          <ac:chgData name="Huy Pham" userId="918db3a1909f15e0" providerId="LiveId" clId="{F25EFE69-9EE4-46EC-8F43-1A31E158A81F}" dt="2024-04-16T10:20:09.081" v="4664" actId="1076"/>
          <ac:cxnSpMkLst>
            <pc:docMk/>
            <pc:sldMk cId="3159324495" sldId="469"/>
            <ac:cxnSpMk id="95" creationId="{D98BBCF3-0BCF-D61D-0B73-8A39379A381F}"/>
          </ac:cxnSpMkLst>
        </pc:cxnChg>
        <pc:cxnChg chg="mod">
          <ac:chgData name="Huy Pham" userId="918db3a1909f15e0" providerId="LiveId" clId="{F25EFE69-9EE4-46EC-8F43-1A31E158A81F}" dt="2024-04-16T10:20:09.081" v="4664" actId="1076"/>
          <ac:cxnSpMkLst>
            <pc:docMk/>
            <pc:sldMk cId="3159324495" sldId="469"/>
            <ac:cxnSpMk id="96" creationId="{20E67B65-FC17-0878-2C49-6578BE840692}"/>
          </ac:cxnSpMkLst>
        </pc:cxnChg>
        <pc:cxnChg chg="mod">
          <ac:chgData name="Huy Pham" userId="918db3a1909f15e0" providerId="LiveId" clId="{F25EFE69-9EE4-46EC-8F43-1A31E158A81F}" dt="2024-04-16T10:20:09.081" v="4664" actId="1076"/>
          <ac:cxnSpMkLst>
            <pc:docMk/>
            <pc:sldMk cId="3159324495" sldId="469"/>
            <ac:cxnSpMk id="112" creationId="{B228BEC5-00A3-5954-62F5-DDF75B552925}"/>
          </ac:cxnSpMkLst>
        </pc:cxnChg>
      </pc:sldChg>
      <pc:sldChg chg="addSp delSp modSp add mod delAnim modAnim">
        <pc:chgData name="Huy Pham" userId="918db3a1909f15e0" providerId="LiveId" clId="{F25EFE69-9EE4-46EC-8F43-1A31E158A81F}" dt="2024-05-28T07:29:55.476" v="10593"/>
        <pc:sldMkLst>
          <pc:docMk/>
          <pc:sldMk cId="1379066214" sldId="470"/>
        </pc:sldMkLst>
        <pc:spChg chg="add mod">
          <ac:chgData name="Huy Pham" userId="918db3a1909f15e0" providerId="LiveId" clId="{F25EFE69-9EE4-46EC-8F43-1A31E158A81F}" dt="2024-04-20T10:23:06.868" v="6420" actId="1035"/>
          <ac:spMkLst>
            <pc:docMk/>
            <pc:sldMk cId="1379066214" sldId="470"/>
            <ac:spMk id="3" creationId="{E4671772-70C6-6E72-7239-0BA8EBAA976E}"/>
          </ac:spMkLst>
        </pc:spChg>
        <pc:spChg chg="mod">
          <ac:chgData name="Huy Pham" userId="918db3a1909f15e0" providerId="LiveId" clId="{F25EFE69-9EE4-46EC-8F43-1A31E158A81F}" dt="2024-04-23T09:09:58.694" v="9999" actId="20577"/>
          <ac:spMkLst>
            <pc:docMk/>
            <pc:sldMk cId="1379066214" sldId="470"/>
            <ac:spMk id="9" creationId="{A9C4FFF4-AFF7-4A25-76D6-D3E61A1989D9}"/>
          </ac:spMkLst>
        </pc:spChg>
        <pc:spChg chg="del">
          <ac:chgData name="Huy Pham" userId="918db3a1909f15e0" providerId="LiveId" clId="{F25EFE69-9EE4-46EC-8F43-1A31E158A81F}" dt="2024-04-23T09:06:34.057" v="9950" actId="478"/>
          <ac:spMkLst>
            <pc:docMk/>
            <pc:sldMk cId="1379066214" sldId="470"/>
            <ac:spMk id="19" creationId="{33C5D22C-8FE0-04B7-1CFD-BB8C484DE68C}"/>
          </ac:spMkLst>
        </pc:spChg>
        <pc:spChg chg="add mod">
          <ac:chgData name="Huy Pham" userId="918db3a1909f15e0" providerId="LiveId" clId="{F25EFE69-9EE4-46EC-8F43-1A31E158A81F}" dt="2024-05-28T07:23:51.746" v="10572" actId="1076"/>
          <ac:spMkLst>
            <pc:docMk/>
            <pc:sldMk cId="1379066214" sldId="470"/>
            <ac:spMk id="19" creationId="{5487F8A6-107C-7CE2-52CB-09A49C223122}"/>
          </ac:spMkLst>
        </pc:spChg>
        <pc:spChg chg="add mod">
          <ac:chgData name="Huy Pham" userId="918db3a1909f15e0" providerId="LiveId" clId="{F25EFE69-9EE4-46EC-8F43-1A31E158A81F}" dt="2024-04-20T10:23:36.648" v="6469" actId="14100"/>
          <ac:spMkLst>
            <pc:docMk/>
            <pc:sldMk cId="1379066214" sldId="470"/>
            <ac:spMk id="21" creationId="{183756AD-24F9-6B34-298A-BEF69A907F88}"/>
          </ac:spMkLst>
        </pc:spChg>
        <pc:spChg chg="add del mod">
          <ac:chgData name="Huy Pham" userId="918db3a1909f15e0" providerId="LiveId" clId="{F25EFE69-9EE4-46EC-8F43-1A31E158A81F}" dt="2024-04-20T07:40:00.440" v="5669" actId="478"/>
          <ac:spMkLst>
            <pc:docMk/>
            <pc:sldMk cId="1379066214" sldId="470"/>
            <ac:spMk id="23" creationId="{ADF6A017-2712-7EF5-A764-F2C53BFACF18}"/>
          </ac:spMkLst>
        </pc:spChg>
        <pc:spChg chg="add del mod">
          <ac:chgData name="Huy Pham" userId="918db3a1909f15e0" providerId="LiveId" clId="{F25EFE69-9EE4-46EC-8F43-1A31E158A81F}" dt="2024-04-20T07:39:56.693" v="5667" actId="478"/>
          <ac:spMkLst>
            <pc:docMk/>
            <pc:sldMk cId="1379066214" sldId="470"/>
            <ac:spMk id="25" creationId="{043B6C52-A4CC-37DD-6279-2D552C14EFD5}"/>
          </ac:spMkLst>
        </pc:spChg>
        <pc:spChg chg="add mod">
          <ac:chgData name="Huy Pham" userId="918db3a1909f15e0" providerId="LiveId" clId="{F25EFE69-9EE4-46EC-8F43-1A31E158A81F}" dt="2024-04-23T09:06:34.604" v="9951"/>
          <ac:spMkLst>
            <pc:docMk/>
            <pc:sldMk cId="1379066214" sldId="470"/>
            <ac:spMk id="25" creationId="{DDC0C520-260C-5E06-3FB6-5DB0F85CD754}"/>
          </ac:spMkLst>
        </pc:spChg>
        <pc:spChg chg="add del mod">
          <ac:chgData name="Huy Pham" userId="918db3a1909f15e0" providerId="LiveId" clId="{F25EFE69-9EE4-46EC-8F43-1A31E158A81F}" dt="2024-04-20T07:39:57.825" v="5668" actId="478"/>
          <ac:spMkLst>
            <pc:docMk/>
            <pc:sldMk cId="1379066214" sldId="470"/>
            <ac:spMk id="26" creationId="{E44027A8-80A2-916C-00E3-A64DF49443CE}"/>
          </ac:spMkLst>
        </pc:spChg>
        <pc:spChg chg="add mod">
          <ac:chgData name="Huy Pham" userId="918db3a1909f15e0" providerId="LiveId" clId="{F25EFE69-9EE4-46EC-8F43-1A31E158A81F}" dt="2024-04-20T10:10:09.315" v="6104" actId="1037"/>
          <ac:spMkLst>
            <pc:docMk/>
            <pc:sldMk cId="1379066214" sldId="470"/>
            <ac:spMk id="27" creationId="{099867E4-9960-94DA-4DB8-6340B0A01F14}"/>
          </ac:spMkLst>
        </pc:spChg>
        <pc:spChg chg="del">
          <ac:chgData name="Huy Pham" userId="918db3a1909f15e0" providerId="LiveId" clId="{F25EFE69-9EE4-46EC-8F43-1A31E158A81F}" dt="2024-04-20T07:37:42.324" v="5654" actId="478"/>
          <ac:spMkLst>
            <pc:docMk/>
            <pc:sldMk cId="1379066214" sldId="470"/>
            <ac:spMk id="27" creationId="{A3892AA8-2D92-3D17-ED08-204118D1C2AC}"/>
          </ac:spMkLst>
        </pc:spChg>
        <pc:spChg chg="del">
          <ac:chgData name="Huy Pham" userId="918db3a1909f15e0" providerId="LiveId" clId="{F25EFE69-9EE4-46EC-8F43-1A31E158A81F}" dt="2024-04-20T07:37:42.324" v="5654" actId="478"/>
          <ac:spMkLst>
            <pc:docMk/>
            <pc:sldMk cId="1379066214" sldId="470"/>
            <ac:spMk id="28" creationId="{0BB43015-FAAA-470E-83DD-34420D7D8F41}"/>
          </ac:spMkLst>
        </pc:spChg>
        <pc:spChg chg="add mod">
          <ac:chgData name="Huy Pham" userId="918db3a1909f15e0" providerId="LiveId" clId="{F25EFE69-9EE4-46EC-8F43-1A31E158A81F}" dt="2024-04-20T10:12:42.078" v="6151" actId="1038"/>
          <ac:spMkLst>
            <pc:docMk/>
            <pc:sldMk cId="1379066214" sldId="470"/>
            <ac:spMk id="28" creationId="{65FF6D73-0DB0-AA9E-BC9B-FDC34F55C342}"/>
          </ac:spMkLst>
        </pc:spChg>
        <pc:spChg chg="add mod">
          <ac:chgData name="Huy Pham" userId="918db3a1909f15e0" providerId="LiveId" clId="{F25EFE69-9EE4-46EC-8F43-1A31E158A81F}" dt="2024-04-20T10:24:05.244" v="6493" actId="14100"/>
          <ac:spMkLst>
            <pc:docMk/>
            <pc:sldMk cId="1379066214" sldId="470"/>
            <ac:spMk id="29" creationId="{83F2CF53-BD92-9FEB-B756-AEE7660714D1}"/>
          </ac:spMkLst>
        </pc:spChg>
        <pc:spChg chg="add mod">
          <ac:chgData name="Huy Pham" userId="918db3a1909f15e0" providerId="LiveId" clId="{F25EFE69-9EE4-46EC-8F43-1A31E158A81F}" dt="2024-04-20T10:26:18.564" v="6625" actId="1035"/>
          <ac:spMkLst>
            <pc:docMk/>
            <pc:sldMk cId="1379066214" sldId="470"/>
            <ac:spMk id="30" creationId="{05B7BB16-1A49-9A4D-942A-80FBD324D738}"/>
          </ac:spMkLst>
        </pc:spChg>
        <pc:spChg chg="add mod">
          <ac:chgData name="Huy Pham" userId="918db3a1909f15e0" providerId="LiveId" clId="{F25EFE69-9EE4-46EC-8F43-1A31E158A81F}" dt="2024-04-20T10:26:18.564" v="6625" actId="1035"/>
          <ac:spMkLst>
            <pc:docMk/>
            <pc:sldMk cId="1379066214" sldId="470"/>
            <ac:spMk id="31" creationId="{CE847022-2D40-596B-9CF4-239680FB462B}"/>
          </ac:spMkLst>
        </pc:spChg>
        <pc:spChg chg="add mod">
          <ac:chgData name="Huy Pham" userId="918db3a1909f15e0" providerId="LiveId" clId="{F25EFE69-9EE4-46EC-8F43-1A31E158A81F}" dt="2024-04-20T10:13:27.475" v="6165"/>
          <ac:spMkLst>
            <pc:docMk/>
            <pc:sldMk cId="1379066214" sldId="470"/>
            <ac:spMk id="32" creationId="{54EBED86-E033-012F-652A-E5546DC8E5BA}"/>
          </ac:spMkLst>
        </pc:spChg>
        <pc:spChg chg="del">
          <ac:chgData name="Huy Pham" userId="918db3a1909f15e0" providerId="LiveId" clId="{F25EFE69-9EE4-46EC-8F43-1A31E158A81F}" dt="2024-04-20T07:37:42.324" v="5654" actId="478"/>
          <ac:spMkLst>
            <pc:docMk/>
            <pc:sldMk cId="1379066214" sldId="470"/>
            <ac:spMk id="33" creationId="{75BAE8A6-51F3-0EE2-5EAF-F701C235AFBF}"/>
          </ac:spMkLst>
        </pc:spChg>
        <pc:spChg chg="add mod">
          <ac:chgData name="Huy Pham" userId="918db3a1909f15e0" providerId="LiveId" clId="{F25EFE69-9EE4-46EC-8F43-1A31E158A81F}" dt="2024-04-20T10:26:24.384" v="6636" actId="1035"/>
          <ac:spMkLst>
            <pc:docMk/>
            <pc:sldMk cId="1379066214" sldId="470"/>
            <ac:spMk id="33" creationId="{AFC26152-CCA9-6F4D-5CB4-3A9BDED181D3}"/>
          </ac:spMkLst>
        </pc:spChg>
        <pc:spChg chg="del">
          <ac:chgData name="Huy Pham" userId="918db3a1909f15e0" providerId="LiveId" clId="{F25EFE69-9EE4-46EC-8F43-1A31E158A81F}" dt="2024-04-20T07:37:42.324" v="5654" actId="478"/>
          <ac:spMkLst>
            <pc:docMk/>
            <pc:sldMk cId="1379066214" sldId="470"/>
            <ac:spMk id="34" creationId="{C350A2F3-2696-96B1-6E70-3FC14D47CAD9}"/>
          </ac:spMkLst>
        </pc:spChg>
        <pc:spChg chg="add mod">
          <ac:chgData name="Huy Pham" userId="918db3a1909f15e0" providerId="LiveId" clId="{F25EFE69-9EE4-46EC-8F43-1A31E158A81F}" dt="2024-05-28T07:23:48.687" v="10571" actId="1076"/>
          <ac:spMkLst>
            <pc:docMk/>
            <pc:sldMk cId="1379066214" sldId="470"/>
            <ac:spMk id="34" creationId="{C37E67F1-AC5B-F4FA-A550-81E34A47FDEF}"/>
          </ac:spMkLst>
        </pc:spChg>
        <pc:spChg chg="del">
          <ac:chgData name="Huy Pham" userId="918db3a1909f15e0" providerId="LiveId" clId="{F25EFE69-9EE4-46EC-8F43-1A31E158A81F}" dt="2024-04-20T07:37:42.324" v="5654" actId="478"/>
          <ac:spMkLst>
            <pc:docMk/>
            <pc:sldMk cId="1379066214" sldId="470"/>
            <ac:spMk id="37" creationId="{79D75970-4D16-5F87-8087-A80AB187FCB6}"/>
          </ac:spMkLst>
        </pc:spChg>
        <pc:spChg chg="add mod">
          <ac:chgData name="Huy Pham" userId="918db3a1909f15e0" providerId="LiveId" clId="{F25EFE69-9EE4-46EC-8F43-1A31E158A81F}" dt="2024-04-20T10:14:34.114" v="6207" actId="1076"/>
          <ac:spMkLst>
            <pc:docMk/>
            <pc:sldMk cId="1379066214" sldId="470"/>
            <ac:spMk id="38" creationId="{72EDB22F-9AC0-2F01-31A9-07404BD29D47}"/>
          </ac:spMkLst>
        </pc:spChg>
        <pc:spChg chg="del">
          <ac:chgData name="Huy Pham" userId="918db3a1909f15e0" providerId="LiveId" clId="{F25EFE69-9EE4-46EC-8F43-1A31E158A81F}" dt="2024-04-20T07:37:42.324" v="5654" actId="478"/>
          <ac:spMkLst>
            <pc:docMk/>
            <pc:sldMk cId="1379066214" sldId="470"/>
            <ac:spMk id="39" creationId="{8A01BC75-00E1-5298-BB00-EF40A5D92B88}"/>
          </ac:spMkLst>
        </pc:spChg>
        <pc:spChg chg="add del mod">
          <ac:chgData name="Huy Pham" userId="918db3a1909f15e0" providerId="LiveId" clId="{F25EFE69-9EE4-46EC-8F43-1A31E158A81F}" dt="2024-04-20T10:13:27.193" v="6164" actId="21"/>
          <ac:spMkLst>
            <pc:docMk/>
            <pc:sldMk cId="1379066214" sldId="470"/>
            <ac:spMk id="40" creationId="{54EBED86-E033-012F-652A-E5546DC8E5BA}"/>
          </ac:spMkLst>
        </pc:spChg>
        <pc:spChg chg="del">
          <ac:chgData name="Huy Pham" userId="918db3a1909f15e0" providerId="LiveId" clId="{F25EFE69-9EE4-46EC-8F43-1A31E158A81F}" dt="2024-04-20T07:37:42.324" v="5654" actId="478"/>
          <ac:spMkLst>
            <pc:docMk/>
            <pc:sldMk cId="1379066214" sldId="470"/>
            <ac:spMk id="41" creationId="{A1180302-9502-EAA9-E906-45C4649B2F1B}"/>
          </ac:spMkLst>
        </pc:spChg>
        <pc:spChg chg="add mod">
          <ac:chgData name="Huy Pham" userId="918db3a1909f15e0" providerId="LiveId" clId="{F25EFE69-9EE4-46EC-8F43-1A31E158A81F}" dt="2024-04-20T10:18:21.630" v="6343" actId="20577"/>
          <ac:spMkLst>
            <pc:docMk/>
            <pc:sldMk cId="1379066214" sldId="470"/>
            <ac:spMk id="42" creationId="{27F96230-52B7-D4A4-9EED-B1AE3E0CC217}"/>
          </ac:spMkLst>
        </pc:spChg>
        <pc:spChg chg="del">
          <ac:chgData name="Huy Pham" userId="918db3a1909f15e0" providerId="LiveId" clId="{F25EFE69-9EE4-46EC-8F43-1A31E158A81F}" dt="2024-04-20T07:37:42.324" v="5654" actId="478"/>
          <ac:spMkLst>
            <pc:docMk/>
            <pc:sldMk cId="1379066214" sldId="470"/>
            <ac:spMk id="42" creationId="{93EF2406-126A-0A16-6980-697028462AE1}"/>
          </ac:spMkLst>
        </pc:spChg>
        <pc:spChg chg="add mod">
          <ac:chgData name="Huy Pham" userId="918db3a1909f15e0" providerId="LiveId" clId="{F25EFE69-9EE4-46EC-8F43-1A31E158A81F}" dt="2024-04-20T10:16:46.133" v="6287" actId="20577"/>
          <ac:spMkLst>
            <pc:docMk/>
            <pc:sldMk cId="1379066214" sldId="470"/>
            <ac:spMk id="44" creationId="{0F3656E7-9690-8342-5B9D-351CCAAF6328}"/>
          </ac:spMkLst>
        </pc:spChg>
        <pc:spChg chg="add mod">
          <ac:chgData name="Huy Pham" userId="918db3a1909f15e0" providerId="LiveId" clId="{F25EFE69-9EE4-46EC-8F43-1A31E158A81F}" dt="2024-04-20T10:18:37.779" v="6356" actId="1038"/>
          <ac:spMkLst>
            <pc:docMk/>
            <pc:sldMk cId="1379066214" sldId="470"/>
            <ac:spMk id="49" creationId="{4AF1BBBA-E3E3-C5E4-CF5F-27C407267E5B}"/>
          </ac:spMkLst>
        </pc:spChg>
        <pc:spChg chg="del">
          <ac:chgData name="Huy Pham" userId="918db3a1909f15e0" providerId="LiveId" clId="{F25EFE69-9EE4-46EC-8F43-1A31E158A81F}" dt="2024-04-20T07:37:42.324" v="5654" actId="478"/>
          <ac:spMkLst>
            <pc:docMk/>
            <pc:sldMk cId="1379066214" sldId="470"/>
            <ac:spMk id="49" creationId="{F0745B44-2CBE-0F0B-55BC-1493DD59348B}"/>
          </ac:spMkLst>
        </pc:spChg>
        <pc:spChg chg="mod">
          <ac:chgData name="Huy Pham" userId="918db3a1909f15e0" providerId="LiveId" clId="{F25EFE69-9EE4-46EC-8F43-1A31E158A81F}" dt="2024-04-20T10:23:01.403" v="6415" actId="1035"/>
          <ac:spMkLst>
            <pc:docMk/>
            <pc:sldMk cId="1379066214" sldId="470"/>
            <ac:spMk id="50" creationId="{579848EA-58DE-D44A-968D-1BB92F63D745}"/>
          </ac:spMkLst>
        </pc:spChg>
        <pc:spChg chg="add mod">
          <ac:chgData name="Huy Pham" userId="918db3a1909f15e0" providerId="LiveId" clId="{F25EFE69-9EE4-46EC-8F43-1A31E158A81F}" dt="2024-04-20T10:17:26.807" v="6310" actId="1035"/>
          <ac:spMkLst>
            <pc:docMk/>
            <pc:sldMk cId="1379066214" sldId="470"/>
            <ac:spMk id="51" creationId="{4F456574-E2FE-FEEE-781E-1F32C1CDB9E6}"/>
          </ac:spMkLst>
        </pc:spChg>
        <pc:spChg chg="add mod">
          <ac:chgData name="Huy Pham" userId="918db3a1909f15e0" providerId="LiveId" clId="{F25EFE69-9EE4-46EC-8F43-1A31E158A81F}" dt="2024-04-20T10:16:30.994" v="6284" actId="1076"/>
          <ac:spMkLst>
            <pc:docMk/>
            <pc:sldMk cId="1379066214" sldId="470"/>
            <ac:spMk id="52" creationId="{ECF94570-61D8-7007-4356-9678C9C2A45C}"/>
          </ac:spMkLst>
        </pc:spChg>
        <pc:spChg chg="add mod">
          <ac:chgData name="Huy Pham" userId="918db3a1909f15e0" providerId="LiveId" clId="{F25EFE69-9EE4-46EC-8F43-1A31E158A81F}" dt="2024-04-20T10:17:19.210" v="6300" actId="1037"/>
          <ac:spMkLst>
            <pc:docMk/>
            <pc:sldMk cId="1379066214" sldId="470"/>
            <ac:spMk id="55" creationId="{31DC6593-C5E7-7E52-A637-DCD6E80C05D6}"/>
          </ac:spMkLst>
        </pc:spChg>
        <pc:spChg chg="mod">
          <ac:chgData name="Huy Pham" userId="918db3a1909f15e0" providerId="LiveId" clId="{F25EFE69-9EE4-46EC-8F43-1A31E158A81F}" dt="2024-04-20T10:23:01.403" v="6415" actId="1035"/>
          <ac:spMkLst>
            <pc:docMk/>
            <pc:sldMk cId="1379066214" sldId="470"/>
            <ac:spMk id="57" creationId="{FA9E7753-5880-4145-51EA-11ED751EC0B8}"/>
          </ac:spMkLst>
        </pc:spChg>
        <pc:spChg chg="mod">
          <ac:chgData name="Huy Pham" userId="918db3a1909f15e0" providerId="LiveId" clId="{F25EFE69-9EE4-46EC-8F43-1A31E158A81F}" dt="2024-04-20T10:23:01.403" v="6415" actId="1035"/>
          <ac:spMkLst>
            <pc:docMk/>
            <pc:sldMk cId="1379066214" sldId="470"/>
            <ac:spMk id="58" creationId="{41C4BBA7-237F-440D-2C4C-F17605C6C00D}"/>
          </ac:spMkLst>
        </pc:spChg>
        <pc:spChg chg="add mod">
          <ac:chgData name="Huy Pham" userId="918db3a1909f15e0" providerId="LiveId" clId="{F25EFE69-9EE4-46EC-8F43-1A31E158A81F}" dt="2024-04-20T10:17:29.929" v="6311" actId="1076"/>
          <ac:spMkLst>
            <pc:docMk/>
            <pc:sldMk cId="1379066214" sldId="470"/>
            <ac:spMk id="59" creationId="{3FA782A6-952E-9727-F322-0C9CD8804CF3}"/>
          </ac:spMkLst>
        </pc:spChg>
        <pc:spChg chg="mod">
          <ac:chgData name="Huy Pham" userId="918db3a1909f15e0" providerId="LiveId" clId="{F25EFE69-9EE4-46EC-8F43-1A31E158A81F}" dt="2024-04-20T10:23:01.403" v="6415" actId="1035"/>
          <ac:spMkLst>
            <pc:docMk/>
            <pc:sldMk cId="1379066214" sldId="470"/>
            <ac:spMk id="60" creationId="{6C97C00F-38D6-88E2-9EA7-E54365EBABD4}"/>
          </ac:spMkLst>
        </pc:spChg>
        <pc:spChg chg="add del mod">
          <ac:chgData name="Huy Pham" userId="918db3a1909f15e0" providerId="LiveId" clId="{F25EFE69-9EE4-46EC-8F43-1A31E158A81F}" dt="2024-04-20T07:46:30.944" v="5703" actId="478"/>
          <ac:spMkLst>
            <pc:docMk/>
            <pc:sldMk cId="1379066214" sldId="470"/>
            <ac:spMk id="62" creationId="{2364FE6F-003C-9255-78AA-8E25BE7C432D}"/>
          </ac:spMkLst>
        </pc:spChg>
        <pc:spChg chg="add mod">
          <ac:chgData name="Huy Pham" userId="918db3a1909f15e0" providerId="LiveId" clId="{F25EFE69-9EE4-46EC-8F43-1A31E158A81F}" dt="2024-04-20T10:26:18.564" v="6625" actId="1035"/>
          <ac:spMkLst>
            <pc:docMk/>
            <pc:sldMk cId="1379066214" sldId="470"/>
            <ac:spMk id="62" creationId="{3AFB53F9-6544-2840-78F7-C8805FB6FA13}"/>
          </ac:spMkLst>
        </pc:spChg>
        <pc:spChg chg="add del mod">
          <ac:chgData name="Huy Pham" userId="918db3a1909f15e0" providerId="LiveId" clId="{F25EFE69-9EE4-46EC-8F43-1A31E158A81F}" dt="2024-04-20T10:18:06.978" v="6335" actId="478"/>
          <ac:spMkLst>
            <pc:docMk/>
            <pc:sldMk cId="1379066214" sldId="470"/>
            <ac:spMk id="63" creationId="{3734AC02-A00F-9486-0D59-16C3CF81A13F}"/>
          </ac:spMkLst>
        </pc:spChg>
        <pc:spChg chg="add del mod">
          <ac:chgData name="Huy Pham" userId="918db3a1909f15e0" providerId="LiveId" clId="{F25EFE69-9EE4-46EC-8F43-1A31E158A81F}" dt="2024-04-20T10:10:04.015" v="6099" actId="21"/>
          <ac:spMkLst>
            <pc:docMk/>
            <pc:sldMk cId="1379066214" sldId="470"/>
            <ac:spMk id="64" creationId="{099867E4-9960-94DA-4DB8-6340B0A01F14}"/>
          </ac:spMkLst>
        </pc:spChg>
        <pc:spChg chg="add del mod">
          <ac:chgData name="Huy Pham" userId="918db3a1909f15e0" providerId="LiveId" clId="{F25EFE69-9EE4-46EC-8F43-1A31E158A81F}" dt="2024-04-20T10:12:28.493" v="6141" actId="21"/>
          <ac:spMkLst>
            <pc:docMk/>
            <pc:sldMk cId="1379066214" sldId="470"/>
            <ac:spMk id="65" creationId="{65FF6D73-0DB0-AA9E-BC9B-FDC34F55C342}"/>
          </ac:spMkLst>
        </pc:spChg>
        <pc:spChg chg="add mod">
          <ac:chgData name="Huy Pham" userId="918db3a1909f15e0" providerId="LiveId" clId="{F25EFE69-9EE4-46EC-8F43-1A31E158A81F}" dt="2024-04-20T10:17:07.846" v="6295" actId="1076"/>
          <ac:spMkLst>
            <pc:docMk/>
            <pc:sldMk cId="1379066214" sldId="470"/>
            <ac:spMk id="67" creationId="{91BEBFA2-B05D-B499-E536-A90241255181}"/>
          </ac:spMkLst>
        </pc:spChg>
        <pc:spChg chg="add mod">
          <ac:chgData name="Huy Pham" userId="918db3a1909f15e0" providerId="LiveId" clId="{F25EFE69-9EE4-46EC-8F43-1A31E158A81F}" dt="2024-04-20T10:16:26.961" v="6283" actId="1037"/>
          <ac:spMkLst>
            <pc:docMk/>
            <pc:sldMk cId="1379066214" sldId="470"/>
            <ac:spMk id="68" creationId="{E736605F-7355-625D-5A69-CBFBC5B9A769}"/>
          </ac:spMkLst>
        </pc:spChg>
        <pc:spChg chg="mod">
          <ac:chgData name="Huy Pham" userId="918db3a1909f15e0" providerId="LiveId" clId="{F25EFE69-9EE4-46EC-8F43-1A31E158A81F}" dt="2024-04-20T10:23:01.403" v="6415" actId="1035"/>
          <ac:spMkLst>
            <pc:docMk/>
            <pc:sldMk cId="1379066214" sldId="470"/>
            <ac:spMk id="70" creationId="{0C8642D8-3463-E73F-26BA-B51BA1F2FF8A}"/>
          </ac:spMkLst>
        </pc:spChg>
        <pc:spChg chg="mod">
          <ac:chgData name="Huy Pham" userId="918db3a1909f15e0" providerId="LiveId" clId="{F25EFE69-9EE4-46EC-8F43-1A31E158A81F}" dt="2024-04-20T10:23:01.403" v="6415" actId="1035"/>
          <ac:spMkLst>
            <pc:docMk/>
            <pc:sldMk cId="1379066214" sldId="470"/>
            <ac:spMk id="71" creationId="{DEE31A30-30E5-251E-0CEF-A918BEFC7F54}"/>
          </ac:spMkLst>
        </pc:spChg>
        <pc:spChg chg="mod">
          <ac:chgData name="Huy Pham" userId="918db3a1909f15e0" providerId="LiveId" clId="{F25EFE69-9EE4-46EC-8F43-1A31E158A81F}" dt="2024-04-20T10:23:01.403" v="6415" actId="1035"/>
          <ac:spMkLst>
            <pc:docMk/>
            <pc:sldMk cId="1379066214" sldId="470"/>
            <ac:spMk id="72" creationId="{08766043-3965-2D83-19CB-31DD3BD8C08E}"/>
          </ac:spMkLst>
        </pc:spChg>
        <pc:spChg chg="mod">
          <ac:chgData name="Huy Pham" userId="918db3a1909f15e0" providerId="LiveId" clId="{F25EFE69-9EE4-46EC-8F43-1A31E158A81F}" dt="2024-04-20T10:23:01.403" v="6415" actId="1035"/>
          <ac:spMkLst>
            <pc:docMk/>
            <pc:sldMk cId="1379066214" sldId="470"/>
            <ac:spMk id="74" creationId="{141A1B57-3850-4B83-F5F9-BF54DDAD0A7C}"/>
          </ac:spMkLst>
        </pc:spChg>
        <pc:spChg chg="mod">
          <ac:chgData name="Huy Pham" userId="918db3a1909f15e0" providerId="LiveId" clId="{F25EFE69-9EE4-46EC-8F43-1A31E158A81F}" dt="2024-04-20T10:23:01.403" v="6415" actId="1035"/>
          <ac:spMkLst>
            <pc:docMk/>
            <pc:sldMk cId="1379066214" sldId="470"/>
            <ac:spMk id="75" creationId="{D55DEAE5-581D-634B-0D68-E459752A3C97}"/>
          </ac:spMkLst>
        </pc:spChg>
        <pc:spChg chg="add mod">
          <ac:chgData name="Huy Pham" userId="918db3a1909f15e0" providerId="LiveId" clId="{F25EFE69-9EE4-46EC-8F43-1A31E158A81F}" dt="2024-04-20T10:26:18.564" v="6625" actId="1035"/>
          <ac:spMkLst>
            <pc:docMk/>
            <pc:sldMk cId="1379066214" sldId="470"/>
            <ac:spMk id="77" creationId="{0BBB0D73-618D-C458-7731-D5E5C46659D4}"/>
          </ac:spMkLst>
        </pc:spChg>
        <pc:spChg chg="add del mod">
          <ac:chgData name="Huy Pham" userId="918db3a1909f15e0" providerId="LiveId" clId="{F25EFE69-9EE4-46EC-8F43-1A31E158A81F}" dt="2024-04-20T08:04:32.865" v="6022" actId="478"/>
          <ac:spMkLst>
            <pc:docMk/>
            <pc:sldMk cId="1379066214" sldId="470"/>
            <ac:spMk id="77" creationId="{410F4978-0B5C-BF39-7F87-5273D0251DB9}"/>
          </ac:spMkLst>
        </pc:spChg>
        <pc:spChg chg="add mod">
          <ac:chgData name="Huy Pham" userId="918db3a1909f15e0" providerId="LiveId" clId="{F25EFE69-9EE4-46EC-8F43-1A31E158A81F}" dt="2024-04-20T10:26:18.564" v="6625" actId="1035"/>
          <ac:spMkLst>
            <pc:docMk/>
            <pc:sldMk cId="1379066214" sldId="470"/>
            <ac:spMk id="78" creationId="{D93288C8-050F-508F-AB1A-59473D58B5CB}"/>
          </ac:spMkLst>
        </pc:spChg>
        <pc:spChg chg="add del mod">
          <ac:chgData name="Huy Pham" userId="918db3a1909f15e0" providerId="LiveId" clId="{F25EFE69-9EE4-46EC-8F43-1A31E158A81F}" dt="2024-04-20T08:01:20.397" v="6004" actId="478"/>
          <ac:spMkLst>
            <pc:docMk/>
            <pc:sldMk cId="1379066214" sldId="470"/>
            <ac:spMk id="86" creationId="{D754AA78-760B-07BD-572E-CEFB51827D78}"/>
          </ac:spMkLst>
        </pc:spChg>
        <pc:spChg chg="add del">
          <ac:chgData name="Huy Pham" userId="918db3a1909f15e0" providerId="LiveId" clId="{F25EFE69-9EE4-46EC-8F43-1A31E158A81F}" dt="2024-04-20T08:03:26.241" v="6018" actId="478"/>
          <ac:spMkLst>
            <pc:docMk/>
            <pc:sldMk cId="1379066214" sldId="470"/>
            <ac:spMk id="87" creationId="{808B500C-0F56-F799-6A4E-1528492AFB10}"/>
          </ac:spMkLst>
        </pc:spChg>
        <pc:spChg chg="add mod">
          <ac:chgData name="Huy Pham" userId="918db3a1909f15e0" providerId="LiveId" clId="{F25EFE69-9EE4-46EC-8F43-1A31E158A81F}" dt="2024-05-28T07:27:23.400" v="10577" actId="1038"/>
          <ac:spMkLst>
            <pc:docMk/>
            <pc:sldMk cId="1379066214" sldId="470"/>
            <ac:spMk id="88" creationId="{2C8132BD-3131-9ED1-8459-5BAFC83AA4A2}"/>
          </ac:spMkLst>
        </pc:spChg>
        <pc:cxnChg chg="add mod">
          <ac:chgData name="Huy Pham" userId="918db3a1909f15e0" providerId="LiveId" clId="{F25EFE69-9EE4-46EC-8F43-1A31E158A81F}" dt="2024-04-20T10:09:58.094" v="6098" actId="1035"/>
          <ac:cxnSpMkLst>
            <pc:docMk/>
            <pc:sldMk cId="1379066214" sldId="470"/>
            <ac:cxnSpMk id="23" creationId="{7AA0AFFF-5B5A-28B1-59AF-E91A483BCC9C}"/>
          </ac:cxnSpMkLst>
        </pc:cxnChg>
        <pc:cxnChg chg="add mod">
          <ac:chgData name="Huy Pham" userId="918db3a1909f15e0" providerId="LiveId" clId="{F25EFE69-9EE4-46EC-8F43-1A31E158A81F}" dt="2024-04-20T10:09:45.840" v="6092" actId="1038"/>
          <ac:cxnSpMkLst>
            <pc:docMk/>
            <pc:sldMk cId="1379066214" sldId="470"/>
            <ac:cxnSpMk id="26" creationId="{AF6031E7-B55E-EF90-8EC9-AD636850EB96}"/>
          </ac:cxnSpMkLst>
        </pc:cxnChg>
        <pc:cxnChg chg="add del mod">
          <ac:chgData name="Huy Pham" userId="918db3a1909f15e0" providerId="LiveId" clId="{F25EFE69-9EE4-46EC-8F43-1A31E158A81F}" dt="2024-04-20T07:40:42.323" v="5688" actId="478"/>
          <ac:cxnSpMkLst>
            <pc:docMk/>
            <pc:sldMk cId="1379066214" sldId="470"/>
            <ac:cxnSpMk id="32" creationId="{C8D2B6B2-54D1-A393-092B-8D64BA7CEA5A}"/>
          </ac:cxnSpMkLst>
        </pc:cxnChg>
        <pc:cxnChg chg="add mod">
          <ac:chgData name="Huy Pham" userId="918db3a1909f15e0" providerId="LiveId" clId="{F25EFE69-9EE4-46EC-8F43-1A31E158A81F}" dt="2024-04-20T10:16:20.077" v="6278" actId="14100"/>
          <ac:cxnSpMkLst>
            <pc:docMk/>
            <pc:sldMk cId="1379066214" sldId="470"/>
            <ac:cxnSpMk id="35" creationId="{B36FAF57-34B8-28F8-1B1F-D4C0B81974B7}"/>
          </ac:cxnSpMkLst>
        </pc:cxnChg>
        <pc:cxnChg chg="add mod">
          <ac:chgData name="Huy Pham" userId="918db3a1909f15e0" providerId="LiveId" clId="{F25EFE69-9EE4-46EC-8F43-1A31E158A81F}" dt="2024-04-20T10:07:00.273" v="6074" actId="1076"/>
          <ac:cxnSpMkLst>
            <pc:docMk/>
            <pc:sldMk cId="1379066214" sldId="470"/>
            <ac:cxnSpMk id="36" creationId="{C81031B5-04B0-5C50-1393-D68C09DCE145}"/>
          </ac:cxnSpMkLst>
        </pc:cxnChg>
        <pc:cxnChg chg="add mod">
          <ac:chgData name="Huy Pham" userId="918db3a1909f15e0" providerId="LiveId" clId="{F25EFE69-9EE4-46EC-8F43-1A31E158A81F}" dt="2024-04-20T10:12:24.108" v="6140" actId="1035"/>
          <ac:cxnSpMkLst>
            <pc:docMk/>
            <pc:sldMk cId="1379066214" sldId="470"/>
            <ac:cxnSpMk id="43" creationId="{729EF657-FB57-4197-A1FC-419BDBD5BBCB}"/>
          </ac:cxnSpMkLst>
        </pc:cxnChg>
        <pc:cxnChg chg="add mod">
          <ac:chgData name="Huy Pham" userId="918db3a1909f15e0" providerId="LiveId" clId="{F25EFE69-9EE4-46EC-8F43-1A31E158A81F}" dt="2024-04-20T10:18:00.564" v="6334" actId="1037"/>
          <ac:cxnSpMkLst>
            <pc:docMk/>
            <pc:sldMk cId="1379066214" sldId="470"/>
            <ac:cxnSpMk id="45" creationId="{94A7399E-FB84-5E61-3C08-F9705ADD06C6}"/>
          </ac:cxnSpMkLst>
        </pc:cxnChg>
        <pc:cxnChg chg="add mod">
          <ac:chgData name="Huy Pham" userId="918db3a1909f15e0" providerId="LiveId" clId="{F25EFE69-9EE4-46EC-8F43-1A31E158A81F}" dt="2024-04-20T10:07:00.273" v="6074" actId="1076"/>
          <ac:cxnSpMkLst>
            <pc:docMk/>
            <pc:sldMk cId="1379066214" sldId="470"/>
            <ac:cxnSpMk id="46" creationId="{2E11CBCF-6932-D6E1-3201-B53C64507731}"/>
          </ac:cxnSpMkLst>
        </pc:cxnChg>
        <pc:cxnChg chg="add mod">
          <ac:chgData name="Huy Pham" userId="918db3a1909f15e0" providerId="LiveId" clId="{F25EFE69-9EE4-46EC-8F43-1A31E158A81F}" dt="2024-04-20T10:07:00.273" v="6074" actId="1076"/>
          <ac:cxnSpMkLst>
            <pc:docMk/>
            <pc:sldMk cId="1379066214" sldId="470"/>
            <ac:cxnSpMk id="47" creationId="{2886586E-89B8-A2F3-DBB2-FD06DDAD02C6}"/>
          </ac:cxnSpMkLst>
        </pc:cxnChg>
        <pc:cxnChg chg="add mod">
          <ac:chgData name="Huy Pham" userId="918db3a1909f15e0" providerId="LiveId" clId="{F25EFE69-9EE4-46EC-8F43-1A31E158A81F}" dt="2024-04-20T10:07:00.273" v="6074" actId="1076"/>
          <ac:cxnSpMkLst>
            <pc:docMk/>
            <pc:sldMk cId="1379066214" sldId="470"/>
            <ac:cxnSpMk id="48" creationId="{726FA36F-C865-2CD1-57BB-606CC4DA83DB}"/>
          </ac:cxnSpMkLst>
        </pc:cxnChg>
        <pc:cxnChg chg="mod">
          <ac:chgData name="Huy Pham" userId="918db3a1909f15e0" providerId="LiveId" clId="{F25EFE69-9EE4-46EC-8F43-1A31E158A81F}" dt="2024-04-20T10:23:01.403" v="6415" actId="1035"/>
          <ac:cxnSpMkLst>
            <pc:docMk/>
            <pc:sldMk cId="1379066214" sldId="470"/>
            <ac:cxnSpMk id="53" creationId="{D1B09C2A-1D90-5A78-5C7D-71E2D92D22E6}"/>
          </ac:cxnSpMkLst>
        </pc:cxnChg>
        <pc:cxnChg chg="mod">
          <ac:chgData name="Huy Pham" userId="918db3a1909f15e0" providerId="LiveId" clId="{F25EFE69-9EE4-46EC-8F43-1A31E158A81F}" dt="2024-04-20T10:23:01.403" v="6415" actId="1035"/>
          <ac:cxnSpMkLst>
            <pc:docMk/>
            <pc:sldMk cId="1379066214" sldId="470"/>
            <ac:cxnSpMk id="54" creationId="{0F93CF28-9567-F17C-8FAD-FA37ECC40EAB}"/>
          </ac:cxnSpMkLst>
        </pc:cxnChg>
        <pc:cxnChg chg="mod">
          <ac:chgData name="Huy Pham" userId="918db3a1909f15e0" providerId="LiveId" clId="{F25EFE69-9EE4-46EC-8F43-1A31E158A81F}" dt="2024-04-20T10:23:01.403" v="6415" actId="1035"/>
          <ac:cxnSpMkLst>
            <pc:docMk/>
            <pc:sldMk cId="1379066214" sldId="470"/>
            <ac:cxnSpMk id="56" creationId="{B8AC8532-1602-8302-FC00-D27752EFD6E8}"/>
          </ac:cxnSpMkLst>
        </pc:cxnChg>
        <pc:cxnChg chg="add mod">
          <ac:chgData name="Huy Pham" userId="918db3a1909f15e0" providerId="LiveId" clId="{F25EFE69-9EE4-46EC-8F43-1A31E158A81F}" dt="2024-04-20T10:17:38.004" v="6318" actId="1037"/>
          <ac:cxnSpMkLst>
            <pc:docMk/>
            <pc:sldMk cId="1379066214" sldId="470"/>
            <ac:cxnSpMk id="61" creationId="{4934A840-8096-2501-B4B5-63B6F73750DB}"/>
          </ac:cxnSpMkLst>
        </pc:cxnChg>
        <pc:cxnChg chg="add mod">
          <ac:chgData name="Huy Pham" userId="918db3a1909f15e0" providerId="LiveId" clId="{F25EFE69-9EE4-46EC-8F43-1A31E158A81F}" dt="2024-04-20T10:14:38.613" v="6208" actId="1037"/>
          <ac:cxnSpMkLst>
            <pc:docMk/>
            <pc:sldMk cId="1379066214" sldId="470"/>
            <ac:cxnSpMk id="66" creationId="{816200A0-6F9C-80C2-8A8D-D1D341CE791E}"/>
          </ac:cxnSpMkLst>
        </pc:cxnChg>
        <pc:cxnChg chg="add mod">
          <ac:chgData name="Huy Pham" userId="918db3a1909f15e0" providerId="LiveId" clId="{F25EFE69-9EE4-46EC-8F43-1A31E158A81F}" dt="2024-04-20T10:07:00.273" v="6074" actId="1076"/>
          <ac:cxnSpMkLst>
            <pc:docMk/>
            <pc:sldMk cId="1379066214" sldId="470"/>
            <ac:cxnSpMk id="69" creationId="{F86FED99-247C-2FAD-A6D7-0949610CA784}"/>
          </ac:cxnSpMkLst>
        </pc:cxnChg>
        <pc:cxnChg chg="mod">
          <ac:chgData name="Huy Pham" userId="918db3a1909f15e0" providerId="LiveId" clId="{F25EFE69-9EE4-46EC-8F43-1A31E158A81F}" dt="2024-04-20T10:23:01.403" v="6415" actId="1035"/>
          <ac:cxnSpMkLst>
            <pc:docMk/>
            <pc:sldMk cId="1379066214" sldId="470"/>
            <ac:cxnSpMk id="73" creationId="{51DDD3EE-B75F-E283-42FB-06CA8DF75380}"/>
          </ac:cxnSpMkLst>
        </pc:cxnChg>
        <pc:cxnChg chg="add mod">
          <ac:chgData name="Huy Pham" userId="918db3a1909f15e0" providerId="LiveId" clId="{F25EFE69-9EE4-46EC-8F43-1A31E158A81F}" dt="2024-04-20T10:07:00.273" v="6074" actId="1076"/>
          <ac:cxnSpMkLst>
            <pc:docMk/>
            <pc:sldMk cId="1379066214" sldId="470"/>
            <ac:cxnSpMk id="76" creationId="{8FAF8305-2AC0-01C3-F649-899242F239B7}"/>
          </ac:cxnSpMkLst>
        </pc:cxnChg>
        <pc:cxnChg chg="add mod">
          <ac:chgData name="Huy Pham" userId="918db3a1909f15e0" providerId="LiveId" clId="{F25EFE69-9EE4-46EC-8F43-1A31E158A81F}" dt="2024-04-20T10:07:00.273" v="6074" actId="1076"/>
          <ac:cxnSpMkLst>
            <pc:docMk/>
            <pc:sldMk cId="1379066214" sldId="470"/>
            <ac:cxnSpMk id="79" creationId="{96B0EF6E-5546-72A1-00C9-AEB2B1FCA540}"/>
          </ac:cxnSpMkLst>
        </pc:cxnChg>
        <pc:cxnChg chg="add mod">
          <ac:chgData name="Huy Pham" userId="918db3a1909f15e0" providerId="LiveId" clId="{F25EFE69-9EE4-46EC-8F43-1A31E158A81F}" dt="2024-04-20T10:09:51.095" v="6097" actId="1035"/>
          <ac:cxnSpMkLst>
            <pc:docMk/>
            <pc:sldMk cId="1379066214" sldId="470"/>
            <ac:cxnSpMk id="80" creationId="{FB62E027-8A51-2F7D-E8A8-32FF83554CE6}"/>
          </ac:cxnSpMkLst>
        </pc:cxnChg>
      </pc:sldChg>
      <pc:sldChg chg="addSp delSp modSp add mod delAnim">
        <pc:chgData name="Huy Pham" userId="918db3a1909f15e0" providerId="LiveId" clId="{F25EFE69-9EE4-46EC-8F43-1A31E158A81F}" dt="2024-04-23T09:06:47.695" v="9953"/>
        <pc:sldMkLst>
          <pc:docMk/>
          <pc:sldMk cId="445567896" sldId="471"/>
        </pc:sldMkLst>
        <pc:spChg chg="add mod">
          <ac:chgData name="Huy Pham" userId="918db3a1909f15e0" providerId="LiveId" clId="{F25EFE69-9EE4-46EC-8F43-1A31E158A81F}" dt="2024-04-23T09:06:47.695" v="9953"/>
          <ac:spMkLst>
            <pc:docMk/>
            <pc:sldMk cId="445567896" sldId="471"/>
            <ac:spMk id="3" creationId="{E01358C6-0703-0B2A-3885-50C6A758E9DF}"/>
          </ac:spMkLst>
        </pc:spChg>
        <pc:spChg chg="del">
          <ac:chgData name="Huy Pham" userId="918db3a1909f15e0" providerId="LiveId" clId="{F25EFE69-9EE4-46EC-8F43-1A31E158A81F}" dt="2024-04-20T23:46:13.611" v="6641" actId="478"/>
          <ac:spMkLst>
            <pc:docMk/>
            <pc:sldMk cId="445567896" sldId="471"/>
            <ac:spMk id="19" creationId="{0D0FAD13-81FD-9CEB-0DAE-E2775E752AFF}"/>
          </ac:spMkLst>
        </pc:spChg>
        <pc:spChg chg="del">
          <ac:chgData name="Huy Pham" userId="918db3a1909f15e0" providerId="LiveId" clId="{F25EFE69-9EE4-46EC-8F43-1A31E158A81F}" dt="2024-04-20T23:46:13.611" v="6641" actId="478"/>
          <ac:spMkLst>
            <pc:docMk/>
            <pc:sldMk cId="445567896" sldId="471"/>
            <ac:spMk id="20" creationId="{996C930C-5EBE-9529-9BBF-57DB3A65F8C9}"/>
          </ac:spMkLst>
        </pc:spChg>
        <pc:spChg chg="del">
          <ac:chgData name="Huy Pham" userId="918db3a1909f15e0" providerId="LiveId" clId="{F25EFE69-9EE4-46EC-8F43-1A31E158A81F}" dt="2024-04-20T23:46:13.611" v="6641" actId="478"/>
          <ac:spMkLst>
            <pc:docMk/>
            <pc:sldMk cId="445567896" sldId="471"/>
            <ac:spMk id="22" creationId="{A7A6910C-3825-1DA4-7D4E-038F1687694D}"/>
          </ac:spMkLst>
        </pc:spChg>
        <pc:spChg chg="add mod">
          <ac:chgData name="Huy Pham" userId="918db3a1909f15e0" providerId="LiveId" clId="{F25EFE69-9EE4-46EC-8F43-1A31E158A81F}" dt="2024-04-20T23:47:05.166" v="6655" actId="1076"/>
          <ac:spMkLst>
            <pc:docMk/>
            <pc:sldMk cId="445567896" sldId="471"/>
            <ac:spMk id="23" creationId="{44731E4C-D207-9786-4417-63ADD45E1AA0}"/>
          </ac:spMkLst>
        </pc:spChg>
        <pc:spChg chg="add mod">
          <ac:chgData name="Huy Pham" userId="918db3a1909f15e0" providerId="LiveId" clId="{F25EFE69-9EE4-46EC-8F43-1A31E158A81F}" dt="2024-04-20T23:47:21.595" v="6660" actId="1076"/>
          <ac:spMkLst>
            <pc:docMk/>
            <pc:sldMk cId="445567896" sldId="471"/>
            <ac:spMk id="24" creationId="{71419C2B-118D-D2CC-D4FA-53463738BA8B}"/>
          </ac:spMkLst>
        </pc:spChg>
        <pc:spChg chg="del">
          <ac:chgData name="Huy Pham" userId="918db3a1909f15e0" providerId="LiveId" clId="{F25EFE69-9EE4-46EC-8F43-1A31E158A81F}" dt="2024-04-20T23:46:13.611" v="6641" actId="478"/>
          <ac:spMkLst>
            <pc:docMk/>
            <pc:sldMk cId="445567896" sldId="471"/>
            <ac:spMk id="25" creationId="{DE3C7C16-1054-4B84-29CE-84D166519866}"/>
          </ac:spMkLst>
        </pc:spChg>
        <pc:spChg chg="del">
          <ac:chgData name="Huy Pham" userId="918db3a1909f15e0" providerId="LiveId" clId="{F25EFE69-9EE4-46EC-8F43-1A31E158A81F}" dt="2024-04-23T09:06:47.076" v="9952" actId="478"/>
          <ac:spMkLst>
            <pc:docMk/>
            <pc:sldMk cId="445567896" sldId="471"/>
            <ac:spMk id="26" creationId="{6155F20E-666A-00DF-9AC3-5138FBDDD604}"/>
          </ac:spMkLst>
        </pc:spChg>
        <pc:spChg chg="del">
          <ac:chgData name="Huy Pham" userId="918db3a1909f15e0" providerId="LiveId" clId="{F25EFE69-9EE4-46EC-8F43-1A31E158A81F}" dt="2024-04-20T23:46:13.611" v="6641" actId="478"/>
          <ac:spMkLst>
            <pc:docMk/>
            <pc:sldMk cId="445567896" sldId="471"/>
            <ac:spMk id="27" creationId="{900D60ED-5931-DEB0-F6CC-C4642F106937}"/>
          </ac:spMkLst>
        </pc:spChg>
        <pc:spChg chg="del">
          <ac:chgData name="Huy Pham" userId="918db3a1909f15e0" providerId="LiveId" clId="{F25EFE69-9EE4-46EC-8F43-1A31E158A81F}" dt="2024-04-20T23:46:13.611" v="6641" actId="478"/>
          <ac:spMkLst>
            <pc:docMk/>
            <pc:sldMk cId="445567896" sldId="471"/>
            <ac:spMk id="30" creationId="{40A06465-B896-D8F9-B807-0B3CCD32C5BA}"/>
          </ac:spMkLst>
        </pc:spChg>
        <pc:spChg chg="add mod">
          <ac:chgData name="Huy Pham" userId="918db3a1909f15e0" providerId="LiveId" clId="{F25EFE69-9EE4-46EC-8F43-1A31E158A81F}" dt="2024-04-20T23:48:14.866" v="6672" actId="14100"/>
          <ac:spMkLst>
            <pc:docMk/>
            <pc:sldMk cId="445567896" sldId="471"/>
            <ac:spMk id="31" creationId="{978EA9FB-6450-72B7-1D45-8A14AFEB1EAB}"/>
          </ac:spMkLst>
        </pc:spChg>
        <pc:spChg chg="add mod">
          <ac:chgData name="Huy Pham" userId="918db3a1909f15e0" providerId="LiveId" clId="{F25EFE69-9EE4-46EC-8F43-1A31E158A81F}" dt="2024-04-20T23:48:54.959" v="6695" actId="20577"/>
          <ac:spMkLst>
            <pc:docMk/>
            <pc:sldMk cId="445567896" sldId="471"/>
            <ac:spMk id="32" creationId="{A61BAD10-CCF4-DD37-0ADB-8A8BC80BB45A}"/>
          </ac:spMkLst>
        </pc:spChg>
        <pc:spChg chg="del">
          <ac:chgData name="Huy Pham" userId="918db3a1909f15e0" providerId="LiveId" clId="{F25EFE69-9EE4-46EC-8F43-1A31E158A81F}" dt="2024-04-20T23:46:13.611" v="6641" actId="478"/>
          <ac:spMkLst>
            <pc:docMk/>
            <pc:sldMk cId="445567896" sldId="471"/>
            <ac:spMk id="33" creationId="{7B8D0C4E-BCF1-073E-BB7A-9C11763A5A32}"/>
          </ac:spMkLst>
        </pc:spChg>
        <pc:spChg chg="add mod">
          <ac:chgData name="Huy Pham" userId="918db3a1909f15e0" providerId="LiveId" clId="{F25EFE69-9EE4-46EC-8F43-1A31E158A81F}" dt="2024-04-20T23:49:09.714" v="6697" actId="1076"/>
          <ac:spMkLst>
            <pc:docMk/>
            <pc:sldMk cId="445567896" sldId="471"/>
            <ac:spMk id="34" creationId="{16F604A2-18C9-6AF5-F792-720960E0FF83}"/>
          </ac:spMkLst>
        </pc:spChg>
        <pc:spChg chg="del">
          <ac:chgData name="Huy Pham" userId="918db3a1909f15e0" providerId="LiveId" clId="{F25EFE69-9EE4-46EC-8F43-1A31E158A81F}" dt="2024-04-20T23:46:13.611" v="6641" actId="478"/>
          <ac:spMkLst>
            <pc:docMk/>
            <pc:sldMk cId="445567896" sldId="471"/>
            <ac:spMk id="36" creationId="{01E662DD-BEB7-1F40-20E7-8EC918C5D22A}"/>
          </ac:spMkLst>
        </pc:spChg>
        <pc:spChg chg="del">
          <ac:chgData name="Huy Pham" userId="918db3a1909f15e0" providerId="LiveId" clId="{F25EFE69-9EE4-46EC-8F43-1A31E158A81F}" dt="2024-04-20T23:46:13.611" v="6641" actId="478"/>
          <ac:spMkLst>
            <pc:docMk/>
            <pc:sldMk cId="445567896" sldId="471"/>
            <ac:spMk id="37" creationId="{BD086373-E092-1548-E0FE-B7F211B12967}"/>
          </ac:spMkLst>
        </pc:spChg>
        <pc:spChg chg="del">
          <ac:chgData name="Huy Pham" userId="918db3a1909f15e0" providerId="LiveId" clId="{F25EFE69-9EE4-46EC-8F43-1A31E158A81F}" dt="2024-04-20T23:46:13.611" v="6641" actId="478"/>
          <ac:spMkLst>
            <pc:docMk/>
            <pc:sldMk cId="445567896" sldId="471"/>
            <ac:spMk id="40" creationId="{0ACC8C0D-1894-3629-5649-35E8A650702B}"/>
          </ac:spMkLst>
        </pc:spChg>
        <pc:spChg chg="del">
          <ac:chgData name="Huy Pham" userId="918db3a1909f15e0" providerId="LiveId" clId="{F25EFE69-9EE4-46EC-8F43-1A31E158A81F}" dt="2024-04-20T23:46:13.611" v="6641" actId="478"/>
          <ac:spMkLst>
            <pc:docMk/>
            <pc:sldMk cId="445567896" sldId="471"/>
            <ac:spMk id="41" creationId="{59419B58-AA94-54CB-1721-F909825B85AE}"/>
          </ac:spMkLst>
        </pc:spChg>
        <pc:spChg chg="del">
          <ac:chgData name="Huy Pham" userId="918db3a1909f15e0" providerId="LiveId" clId="{F25EFE69-9EE4-46EC-8F43-1A31E158A81F}" dt="2024-04-20T23:46:13.611" v="6641" actId="478"/>
          <ac:spMkLst>
            <pc:docMk/>
            <pc:sldMk cId="445567896" sldId="471"/>
            <ac:spMk id="42" creationId="{CBB1D875-3488-1913-DE76-FF025E7476FD}"/>
          </ac:spMkLst>
        </pc:spChg>
        <pc:spChg chg="del">
          <ac:chgData name="Huy Pham" userId="918db3a1909f15e0" providerId="LiveId" clId="{F25EFE69-9EE4-46EC-8F43-1A31E158A81F}" dt="2024-04-20T23:46:13.611" v="6641" actId="478"/>
          <ac:spMkLst>
            <pc:docMk/>
            <pc:sldMk cId="445567896" sldId="471"/>
            <ac:spMk id="43" creationId="{5183A78E-494F-C7A2-D21A-470750A6AC75}"/>
          </ac:spMkLst>
        </pc:spChg>
        <pc:spChg chg="del">
          <ac:chgData name="Huy Pham" userId="918db3a1909f15e0" providerId="LiveId" clId="{F25EFE69-9EE4-46EC-8F43-1A31E158A81F}" dt="2024-04-20T23:46:13.611" v="6641" actId="478"/>
          <ac:spMkLst>
            <pc:docMk/>
            <pc:sldMk cId="445567896" sldId="471"/>
            <ac:spMk id="44" creationId="{96821375-E324-1129-F62D-27EB90C108C9}"/>
          </ac:spMkLst>
        </pc:spChg>
        <pc:spChg chg="del">
          <ac:chgData name="Huy Pham" userId="918db3a1909f15e0" providerId="LiveId" clId="{F25EFE69-9EE4-46EC-8F43-1A31E158A81F}" dt="2024-04-20T23:46:13.611" v="6641" actId="478"/>
          <ac:spMkLst>
            <pc:docMk/>
            <pc:sldMk cId="445567896" sldId="471"/>
            <ac:spMk id="85" creationId="{0E2C550B-F5E1-F13C-7747-2E07A37D190D}"/>
          </ac:spMkLst>
        </pc:spChg>
        <pc:spChg chg="del">
          <ac:chgData name="Huy Pham" userId="918db3a1909f15e0" providerId="LiveId" clId="{F25EFE69-9EE4-46EC-8F43-1A31E158A81F}" dt="2024-04-20T23:46:13.611" v="6641" actId="478"/>
          <ac:spMkLst>
            <pc:docMk/>
            <pc:sldMk cId="445567896" sldId="471"/>
            <ac:spMk id="86" creationId="{DE0FA836-AFC1-ABEB-9DAF-DA5C41BD1B60}"/>
          </ac:spMkLst>
        </pc:spChg>
        <pc:spChg chg="del">
          <ac:chgData name="Huy Pham" userId="918db3a1909f15e0" providerId="LiveId" clId="{F25EFE69-9EE4-46EC-8F43-1A31E158A81F}" dt="2024-04-20T23:46:13.611" v="6641" actId="478"/>
          <ac:spMkLst>
            <pc:docMk/>
            <pc:sldMk cId="445567896" sldId="471"/>
            <ac:spMk id="94" creationId="{3F4B16FC-0860-E165-CF36-52616E37A35E}"/>
          </ac:spMkLst>
        </pc:spChg>
        <pc:spChg chg="del">
          <ac:chgData name="Huy Pham" userId="918db3a1909f15e0" providerId="LiveId" clId="{F25EFE69-9EE4-46EC-8F43-1A31E158A81F}" dt="2024-04-20T23:46:13.611" v="6641" actId="478"/>
          <ac:spMkLst>
            <pc:docMk/>
            <pc:sldMk cId="445567896" sldId="471"/>
            <ac:spMk id="95" creationId="{42D4847A-F7B8-0FA6-793E-08500BEE72FC}"/>
          </ac:spMkLst>
        </pc:spChg>
        <pc:spChg chg="del">
          <ac:chgData name="Huy Pham" userId="918db3a1909f15e0" providerId="LiveId" clId="{F25EFE69-9EE4-46EC-8F43-1A31E158A81F}" dt="2024-04-20T23:46:13.611" v="6641" actId="478"/>
          <ac:spMkLst>
            <pc:docMk/>
            <pc:sldMk cId="445567896" sldId="471"/>
            <ac:spMk id="97" creationId="{28F485AA-533E-D32F-24DE-7BBF2DE5F563}"/>
          </ac:spMkLst>
        </pc:spChg>
        <pc:spChg chg="del">
          <ac:chgData name="Huy Pham" userId="918db3a1909f15e0" providerId="LiveId" clId="{F25EFE69-9EE4-46EC-8F43-1A31E158A81F}" dt="2024-04-20T23:46:13.611" v="6641" actId="478"/>
          <ac:spMkLst>
            <pc:docMk/>
            <pc:sldMk cId="445567896" sldId="471"/>
            <ac:spMk id="118" creationId="{4731CD14-7E58-2B85-379F-8937616270C6}"/>
          </ac:spMkLst>
        </pc:spChg>
        <pc:spChg chg="del">
          <ac:chgData name="Huy Pham" userId="918db3a1909f15e0" providerId="LiveId" clId="{F25EFE69-9EE4-46EC-8F43-1A31E158A81F}" dt="2024-04-20T23:46:13.611" v="6641" actId="478"/>
          <ac:spMkLst>
            <pc:docMk/>
            <pc:sldMk cId="445567896" sldId="471"/>
            <ac:spMk id="122" creationId="{40F03F25-B3CE-9B48-56BD-1CB5CEDB655D}"/>
          </ac:spMkLst>
        </pc:spChg>
        <pc:spChg chg="del">
          <ac:chgData name="Huy Pham" userId="918db3a1909f15e0" providerId="LiveId" clId="{F25EFE69-9EE4-46EC-8F43-1A31E158A81F}" dt="2024-04-20T23:46:13.611" v="6641" actId="478"/>
          <ac:spMkLst>
            <pc:docMk/>
            <pc:sldMk cId="445567896" sldId="471"/>
            <ac:spMk id="123" creationId="{1031E884-6E63-C383-C3AA-E0F617267F2C}"/>
          </ac:spMkLst>
        </pc:spChg>
        <pc:spChg chg="del">
          <ac:chgData name="Huy Pham" userId="918db3a1909f15e0" providerId="LiveId" clId="{F25EFE69-9EE4-46EC-8F43-1A31E158A81F}" dt="2024-04-20T23:46:13.611" v="6641" actId="478"/>
          <ac:spMkLst>
            <pc:docMk/>
            <pc:sldMk cId="445567896" sldId="471"/>
            <ac:spMk id="125" creationId="{5A293629-AB04-CC30-432B-AE2CE59950FE}"/>
          </ac:spMkLst>
        </pc:spChg>
        <pc:spChg chg="del">
          <ac:chgData name="Huy Pham" userId="918db3a1909f15e0" providerId="LiveId" clId="{F25EFE69-9EE4-46EC-8F43-1A31E158A81F}" dt="2024-04-20T23:46:13.611" v="6641" actId="478"/>
          <ac:spMkLst>
            <pc:docMk/>
            <pc:sldMk cId="445567896" sldId="471"/>
            <ac:spMk id="126" creationId="{076454FB-AEA9-66AD-4081-5F86FC50A3B3}"/>
          </ac:spMkLst>
        </pc:spChg>
        <pc:spChg chg="del">
          <ac:chgData name="Huy Pham" userId="918db3a1909f15e0" providerId="LiveId" clId="{F25EFE69-9EE4-46EC-8F43-1A31E158A81F}" dt="2024-04-20T23:46:13.611" v="6641" actId="478"/>
          <ac:spMkLst>
            <pc:docMk/>
            <pc:sldMk cId="445567896" sldId="471"/>
            <ac:spMk id="127" creationId="{50329B71-47A6-A676-EA18-E22E8C7424F7}"/>
          </ac:spMkLst>
        </pc:spChg>
        <pc:spChg chg="del">
          <ac:chgData name="Huy Pham" userId="918db3a1909f15e0" providerId="LiveId" clId="{F25EFE69-9EE4-46EC-8F43-1A31E158A81F}" dt="2024-04-20T23:46:13.611" v="6641" actId="478"/>
          <ac:spMkLst>
            <pc:docMk/>
            <pc:sldMk cId="445567896" sldId="471"/>
            <ac:spMk id="128" creationId="{C9F7D455-A2A9-0033-E32E-D0B9A448B67D}"/>
          </ac:spMkLst>
        </pc:spChg>
        <pc:spChg chg="del">
          <ac:chgData name="Huy Pham" userId="918db3a1909f15e0" providerId="LiveId" clId="{F25EFE69-9EE4-46EC-8F43-1A31E158A81F}" dt="2024-04-20T23:46:13.611" v="6641" actId="478"/>
          <ac:spMkLst>
            <pc:docMk/>
            <pc:sldMk cId="445567896" sldId="471"/>
            <ac:spMk id="129" creationId="{73DEE2C0-2CA7-4E25-EE67-7226626F6F0C}"/>
          </ac:spMkLst>
        </pc:spChg>
        <pc:spChg chg="del">
          <ac:chgData name="Huy Pham" userId="918db3a1909f15e0" providerId="LiveId" clId="{F25EFE69-9EE4-46EC-8F43-1A31E158A81F}" dt="2024-04-20T23:46:13.611" v="6641" actId="478"/>
          <ac:spMkLst>
            <pc:docMk/>
            <pc:sldMk cId="445567896" sldId="471"/>
            <ac:spMk id="130" creationId="{750DCB31-2007-0231-B414-0074C7EEAF9E}"/>
          </ac:spMkLst>
        </pc:spChg>
        <pc:spChg chg="del">
          <ac:chgData name="Huy Pham" userId="918db3a1909f15e0" providerId="LiveId" clId="{F25EFE69-9EE4-46EC-8F43-1A31E158A81F}" dt="2024-04-20T23:46:13.611" v="6641" actId="478"/>
          <ac:spMkLst>
            <pc:docMk/>
            <pc:sldMk cId="445567896" sldId="471"/>
            <ac:spMk id="131" creationId="{B6DAF540-D211-E3C5-F77C-14AC88D1DA31}"/>
          </ac:spMkLst>
        </pc:spChg>
        <pc:spChg chg="del">
          <ac:chgData name="Huy Pham" userId="918db3a1909f15e0" providerId="LiveId" clId="{F25EFE69-9EE4-46EC-8F43-1A31E158A81F}" dt="2024-04-20T23:46:13.611" v="6641" actId="478"/>
          <ac:spMkLst>
            <pc:docMk/>
            <pc:sldMk cId="445567896" sldId="471"/>
            <ac:spMk id="133" creationId="{D962F419-4C66-EFC7-57B1-C771F095C436}"/>
          </ac:spMkLst>
        </pc:spChg>
        <pc:graphicFrameChg chg="add del mod">
          <ac:chgData name="Huy Pham" userId="918db3a1909f15e0" providerId="LiveId" clId="{F25EFE69-9EE4-46EC-8F43-1A31E158A81F}" dt="2024-04-20T23:46:23.607" v="6644"/>
          <ac:graphicFrameMkLst>
            <pc:docMk/>
            <pc:sldMk cId="445567896" sldId="471"/>
            <ac:graphicFrameMk id="3" creationId="{339C5AD1-9FB6-8F05-0781-D1AE4E5599A9}"/>
          </ac:graphicFrameMkLst>
        </pc:graphicFrameChg>
        <pc:graphicFrameChg chg="add del mod">
          <ac:chgData name="Huy Pham" userId="918db3a1909f15e0" providerId="LiveId" clId="{F25EFE69-9EE4-46EC-8F43-1A31E158A81F}" dt="2024-04-20T23:47:44.896" v="6663"/>
          <ac:graphicFrameMkLst>
            <pc:docMk/>
            <pc:sldMk cId="445567896" sldId="471"/>
            <ac:graphicFrameMk id="28" creationId="{ECFD3A2E-A0DB-1381-15E7-80511A3E4E40}"/>
          </ac:graphicFrameMkLst>
        </pc:graphicFrameChg>
        <pc:cxnChg chg="del">
          <ac:chgData name="Huy Pham" userId="918db3a1909f15e0" providerId="LiveId" clId="{F25EFE69-9EE4-46EC-8F43-1A31E158A81F}" dt="2024-04-20T23:46:13.611" v="6641" actId="478"/>
          <ac:cxnSpMkLst>
            <pc:docMk/>
            <pc:sldMk cId="445567896" sldId="471"/>
            <ac:cxnSpMk id="38" creationId="{6EEEBF0F-E400-9CB6-AA02-88037B46E6FF}"/>
          </ac:cxnSpMkLst>
        </pc:cxnChg>
        <pc:cxnChg chg="del">
          <ac:chgData name="Huy Pham" userId="918db3a1909f15e0" providerId="LiveId" clId="{F25EFE69-9EE4-46EC-8F43-1A31E158A81F}" dt="2024-04-20T23:46:13.611" v="6641" actId="478"/>
          <ac:cxnSpMkLst>
            <pc:docMk/>
            <pc:sldMk cId="445567896" sldId="471"/>
            <ac:cxnSpMk id="39" creationId="{B1145BA8-194C-118F-7AEA-22680251EA94}"/>
          </ac:cxnSpMkLst>
        </pc:cxnChg>
        <pc:cxnChg chg="del">
          <ac:chgData name="Huy Pham" userId="918db3a1909f15e0" providerId="LiveId" clId="{F25EFE69-9EE4-46EC-8F43-1A31E158A81F}" dt="2024-04-20T23:46:13.611" v="6641" actId="478"/>
          <ac:cxnSpMkLst>
            <pc:docMk/>
            <pc:sldMk cId="445567896" sldId="471"/>
            <ac:cxnSpMk id="49" creationId="{6DAAFCF8-888E-4AA8-DE12-1342E5A5ECD7}"/>
          </ac:cxnSpMkLst>
        </pc:cxnChg>
        <pc:cxnChg chg="del">
          <ac:chgData name="Huy Pham" userId="918db3a1909f15e0" providerId="LiveId" clId="{F25EFE69-9EE4-46EC-8F43-1A31E158A81F}" dt="2024-04-20T23:46:13.611" v="6641" actId="478"/>
          <ac:cxnSpMkLst>
            <pc:docMk/>
            <pc:sldMk cId="445567896" sldId="471"/>
            <ac:cxnSpMk id="52" creationId="{4EF21060-16CF-D293-E91E-04CEA3126103}"/>
          </ac:cxnSpMkLst>
        </pc:cxnChg>
        <pc:cxnChg chg="del">
          <ac:chgData name="Huy Pham" userId="918db3a1909f15e0" providerId="LiveId" clId="{F25EFE69-9EE4-46EC-8F43-1A31E158A81F}" dt="2024-04-20T23:46:13.611" v="6641" actId="478"/>
          <ac:cxnSpMkLst>
            <pc:docMk/>
            <pc:sldMk cId="445567896" sldId="471"/>
            <ac:cxnSpMk id="61" creationId="{9688F8B3-AB2E-9669-B16C-CE097C42A35E}"/>
          </ac:cxnSpMkLst>
        </pc:cxnChg>
        <pc:cxnChg chg="del">
          <ac:chgData name="Huy Pham" userId="918db3a1909f15e0" providerId="LiveId" clId="{F25EFE69-9EE4-46EC-8F43-1A31E158A81F}" dt="2024-04-20T23:46:13.611" v="6641" actId="478"/>
          <ac:cxnSpMkLst>
            <pc:docMk/>
            <pc:sldMk cId="445567896" sldId="471"/>
            <ac:cxnSpMk id="66" creationId="{65AA80DA-55A7-2A6B-8543-F65929D18F66}"/>
          </ac:cxnSpMkLst>
        </pc:cxnChg>
        <pc:cxnChg chg="del">
          <ac:chgData name="Huy Pham" userId="918db3a1909f15e0" providerId="LiveId" clId="{F25EFE69-9EE4-46EC-8F43-1A31E158A81F}" dt="2024-04-20T23:46:13.611" v="6641" actId="478"/>
          <ac:cxnSpMkLst>
            <pc:docMk/>
            <pc:sldMk cId="445567896" sldId="471"/>
            <ac:cxnSpMk id="67" creationId="{ACA571AE-76A3-6C01-6E21-0E1CC41E7E01}"/>
          </ac:cxnSpMkLst>
        </pc:cxnChg>
        <pc:cxnChg chg="del">
          <ac:chgData name="Huy Pham" userId="918db3a1909f15e0" providerId="LiveId" clId="{F25EFE69-9EE4-46EC-8F43-1A31E158A81F}" dt="2024-04-20T23:46:13.611" v="6641" actId="478"/>
          <ac:cxnSpMkLst>
            <pc:docMk/>
            <pc:sldMk cId="445567896" sldId="471"/>
            <ac:cxnSpMk id="70" creationId="{D151D315-6D0F-580C-BAD9-CD497CDD5857}"/>
          </ac:cxnSpMkLst>
        </pc:cxnChg>
        <pc:cxnChg chg="del">
          <ac:chgData name="Huy Pham" userId="918db3a1909f15e0" providerId="LiveId" clId="{F25EFE69-9EE4-46EC-8F43-1A31E158A81F}" dt="2024-04-20T23:46:13.611" v="6641" actId="478"/>
          <ac:cxnSpMkLst>
            <pc:docMk/>
            <pc:sldMk cId="445567896" sldId="471"/>
            <ac:cxnSpMk id="71" creationId="{0E4AF7E1-863A-D2DA-E77E-F761DA107C75}"/>
          </ac:cxnSpMkLst>
        </pc:cxnChg>
        <pc:cxnChg chg="del">
          <ac:chgData name="Huy Pham" userId="918db3a1909f15e0" providerId="LiveId" clId="{F25EFE69-9EE4-46EC-8F43-1A31E158A81F}" dt="2024-04-20T23:46:13.611" v="6641" actId="478"/>
          <ac:cxnSpMkLst>
            <pc:docMk/>
            <pc:sldMk cId="445567896" sldId="471"/>
            <ac:cxnSpMk id="72" creationId="{9335A2D7-81AD-8E6D-5E01-FDD3A2468D34}"/>
          </ac:cxnSpMkLst>
        </pc:cxnChg>
        <pc:cxnChg chg="del">
          <ac:chgData name="Huy Pham" userId="918db3a1909f15e0" providerId="LiveId" clId="{F25EFE69-9EE4-46EC-8F43-1A31E158A81F}" dt="2024-04-20T23:46:13.611" v="6641" actId="478"/>
          <ac:cxnSpMkLst>
            <pc:docMk/>
            <pc:sldMk cId="445567896" sldId="471"/>
            <ac:cxnSpMk id="73" creationId="{6EBD310A-528B-7437-4EB2-755C27D79E5D}"/>
          </ac:cxnSpMkLst>
        </pc:cxnChg>
        <pc:cxnChg chg="del">
          <ac:chgData name="Huy Pham" userId="918db3a1909f15e0" providerId="LiveId" clId="{F25EFE69-9EE4-46EC-8F43-1A31E158A81F}" dt="2024-04-20T23:46:13.611" v="6641" actId="478"/>
          <ac:cxnSpMkLst>
            <pc:docMk/>
            <pc:sldMk cId="445567896" sldId="471"/>
            <ac:cxnSpMk id="76" creationId="{35D6CDFE-5200-891B-2103-1B6FD6713931}"/>
          </ac:cxnSpMkLst>
        </pc:cxnChg>
        <pc:cxnChg chg="del">
          <ac:chgData name="Huy Pham" userId="918db3a1909f15e0" providerId="LiveId" clId="{F25EFE69-9EE4-46EC-8F43-1A31E158A81F}" dt="2024-04-20T23:46:13.611" v="6641" actId="478"/>
          <ac:cxnSpMkLst>
            <pc:docMk/>
            <pc:sldMk cId="445567896" sldId="471"/>
            <ac:cxnSpMk id="78" creationId="{FD76012A-8263-AD91-4738-748D93252731}"/>
          </ac:cxnSpMkLst>
        </pc:cxnChg>
        <pc:cxnChg chg="del">
          <ac:chgData name="Huy Pham" userId="918db3a1909f15e0" providerId="LiveId" clId="{F25EFE69-9EE4-46EC-8F43-1A31E158A81F}" dt="2024-04-20T23:46:13.611" v="6641" actId="478"/>
          <ac:cxnSpMkLst>
            <pc:docMk/>
            <pc:sldMk cId="445567896" sldId="471"/>
            <ac:cxnSpMk id="79" creationId="{00ECB1DA-F452-EC1A-00D3-A17FB2B32876}"/>
          </ac:cxnSpMkLst>
        </pc:cxnChg>
        <pc:cxnChg chg="del">
          <ac:chgData name="Huy Pham" userId="918db3a1909f15e0" providerId="LiveId" clId="{F25EFE69-9EE4-46EC-8F43-1A31E158A81F}" dt="2024-04-20T23:46:13.611" v="6641" actId="478"/>
          <ac:cxnSpMkLst>
            <pc:docMk/>
            <pc:sldMk cId="445567896" sldId="471"/>
            <ac:cxnSpMk id="84" creationId="{8A83F732-0C62-BC14-24CE-1EB2DA43F4AC}"/>
          </ac:cxnSpMkLst>
        </pc:cxnChg>
      </pc:sldChg>
      <pc:sldChg chg="addSp delSp modSp add mod delAnim modAnim">
        <pc:chgData name="Huy Pham" userId="918db3a1909f15e0" providerId="LiveId" clId="{F25EFE69-9EE4-46EC-8F43-1A31E158A81F}" dt="2024-05-28T07:49:25.082" v="10718"/>
        <pc:sldMkLst>
          <pc:docMk/>
          <pc:sldMk cId="2621650146" sldId="472"/>
        </pc:sldMkLst>
        <pc:spChg chg="add mod">
          <ac:chgData name="Huy Pham" userId="918db3a1909f15e0" providerId="LiveId" clId="{F25EFE69-9EE4-46EC-8F43-1A31E158A81F}" dt="2024-04-21T00:49:42.154" v="7003" actId="14100"/>
          <ac:spMkLst>
            <pc:docMk/>
            <pc:sldMk cId="2621650146" sldId="472"/>
            <ac:spMk id="10" creationId="{0E8C30E7-5874-1093-8913-6762AA63AD11}"/>
          </ac:spMkLst>
        </pc:spChg>
        <pc:spChg chg="add mod">
          <ac:chgData name="Huy Pham" userId="918db3a1909f15e0" providerId="LiveId" clId="{F25EFE69-9EE4-46EC-8F43-1A31E158A81F}" dt="2024-04-21T00:48:47.691" v="6972" actId="1036"/>
          <ac:spMkLst>
            <pc:docMk/>
            <pc:sldMk cId="2621650146" sldId="472"/>
            <ac:spMk id="14" creationId="{70523748-9B97-4FEA-43F2-F2F872BCB436}"/>
          </ac:spMkLst>
        </pc:spChg>
        <pc:spChg chg="add mod">
          <ac:chgData name="Huy Pham" userId="918db3a1909f15e0" providerId="LiveId" clId="{F25EFE69-9EE4-46EC-8F43-1A31E158A81F}" dt="2024-04-21T00:49:38.815" v="7002" actId="1076"/>
          <ac:spMkLst>
            <pc:docMk/>
            <pc:sldMk cId="2621650146" sldId="472"/>
            <ac:spMk id="17" creationId="{B5BD8938-E65F-CD3E-78C5-6C422ADFB11B}"/>
          </ac:spMkLst>
        </pc:spChg>
        <pc:spChg chg="del">
          <ac:chgData name="Huy Pham" userId="918db3a1909f15e0" providerId="LiveId" clId="{F25EFE69-9EE4-46EC-8F43-1A31E158A81F}" dt="2024-04-21T00:00:13.630" v="6924" actId="478"/>
          <ac:spMkLst>
            <pc:docMk/>
            <pc:sldMk cId="2621650146" sldId="472"/>
            <ac:spMk id="19" creationId="{0D0FAD13-81FD-9CEB-0DAE-E2775E752AFF}"/>
          </ac:spMkLst>
        </pc:spChg>
        <pc:spChg chg="del">
          <ac:chgData name="Huy Pham" userId="918db3a1909f15e0" providerId="LiveId" clId="{F25EFE69-9EE4-46EC-8F43-1A31E158A81F}" dt="2024-04-21T00:00:07.390" v="6922" actId="478"/>
          <ac:spMkLst>
            <pc:docMk/>
            <pc:sldMk cId="2621650146" sldId="472"/>
            <ac:spMk id="20" creationId="{996C930C-5EBE-9529-9BBF-57DB3A65F8C9}"/>
          </ac:spMkLst>
        </pc:spChg>
        <pc:spChg chg="del">
          <ac:chgData name="Huy Pham" userId="918db3a1909f15e0" providerId="LiveId" clId="{F25EFE69-9EE4-46EC-8F43-1A31E158A81F}" dt="2024-04-21T00:00:07.390" v="6922" actId="478"/>
          <ac:spMkLst>
            <pc:docMk/>
            <pc:sldMk cId="2621650146" sldId="472"/>
            <ac:spMk id="22" creationId="{A7A6910C-3825-1DA4-7D4E-038F1687694D}"/>
          </ac:spMkLst>
        </pc:spChg>
        <pc:spChg chg="add mod">
          <ac:chgData name="Huy Pham" userId="918db3a1909f15e0" providerId="LiveId" clId="{F25EFE69-9EE4-46EC-8F43-1A31E158A81F}" dt="2024-04-21T00:49:30.642" v="7001" actId="1076"/>
          <ac:spMkLst>
            <pc:docMk/>
            <pc:sldMk cId="2621650146" sldId="472"/>
            <ac:spMk id="24" creationId="{1CA52A92-4B97-D2AD-54F2-9B60F599D409}"/>
          </ac:spMkLst>
        </pc:spChg>
        <pc:spChg chg="del">
          <ac:chgData name="Huy Pham" userId="918db3a1909f15e0" providerId="LiveId" clId="{F25EFE69-9EE4-46EC-8F43-1A31E158A81F}" dt="2024-04-21T00:00:07.390" v="6922" actId="478"/>
          <ac:spMkLst>
            <pc:docMk/>
            <pc:sldMk cId="2621650146" sldId="472"/>
            <ac:spMk id="25" creationId="{DE3C7C16-1054-4B84-29CE-84D166519866}"/>
          </ac:spMkLst>
        </pc:spChg>
        <pc:spChg chg="mod">
          <ac:chgData name="Huy Pham" userId="918db3a1909f15e0" providerId="LiveId" clId="{F25EFE69-9EE4-46EC-8F43-1A31E158A81F}" dt="2024-04-23T09:07:18.134" v="9962" actId="20577"/>
          <ac:spMkLst>
            <pc:docMk/>
            <pc:sldMk cId="2621650146" sldId="472"/>
            <ac:spMk id="26" creationId="{6155F20E-666A-00DF-9AC3-5138FBDDD604}"/>
          </ac:spMkLst>
        </pc:spChg>
        <pc:spChg chg="del">
          <ac:chgData name="Huy Pham" userId="918db3a1909f15e0" providerId="LiveId" clId="{F25EFE69-9EE4-46EC-8F43-1A31E158A81F}" dt="2024-04-21T00:00:11.467" v="6923" actId="478"/>
          <ac:spMkLst>
            <pc:docMk/>
            <pc:sldMk cId="2621650146" sldId="472"/>
            <ac:spMk id="27" creationId="{900D60ED-5931-DEB0-F6CC-C4642F106937}"/>
          </ac:spMkLst>
        </pc:spChg>
        <pc:spChg chg="add mod">
          <ac:chgData name="Huy Pham" userId="918db3a1909f15e0" providerId="LiveId" clId="{F25EFE69-9EE4-46EC-8F43-1A31E158A81F}" dt="2024-04-21T00:48:56.996" v="6991" actId="1035"/>
          <ac:spMkLst>
            <pc:docMk/>
            <pc:sldMk cId="2621650146" sldId="472"/>
            <ac:spMk id="28" creationId="{06EB7EC0-010F-BAFD-7797-D60E89896C3C}"/>
          </ac:spMkLst>
        </pc:spChg>
        <pc:spChg chg="add mod">
          <ac:chgData name="Huy Pham" userId="918db3a1909f15e0" providerId="LiveId" clId="{F25EFE69-9EE4-46EC-8F43-1A31E158A81F}" dt="2024-04-21T00:49:25.521" v="7000" actId="1076"/>
          <ac:spMkLst>
            <pc:docMk/>
            <pc:sldMk cId="2621650146" sldId="472"/>
            <ac:spMk id="29" creationId="{21948ECC-6DE1-3A86-04AC-779881FF3103}"/>
          </ac:spMkLst>
        </pc:spChg>
        <pc:spChg chg="del">
          <ac:chgData name="Huy Pham" userId="918db3a1909f15e0" providerId="LiveId" clId="{F25EFE69-9EE4-46EC-8F43-1A31E158A81F}" dt="2024-04-21T00:00:07.390" v="6922" actId="478"/>
          <ac:spMkLst>
            <pc:docMk/>
            <pc:sldMk cId="2621650146" sldId="472"/>
            <ac:spMk id="30" creationId="{40A06465-B896-D8F9-B807-0B3CCD32C5BA}"/>
          </ac:spMkLst>
        </pc:spChg>
        <pc:spChg chg="del">
          <ac:chgData name="Huy Pham" userId="918db3a1909f15e0" providerId="LiveId" clId="{F25EFE69-9EE4-46EC-8F43-1A31E158A81F}" dt="2024-04-21T00:00:07.390" v="6922" actId="478"/>
          <ac:spMkLst>
            <pc:docMk/>
            <pc:sldMk cId="2621650146" sldId="472"/>
            <ac:spMk id="33" creationId="{7B8D0C4E-BCF1-073E-BB7A-9C11763A5A32}"/>
          </ac:spMkLst>
        </pc:spChg>
        <pc:spChg chg="mod">
          <ac:chgData name="Huy Pham" userId="918db3a1909f15e0" providerId="LiveId" clId="{F25EFE69-9EE4-46EC-8F43-1A31E158A81F}" dt="2024-04-21T00:00:29.162" v="6926" actId="1076"/>
          <ac:spMkLst>
            <pc:docMk/>
            <pc:sldMk cId="2621650146" sldId="472"/>
            <ac:spMk id="36" creationId="{01E662DD-BEB7-1F40-20E7-8EC918C5D22A}"/>
          </ac:spMkLst>
        </pc:spChg>
        <pc:spChg chg="mod">
          <ac:chgData name="Huy Pham" userId="918db3a1909f15e0" providerId="LiveId" clId="{F25EFE69-9EE4-46EC-8F43-1A31E158A81F}" dt="2024-04-21T00:00:29.162" v="6926" actId="1076"/>
          <ac:spMkLst>
            <pc:docMk/>
            <pc:sldMk cId="2621650146" sldId="472"/>
            <ac:spMk id="37" creationId="{BD086373-E092-1548-E0FE-B7F211B12967}"/>
          </ac:spMkLst>
        </pc:spChg>
        <pc:spChg chg="mod">
          <ac:chgData name="Huy Pham" userId="918db3a1909f15e0" providerId="LiveId" clId="{F25EFE69-9EE4-46EC-8F43-1A31E158A81F}" dt="2024-04-21T00:00:29.162" v="6926" actId="1076"/>
          <ac:spMkLst>
            <pc:docMk/>
            <pc:sldMk cId="2621650146" sldId="472"/>
            <ac:spMk id="40" creationId="{0ACC8C0D-1894-3629-5649-35E8A650702B}"/>
          </ac:spMkLst>
        </pc:spChg>
        <pc:spChg chg="mod">
          <ac:chgData name="Huy Pham" userId="918db3a1909f15e0" providerId="LiveId" clId="{F25EFE69-9EE4-46EC-8F43-1A31E158A81F}" dt="2024-04-21T00:00:29.162" v="6926" actId="1076"/>
          <ac:spMkLst>
            <pc:docMk/>
            <pc:sldMk cId="2621650146" sldId="472"/>
            <ac:spMk id="41" creationId="{59419B58-AA94-54CB-1721-F909825B85AE}"/>
          </ac:spMkLst>
        </pc:spChg>
        <pc:spChg chg="mod">
          <ac:chgData name="Huy Pham" userId="918db3a1909f15e0" providerId="LiveId" clId="{F25EFE69-9EE4-46EC-8F43-1A31E158A81F}" dt="2024-04-21T00:00:29.162" v="6926" actId="1076"/>
          <ac:spMkLst>
            <pc:docMk/>
            <pc:sldMk cId="2621650146" sldId="472"/>
            <ac:spMk id="42" creationId="{CBB1D875-3488-1913-DE76-FF025E7476FD}"/>
          </ac:spMkLst>
        </pc:spChg>
        <pc:spChg chg="del">
          <ac:chgData name="Huy Pham" userId="918db3a1909f15e0" providerId="LiveId" clId="{F25EFE69-9EE4-46EC-8F43-1A31E158A81F}" dt="2024-04-21T00:00:15.285" v="6925" actId="478"/>
          <ac:spMkLst>
            <pc:docMk/>
            <pc:sldMk cId="2621650146" sldId="472"/>
            <ac:spMk id="43" creationId="{5183A78E-494F-C7A2-D21A-470750A6AC75}"/>
          </ac:spMkLst>
        </pc:spChg>
        <pc:spChg chg="mod">
          <ac:chgData name="Huy Pham" userId="918db3a1909f15e0" providerId="LiveId" clId="{F25EFE69-9EE4-46EC-8F43-1A31E158A81F}" dt="2024-04-21T00:00:29.162" v="6926" actId="1076"/>
          <ac:spMkLst>
            <pc:docMk/>
            <pc:sldMk cId="2621650146" sldId="472"/>
            <ac:spMk id="44" creationId="{96821375-E324-1129-F62D-27EB90C108C9}"/>
          </ac:spMkLst>
        </pc:spChg>
        <pc:spChg chg="mod">
          <ac:chgData name="Huy Pham" userId="918db3a1909f15e0" providerId="LiveId" clId="{F25EFE69-9EE4-46EC-8F43-1A31E158A81F}" dt="2024-04-21T00:00:29.162" v="6926" actId="1076"/>
          <ac:spMkLst>
            <pc:docMk/>
            <pc:sldMk cId="2621650146" sldId="472"/>
            <ac:spMk id="85" creationId="{0E2C550B-F5E1-F13C-7747-2E07A37D190D}"/>
          </ac:spMkLst>
        </pc:spChg>
        <pc:spChg chg="mod">
          <ac:chgData name="Huy Pham" userId="918db3a1909f15e0" providerId="LiveId" clId="{F25EFE69-9EE4-46EC-8F43-1A31E158A81F}" dt="2024-04-21T00:00:29.162" v="6926" actId="1076"/>
          <ac:spMkLst>
            <pc:docMk/>
            <pc:sldMk cId="2621650146" sldId="472"/>
            <ac:spMk id="86" creationId="{DE0FA836-AFC1-ABEB-9DAF-DA5C41BD1B60}"/>
          </ac:spMkLst>
        </pc:spChg>
        <pc:spChg chg="mod">
          <ac:chgData name="Huy Pham" userId="918db3a1909f15e0" providerId="LiveId" clId="{F25EFE69-9EE4-46EC-8F43-1A31E158A81F}" dt="2024-04-21T00:00:29.162" v="6926" actId="1076"/>
          <ac:spMkLst>
            <pc:docMk/>
            <pc:sldMk cId="2621650146" sldId="472"/>
            <ac:spMk id="94" creationId="{3F4B16FC-0860-E165-CF36-52616E37A35E}"/>
          </ac:spMkLst>
        </pc:spChg>
        <pc:spChg chg="mod">
          <ac:chgData name="Huy Pham" userId="918db3a1909f15e0" providerId="LiveId" clId="{F25EFE69-9EE4-46EC-8F43-1A31E158A81F}" dt="2024-04-21T00:00:29.162" v="6926" actId="1076"/>
          <ac:spMkLst>
            <pc:docMk/>
            <pc:sldMk cId="2621650146" sldId="472"/>
            <ac:spMk id="95" creationId="{42D4847A-F7B8-0FA6-793E-08500BEE72FC}"/>
          </ac:spMkLst>
        </pc:spChg>
        <pc:spChg chg="mod">
          <ac:chgData name="Huy Pham" userId="918db3a1909f15e0" providerId="LiveId" clId="{F25EFE69-9EE4-46EC-8F43-1A31E158A81F}" dt="2024-04-21T00:00:29.162" v="6926" actId="1076"/>
          <ac:spMkLst>
            <pc:docMk/>
            <pc:sldMk cId="2621650146" sldId="472"/>
            <ac:spMk id="97" creationId="{28F485AA-533E-D32F-24DE-7BBF2DE5F563}"/>
          </ac:spMkLst>
        </pc:spChg>
        <pc:spChg chg="mod">
          <ac:chgData name="Huy Pham" userId="918db3a1909f15e0" providerId="LiveId" clId="{F25EFE69-9EE4-46EC-8F43-1A31E158A81F}" dt="2024-04-21T00:00:29.162" v="6926" actId="1076"/>
          <ac:spMkLst>
            <pc:docMk/>
            <pc:sldMk cId="2621650146" sldId="472"/>
            <ac:spMk id="118" creationId="{4731CD14-7E58-2B85-379F-8937616270C6}"/>
          </ac:spMkLst>
        </pc:spChg>
        <pc:spChg chg="mod">
          <ac:chgData name="Huy Pham" userId="918db3a1909f15e0" providerId="LiveId" clId="{F25EFE69-9EE4-46EC-8F43-1A31E158A81F}" dt="2024-04-21T00:00:29.162" v="6926" actId="1076"/>
          <ac:spMkLst>
            <pc:docMk/>
            <pc:sldMk cId="2621650146" sldId="472"/>
            <ac:spMk id="122" creationId="{40F03F25-B3CE-9B48-56BD-1CB5CEDB655D}"/>
          </ac:spMkLst>
        </pc:spChg>
        <pc:spChg chg="mod">
          <ac:chgData name="Huy Pham" userId="918db3a1909f15e0" providerId="LiveId" clId="{F25EFE69-9EE4-46EC-8F43-1A31E158A81F}" dt="2024-04-21T00:00:29.162" v="6926" actId="1076"/>
          <ac:spMkLst>
            <pc:docMk/>
            <pc:sldMk cId="2621650146" sldId="472"/>
            <ac:spMk id="123" creationId="{1031E884-6E63-C383-C3AA-E0F617267F2C}"/>
          </ac:spMkLst>
        </pc:spChg>
        <pc:spChg chg="mod">
          <ac:chgData name="Huy Pham" userId="918db3a1909f15e0" providerId="LiveId" clId="{F25EFE69-9EE4-46EC-8F43-1A31E158A81F}" dt="2024-04-21T00:00:29.162" v="6926" actId="1076"/>
          <ac:spMkLst>
            <pc:docMk/>
            <pc:sldMk cId="2621650146" sldId="472"/>
            <ac:spMk id="125" creationId="{5A293629-AB04-CC30-432B-AE2CE59950FE}"/>
          </ac:spMkLst>
        </pc:spChg>
        <pc:spChg chg="mod">
          <ac:chgData name="Huy Pham" userId="918db3a1909f15e0" providerId="LiveId" clId="{F25EFE69-9EE4-46EC-8F43-1A31E158A81F}" dt="2024-04-21T00:00:29.162" v="6926" actId="1076"/>
          <ac:spMkLst>
            <pc:docMk/>
            <pc:sldMk cId="2621650146" sldId="472"/>
            <ac:spMk id="126" creationId="{076454FB-AEA9-66AD-4081-5F86FC50A3B3}"/>
          </ac:spMkLst>
        </pc:spChg>
        <pc:spChg chg="mod">
          <ac:chgData name="Huy Pham" userId="918db3a1909f15e0" providerId="LiveId" clId="{F25EFE69-9EE4-46EC-8F43-1A31E158A81F}" dt="2024-04-21T00:00:29.162" v="6926" actId="1076"/>
          <ac:spMkLst>
            <pc:docMk/>
            <pc:sldMk cId="2621650146" sldId="472"/>
            <ac:spMk id="127" creationId="{50329B71-47A6-A676-EA18-E22E8C7424F7}"/>
          </ac:spMkLst>
        </pc:spChg>
        <pc:spChg chg="mod">
          <ac:chgData name="Huy Pham" userId="918db3a1909f15e0" providerId="LiveId" clId="{F25EFE69-9EE4-46EC-8F43-1A31E158A81F}" dt="2024-04-21T00:00:29.162" v="6926" actId="1076"/>
          <ac:spMkLst>
            <pc:docMk/>
            <pc:sldMk cId="2621650146" sldId="472"/>
            <ac:spMk id="128" creationId="{C9F7D455-A2A9-0033-E32E-D0B9A448B67D}"/>
          </ac:spMkLst>
        </pc:spChg>
        <pc:spChg chg="mod">
          <ac:chgData name="Huy Pham" userId="918db3a1909f15e0" providerId="LiveId" clId="{F25EFE69-9EE4-46EC-8F43-1A31E158A81F}" dt="2024-04-21T00:00:29.162" v="6926" actId="1076"/>
          <ac:spMkLst>
            <pc:docMk/>
            <pc:sldMk cId="2621650146" sldId="472"/>
            <ac:spMk id="129" creationId="{73DEE2C0-2CA7-4E25-EE67-7226626F6F0C}"/>
          </ac:spMkLst>
        </pc:spChg>
        <pc:spChg chg="mod">
          <ac:chgData name="Huy Pham" userId="918db3a1909f15e0" providerId="LiveId" clId="{F25EFE69-9EE4-46EC-8F43-1A31E158A81F}" dt="2024-04-21T00:00:29.162" v="6926" actId="1076"/>
          <ac:spMkLst>
            <pc:docMk/>
            <pc:sldMk cId="2621650146" sldId="472"/>
            <ac:spMk id="130" creationId="{750DCB31-2007-0231-B414-0074C7EEAF9E}"/>
          </ac:spMkLst>
        </pc:spChg>
        <pc:spChg chg="mod">
          <ac:chgData name="Huy Pham" userId="918db3a1909f15e0" providerId="LiveId" clId="{F25EFE69-9EE4-46EC-8F43-1A31E158A81F}" dt="2024-04-21T00:00:29.162" v="6926" actId="1076"/>
          <ac:spMkLst>
            <pc:docMk/>
            <pc:sldMk cId="2621650146" sldId="472"/>
            <ac:spMk id="131" creationId="{B6DAF540-D211-E3C5-F77C-14AC88D1DA31}"/>
          </ac:spMkLst>
        </pc:spChg>
        <pc:spChg chg="mod">
          <ac:chgData name="Huy Pham" userId="918db3a1909f15e0" providerId="LiveId" clId="{F25EFE69-9EE4-46EC-8F43-1A31E158A81F}" dt="2024-04-21T00:00:29.162" v="6926" actId="1076"/>
          <ac:spMkLst>
            <pc:docMk/>
            <pc:sldMk cId="2621650146" sldId="472"/>
            <ac:spMk id="133" creationId="{D962F419-4C66-EFC7-57B1-C771F095C436}"/>
          </ac:spMkLst>
        </pc:spChg>
        <pc:graphicFrameChg chg="add del mod">
          <ac:chgData name="Huy Pham" userId="918db3a1909f15e0" providerId="LiveId" clId="{F25EFE69-9EE4-46EC-8F43-1A31E158A81F}" dt="2024-04-21T00:47:15.837" v="6935"/>
          <ac:graphicFrameMkLst>
            <pc:docMk/>
            <pc:sldMk cId="2621650146" sldId="472"/>
            <ac:graphicFrameMk id="11" creationId="{7C1492AB-4213-46F9-A938-DB96F88C5D54}"/>
          </ac:graphicFrameMkLst>
        </pc:graphicFrameChg>
        <pc:graphicFrameChg chg="add del mod">
          <ac:chgData name="Huy Pham" userId="918db3a1909f15e0" providerId="LiveId" clId="{F25EFE69-9EE4-46EC-8F43-1A31E158A81F}" dt="2024-04-21T00:47:17.004" v="6938"/>
          <ac:graphicFrameMkLst>
            <pc:docMk/>
            <pc:sldMk cId="2621650146" sldId="472"/>
            <ac:graphicFrameMk id="12" creationId="{18D510C0-4D45-D18A-1959-E580699C2356}"/>
          </ac:graphicFrameMkLst>
        </pc:graphicFrameChg>
        <pc:graphicFrameChg chg="add del mod">
          <ac:chgData name="Huy Pham" userId="918db3a1909f15e0" providerId="LiveId" clId="{F25EFE69-9EE4-46EC-8F43-1A31E158A81F}" dt="2024-04-21T00:47:24.998" v="6943"/>
          <ac:graphicFrameMkLst>
            <pc:docMk/>
            <pc:sldMk cId="2621650146" sldId="472"/>
            <ac:graphicFrameMk id="15" creationId="{C335685B-7D5C-39D4-94CB-59A7262F2F63}"/>
          </ac:graphicFrameMkLst>
        </pc:graphicFrameChg>
        <pc:graphicFrameChg chg="add del mod">
          <ac:chgData name="Huy Pham" userId="918db3a1909f15e0" providerId="LiveId" clId="{F25EFE69-9EE4-46EC-8F43-1A31E158A81F}" dt="2024-04-21T00:47:33.185" v="6949"/>
          <ac:graphicFrameMkLst>
            <pc:docMk/>
            <pc:sldMk cId="2621650146" sldId="472"/>
            <ac:graphicFrameMk id="18" creationId="{308C88AA-63FE-1267-BE01-C4324F9604FC}"/>
          </ac:graphicFrameMkLst>
        </pc:graphicFrameChg>
        <pc:cxnChg chg="mod">
          <ac:chgData name="Huy Pham" userId="918db3a1909f15e0" providerId="LiveId" clId="{F25EFE69-9EE4-46EC-8F43-1A31E158A81F}" dt="2024-04-21T00:00:29.162" v="6926" actId="1076"/>
          <ac:cxnSpMkLst>
            <pc:docMk/>
            <pc:sldMk cId="2621650146" sldId="472"/>
            <ac:cxnSpMk id="38" creationId="{6EEEBF0F-E400-9CB6-AA02-88037B46E6FF}"/>
          </ac:cxnSpMkLst>
        </pc:cxnChg>
        <pc:cxnChg chg="mod">
          <ac:chgData name="Huy Pham" userId="918db3a1909f15e0" providerId="LiveId" clId="{F25EFE69-9EE4-46EC-8F43-1A31E158A81F}" dt="2024-04-21T00:00:29.162" v="6926" actId="1076"/>
          <ac:cxnSpMkLst>
            <pc:docMk/>
            <pc:sldMk cId="2621650146" sldId="472"/>
            <ac:cxnSpMk id="39" creationId="{B1145BA8-194C-118F-7AEA-22680251EA94}"/>
          </ac:cxnSpMkLst>
        </pc:cxnChg>
        <pc:cxnChg chg="mod">
          <ac:chgData name="Huy Pham" userId="918db3a1909f15e0" providerId="LiveId" clId="{F25EFE69-9EE4-46EC-8F43-1A31E158A81F}" dt="2024-04-21T00:00:29.162" v="6926" actId="1076"/>
          <ac:cxnSpMkLst>
            <pc:docMk/>
            <pc:sldMk cId="2621650146" sldId="472"/>
            <ac:cxnSpMk id="49" creationId="{6DAAFCF8-888E-4AA8-DE12-1342E5A5ECD7}"/>
          </ac:cxnSpMkLst>
        </pc:cxnChg>
        <pc:cxnChg chg="mod">
          <ac:chgData name="Huy Pham" userId="918db3a1909f15e0" providerId="LiveId" clId="{F25EFE69-9EE4-46EC-8F43-1A31E158A81F}" dt="2024-04-21T00:00:29.162" v="6926" actId="1076"/>
          <ac:cxnSpMkLst>
            <pc:docMk/>
            <pc:sldMk cId="2621650146" sldId="472"/>
            <ac:cxnSpMk id="52" creationId="{4EF21060-16CF-D293-E91E-04CEA3126103}"/>
          </ac:cxnSpMkLst>
        </pc:cxnChg>
        <pc:cxnChg chg="mod">
          <ac:chgData name="Huy Pham" userId="918db3a1909f15e0" providerId="LiveId" clId="{F25EFE69-9EE4-46EC-8F43-1A31E158A81F}" dt="2024-04-21T00:00:29.162" v="6926" actId="1076"/>
          <ac:cxnSpMkLst>
            <pc:docMk/>
            <pc:sldMk cId="2621650146" sldId="472"/>
            <ac:cxnSpMk id="61" creationId="{9688F8B3-AB2E-9669-B16C-CE097C42A35E}"/>
          </ac:cxnSpMkLst>
        </pc:cxnChg>
        <pc:cxnChg chg="mod">
          <ac:chgData name="Huy Pham" userId="918db3a1909f15e0" providerId="LiveId" clId="{F25EFE69-9EE4-46EC-8F43-1A31E158A81F}" dt="2024-04-21T00:00:29.162" v="6926" actId="1076"/>
          <ac:cxnSpMkLst>
            <pc:docMk/>
            <pc:sldMk cId="2621650146" sldId="472"/>
            <ac:cxnSpMk id="66" creationId="{65AA80DA-55A7-2A6B-8543-F65929D18F66}"/>
          </ac:cxnSpMkLst>
        </pc:cxnChg>
        <pc:cxnChg chg="mod">
          <ac:chgData name="Huy Pham" userId="918db3a1909f15e0" providerId="LiveId" clId="{F25EFE69-9EE4-46EC-8F43-1A31E158A81F}" dt="2024-04-21T00:00:29.162" v="6926" actId="1076"/>
          <ac:cxnSpMkLst>
            <pc:docMk/>
            <pc:sldMk cId="2621650146" sldId="472"/>
            <ac:cxnSpMk id="67" creationId="{ACA571AE-76A3-6C01-6E21-0E1CC41E7E01}"/>
          </ac:cxnSpMkLst>
        </pc:cxnChg>
        <pc:cxnChg chg="mod">
          <ac:chgData name="Huy Pham" userId="918db3a1909f15e0" providerId="LiveId" clId="{F25EFE69-9EE4-46EC-8F43-1A31E158A81F}" dt="2024-04-21T00:00:29.162" v="6926" actId="1076"/>
          <ac:cxnSpMkLst>
            <pc:docMk/>
            <pc:sldMk cId="2621650146" sldId="472"/>
            <ac:cxnSpMk id="70" creationId="{D151D315-6D0F-580C-BAD9-CD497CDD5857}"/>
          </ac:cxnSpMkLst>
        </pc:cxnChg>
        <pc:cxnChg chg="mod">
          <ac:chgData name="Huy Pham" userId="918db3a1909f15e0" providerId="LiveId" clId="{F25EFE69-9EE4-46EC-8F43-1A31E158A81F}" dt="2024-04-21T00:00:29.162" v="6926" actId="1076"/>
          <ac:cxnSpMkLst>
            <pc:docMk/>
            <pc:sldMk cId="2621650146" sldId="472"/>
            <ac:cxnSpMk id="71" creationId="{0E4AF7E1-863A-D2DA-E77E-F761DA107C75}"/>
          </ac:cxnSpMkLst>
        </pc:cxnChg>
        <pc:cxnChg chg="mod">
          <ac:chgData name="Huy Pham" userId="918db3a1909f15e0" providerId="LiveId" clId="{F25EFE69-9EE4-46EC-8F43-1A31E158A81F}" dt="2024-04-21T00:00:29.162" v="6926" actId="1076"/>
          <ac:cxnSpMkLst>
            <pc:docMk/>
            <pc:sldMk cId="2621650146" sldId="472"/>
            <ac:cxnSpMk id="72" creationId="{9335A2D7-81AD-8E6D-5E01-FDD3A2468D34}"/>
          </ac:cxnSpMkLst>
        </pc:cxnChg>
        <pc:cxnChg chg="mod">
          <ac:chgData name="Huy Pham" userId="918db3a1909f15e0" providerId="LiveId" clId="{F25EFE69-9EE4-46EC-8F43-1A31E158A81F}" dt="2024-04-21T00:00:29.162" v="6926" actId="1076"/>
          <ac:cxnSpMkLst>
            <pc:docMk/>
            <pc:sldMk cId="2621650146" sldId="472"/>
            <ac:cxnSpMk id="73" creationId="{6EBD310A-528B-7437-4EB2-755C27D79E5D}"/>
          </ac:cxnSpMkLst>
        </pc:cxnChg>
        <pc:cxnChg chg="mod">
          <ac:chgData name="Huy Pham" userId="918db3a1909f15e0" providerId="LiveId" clId="{F25EFE69-9EE4-46EC-8F43-1A31E158A81F}" dt="2024-04-21T00:00:29.162" v="6926" actId="1076"/>
          <ac:cxnSpMkLst>
            <pc:docMk/>
            <pc:sldMk cId="2621650146" sldId="472"/>
            <ac:cxnSpMk id="76" creationId="{35D6CDFE-5200-891B-2103-1B6FD6713931}"/>
          </ac:cxnSpMkLst>
        </pc:cxnChg>
        <pc:cxnChg chg="mod">
          <ac:chgData name="Huy Pham" userId="918db3a1909f15e0" providerId="LiveId" clId="{F25EFE69-9EE4-46EC-8F43-1A31E158A81F}" dt="2024-04-21T00:00:29.162" v="6926" actId="1076"/>
          <ac:cxnSpMkLst>
            <pc:docMk/>
            <pc:sldMk cId="2621650146" sldId="472"/>
            <ac:cxnSpMk id="78" creationId="{FD76012A-8263-AD91-4738-748D93252731}"/>
          </ac:cxnSpMkLst>
        </pc:cxnChg>
        <pc:cxnChg chg="mod">
          <ac:chgData name="Huy Pham" userId="918db3a1909f15e0" providerId="LiveId" clId="{F25EFE69-9EE4-46EC-8F43-1A31E158A81F}" dt="2024-04-21T00:00:29.162" v="6926" actId="1076"/>
          <ac:cxnSpMkLst>
            <pc:docMk/>
            <pc:sldMk cId="2621650146" sldId="472"/>
            <ac:cxnSpMk id="79" creationId="{00ECB1DA-F452-EC1A-00D3-A17FB2B32876}"/>
          </ac:cxnSpMkLst>
        </pc:cxnChg>
        <pc:cxnChg chg="mod">
          <ac:chgData name="Huy Pham" userId="918db3a1909f15e0" providerId="LiveId" clId="{F25EFE69-9EE4-46EC-8F43-1A31E158A81F}" dt="2024-04-21T00:00:29.162" v="6926" actId="1076"/>
          <ac:cxnSpMkLst>
            <pc:docMk/>
            <pc:sldMk cId="2621650146" sldId="472"/>
            <ac:cxnSpMk id="84" creationId="{8A83F732-0C62-BC14-24CE-1EB2DA43F4AC}"/>
          </ac:cxnSpMkLst>
        </pc:cxnChg>
      </pc:sldChg>
      <pc:sldChg chg="addSp delSp modSp add mod delAnim modAnim">
        <pc:chgData name="Huy Pham" userId="918db3a1909f15e0" providerId="LiveId" clId="{F25EFE69-9EE4-46EC-8F43-1A31E158A81F}" dt="2024-06-03T03:57:17.906" v="10724"/>
        <pc:sldMkLst>
          <pc:docMk/>
          <pc:sldMk cId="1274710427" sldId="473"/>
        </pc:sldMkLst>
        <pc:spChg chg="del">
          <ac:chgData name="Huy Pham" userId="918db3a1909f15e0" providerId="LiveId" clId="{F25EFE69-9EE4-46EC-8F43-1A31E158A81F}" dt="2024-04-21T00:50:30.316" v="7005" actId="478"/>
          <ac:spMkLst>
            <pc:docMk/>
            <pc:sldMk cId="1274710427" sldId="473"/>
            <ac:spMk id="10" creationId="{0E8C30E7-5874-1093-8913-6762AA63AD11}"/>
          </ac:spMkLst>
        </pc:spChg>
        <pc:spChg chg="add mod">
          <ac:chgData name="Huy Pham" userId="918db3a1909f15e0" providerId="LiveId" clId="{F25EFE69-9EE4-46EC-8F43-1A31E158A81F}" dt="2024-06-03T03:57:17.043" v="10723" actId="1076"/>
          <ac:spMkLst>
            <pc:docMk/>
            <pc:sldMk cId="1274710427" sldId="473"/>
            <ac:spMk id="12" creationId="{4A7A53B4-3631-4660-B9DB-0E1556B54EB2}"/>
          </ac:spMkLst>
        </pc:spChg>
        <pc:spChg chg="add mod">
          <ac:chgData name="Huy Pham" userId="918db3a1909f15e0" providerId="LiveId" clId="{F25EFE69-9EE4-46EC-8F43-1A31E158A81F}" dt="2024-04-21T00:51:34.780" v="7035" actId="207"/>
          <ac:spMkLst>
            <pc:docMk/>
            <pc:sldMk cId="1274710427" sldId="473"/>
            <ac:spMk id="13" creationId="{CFDDF1ED-E48C-A00F-1DC9-871F32EF135A}"/>
          </ac:spMkLst>
        </pc:spChg>
        <pc:spChg chg="add mod">
          <ac:chgData name="Huy Pham" userId="918db3a1909f15e0" providerId="LiveId" clId="{F25EFE69-9EE4-46EC-8F43-1A31E158A81F}" dt="2024-06-03T03:57:17.043" v="10723" actId="1076"/>
          <ac:spMkLst>
            <pc:docMk/>
            <pc:sldMk cId="1274710427" sldId="473"/>
            <ac:spMk id="14" creationId="{523EB7A2-02CC-A504-CAB1-800A5D3C0B14}"/>
          </ac:spMkLst>
        </pc:spChg>
        <pc:spChg chg="del">
          <ac:chgData name="Huy Pham" userId="918db3a1909f15e0" providerId="LiveId" clId="{F25EFE69-9EE4-46EC-8F43-1A31E158A81F}" dt="2024-04-21T00:50:30.316" v="7005" actId="478"/>
          <ac:spMkLst>
            <pc:docMk/>
            <pc:sldMk cId="1274710427" sldId="473"/>
            <ac:spMk id="14" creationId="{70523748-9B97-4FEA-43F2-F2F872BCB436}"/>
          </ac:spMkLst>
        </pc:spChg>
        <pc:spChg chg="add mod">
          <ac:chgData name="Huy Pham" userId="918db3a1909f15e0" providerId="LiveId" clId="{F25EFE69-9EE4-46EC-8F43-1A31E158A81F}" dt="2024-04-21T00:51:29.777" v="7034" actId="14100"/>
          <ac:spMkLst>
            <pc:docMk/>
            <pc:sldMk cId="1274710427" sldId="473"/>
            <ac:spMk id="15" creationId="{4292DC11-A926-4C56-AC94-CD30D3D8D090}"/>
          </ac:spMkLst>
        </pc:spChg>
        <pc:spChg chg="add mod">
          <ac:chgData name="Huy Pham" userId="918db3a1909f15e0" providerId="LiveId" clId="{F25EFE69-9EE4-46EC-8F43-1A31E158A81F}" dt="2024-04-21T00:51:49.558" v="7037" actId="1076"/>
          <ac:spMkLst>
            <pc:docMk/>
            <pc:sldMk cId="1274710427" sldId="473"/>
            <ac:spMk id="16" creationId="{A3D1CD90-5B48-C7E5-5233-E38D5E19CFA2}"/>
          </ac:spMkLst>
        </pc:spChg>
        <pc:spChg chg="del">
          <ac:chgData name="Huy Pham" userId="918db3a1909f15e0" providerId="LiveId" clId="{F25EFE69-9EE4-46EC-8F43-1A31E158A81F}" dt="2024-04-21T00:50:30.316" v="7005" actId="478"/>
          <ac:spMkLst>
            <pc:docMk/>
            <pc:sldMk cId="1274710427" sldId="473"/>
            <ac:spMk id="17" creationId="{B5BD8938-E65F-CD3E-78C5-6C422ADFB11B}"/>
          </ac:spMkLst>
        </pc:spChg>
        <pc:spChg chg="add mod">
          <ac:chgData name="Huy Pham" userId="918db3a1909f15e0" providerId="LiveId" clId="{F25EFE69-9EE4-46EC-8F43-1A31E158A81F}" dt="2024-06-03T03:57:17.043" v="10723" actId="1076"/>
          <ac:spMkLst>
            <pc:docMk/>
            <pc:sldMk cId="1274710427" sldId="473"/>
            <ac:spMk id="17" creationId="{C2160D38-C131-304E-0663-7F9134CE281A}"/>
          </ac:spMkLst>
        </pc:spChg>
        <pc:spChg chg="add mod">
          <ac:chgData name="Huy Pham" userId="918db3a1909f15e0" providerId="LiveId" clId="{F25EFE69-9EE4-46EC-8F43-1A31E158A81F}" dt="2024-06-03T03:57:17.043" v="10723" actId="1076"/>
          <ac:spMkLst>
            <pc:docMk/>
            <pc:sldMk cId="1274710427" sldId="473"/>
            <ac:spMk id="18" creationId="{8146DA56-D5D5-F5E0-D816-4C9C0864E4D8}"/>
          </ac:spMkLst>
        </pc:spChg>
        <pc:spChg chg="add mod">
          <ac:chgData name="Huy Pham" userId="918db3a1909f15e0" providerId="LiveId" clId="{F25EFE69-9EE4-46EC-8F43-1A31E158A81F}" dt="2024-06-03T03:57:17.043" v="10723" actId="1076"/>
          <ac:spMkLst>
            <pc:docMk/>
            <pc:sldMk cId="1274710427" sldId="473"/>
            <ac:spMk id="19" creationId="{BDEEC012-6DA1-879D-772B-64132F53CB8E}"/>
          </ac:spMkLst>
        </pc:spChg>
        <pc:spChg chg="add mod">
          <ac:chgData name="Huy Pham" userId="918db3a1909f15e0" providerId="LiveId" clId="{F25EFE69-9EE4-46EC-8F43-1A31E158A81F}" dt="2024-06-03T03:57:17.043" v="10723" actId="1076"/>
          <ac:spMkLst>
            <pc:docMk/>
            <pc:sldMk cId="1274710427" sldId="473"/>
            <ac:spMk id="20" creationId="{8020B91A-97B1-753A-3DFB-D8FB551AB774}"/>
          </ac:spMkLst>
        </pc:spChg>
        <pc:spChg chg="add mod">
          <ac:chgData name="Huy Pham" userId="918db3a1909f15e0" providerId="LiveId" clId="{F25EFE69-9EE4-46EC-8F43-1A31E158A81F}" dt="2024-06-03T03:57:17.043" v="10723" actId="1076"/>
          <ac:spMkLst>
            <pc:docMk/>
            <pc:sldMk cId="1274710427" sldId="473"/>
            <ac:spMk id="22" creationId="{50300ED1-5878-66A2-7A07-14314D691A5B}"/>
          </ac:spMkLst>
        </pc:spChg>
        <pc:spChg chg="add del mod">
          <ac:chgData name="Huy Pham" userId="918db3a1909f15e0" providerId="LiveId" clId="{F25EFE69-9EE4-46EC-8F43-1A31E158A81F}" dt="2024-04-21T01:13:36.977" v="7707" actId="21"/>
          <ac:spMkLst>
            <pc:docMk/>
            <pc:sldMk cId="1274710427" sldId="473"/>
            <ac:spMk id="22" creationId="{9629B70D-37D4-AFF6-FF46-4DCBDD576A8B}"/>
          </ac:spMkLst>
        </pc:spChg>
        <pc:spChg chg="add del mod">
          <ac:chgData name="Huy Pham" userId="918db3a1909f15e0" providerId="LiveId" clId="{F25EFE69-9EE4-46EC-8F43-1A31E158A81F}" dt="2024-04-21T01:13:36.977" v="7707" actId="21"/>
          <ac:spMkLst>
            <pc:docMk/>
            <pc:sldMk cId="1274710427" sldId="473"/>
            <ac:spMk id="23" creationId="{2FD0C4ED-68C9-41C0-BBCE-197828D54C98}"/>
          </ac:spMkLst>
        </pc:spChg>
        <pc:spChg chg="del">
          <ac:chgData name="Huy Pham" userId="918db3a1909f15e0" providerId="LiveId" clId="{F25EFE69-9EE4-46EC-8F43-1A31E158A81F}" dt="2024-04-21T00:50:30.316" v="7005" actId="478"/>
          <ac:spMkLst>
            <pc:docMk/>
            <pc:sldMk cId="1274710427" sldId="473"/>
            <ac:spMk id="24" creationId="{1CA52A92-4B97-D2AD-54F2-9B60F599D409}"/>
          </ac:spMkLst>
        </pc:spChg>
        <pc:spChg chg="add mod">
          <ac:chgData name="Huy Pham" userId="918db3a1909f15e0" providerId="LiveId" clId="{F25EFE69-9EE4-46EC-8F43-1A31E158A81F}" dt="2024-06-03T03:57:17.043" v="10723" actId="1076"/>
          <ac:spMkLst>
            <pc:docMk/>
            <pc:sldMk cId="1274710427" sldId="473"/>
            <ac:spMk id="24" creationId="{36DA4338-FF89-41F8-3565-A3976515C7B1}"/>
          </ac:spMkLst>
        </pc:spChg>
        <pc:spChg chg="add mod">
          <ac:chgData name="Huy Pham" userId="918db3a1909f15e0" providerId="LiveId" clId="{F25EFE69-9EE4-46EC-8F43-1A31E158A81F}" dt="2024-06-03T03:57:17.043" v="10723" actId="1076"/>
          <ac:spMkLst>
            <pc:docMk/>
            <pc:sldMk cId="1274710427" sldId="473"/>
            <ac:spMk id="25" creationId="{C0944EF7-A08F-71DC-2BC9-EF77DFEFCBAA}"/>
          </ac:spMkLst>
        </pc:spChg>
        <pc:spChg chg="add del mod">
          <ac:chgData name="Huy Pham" userId="918db3a1909f15e0" providerId="LiveId" clId="{F25EFE69-9EE4-46EC-8F43-1A31E158A81F}" dt="2024-04-21T01:13:36.977" v="7707" actId="21"/>
          <ac:spMkLst>
            <pc:docMk/>
            <pc:sldMk cId="1274710427" sldId="473"/>
            <ac:spMk id="25" creationId="{DA3279B0-34D4-8D48-6CE3-129D600CE0FD}"/>
          </ac:spMkLst>
        </pc:spChg>
        <pc:spChg chg="mod">
          <ac:chgData name="Huy Pham" userId="918db3a1909f15e0" providerId="LiveId" clId="{F25EFE69-9EE4-46EC-8F43-1A31E158A81F}" dt="2024-04-23T09:07:11.650" v="9960" actId="20577"/>
          <ac:spMkLst>
            <pc:docMk/>
            <pc:sldMk cId="1274710427" sldId="473"/>
            <ac:spMk id="26" creationId="{6155F20E-666A-00DF-9AC3-5138FBDDD604}"/>
          </ac:spMkLst>
        </pc:spChg>
        <pc:spChg chg="add del mod">
          <ac:chgData name="Huy Pham" userId="918db3a1909f15e0" providerId="LiveId" clId="{F25EFE69-9EE4-46EC-8F43-1A31E158A81F}" dt="2024-04-21T01:13:36.977" v="7707" actId="21"/>
          <ac:spMkLst>
            <pc:docMk/>
            <pc:sldMk cId="1274710427" sldId="473"/>
            <ac:spMk id="27" creationId="{8B3AF78D-8126-D275-D0BF-7C32EC55F890}"/>
          </ac:spMkLst>
        </pc:spChg>
        <pc:spChg chg="del">
          <ac:chgData name="Huy Pham" userId="918db3a1909f15e0" providerId="LiveId" clId="{F25EFE69-9EE4-46EC-8F43-1A31E158A81F}" dt="2024-04-21T00:50:30.316" v="7005" actId="478"/>
          <ac:spMkLst>
            <pc:docMk/>
            <pc:sldMk cId="1274710427" sldId="473"/>
            <ac:spMk id="28" creationId="{06EB7EC0-010F-BAFD-7797-D60E89896C3C}"/>
          </ac:spMkLst>
        </pc:spChg>
        <pc:spChg chg="del">
          <ac:chgData name="Huy Pham" userId="918db3a1909f15e0" providerId="LiveId" clId="{F25EFE69-9EE4-46EC-8F43-1A31E158A81F}" dt="2024-04-21T00:50:30.316" v="7005" actId="478"/>
          <ac:spMkLst>
            <pc:docMk/>
            <pc:sldMk cId="1274710427" sldId="473"/>
            <ac:spMk id="29" creationId="{21948ECC-6DE1-3A86-04AC-779881FF3103}"/>
          </ac:spMkLst>
        </pc:spChg>
        <pc:spChg chg="add del mod">
          <ac:chgData name="Huy Pham" userId="918db3a1909f15e0" providerId="LiveId" clId="{F25EFE69-9EE4-46EC-8F43-1A31E158A81F}" dt="2024-04-21T01:13:36.977" v="7707" actId="21"/>
          <ac:spMkLst>
            <pc:docMk/>
            <pc:sldMk cId="1274710427" sldId="473"/>
            <ac:spMk id="30" creationId="{360B3BCB-1ACD-D571-32DD-7E1DF96CC2F7}"/>
          </ac:spMkLst>
        </pc:spChg>
        <pc:spChg chg="add del mod">
          <ac:chgData name="Huy Pham" userId="918db3a1909f15e0" providerId="LiveId" clId="{F25EFE69-9EE4-46EC-8F43-1A31E158A81F}" dt="2024-04-21T01:13:36.977" v="7707" actId="21"/>
          <ac:spMkLst>
            <pc:docMk/>
            <pc:sldMk cId="1274710427" sldId="473"/>
            <ac:spMk id="31" creationId="{D2BA1619-A775-3A44-7A5F-0B5846B1AEE0}"/>
          </ac:spMkLst>
        </pc:spChg>
        <pc:spChg chg="add del mod">
          <ac:chgData name="Huy Pham" userId="918db3a1909f15e0" providerId="LiveId" clId="{F25EFE69-9EE4-46EC-8F43-1A31E158A81F}" dt="2024-04-21T01:13:36.977" v="7707" actId="21"/>
          <ac:spMkLst>
            <pc:docMk/>
            <pc:sldMk cId="1274710427" sldId="473"/>
            <ac:spMk id="32" creationId="{B010C7F7-1BD4-3EBB-510A-D86792EC4994}"/>
          </ac:spMkLst>
        </pc:spChg>
        <pc:spChg chg="add del mod">
          <ac:chgData name="Huy Pham" userId="918db3a1909f15e0" providerId="LiveId" clId="{F25EFE69-9EE4-46EC-8F43-1A31E158A81F}" dt="2024-04-21T01:13:36.977" v="7707" actId="21"/>
          <ac:spMkLst>
            <pc:docMk/>
            <pc:sldMk cId="1274710427" sldId="473"/>
            <ac:spMk id="33" creationId="{C27622E1-478D-93FB-C3C7-86590C2CB969}"/>
          </ac:spMkLst>
        </pc:spChg>
        <pc:spChg chg="add del mod">
          <ac:chgData name="Huy Pham" userId="918db3a1909f15e0" providerId="LiveId" clId="{F25EFE69-9EE4-46EC-8F43-1A31E158A81F}" dt="2024-04-21T01:13:36.977" v="7707" actId="21"/>
          <ac:spMkLst>
            <pc:docMk/>
            <pc:sldMk cId="1274710427" sldId="473"/>
            <ac:spMk id="34" creationId="{395E05D7-3F24-43F0-A678-42D6ADCDCB1D}"/>
          </ac:spMkLst>
        </pc:spChg>
        <pc:spChg chg="add del mod">
          <ac:chgData name="Huy Pham" userId="918db3a1909f15e0" providerId="LiveId" clId="{F25EFE69-9EE4-46EC-8F43-1A31E158A81F}" dt="2024-04-21T01:13:36.977" v="7707" actId="21"/>
          <ac:spMkLst>
            <pc:docMk/>
            <pc:sldMk cId="1274710427" sldId="473"/>
            <ac:spMk id="35" creationId="{8227C083-E30E-4002-2CF4-6FAD74A2DBFB}"/>
          </ac:spMkLst>
        </pc:spChg>
        <pc:spChg chg="del">
          <ac:chgData name="Huy Pham" userId="918db3a1909f15e0" providerId="LiveId" clId="{F25EFE69-9EE4-46EC-8F43-1A31E158A81F}" dt="2024-04-21T00:50:30.316" v="7005" actId="478"/>
          <ac:spMkLst>
            <pc:docMk/>
            <pc:sldMk cId="1274710427" sldId="473"/>
            <ac:spMk id="36" creationId="{01E662DD-BEB7-1F40-20E7-8EC918C5D22A}"/>
          </ac:spMkLst>
        </pc:spChg>
        <pc:spChg chg="del">
          <ac:chgData name="Huy Pham" userId="918db3a1909f15e0" providerId="LiveId" clId="{F25EFE69-9EE4-46EC-8F43-1A31E158A81F}" dt="2024-04-21T00:50:30.316" v="7005" actId="478"/>
          <ac:spMkLst>
            <pc:docMk/>
            <pc:sldMk cId="1274710427" sldId="473"/>
            <ac:spMk id="37" creationId="{BD086373-E092-1548-E0FE-B7F211B12967}"/>
          </ac:spMkLst>
        </pc:spChg>
        <pc:spChg chg="del">
          <ac:chgData name="Huy Pham" userId="918db3a1909f15e0" providerId="LiveId" clId="{F25EFE69-9EE4-46EC-8F43-1A31E158A81F}" dt="2024-04-21T00:50:30.316" v="7005" actId="478"/>
          <ac:spMkLst>
            <pc:docMk/>
            <pc:sldMk cId="1274710427" sldId="473"/>
            <ac:spMk id="40" creationId="{0ACC8C0D-1894-3629-5649-35E8A650702B}"/>
          </ac:spMkLst>
        </pc:spChg>
        <pc:spChg chg="del">
          <ac:chgData name="Huy Pham" userId="918db3a1909f15e0" providerId="LiveId" clId="{F25EFE69-9EE4-46EC-8F43-1A31E158A81F}" dt="2024-04-21T00:50:30.316" v="7005" actId="478"/>
          <ac:spMkLst>
            <pc:docMk/>
            <pc:sldMk cId="1274710427" sldId="473"/>
            <ac:spMk id="41" creationId="{59419B58-AA94-54CB-1721-F909825B85AE}"/>
          </ac:spMkLst>
        </pc:spChg>
        <pc:spChg chg="del">
          <ac:chgData name="Huy Pham" userId="918db3a1909f15e0" providerId="LiveId" clId="{F25EFE69-9EE4-46EC-8F43-1A31E158A81F}" dt="2024-04-21T00:50:30.316" v="7005" actId="478"/>
          <ac:spMkLst>
            <pc:docMk/>
            <pc:sldMk cId="1274710427" sldId="473"/>
            <ac:spMk id="42" creationId="{CBB1D875-3488-1913-DE76-FF025E7476FD}"/>
          </ac:spMkLst>
        </pc:spChg>
        <pc:spChg chg="add del mod">
          <ac:chgData name="Huy Pham" userId="918db3a1909f15e0" providerId="LiveId" clId="{F25EFE69-9EE4-46EC-8F43-1A31E158A81F}" dt="2024-04-21T01:13:36.977" v="7707" actId="21"/>
          <ac:spMkLst>
            <pc:docMk/>
            <pc:sldMk cId="1274710427" sldId="473"/>
            <ac:spMk id="43" creationId="{9A7C4B5A-5543-CC0E-C8DE-10CA416BBDFB}"/>
          </ac:spMkLst>
        </pc:spChg>
        <pc:spChg chg="del">
          <ac:chgData name="Huy Pham" userId="918db3a1909f15e0" providerId="LiveId" clId="{F25EFE69-9EE4-46EC-8F43-1A31E158A81F}" dt="2024-04-21T00:50:30.316" v="7005" actId="478"/>
          <ac:spMkLst>
            <pc:docMk/>
            <pc:sldMk cId="1274710427" sldId="473"/>
            <ac:spMk id="44" creationId="{96821375-E324-1129-F62D-27EB90C108C9}"/>
          </ac:spMkLst>
        </pc:spChg>
        <pc:spChg chg="add del mod">
          <ac:chgData name="Huy Pham" userId="918db3a1909f15e0" providerId="LiveId" clId="{F25EFE69-9EE4-46EC-8F43-1A31E158A81F}" dt="2024-04-21T01:13:36.977" v="7707" actId="21"/>
          <ac:spMkLst>
            <pc:docMk/>
            <pc:sldMk cId="1274710427" sldId="473"/>
            <ac:spMk id="45" creationId="{EF9B1684-6157-735F-947E-5E31A3F8E249}"/>
          </ac:spMkLst>
        </pc:spChg>
        <pc:spChg chg="add del mod">
          <ac:chgData name="Huy Pham" userId="918db3a1909f15e0" providerId="LiveId" clId="{F25EFE69-9EE4-46EC-8F43-1A31E158A81F}" dt="2024-04-21T01:13:36.977" v="7707" actId="21"/>
          <ac:spMkLst>
            <pc:docMk/>
            <pc:sldMk cId="1274710427" sldId="473"/>
            <ac:spMk id="50" creationId="{D7499297-AA34-044C-26CD-3507FE1427E8}"/>
          </ac:spMkLst>
        </pc:spChg>
        <pc:spChg chg="add del mod">
          <ac:chgData name="Huy Pham" userId="918db3a1909f15e0" providerId="LiveId" clId="{F25EFE69-9EE4-46EC-8F43-1A31E158A81F}" dt="2024-04-21T01:13:36.977" v="7707" actId="21"/>
          <ac:spMkLst>
            <pc:docMk/>
            <pc:sldMk cId="1274710427" sldId="473"/>
            <ac:spMk id="51" creationId="{0FB74F39-229A-1F6E-88FB-56CD644911C8}"/>
          </ac:spMkLst>
        </pc:spChg>
        <pc:spChg chg="add del mod">
          <ac:chgData name="Huy Pham" userId="918db3a1909f15e0" providerId="LiveId" clId="{F25EFE69-9EE4-46EC-8F43-1A31E158A81F}" dt="2024-04-21T01:13:36.977" v="7707" actId="21"/>
          <ac:spMkLst>
            <pc:docMk/>
            <pc:sldMk cId="1274710427" sldId="473"/>
            <ac:spMk id="53" creationId="{4FFF0EF5-5EF0-3426-F5F0-57041AAA58A8}"/>
          </ac:spMkLst>
        </pc:spChg>
        <pc:spChg chg="add del mod">
          <ac:chgData name="Huy Pham" userId="918db3a1909f15e0" providerId="LiveId" clId="{F25EFE69-9EE4-46EC-8F43-1A31E158A81F}" dt="2024-04-21T01:13:36.977" v="7707" actId="21"/>
          <ac:spMkLst>
            <pc:docMk/>
            <pc:sldMk cId="1274710427" sldId="473"/>
            <ac:spMk id="54" creationId="{C7612C5A-D20E-7212-EE65-A0484017A772}"/>
          </ac:spMkLst>
        </pc:spChg>
        <pc:spChg chg="add del mod">
          <ac:chgData name="Huy Pham" userId="918db3a1909f15e0" providerId="LiveId" clId="{F25EFE69-9EE4-46EC-8F43-1A31E158A81F}" dt="2024-04-21T01:13:36.977" v="7707" actId="21"/>
          <ac:spMkLst>
            <pc:docMk/>
            <pc:sldMk cId="1274710427" sldId="473"/>
            <ac:spMk id="55" creationId="{8D50B363-F713-4D79-080A-092D1758BA14}"/>
          </ac:spMkLst>
        </pc:spChg>
        <pc:spChg chg="add del mod">
          <ac:chgData name="Huy Pham" userId="918db3a1909f15e0" providerId="LiveId" clId="{F25EFE69-9EE4-46EC-8F43-1A31E158A81F}" dt="2024-04-21T01:13:36.977" v="7707" actId="21"/>
          <ac:spMkLst>
            <pc:docMk/>
            <pc:sldMk cId="1274710427" sldId="473"/>
            <ac:spMk id="58" creationId="{062EBF37-A87A-17A9-0E56-56950583AA8A}"/>
          </ac:spMkLst>
        </pc:spChg>
        <pc:spChg chg="add del mod">
          <ac:chgData name="Huy Pham" userId="918db3a1909f15e0" providerId="LiveId" clId="{F25EFE69-9EE4-46EC-8F43-1A31E158A81F}" dt="2024-04-21T01:13:36.977" v="7707" actId="21"/>
          <ac:spMkLst>
            <pc:docMk/>
            <pc:sldMk cId="1274710427" sldId="473"/>
            <ac:spMk id="59" creationId="{200ABF41-A760-FE75-65F7-924A773BAC73}"/>
          </ac:spMkLst>
        </pc:spChg>
        <pc:spChg chg="add del mod">
          <ac:chgData name="Huy Pham" userId="918db3a1909f15e0" providerId="LiveId" clId="{F25EFE69-9EE4-46EC-8F43-1A31E158A81F}" dt="2024-04-21T01:13:36.977" v="7707" actId="21"/>
          <ac:spMkLst>
            <pc:docMk/>
            <pc:sldMk cId="1274710427" sldId="473"/>
            <ac:spMk id="62" creationId="{3E1EEC6B-5705-71DD-847D-4F552E3EF4DE}"/>
          </ac:spMkLst>
        </pc:spChg>
        <pc:spChg chg="del">
          <ac:chgData name="Huy Pham" userId="918db3a1909f15e0" providerId="LiveId" clId="{F25EFE69-9EE4-46EC-8F43-1A31E158A81F}" dt="2024-04-21T00:50:30.316" v="7005" actId="478"/>
          <ac:spMkLst>
            <pc:docMk/>
            <pc:sldMk cId="1274710427" sldId="473"/>
            <ac:spMk id="85" creationId="{0E2C550B-F5E1-F13C-7747-2E07A37D190D}"/>
          </ac:spMkLst>
        </pc:spChg>
        <pc:spChg chg="del">
          <ac:chgData name="Huy Pham" userId="918db3a1909f15e0" providerId="LiveId" clId="{F25EFE69-9EE4-46EC-8F43-1A31E158A81F}" dt="2024-04-21T00:50:30.316" v="7005" actId="478"/>
          <ac:spMkLst>
            <pc:docMk/>
            <pc:sldMk cId="1274710427" sldId="473"/>
            <ac:spMk id="86" creationId="{DE0FA836-AFC1-ABEB-9DAF-DA5C41BD1B60}"/>
          </ac:spMkLst>
        </pc:spChg>
        <pc:spChg chg="del">
          <ac:chgData name="Huy Pham" userId="918db3a1909f15e0" providerId="LiveId" clId="{F25EFE69-9EE4-46EC-8F43-1A31E158A81F}" dt="2024-04-21T00:50:30.316" v="7005" actId="478"/>
          <ac:spMkLst>
            <pc:docMk/>
            <pc:sldMk cId="1274710427" sldId="473"/>
            <ac:spMk id="94" creationId="{3F4B16FC-0860-E165-CF36-52616E37A35E}"/>
          </ac:spMkLst>
        </pc:spChg>
        <pc:spChg chg="del">
          <ac:chgData name="Huy Pham" userId="918db3a1909f15e0" providerId="LiveId" clId="{F25EFE69-9EE4-46EC-8F43-1A31E158A81F}" dt="2024-04-21T00:50:30.316" v="7005" actId="478"/>
          <ac:spMkLst>
            <pc:docMk/>
            <pc:sldMk cId="1274710427" sldId="473"/>
            <ac:spMk id="95" creationId="{42D4847A-F7B8-0FA6-793E-08500BEE72FC}"/>
          </ac:spMkLst>
        </pc:spChg>
        <pc:spChg chg="del">
          <ac:chgData name="Huy Pham" userId="918db3a1909f15e0" providerId="LiveId" clId="{F25EFE69-9EE4-46EC-8F43-1A31E158A81F}" dt="2024-04-21T00:50:30.316" v="7005" actId="478"/>
          <ac:spMkLst>
            <pc:docMk/>
            <pc:sldMk cId="1274710427" sldId="473"/>
            <ac:spMk id="97" creationId="{28F485AA-533E-D32F-24DE-7BBF2DE5F563}"/>
          </ac:spMkLst>
        </pc:spChg>
        <pc:spChg chg="del">
          <ac:chgData name="Huy Pham" userId="918db3a1909f15e0" providerId="LiveId" clId="{F25EFE69-9EE4-46EC-8F43-1A31E158A81F}" dt="2024-04-21T00:50:30.316" v="7005" actId="478"/>
          <ac:spMkLst>
            <pc:docMk/>
            <pc:sldMk cId="1274710427" sldId="473"/>
            <ac:spMk id="118" creationId="{4731CD14-7E58-2B85-379F-8937616270C6}"/>
          </ac:spMkLst>
        </pc:spChg>
        <pc:spChg chg="del">
          <ac:chgData name="Huy Pham" userId="918db3a1909f15e0" providerId="LiveId" clId="{F25EFE69-9EE4-46EC-8F43-1A31E158A81F}" dt="2024-04-21T00:50:30.316" v="7005" actId="478"/>
          <ac:spMkLst>
            <pc:docMk/>
            <pc:sldMk cId="1274710427" sldId="473"/>
            <ac:spMk id="122" creationId="{40F03F25-B3CE-9B48-56BD-1CB5CEDB655D}"/>
          </ac:spMkLst>
        </pc:spChg>
        <pc:spChg chg="del">
          <ac:chgData name="Huy Pham" userId="918db3a1909f15e0" providerId="LiveId" clId="{F25EFE69-9EE4-46EC-8F43-1A31E158A81F}" dt="2024-04-21T00:50:30.316" v="7005" actId="478"/>
          <ac:spMkLst>
            <pc:docMk/>
            <pc:sldMk cId="1274710427" sldId="473"/>
            <ac:spMk id="123" creationId="{1031E884-6E63-C383-C3AA-E0F617267F2C}"/>
          </ac:spMkLst>
        </pc:spChg>
        <pc:spChg chg="del">
          <ac:chgData name="Huy Pham" userId="918db3a1909f15e0" providerId="LiveId" clId="{F25EFE69-9EE4-46EC-8F43-1A31E158A81F}" dt="2024-04-21T00:50:30.316" v="7005" actId="478"/>
          <ac:spMkLst>
            <pc:docMk/>
            <pc:sldMk cId="1274710427" sldId="473"/>
            <ac:spMk id="125" creationId="{5A293629-AB04-CC30-432B-AE2CE59950FE}"/>
          </ac:spMkLst>
        </pc:spChg>
        <pc:spChg chg="del">
          <ac:chgData name="Huy Pham" userId="918db3a1909f15e0" providerId="LiveId" clId="{F25EFE69-9EE4-46EC-8F43-1A31E158A81F}" dt="2024-04-21T00:50:30.316" v="7005" actId="478"/>
          <ac:spMkLst>
            <pc:docMk/>
            <pc:sldMk cId="1274710427" sldId="473"/>
            <ac:spMk id="126" creationId="{076454FB-AEA9-66AD-4081-5F86FC50A3B3}"/>
          </ac:spMkLst>
        </pc:spChg>
        <pc:spChg chg="del">
          <ac:chgData name="Huy Pham" userId="918db3a1909f15e0" providerId="LiveId" clId="{F25EFE69-9EE4-46EC-8F43-1A31E158A81F}" dt="2024-04-21T00:50:30.316" v="7005" actId="478"/>
          <ac:spMkLst>
            <pc:docMk/>
            <pc:sldMk cId="1274710427" sldId="473"/>
            <ac:spMk id="127" creationId="{50329B71-47A6-A676-EA18-E22E8C7424F7}"/>
          </ac:spMkLst>
        </pc:spChg>
        <pc:spChg chg="del">
          <ac:chgData name="Huy Pham" userId="918db3a1909f15e0" providerId="LiveId" clId="{F25EFE69-9EE4-46EC-8F43-1A31E158A81F}" dt="2024-04-21T00:50:30.316" v="7005" actId="478"/>
          <ac:spMkLst>
            <pc:docMk/>
            <pc:sldMk cId="1274710427" sldId="473"/>
            <ac:spMk id="128" creationId="{C9F7D455-A2A9-0033-E32E-D0B9A448B67D}"/>
          </ac:spMkLst>
        </pc:spChg>
        <pc:spChg chg="del">
          <ac:chgData name="Huy Pham" userId="918db3a1909f15e0" providerId="LiveId" clId="{F25EFE69-9EE4-46EC-8F43-1A31E158A81F}" dt="2024-04-21T00:50:30.316" v="7005" actId="478"/>
          <ac:spMkLst>
            <pc:docMk/>
            <pc:sldMk cId="1274710427" sldId="473"/>
            <ac:spMk id="129" creationId="{73DEE2C0-2CA7-4E25-EE67-7226626F6F0C}"/>
          </ac:spMkLst>
        </pc:spChg>
        <pc:spChg chg="del">
          <ac:chgData name="Huy Pham" userId="918db3a1909f15e0" providerId="LiveId" clId="{F25EFE69-9EE4-46EC-8F43-1A31E158A81F}" dt="2024-04-21T00:50:30.316" v="7005" actId="478"/>
          <ac:spMkLst>
            <pc:docMk/>
            <pc:sldMk cId="1274710427" sldId="473"/>
            <ac:spMk id="130" creationId="{750DCB31-2007-0231-B414-0074C7EEAF9E}"/>
          </ac:spMkLst>
        </pc:spChg>
        <pc:spChg chg="del">
          <ac:chgData name="Huy Pham" userId="918db3a1909f15e0" providerId="LiveId" clId="{F25EFE69-9EE4-46EC-8F43-1A31E158A81F}" dt="2024-04-21T00:50:30.316" v="7005" actId="478"/>
          <ac:spMkLst>
            <pc:docMk/>
            <pc:sldMk cId="1274710427" sldId="473"/>
            <ac:spMk id="131" creationId="{B6DAF540-D211-E3C5-F77C-14AC88D1DA31}"/>
          </ac:spMkLst>
        </pc:spChg>
        <pc:spChg chg="del">
          <ac:chgData name="Huy Pham" userId="918db3a1909f15e0" providerId="LiveId" clId="{F25EFE69-9EE4-46EC-8F43-1A31E158A81F}" dt="2024-04-21T00:50:30.316" v="7005" actId="478"/>
          <ac:spMkLst>
            <pc:docMk/>
            <pc:sldMk cId="1274710427" sldId="473"/>
            <ac:spMk id="133" creationId="{D962F419-4C66-EFC7-57B1-C771F095C436}"/>
          </ac:spMkLst>
        </pc:spChg>
        <pc:graphicFrameChg chg="add del mod">
          <ac:chgData name="Huy Pham" userId="918db3a1909f15e0" providerId="LiveId" clId="{F25EFE69-9EE4-46EC-8F43-1A31E158A81F}" dt="2024-04-21T00:50:39.784" v="7008"/>
          <ac:graphicFrameMkLst>
            <pc:docMk/>
            <pc:sldMk cId="1274710427" sldId="473"/>
            <ac:graphicFrameMk id="11" creationId="{1AD14FAE-FC7E-9BD7-22B3-0C6AC5325A03}"/>
          </ac:graphicFrameMkLst>
        </pc:graphicFrameChg>
        <pc:cxnChg chg="add mod">
          <ac:chgData name="Huy Pham" userId="918db3a1909f15e0" providerId="LiveId" clId="{F25EFE69-9EE4-46EC-8F43-1A31E158A81F}" dt="2024-06-03T03:57:17.043" v="10723" actId="1076"/>
          <ac:cxnSpMkLst>
            <pc:docMk/>
            <pc:sldMk cId="1274710427" sldId="473"/>
            <ac:cxnSpMk id="10" creationId="{75AB895A-A714-E2C8-0E54-F91EE76ABDC6}"/>
          </ac:cxnSpMkLst>
        </pc:cxnChg>
        <pc:cxnChg chg="add mod">
          <ac:chgData name="Huy Pham" userId="918db3a1909f15e0" providerId="LiveId" clId="{F25EFE69-9EE4-46EC-8F43-1A31E158A81F}" dt="2024-06-03T03:57:17.043" v="10723" actId="1076"/>
          <ac:cxnSpMkLst>
            <pc:docMk/>
            <pc:sldMk cId="1274710427" sldId="473"/>
            <ac:cxnSpMk id="11" creationId="{9DAFB2E0-24FC-8FD3-B862-1C50CE7CE0A5}"/>
          </ac:cxnSpMkLst>
        </pc:cxnChg>
        <pc:cxnChg chg="add del mod">
          <ac:chgData name="Huy Pham" userId="918db3a1909f15e0" providerId="LiveId" clId="{F25EFE69-9EE4-46EC-8F43-1A31E158A81F}" dt="2024-04-21T01:13:36.977" v="7707" actId="21"/>
          <ac:cxnSpMkLst>
            <pc:docMk/>
            <pc:sldMk cId="1274710427" sldId="473"/>
            <ac:cxnSpMk id="18" creationId="{457A8E3F-22F9-D720-65CB-5713ADF583AA}"/>
          </ac:cxnSpMkLst>
        </pc:cxnChg>
        <pc:cxnChg chg="add del mod">
          <ac:chgData name="Huy Pham" userId="918db3a1909f15e0" providerId="LiveId" clId="{F25EFE69-9EE4-46EC-8F43-1A31E158A81F}" dt="2024-04-21T01:13:36.977" v="7707" actId="21"/>
          <ac:cxnSpMkLst>
            <pc:docMk/>
            <pc:sldMk cId="1274710427" sldId="473"/>
            <ac:cxnSpMk id="19" creationId="{EDF45F1C-D4AD-DC59-05DC-974FD3B212E0}"/>
          </ac:cxnSpMkLst>
        </pc:cxnChg>
        <pc:cxnChg chg="add del mod">
          <ac:chgData name="Huy Pham" userId="918db3a1909f15e0" providerId="LiveId" clId="{F25EFE69-9EE4-46EC-8F43-1A31E158A81F}" dt="2024-04-21T01:13:36.977" v="7707" actId="21"/>
          <ac:cxnSpMkLst>
            <pc:docMk/>
            <pc:sldMk cId="1274710427" sldId="473"/>
            <ac:cxnSpMk id="20" creationId="{BCF3728A-2B72-AEF9-B973-ACA257C104B2}"/>
          </ac:cxnSpMkLst>
        </pc:cxnChg>
        <pc:cxnChg chg="add mod">
          <ac:chgData name="Huy Pham" userId="918db3a1909f15e0" providerId="LiveId" clId="{F25EFE69-9EE4-46EC-8F43-1A31E158A81F}" dt="2024-06-03T03:57:17.043" v="10723" actId="1076"/>
          <ac:cxnSpMkLst>
            <pc:docMk/>
            <pc:sldMk cId="1274710427" sldId="473"/>
            <ac:cxnSpMk id="23" creationId="{153863E6-9E69-76EF-E2AF-755E5DA6C8CE}"/>
          </ac:cxnSpMkLst>
        </pc:cxnChg>
        <pc:cxnChg chg="del">
          <ac:chgData name="Huy Pham" userId="918db3a1909f15e0" providerId="LiveId" clId="{F25EFE69-9EE4-46EC-8F43-1A31E158A81F}" dt="2024-04-21T00:50:30.316" v="7005" actId="478"/>
          <ac:cxnSpMkLst>
            <pc:docMk/>
            <pc:sldMk cId="1274710427" sldId="473"/>
            <ac:cxnSpMk id="38" creationId="{6EEEBF0F-E400-9CB6-AA02-88037B46E6FF}"/>
          </ac:cxnSpMkLst>
        </pc:cxnChg>
        <pc:cxnChg chg="del">
          <ac:chgData name="Huy Pham" userId="918db3a1909f15e0" providerId="LiveId" clId="{F25EFE69-9EE4-46EC-8F43-1A31E158A81F}" dt="2024-04-21T00:50:30.316" v="7005" actId="478"/>
          <ac:cxnSpMkLst>
            <pc:docMk/>
            <pc:sldMk cId="1274710427" sldId="473"/>
            <ac:cxnSpMk id="39" creationId="{B1145BA8-194C-118F-7AEA-22680251EA94}"/>
          </ac:cxnSpMkLst>
        </pc:cxnChg>
        <pc:cxnChg chg="add del mod">
          <ac:chgData name="Huy Pham" userId="918db3a1909f15e0" providerId="LiveId" clId="{F25EFE69-9EE4-46EC-8F43-1A31E158A81F}" dt="2024-04-21T01:13:36.977" v="7707" actId="21"/>
          <ac:cxnSpMkLst>
            <pc:docMk/>
            <pc:sldMk cId="1274710427" sldId="473"/>
            <ac:cxnSpMk id="46" creationId="{469601CF-6897-38DB-21AE-8565B3D58F1D}"/>
          </ac:cxnSpMkLst>
        </pc:cxnChg>
        <pc:cxnChg chg="add del mod">
          <ac:chgData name="Huy Pham" userId="918db3a1909f15e0" providerId="LiveId" clId="{F25EFE69-9EE4-46EC-8F43-1A31E158A81F}" dt="2024-04-21T01:13:36.977" v="7707" actId="21"/>
          <ac:cxnSpMkLst>
            <pc:docMk/>
            <pc:sldMk cId="1274710427" sldId="473"/>
            <ac:cxnSpMk id="47" creationId="{D236FF63-863D-1DC4-9604-0F159F310346}"/>
          </ac:cxnSpMkLst>
        </pc:cxnChg>
        <pc:cxnChg chg="add del mod">
          <ac:chgData name="Huy Pham" userId="918db3a1909f15e0" providerId="LiveId" clId="{F25EFE69-9EE4-46EC-8F43-1A31E158A81F}" dt="2024-04-21T01:13:36.977" v="7707" actId="21"/>
          <ac:cxnSpMkLst>
            <pc:docMk/>
            <pc:sldMk cId="1274710427" sldId="473"/>
            <ac:cxnSpMk id="48" creationId="{BD3FFD4F-63F7-E6BE-9F27-6D9B93505E38}"/>
          </ac:cxnSpMkLst>
        </pc:cxnChg>
        <pc:cxnChg chg="del">
          <ac:chgData name="Huy Pham" userId="918db3a1909f15e0" providerId="LiveId" clId="{F25EFE69-9EE4-46EC-8F43-1A31E158A81F}" dt="2024-04-21T00:50:30.316" v="7005" actId="478"/>
          <ac:cxnSpMkLst>
            <pc:docMk/>
            <pc:sldMk cId="1274710427" sldId="473"/>
            <ac:cxnSpMk id="49" creationId="{6DAAFCF8-888E-4AA8-DE12-1342E5A5ECD7}"/>
          </ac:cxnSpMkLst>
        </pc:cxnChg>
        <pc:cxnChg chg="del">
          <ac:chgData name="Huy Pham" userId="918db3a1909f15e0" providerId="LiveId" clId="{F25EFE69-9EE4-46EC-8F43-1A31E158A81F}" dt="2024-04-21T00:50:30.316" v="7005" actId="478"/>
          <ac:cxnSpMkLst>
            <pc:docMk/>
            <pc:sldMk cId="1274710427" sldId="473"/>
            <ac:cxnSpMk id="52" creationId="{4EF21060-16CF-D293-E91E-04CEA3126103}"/>
          </ac:cxnSpMkLst>
        </pc:cxnChg>
        <pc:cxnChg chg="add del mod">
          <ac:chgData name="Huy Pham" userId="918db3a1909f15e0" providerId="LiveId" clId="{F25EFE69-9EE4-46EC-8F43-1A31E158A81F}" dt="2024-04-21T01:13:36.977" v="7707" actId="21"/>
          <ac:cxnSpMkLst>
            <pc:docMk/>
            <pc:sldMk cId="1274710427" sldId="473"/>
            <ac:cxnSpMk id="56" creationId="{EF938D1D-20EB-017C-C2AB-83EF730E5490}"/>
          </ac:cxnSpMkLst>
        </pc:cxnChg>
        <pc:cxnChg chg="add del mod">
          <ac:chgData name="Huy Pham" userId="918db3a1909f15e0" providerId="LiveId" clId="{F25EFE69-9EE4-46EC-8F43-1A31E158A81F}" dt="2024-04-21T01:13:36.977" v="7707" actId="21"/>
          <ac:cxnSpMkLst>
            <pc:docMk/>
            <pc:sldMk cId="1274710427" sldId="473"/>
            <ac:cxnSpMk id="57" creationId="{2EEA213B-3471-3B3B-F5AE-9FE134618346}"/>
          </ac:cxnSpMkLst>
        </pc:cxnChg>
        <pc:cxnChg chg="add del mod">
          <ac:chgData name="Huy Pham" userId="918db3a1909f15e0" providerId="LiveId" clId="{F25EFE69-9EE4-46EC-8F43-1A31E158A81F}" dt="2024-04-21T01:13:36.977" v="7707" actId="21"/>
          <ac:cxnSpMkLst>
            <pc:docMk/>
            <pc:sldMk cId="1274710427" sldId="473"/>
            <ac:cxnSpMk id="60" creationId="{9D486028-7F8E-39CE-0FE6-B1DBC6905234}"/>
          </ac:cxnSpMkLst>
        </pc:cxnChg>
        <pc:cxnChg chg="del">
          <ac:chgData name="Huy Pham" userId="918db3a1909f15e0" providerId="LiveId" clId="{F25EFE69-9EE4-46EC-8F43-1A31E158A81F}" dt="2024-04-21T00:50:30.316" v="7005" actId="478"/>
          <ac:cxnSpMkLst>
            <pc:docMk/>
            <pc:sldMk cId="1274710427" sldId="473"/>
            <ac:cxnSpMk id="61" creationId="{9688F8B3-AB2E-9669-B16C-CE097C42A35E}"/>
          </ac:cxnSpMkLst>
        </pc:cxnChg>
        <pc:cxnChg chg="del">
          <ac:chgData name="Huy Pham" userId="918db3a1909f15e0" providerId="LiveId" clId="{F25EFE69-9EE4-46EC-8F43-1A31E158A81F}" dt="2024-04-21T00:50:30.316" v="7005" actId="478"/>
          <ac:cxnSpMkLst>
            <pc:docMk/>
            <pc:sldMk cId="1274710427" sldId="473"/>
            <ac:cxnSpMk id="66" creationId="{65AA80DA-55A7-2A6B-8543-F65929D18F66}"/>
          </ac:cxnSpMkLst>
        </pc:cxnChg>
        <pc:cxnChg chg="del">
          <ac:chgData name="Huy Pham" userId="918db3a1909f15e0" providerId="LiveId" clId="{F25EFE69-9EE4-46EC-8F43-1A31E158A81F}" dt="2024-04-21T00:50:30.316" v="7005" actId="478"/>
          <ac:cxnSpMkLst>
            <pc:docMk/>
            <pc:sldMk cId="1274710427" sldId="473"/>
            <ac:cxnSpMk id="67" creationId="{ACA571AE-76A3-6C01-6E21-0E1CC41E7E01}"/>
          </ac:cxnSpMkLst>
        </pc:cxnChg>
        <pc:cxnChg chg="del">
          <ac:chgData name="Huy Pham" userId="918db3a1909f15e0" providerId="LiveId" clId="{F25EFE69-9EE4-46EC-8F43-1A31E158A81F}" dt="2024-04-21T00:50:30.316" v="7005" actId="478"/>
          <ac:cxnSpMkLst>
            <pc:docMk/>
            <pc:sldMk cId="1274710427" sldId="473"/>
            <ac:cxnSpMk id="70" creationId="{D151D315-6D0F-580C-BAD9-CD497CDD5857}"/>
          </ac:cxnSpMkLst>
        </pc:cxnChg>
        <pc:cxnChg chg="del">
          <ac:chgData name="Huy Pham" userId="918db3a1909f15e0" providerId="LiveId" clId="{F25EFE69-9EE4-46EC-8F43-1A31E158A81F}" dt="2024-04-21T00:50:30.316" v="7005" actId="478"/>
          <ac:cxnSpMkLst>
            <pc:docMk/>
            <pc:sldMk cId="1274710427" sldId="473"/>
            <ac:cxnSpMk id="71" creationId="{0E4AF7E1-863A-D2DA-E77E-F761DA107C75}"/>
          </ac:cxnSpMkLst>
        </pc:cxnChg>
        <pc:cxnChg chg="del">
          <ac:chgData name="Huy Pham" userId="918db3a1909f15e0" providerId="LiveId" clId="{F25EFE69-9EE4-46EC-8F43-1A31E158A81F}" dt="2024-04-21T00:50:30.316" v="7005" actId="478"/>
          <ac:cxnSpMkLst>
            <pc:docMk/>
            <pc:sldMk cId="1274710427" sldId="473"/>
            <ac:cxnSpMk id="72" creationId="{9335A2D7-81AD-8E6D-5E01-FDD3A2468D34}"/>
          </ac:cxnSpMkLst>
        </pc:cxnChg>
        <pc:cxnChg chg="del">
          <ac:chgData name="Huy Pham" userId="918db3a1909f15e0" providerId="LiveId" clId="{F25EFE69-9EE4-46EC-8F43-1A31E158A81F}" dt="2024-04-21T00:50:30.316" v="7005" actId="478"/>
          <ac:cxnSpMkLst>
            <pc:docMk/>
            <pc:sldMk cId="1274710427" sldId="473"/>
            <ac:cxnSpMk id="73" creationId="{6EBD310A-528B-7437-4EB2-755C27D79E5D}"/>
          </ac:cxnSpMkLst>
        </pc:cxnChg>
        <pc:cxnChg chg="del">
          <ac:chgData name="Huy Pham" userId="918db3a1909f15e0" providerId="LiveId" clId="{F25EFE69-9EE4-46EC-8F43-1A31E158A81F}" dt="2024-04-21T00:50:30.316" v="7005" actId="478"/>
          <ac:cxnSpMkLst>
            <pc:docMk/>
            <pc:sldMk cId="1274710427" sldId="473"/>
            <ac:cxnSpMk id="76" creationId="{35D6CDFE-5200-891B-2103-1B6FD6713931}"/>
          </ac:cxnSpMkLst>
        </pc:cxnChg>
        <pc:cxnChg chg="del">
          <ac:chgData name="Huy Pham" userId="918db3a1909f15e0" providerId="LiveId" clId="{F25EFE69-9EE4-46EC-8F43-1A31E158A81F}" dt="2024-04-21T00:50:30.316" v="7005" actId="478"/>
          <ac:cxnSpMkLst>
            <pc:docMk/>
            <pc:sldMk cId="1274710427" sldId="473"/>
            <ac:cxnSpMk id="78" creationId="{FD76012A-8263-AD91-4738-748D93252731}"/>
          </ac:cxnSpMkLst>
        </pc:cxnChg>
        <pc:cxnChg chg="del">
          <ac:chgData name="Huy Pham" userId="918db3a1909f15e0" providerId="LiveId" clId="{F25EFE69-9EE4-46EC-8F43-1A31E158A81F}" dt="2024-04-21T00:50:30.316" v="7005" actId="478"/>
          <ac:cxnSpMkLst>
            <pc:docMk/>
            <pc:sldMk cId="1274710427" sldId="473"/>
            <ac:cxnSpMk id="79" creationId="{00ECB1DA-F452-EC1A-00D3-A17FB2B32876}"/>
          </ac:cxnSpMkLst>
        </pc:cxnChg>
        <pc:cxnChg chg="del">
          <ac:chgData name="Huy Pham" userId="918db3a1909f15e0" providerId="LiveId" clId="{F25EFE69-9EE4-46EC-8F43-1A31E158A81F}" dt="2024-04-21T00:50:30.316" v="7005" actId="478"/>
          <ac:cxnSpMkLst>
            <pc:docMk/>
            <pc:sldMk cId="1274710427" sldId="473"/>
            <ac:cxnSpMk id="84" creationId="{8A83F732-0C62-BC14-24CE-1EB2DA43F4AC}"/>
          </ac:cxnSpMkLst>
        </pc:cxnChg>
      </pc:sldChg>
      <pc:sldChg chg="addSp delSp modSp add mod delAnim">
        <pc:chgData name="Huy Pham" userId="918db3a1909f15e0" providerId="LiveId" clId="{F25EFE69-9EE4-46EC-8F43-1A31E158A81F}" dt="2024-04-23T09:07:33.503" v="9965" actId="20577"/>
        <pc:sldMkLst>
          <pc:docMk/>
          <pc:sldMk cId="285528853" sldId="474"/>
        </pc:sldMkLst>
        <pc:spChg chg="add mod">
          <ac:chgData name="Huy Pham" userId="918db3a1909f15e0" providerId="LiveId" clId="{F25EFE69-9EE4-46EC-8F43-1A31E158A81F}" dt="2024-04-21T00:53:18.345" v="7067" actId="1076"/>
          <ac:spMkLst>
            <pc:docMk/>
            <pc:sldMk cId="285528853" sldId="474"/>
            <ac:spMk id="12" creationId="{BCDFCA49-0733-EABF-0EB5-A461733760CA}"/>
          </ac:spMkLst>
        </pc:spChg>
        <pc:spChg chg="del">
          <ac:chgData name="Huy Pham" userId="918db3a1909f15e0" providerId="LiveId" clId="{F25EFE69-9EE4-46EC-8F43-1A31E158A81F}" dt="2024-04-21T00:52:19.953" v="7040" actId="478"/>
          <ac:spMkLst>
            <pc:docMk/>
            <pc:sldMk cId="285528853" sldId="474"/>
            <ac:spMk id="13" creationId="{CFDDF1ED-E48C-A00F-1DC9-871F32EF135A}"/>
          </ac:spMkLst>
        </pc:spChg>
        <pc:spChg chg="mod">
          <ac:chgData name="Huy Pham" userId="918db3a1909f15e0" providerId="LiveId" clId="{F25EFE69-9EE4-46EC-8F43-1A31E158A81F}" dt="2024-04-21T00:52:22.892" v="7041" actId="14100"/>
          <ac:spMkLst>
            <pc:docMk/>
            <pc:sldMk cId="285528853" sldId="474"/>
            <ac:spMk id="15" creationId="{4292DC11-A926-4C56-AC94-CD30D3D8D090}"/>
          </ac:spMkLst>
        </pc:spChg>
        <pc:spChg chg="del">
          <ac:chgData name="Huy Pham" userId="918db3a1909f15e0" providerId="LiveId" clId="{F25EFE69-9EE4-46EC-8F43-1A31E158A81F}" dt="2024-04-21T00:52:17.051" v="7039" actId="478"/>
          <ac:spMkLst>
            <pc:docMk/>
            <pc:sldMk cId="285528853" sldId="474"/>
            <ac:spMk id="16" creationId="{A3D1CD90-5B48-C7E5-5233-E38D5E19CFA2}"/>
          </ac:spMkLst>
        </pc:spChg>
        <pc:spChg chg="mod">
          <ac:chgData name="Huy Pham" userId="918db3a1909f15e0" providerId="LiveId" clId="{F25EFE69-9EE4-46EC-8F43-1A31E158A81F}" dt="2024-04-23T09:07:33.503" v="9965" actId="20577"/>
          <ac:spMkLst>
            <pc:docMk/>
            <pc:sldMk cId="285528853" sldId="474"/>
            <ac:spMk id="26" creationId="{6155F20E-666A-00DF-9AC3-5138FBDDD604}"/>
          </ac:spMkLst>
        </pc:spChg>
        <pc:graphicFrameChg chg="add del mod">
          <ac:chgData name="Huy Pham" userId="918db3a1909f15e0" providerId="LiveId" clId="{F25EFE69-9EE4-46EC-8F43-1A31E158A81F}" dt="2024-04-21T00:52:25.018" v="7044"/>
          <ac:graphicFrameMkLst>
            <pc:docMk/>
            <pc:sldMk cId="285528853" sldId="474"/>
            <ac:graphicFrameMk id="10" creationId="{34FF8F56-ED26-692E-E1DF-3A7119F12FB7}"/>
          </ac:graphicFrameMkLst>
        </pc:graphicFrameChg>
      </pc:sldChg>
      <pc:sldChg chg="addSp delSp modSp add mod modAnim">
        <pc:chgData name="Huy Pham" userId="918db3a1909f15e0" providerId="LiveId" clId="{F25EFE69-9EE4-46EC-8F43-1A31E158A81F}" dt="2024-06-03T04:04:53.177" v="10802" actId="1076"/>
        <pc:sldMkLst>
          <pc:docMk/>
          <pc:sldMk cId="636582964" sldId="475"/>
        </pc:sldMkLst>
        <pc:spChg chg="add mod">
          <ac:chgData name="Huy Pham" userId="918db3a1909f15e0" providerId="LiveId" clId="{F25EFE69-9EE4-46EC-8F43-1A31E158A81F}" dt="2024-06-03T04:04:53.177" v="10802" actId="1076"/>
          <ac:spMkLst>
            <pc:docMk/>
            <pc:sldMk cId="636582964" sldId="475"/>
            <ac:spMk id="3" creationId="{A38C8BA3-D661-00A1-6CEB-31E3EEBEC466}"/>
          </ac:spMkLst>
        </pc:spChg>
        <pc:spChg chg="del">
          <ac:chgData name="Huy Pham" userId="918db3a1909f15e0" providerId="LiveId" clId="{F25EFE69-9EE4-46EC-8F43-1A31E158A81F}" dt="2024-04-21T00:54:59.164" v="7070" actId="478"/>
          <ac:spMkLst>
            <pc:docMk/>
            <pc:sldMk cId="636582964" sldId="475"/>
            <ac:spMk id="3" creationId="{CD6A8A9D-6DD6-F645-7D4A-B76C1432D7C4}"/>
          </ac:spMkLst>
        </pc:spChg>
        <pc:spChg chg="add mod">
          <ac:chgData name="Huy Pham" userId="918db3a1909f15e0" providerId="LiveId" clId="{F25EFE69-9EE4-46EC-8F43-1A31E158A81F}" dt="2024-04-21T00:57:07.384" v="7099" actId="1037"/>
          <ac:spMkLst>
            <pc:docMk/>
            <pc:sldMk cId="636582964" sldId="475"/>
            <ac:spMk id="10" creationId="{66B441EC-E639-01FC-96DC-8CEB92C15E05}"/>
          </ac:spMkLst>
        </pc:spChg>
        <pc:spChg chg="add mod">
          <ac:chgData name="Huy Pham" userId="918db3a1909f15e0" providerId="LiveId" clId="{F25EFE69-9EE4-46EC-8F43-1A31E158A81F}" dt="2024-04-21T00:57:12.958" v="7107" actId="1037"/>
          <ac:spMkLst>
            <pc:docMk/>
            <pc:sldMk cId="636582964" sldId="475"/>
            <ac:spMk id="11" creationId="{0CC62C18-9B40-4397-518D-D66E3C13B40B}"/>
          </ac:spMkLst>
        </pc:spChg>
        <pc:spChg chg="add mod">
          <ac:chgData name="Huy Pham" userId="918db3a1909f15e0" providerId="LiveId" clId="{F25EFE69-9EE4-46EC-8F43-1A31E158A81F}" dt="2024-04-21T00:57:18.079" v="7113" actId="1037"/>
          <ac:spMkLst>
            <pc:docMk/>
            <pc:sldMk cId="636582964" sldId="475"/>
            <ac:spMk id="12" creationId="{0DCF0334-00D8-3561-FCC4-E0712423E8CD}"/>
          </ac:spMkLst>
        </pc:spChg>
        <pc:spChg chg="del">
          <ac:chgData name="Huy Pham" userId="918db3a1909f15e0" providerId="LiveId" clId="{F25EFE69-9EE4-46EC-8F43-1A31E158A81F}" dt="2024-04-21T00:58:40.028" v="7125" actId="478"/>
          <ac:spMkLst>
            <pc:docMk/>
            <pc:sldMk cId="636582964" sldId="475"/>
            <ac:spMk id="13" creationId="{CFDDF1ED-E48C-A00F-1DC9-871F32EF135A}"/>
          </ac:spMkLst>
        </pc:spChg>
        <pc:spChg chg="add mod">
          <ac:chgData name="Huy Pham" userId="918db3a1909f15e0" providerId="LiveId" clId="{F25EFE69-9EE4-46EC-8F43-1A31E158A81F}" dt="2024-06-03T04:00:27.882" v="10758" actId="571"/>
          <ac:spMkLst>
            <pc:docMk/>
            <pc:sldMk cId="636582964" sldId="475"/>
            <ac:spMk id="13" creationId="{F50276F4-D1A5-F470-4D27-B20506BAE508}"/>
          </ac:spMkLst>
        </pc:spChg>
        <pc:spChg chg="add mod">
          <ac:chgData name="Huy Pham" userId="918db3a1909f15e0" providerId="LiveId" clId="{F25EFE69-9EE4-46EC-8F43-1A31E158A81F}" dt="2024-06-03T04:00:27.882" v="10758" actId="571"/>
          <ac:spMkLst>
            <pc:docMk/>
            <pc:sldMk cId="636582964" sldId="475"/>
            <ac:spMk id="14" creationId="{DECD6F5A-EBE4-0734-6FEF-831D26472D09}"/>
          </ac:spMkLst>
        </pc:spChg>
        <pc:spChg chg="mod">
          <ac:chgData name="Huy Pham" userId="918db3a1909f15e0" providerId="LiveId" clId="{F25EFE69-9EE4-46EC-8F43-1A31E158A81F}" dt="2024-04-21T00:59:16.117" v="7142" actId="14100"/>
          <ac:spMkLst>
            <pc:docMk/>
            <pc:sldMk cId="636582964" sldId="475"/>
            <ac:spMk id="15" creationId="{4292DC11-A926-4C56-AC94-CD30D3D8D090}"/>
          </ac:spMkLst>
        </pc:spChg>
        <pc:spChg chg="mod">
          <ac:chgData name="Huy Pham" userId="918db3a1909f15e0" providerId="LiveId" clId="{F25EFE69-9EE4-46EC-8F43-1A31E158A81F}" dt="2024-04-21T00:59:22.193" v="7154" actId="1037"/>
          <ac:spMkLst>
            <pc:docMk/>
            <pc:sldMk cId="636582964" sldId="475"/>
            <ac:spMk id="16" creationId="{A3D1CD90-5B48-C7E5-5233-E38D5E19CFA2}"/>
          </ac:spMkLst>
        </pc:spChg>
        <pc:spChg chg="add mod">
          <ac:chgData name="Huy Pham" userId="918db3a1909f15e0" providerId="LiveId" clId="{F25EFE69-9EE4-46EC-8F43-1A31E158A81F}" dt="2024-06-03T04:00:27.882" v="10758" actId="571"/>
          <ac:spMkLst>
            <pc:docMk/>
            <pc:sldMk cId="636582964" sldId="475"/>
            <ac:spMk id="17" creationId="{2647A443-86B3-F02F-3D8D-04AFDCD43A81}"/>
          </ac:spMkLst>
        </pc:spChg>
        <pc:spChg chg="add mod">
          <ac:chgData name="Huy Pham" userId="918db3a1909f15e0" providerId="LiveId" clId="{F25EFE69-9EE4-46EC-8F43-1A31E158A81F}" dt="2024-04-21T00:58:49.312" v="7127" actId="1076"/>
          <ac:spMkLst>
            <pc:docMk/>
            <pc:sldMk cId="636582964" sldId="475"/>
            <ac:spMk id="18" creationId="{445EFE2E-18A4-7209-532E-2B010B26B61B}"/>
          </ac:spMkLst>
        </pc:spChg>
        <pc:spChg chg="add mod">
          <ac:chgData name="Huy Pham" userId="918db3a1909f15e0" providerId="LiveId" clId="{F25EFE69-9EE4-46EC-8F43-1A31E158A81F}" dt="2024-04-21T00:59:09.467" v="7141" actId="1037"/>
          <ac:spMkLst>
            <pc:docMk/>
            <pc:sldMk cId="636582964" sldId="475"/>
            <ac:spMk id="19" creationId="{95208D7B-32F0-D6C0-7B9B-3973527D6653}"/>
          </ac:spMkLst>
        </pc:spChg>
        <pc:spChg chg="add mod">
          <ac:chgData name="Huy Pham" userId="918db3a1909f15e0" providerId="LiveId" clId="{F25EFE69-9EE4-46EC-8F43-1A31E158A81F}" dt="2024-06-03T04:00:27.882" v="10758" actId="571"/>
          <ac:spMkLst>
            <pc:docMk/>
            <pc:sldMk cId="636582964" sldId="475"/>
            <ac:spMk id="20" creationId="{5F311F73-1D8B-82C6-1348-2F5E19B88204}"/>
          </ac:spMkLst>
        </pc:spChg>
        <pc:spChg chg="del">
          <ac:chgData name="Huy Pham" userId="918db3a1909f15e0" providerId="LiveId" clId="{F25EFE69-9EE4-46EC-8F43-1A31E158A81F}" dt="2024-04-21T00:54:57.573" v="7069" actId="478"/>
          <ac:spMkLst>
            <pc:docMk/>
            <pc:sldMk cId="636582964" sldId="475"/>
            <ac:spMk id="21" creationId="{E232FD9F-D6C4-41EA-C08C-B662D2B3DA2E}"/>
          </ac:spMkLst>
        </pc:spChg>
        <pc:spChg chg="add mod">
          <ac:chgData name="Huy Pham" userId="918db3a1909f15e0" providerId="LiveId" clId="{F25EFE69-9EE4-46EC-8F43-1A31E158A81F}" dt="2024-06-03T03:59:57.621" v="10756" actId="14100"/>
          <ac:spMkLst>
            <pc:docMk/>
            <pc:sldMk cId="636582964" sldId="475"/>
            <ac:spMk id="23" creationId="{F339E39E-ACD8-C572-5FA5-C978E0E79A86}"/>
          </ac:spMkLst>
        </pc:spChg>
        <pc:spChg chg="mod">
          <ac:chgData name="Huy Pham" userId="918db3a1909f15e0" providerId="LiveId" clId="{F25EFE69-9EE4-46EC-8F43-1A31E158A81F}" dt="2024-04-23T09:07:37.991" v="9966" actId="20577"/>
          <ac:spMkLst>
            <pc:docMk/>
            <pc:sldMk cId="636582964" sldId="475"/>
            <ac:spMk id="26" creationId="{6155F20E-666A-00DF-9AC3-5138FBDDD604}"/>
          </ac:spMkLst>
        </pc:spChg>
        <pc:spChg chg="add mod">
          <ac:chgData name="Huy Pham" userId="918db3a1909f15e0" providerId="LiveId" clId="{F25EFE69-9EE4-46EC-8F43-1A31E158A81F}" dt="2024-06-03T04:04:37.199" v="10801" actId="1035"/>
          <ac:spMkLst>
            <pc:docMk/>
            <pc:sldMk cId="636582964" sldId="475"/>
            <ac:spMk id="27" creationId="{DC60326B-F918-A58F-D082-D401BF48AD7A}"/>
          </ac:spMkLst>
        </pc:spChg>
        <pc:spChg chg="add mod">
          <ac:chgData name="Huy Pham" userId="918db3a1909f15e0" providerId="LiveId" clId="{F25EFE69-9EE4-46EC-8F43-1A31E158A81F}" dt="2024-06-03T04:04:53.177" v="10802" actId="1076"/>
          <ac:spMkLst>
            <pc:docMk/>
            <pc:sldMk cId="636582964" sldId="475"/>
            <ac:spMk id="30" creationId="{AE9C548B-28A0-0E99-22BC-45E899DEC38A}"/>
          </ac:spMkLst>
        </pc:spChg>
        <pc:spChg chg="add mod">
          <ac:chgData name="Huy Pham" userId="918db3a1909f15e0" providerId="LiveId" clId="{F25EFE69-9EE4-46EC-8F43-1A31E158A81F}" dt="2024-06-03T04:04:53.177" v="10802" actId="1076"/>
          <ac:spMkLst>
            <pc:docMk/>
            <pc:sldMk cId="636582964" sldId="475"/>
            <ac:spMk id="33" creationId="{7E171B39-8718-BB7B-B665-30E6CFA9AA8B}"/>
          </ac:spMkLst>
        </pc:spChg>
        <pc:spChg chg="add mod">
          <ac:chgData name="Huy Pham" userId="918db3a1909f15e0" providerId="LiveId" clId="{F25EFE69-9EE4-46EC-8F43-1A31E158A81F}" dt="2024-06-03T04:04:53.177" v="10802" actId="1076"/>
          <ac:spMkLst>
            <pc:docMk/>
            <pc:sldMk cId="636582964" sldId="475"/>
            <ac:spMk id="34" creationId="{4FB15142-D7FF-58E0-AAF2-33D6DE5D6F5D}"/>
          </ac:spMkLst>
        </pc:spChg>
        <pc:spChg chg="add mod">
          <ac:chgData name="Huy Pham" userId="918db3a1909f15e0" providerId="LiveId" clId="{F25EFE69-9EE4-46EC-8F43-1A31E158A81F}" dt="2024-06-03T04:04:53.177" v="10802" actId="1076"/>
          <ac:spMkLst>
            <pc:docMk/>
            <pc:sldMk cId="636582964" sldId="475"/>
            <ac:spMk id="35" creationId="{4EA96EA5-D6AF-9E88-7A5C-678588C04B86}"/>
          </ac:spMkLst>
        </pc:spChg>
        <pc:spChg chg="add mod">
          <ac:chgData name="Huy Pham" userId="918db3a1909f15e0" providerId="LiveId" clId="{F25EFE69-9EE4-46EC-8F43-1A31E158A81F}" dt="2024-06-03T04:04:53.177" v="10802" actId="1076"/>
          <ac:spMkLst>
            <pc:docMk/>
            <pc:sldMk cId="636582964" sldId="475"/>
            <ac:spMk id="36" creationId="{0327221A-C3B6-F369-16A0-0C32FD94359E}"/>
          </ac:spMkLst>
        </pc:spChg>
        <pc:spChg chg="add mod">
          <ac:chgData name="Huy Pham" userId="918db3a1909f15e0" providerId="LiveId" clId="{F25EFE69-9EE4-46EC-8F43-1A31E158A81F}" dt="2024-06-03T04:04:53.177" v="10802" actId="1076"/>
          <ac:spMkLst>
            <pc:docMk/>
            <pc:sldMk cId="636582964" sldId="475"/>
            <ac:spMk id="37" creationId="{B885C615-128D-115F-AD28-F1A3E1D4923E}"/>
          </ac:spMkLst>
        </pc:spChg>
        <pc:spChg chg="add mod">
          <ac:chgData name="Huy Pham" userId="918db3a1909f15e0" providerId="LiveId" clId="{F25EFE69-9EE4-46EC-8F43-1A31E158A81F}" dt="2024-04-21T01:08:03.368" v="7318" actId="1076"/>
          <ac:spMkLst>
            <pc:docMk/>
            <pc:sldMk cId="636582964" sldId="475"/>
            <ac:spMk id="41" creationId="{C8F7A7FA-AD08-1A53-D829-40E8BAFD0C1D}"/>
          </ac:spMkLst>
        </pc:spChg>
        <pc:spChg chg="add mod">
          <ac:chgData name="Huy Pham" userId="918db3a1909f15e0" providerId="LiveId" clId="{F25EFE69-9EE4-46EC-8F43-1A31E158A81F}" dt="2024-04-21T01:08:03.368" v="7318" actId="1076"/>
          <ac:spMkLst>
            <pc:docMk/>
            <pc:sldMk cId="636582964" sldId="475"/>
            <ac:spMk id="42" creationId="{CE856AAD-8BC6-6598-A486-4F36023DB22E}"/>
          </ac:spMkLst>
        </pc:spChg>
        <pc:spChg chg="add mod">
          <ac:chgData name="Huy Pham" userId="918db3a1909f15e0" providerId="LiveId" clId="{F25EFE69-9EE4-46EC-8F43-1A31E158A81F}" dt="2024-04-21T01:08:03.368" v="7318" actId="1076"/>
          <ac:spMkLst>
            <pc:docMk/>
            <pc:sldMk cId="636582964" sldId="475"/>
            <ac:spMk id="43" creationId="{111CD365-235F-73BC-205E-FFAB2628C166}"/>
          </ac:spMkLst>
        </pc:spChg>
        <pc:spChg chg="add mod">
          <ac:chgData name="Huy Pham" userId="918db3a1909f15e0" providerId="LiveId" clId="{F25EFE69-9EE4-46EC-8F43-1A31E158A81F}" dt="2024-04-21T01:08:03.368" v="7318" actId="1076"/>
          <ac:spMkLst>
            <pc:docMk/>
            <pc:sldMk cId="636582964" sldId="475"/>
            <ac:spMk id="44" creationId="{75DBE126-69FC-CFD5-86CF-1CE0B40BF4B6}"/>
          </ac:spMkLst>
        </pc:spChg>
        <pc:spChg chg="add mod">
          <ac:chgData name="Huy Pham" userId="918db3a1909f15e0" providerId="LiveId" clId="{F25EFE69-9EE4-46EC-8F43-1A31E158A81F}" dt="2024-04-21T01:08:03.368" v="7318" actId="1076"/>
          <ac:spMkLst>
            <pc:docMk/>
            <pc:sldMk cId="636582964" sldId="475"/>
            <ac:spMk id="45" creationId="{5E7218C6-C7EB-AF4E-4EF9-0E95797CCD9F}"/>
          </ac:spMkLst>
        </pc:spChg>
        <pc:spChg chg="add mod">
          <ac:chgData name="Huy Pham" userId="918db3a1909f15e0" providerId="LiveId" clId="{F25EFE69-9EE4-46EC-8F43-1A31E158A81F}" dt="2024-04-21T01:08:03.368" v="7318" actId="1076"/>
          <ac:spMkLst>
            <pc:docMk/>
            <pc:sldMk cId="636582964" sldId="475"/>
            <ac:spMk id="46" creationId="{0635D294-5A59-4202-E197-62BFAEF5EBCE}"/>
          </ac:spMkLst>
        </pc:spChg>
        <pc:spChg chg="add mod">
          <ac:chgData name="Huy Pham" userId="918db3a1909f15e0" providerId="LiveId" clId="{F25EFE69-9EE4-46EC-8F43-1A31E158A81F}" dt="2024-04-21T01:08:03.368" v="7318" actId="1076"/>
          <ac:spMkLst>
            <pc:docMk/>
            <pc:sldMk cId="636582964" sldId="475"/>
            <ac:spMk id="47" creationId="{6CD9BA24-223D-60F3-983A-E7B5AA538C77}"/>
          </ac:spMkLst>
        </pc:spChg>
        <pc:spChg chg="add mod">
          <ac:chgData name="Huy Pham" userId="918db3a1909f15e0" providerId="LiveId" clId="{F25EFE69-9EE4-46EC-8F43-1A31E158A81F}" dt="2024-04-21T01:08:03.368" v="7318" actId="1076"/>
          <ac:spMkLst>
            <pc:docMk/>
            <pc:sldMk cId="636582964" sldId="475"/>
            <ac:spMk id="48" creationId="{8EC34278-25BA-7BE4-8590-CB61E6190474}"/>
          </ac:spMkLst>
        </pc:spChg>
        <pc:spChg chg="add mod">
          <ac:chgData name="Huy Pham" userId="918db3a1909f15e0" providerId="LiveId" clId="{F25EFE69-9EE4-46EC-8F43-1A31E158A81F}" dt="2024-04-21T01:08:03.368" v="7318" actId="1076"/>
          <ac:spMkLst>
            <pc:docMk/>
            <pc:sldMk cId="636582964" sldId="475"/>
            <ac:spMk id="49" creationId="{DCECAD79-7162-3A3D-B8FF-1BF9E7323C14}"/>
          </ac:spMkLst>
        </pc:spChg>
        <pc:spChg chg="add mod">
          <ac:chgData name="Huy Pham" userId="918db3a1909f15e0" providerId="LiveId" clId="{F25EFE69-9EE4-46EC-8F43-1A31E158A81F}" dt="2024-04-21T01:08:03.368" v="7318" actId="1076"/>
          <ac:spMkLst>
            <pc:docMk/>
            <pc:sldMk cId="636582964" sldId="475"/>
            <ac:spMk id="50" creationId="{859EB10F-4A60-19D4-0D3F-6C5C6594AE46}"/>
          </ac:spMkLst>
        </pc:spChg>
        <pc:spChg chg="add mod">
          <ac:chgData name="Huy Pham" userId="918db3a1909f15e0" providerId="LiveId" clId="{F25EFE69-9EE4-46EC-8F43-1A31E158A81F}" dt="2024-04-21T01:08:03.368" v="7318" actId="1076"/>
          <ac:spMkLst>
            <pc:docMk/>
            <pc:sldMk cId="636582964" sldId="475"/>
            <ac:spMk id="51" creationId="{C130B25E-4431-BA5E-492A-38A75A3F2E9E}"/>
          </ac:spMkLst>
        </pc:spChg>
        <pc:spChg chg="add mod">
          <ac:chgData name="Huy Pham" userId="918db3a1909f15e0" providerId="LiveId" clId="{F25EFE69-9EE4-46EC-8F43-1A31E158A81F}" dt="2024-04-21T01:08:03.368" v="7318" actId="1076"/>
          <ac:spMkLst>
            <pc:docMk/>
            <pc:sldMk cId="636582964" sldId="475"/>
            <ac:spMk id="52" creationId="{46512EB9-B105-3177-CE5C-1C2181D2ACF0}"/>
          </ac:spMkLst>
        </pc:spChg>
        <pc:spChg chg="add mod">
          <ac:chgData name="Huy Pham" userId="918db3a1909f15e0" providerId="LiveId" clId="{F25EFE69-9EE4-46EC-8F43-1A31E158A81F}" dt="2024-04-21T01:08:03.368" v="7318" actId="1076"/>
          <ac:spMkLst>
            <pc:docMk/>
            <pc:sldMk cId="636582964" sldId="475"/>
            <ac:spMk id="56" creationId="{F2E9EACF-26A4-328A-BA08-4ACB26F1CFD9}"/>
          </ac:spMkLst>
        </pc:spChg>
        <pc:spChg chg="add mod">
          <ac:chgData name="Huy Pham" userId="918db3a1909f15e0" providerId="LiveId" clId="{F25EFE69-9EE4-46EC-8F43-1A31E158A81F}" dt="2024-04-21T01:08:03.368" v="7318" actId="1076"/>
          <ac:spMkLst>
            <pc:docMk/>
            <pc:sldMk cId="636582964" sldId="475"/>
            <ac:spMk id="57" creationId="{FD200F9E-D590-A3F6-CDCC-37A94DF471F5}"/>
          </ac:spMkLst>
        </pc:spChg>
        <pc:spChg chg="add mod">
          <ac:chgData name="Huy Pham" userId="918db3a1909f15e0" providerId="LiveId" clId="{F25EFE69-9EE4-46EC-8F43-1A31E158A81F}" dt="2024-04-21T01:08:03.368" v="7318" actId="1076"/>
          <ac:spMkLst>
            <pc:docMk/>
            <pc:sldMk cId="636582964" sldId="475"/>
            <ac:spMk id="58" creationId="{7FB0B82D-F812-47DA-D4B4-7D69352A663D}"/>
          </ac:spMkLst>
        </pc:spChg>
        <pc:spChg chg="add mod">
          <ac:chgData name="Huy Pham" userId="918db3a1909f15e0" providerId="LiveId" clId="{F25EFE69-9EE4-46EC-8F43-1A31E158A81F}" dt="2024-04-21T01:08:03.368" v="7318" actId="1076"/>
          <ac:spMkLst>
            <pc:docMk/>
            <pc:sldMk cId="636582964" sldId="475"/>
            <ac:spMk id="59" creationId="{FB4D0C90-2C4C-3440-D778-0136A1AA9DAF}"/>
          </ac:spMkLst>
        </pc:spChg>
        <pc:spChg chg="add mod">
          <ac:chgData name="Huy Pham" userId="918db3a1909f15e0" providerId="LiveId" clId="{F25EFE69-9EE4-46EC-8F43-1A31E158A81F}" dt="2024-04-21T01:08:03.368" v="7318" actId="1076"/>
          <ac:spMkLst>
            <pc:docMk/>
            <pc:sldMk cId="636582964" sldId="475"/>
            <ac:spMk id="60" creationId="{DA812DD9-5E72-930A-B33F-C1B76552D22C}"/>
          </ac:spMkLst>
        </pc:spChg>
        <pc:spChg chg="add mod">
          <ac:chgData name="Huy Pham" userId="918db3a1909f15e0" providerId="LiveId" clId="{F25EFE69-9EE4-46EC-8F43-1A31E158A81F}" dt="2024-04-21T01:08:03.368" v="7318" actId="1076"/>
          <ac:spMkLst>
            <pc:docMk/>
            <pc:sldMk cId="636582964" sldId="475"/>
            <ac:spMk id="63" creationId="{3DFB0FCA-7F03-FA9B-55D9-6E757895F16F}"/>
          </ac:spMkLst>
        </pc:spChg>
        <pc:spChg chg="add mod">
          <ac:chgData name="Huy Pham" userId="918db3a1909f15e0" providerId="LiveId" clId="{F25EFE69-9EE4-46EC-8F43-1A31E158A81F}" dt="2024-04-21T01:08:03.368" v="7318" actId="1076"/>
          <ac:spMkLst>
            <pc:docMk/>
            <pc:sldMk cId="636582964" sldId="475"/>
            <ac:spMk id="64" creationId="{20DF3BAC-25E2-65D0-EC9F-AB40F5B230F8}"/>
          </ac:spMkLst>
        </pc:spChg>
        <pc:spChg chg="add mod">
          <ac:chgData name="Huy Pham" userId="918db3a1909f15e0" providerId="LiveId" clId="{F25EFE69-9EE4-46EC-8F43-1A31E158A81F}" dt="2024-04-21T01:08:03.368" v="7318" actId="1076"/>
          <ac:spMkLst>
            <pc:docMk/>
            <pc:sldMk cId="636582964" sldId="475"/>
            <ac:spMk id="66" creationId="{2272E59A-4241-B0E6-0FEA-D04AF88D07AA}"/>
          </ac:spMkLst>
        </pc:spChg>
        <pc:spChg chg="add mod">
          <ac:chgData name="Huy Pham" userId="918db3a1909f15e0" providerId="LiveId" clId="{F25EFE69-9EE4-46EC-8F43-1A31E158A81F}" dt="2024-04-21T01:13:51.960" v="7709" actId="1076"/>
          <ac:spMkLst>
            <pc:docMk/>
            <pc:sldMk cId="636582964" sldId="475"/>
            <ac:spMk id="70" creationId="{9629B70D-37D4-AFF6-FF46-4DCBDD576A8B}"/>
          </ac:spMkLst>
        </pc:spChg>
        <pc:spChg chg="add mod">
          <ac:chgData name="Huy Pham" userId="918db3a1909f15e0" providerId="LiveId" clId="{F25EFE69-9EE4-46EC-8F43-1A31E158A81F}" dt="2024-04-21T01:13:51.960" v="7709" actId="1076"/>
          <ac:spMkLst>
            <pc:docMk/>
            <pc:sldMk cId="636582964" sldId="475"/>
            <ac:spMk id="71" creationId="{2FD0C4ED-68C9-41C0-BBCE-197828D54C98}"/>
          </ac:spMkLst>
        </pc:spChg>
        <pc:spChg chg="add mod">
          <ac:chgData name="Huy Pham" userId="918db3a1909f15e0" providerId="LiveId" clId="{F25EFE69-9EE4-46EC-8F43-1A31E158A81F}" dt="2024-04-21T01:13:51.960" v="7709" actId="1076"/>
          <ac:spMkLst>
            <pc:docMk/>
            <pc:sldMk cId="636582964" sldId="475"/>
            <ac:spMk id="72" creationId="{DA3279B0-34D4-8D48-6CE3-129D600CE0FD}"/>
          </ac:spMkLst>
        </pc:spChg>
        <pc:spChg chg="add mod">
          <ac:chgData name="Huy Pham" userId="918db3a1909f15e0" providerId="LiveId" clId="{F25EFE69-9EE4-46EC-8F43-1A31E158A81F}" dt="2024-06-03T04:00:35.412" v="10759" actId="1076"/>
          <ac:spMkLst>
            <pc:docMk/>
            <pc:sldMk cId="636582964" sldId="475"/>
            <ac:spMk id="73" creationId="{8B3AF78D-8126-D275-D0BF-7C32EC55F890}"/>
          </ac:spMkLst>
        </pc:spChg>
        <pc:spChg chg="add mod">
          <ac:chgData name="Huy Pham" userId="918db3a1909f15e0" providerId="LiveId" clId="{F25EFE69-9EE4-46EC-8F43-1A31E158A81F}" dt="2024-04-21T01:13:51.960" v="7709" actId="1076"/>
          <ac:spMkLst>
            <pc:docMk/>
            <pc:sldMk cId="636582964" sldId="475"/>
            <ac:spMk id="74" creationId="{360B3BCB-1ACD-D571-32DD-7E1DF96CC2F7}"/>
          </ac:spMkLst>
        </pc:spChg>
        <pc:spChg chg="add mod">
          <ac:chgData name="Huy Pham" userId="918db3a1909f15e0" providerId="LiveId" clId="{F25EFE69-9EE4-46EC-8F43-1A31E158A81F}" dt="2024-04-21T01:15:08.237" v="7756" actId="1037"/>
          <ac:spMkLst>
            <pc:docMk/>
            <pc:sldMk cId="636582964" sldId="475"/>
            <ac:spMk id="75" creationId="{D2BA1619-A775-3A44-7A5F-0B5846B1AEE0}"/>
          </ac:spMkLst>
        </pc:spChg>
        <pc:spChg chg="add mod">
          <ac:chgData name="Huy Pham" userId="918db3a1909f15e0" providerId="LiveId" clId="{F25EFE69-9EE4-46EC-8F43-1A31E158A81F}" dt="2024-04-21T01:14:37.541" v="7727" actId="20577"/>
          <ac:spMkLst>
            <pc:docMk/>
            <pc:sldMk cId="636582964" sldId="475"/>
            <ac:spMk id="76" creationId="{B010C7F7-1BD4-3EBB-510A-D86792EC4994}"/>
          </ac:spMkLst>
        </pc:spChg>
        <pc:spChg chg="add mod">
          <ac:chgData name="Huy Pham" userId="918db3a1909f15e0" providerId="LiveId" clId="{F25EFE69-9EE4-46EC-8F43-1A31E158A81F}" dt="2024-04-21T01:15:08.237" v="7756" actId="1037"/>
          <ac:spMkLst>
            <pc:docMk/>
            <pc:sldMk cId="636582964" sldId="475"/>
            <ac:spMk id="77" creationId="{C27622E1-478D-93FB-C3C7-86590C2CB969}"/>
          </ac:spMkLst>
        </pc:spChg>
        <pc:spChg chg="add mod">
          <ac:chgData name="Huy Pham" userId="918db3a1909f15e0" providerId="LiveId" clId="{F25EFE69-9EE4-46EC-8F43-1A31E158A81F}" dt="2024-04-21T01:13:51.960" v="7709" actId="1076"/>
          <ac:spMkLst>
            <pc:docMk/>
            <pc:sldMk cId="636582964" sldId="475"/>
            <ac:spMk id="78" creationId="{395E05D7-3F24-43F0-A678-42D6ADCDCB1D}"/>
          </ac:spMkLst>
        </pc:spChg>
        <pc:spChg chg="add mod">
          <ac:chgData name="Huy Pham" userId="918db3a1909f15e0" providerId="LiveId" clId="{F25EFE69-9EE4-46EC-8F43-1A31E158A81F}" dt="2024-04-21T01:15:14.390" v="7765" actId="1037"/>
          <ac:spMkLst>
            <pc:docMk/>
            <pc:sldMk cId="636582964" sldId="475"/>
            <ac:spMk id="79" creationId="{8227C083-E30E-4002-2CF4-6FAD74A2DBFB}"/>
          </ac:spMkLst>
        </pc:spChg>
        <pc:spChg chg="add mod">
          <ac:chgData name="Huy Pham" userId="918db3a1909f15e0" providerId="LiveId" clId="{F25EFE69-9EE4-46EC-8F43-1A31E158A81F}" dt="2024-04-21T01:13:51.960" v="7709" actId="1076"/>
          <ac:spMkLst>
            <pc:docMk/>
            <pc:sldMk cId="636582964" sldId="475"/>
            <ac:spMk id="80" creationId="{9A7C4B5A-5543-CC0E-C8DE-10CA416BBDFB}"/>
          </ac:spMkLst>
        </pc:spChg>
        <pc:spChg chg="add mod">
          <ac:chgData name="Huy Pham" userId="918db3a1909f15e0" providerId="LiveId" clId="{F25EFE69-9EE4-46EC-8F43-1A31E158A81F}" dt="2024-04-21T01:15:12.229" v="7761" actId="1037"/>
          <ac:spMkLst>
            <pc:docMk/>
            <pc:sldMk cId="636582964" sldId="475"/>
            <ac:spMk id="81" creationId="{EF9B1684-6157-735F-947E-5E31A3F8E249}"/>
          </ac:spMkLst>
        </pc:spChg>
        <pc:spChg chg="add mod">
          <ac:chgData name="Huy Pham" userId="918db3a1909f15e0" providerId="LiveId" clId="{F25EFE69-9EE4-46EC-8F43-1A31E158A81F}" dt="2024-06-03T04:00:37.835" v="10760" actId="1076"/>
          <ac:spMkLst>
            <pc:docMk/>
            <pc:sldMk cId="636582964" sldId="475"/>
            <ac:spMk id="85" creationId="{D7499297-AA34-044C-26CD-3507FE1427E8}"/>
          </ac:spMkLst>
        </pc:spChg>
        <pc:spChg chg="add mod">
          <ac:chgData name="Huy Pham" userId="918db3a1909f15e0" providerId="LiveId" clId="{F25EFE69-9EE4-46EC-8F43-1A31E158A81F}" dt="2024-04-21T01:13:51.960" v="7709" actId="1076"/>
          <ac:spMkLst>
            <pc:docMk/>
            <pc:sldMk cId="636582964" sldId="475"/>
            <ac:spMk id="86" creationId="{0FB74F39-229A-1F6E-88FB-56CD644911C8}"/>
          </ac:spMkLst>
        </pc:spChg>
        <pc:spChg chg="add mod">
          <ac:chgData name="Huy Pham" userId="918db3a1909f15e0" providerId="LiveId" clId="{F25EFE69-9EE4-46EC-8F43-1A31E158A81F}" dt="2024-04-21T01:15:00.356" v="7743" actId="20577"/>
          <ac:spMkLst>
            <pc:docMk/>
            <pc:sldMk cId="636582964" sldId="475"/>
            <ac:spMk id="87" creationId="{4FFF0EF5-5EF0-3426-F5F0-57041AAA58A8}"/>
          </ac:spMkLst>
        </pc:spChg>
        <pc:spChg chg="add mod">
          <ac:chgData name="Huy Pham" userId="918db3a1909f15e0" providerId="LiveId" clId="{F25EFE69-9EE4-46EC-8F43-1A31E158A81F}" dt="2024-04-21T01:13:51.960" v="7709" actId="1076"/>
          <ac:spMkLst>
            <pc:docMk/>
            <pc:sldMk cId="636582964" sldId="475"/>
            <ac:spMk id="88" creationId="{C7612C5A-D20E-7212-EE65-A0484017A772}"/>
          </ac:spMkLst>
        </pc:spChg>
        <pc:spChg chg="add mod">
          <ac:chgData name="Huy Pham" userId="918db3a1909f15e0" providerId="LiveId" clId="{F25EFE69-9EE4-46EC-8F43-1A31E158A81F}" dt="2024-04-21T01:13:51.960" v="7709" actId="1076"/>
          <ac:spMkLst>
            <pc:docMk/>
            <pc:sldMk cId="636582964" sldId="475"/>
            <ac:spMk id="89" creationId="{8D50B363-F713-4D79-080A-092D1758BA14}"/>
          </ac:spMkLst>
        </pc:spChg>
        <pc:spChg chg="add mod">
          <ac:chgData name="Huy Pham" userId="918db3a1909f15e0" providerId="LiveId" clId="{F25EFE69-9EE4-46EC-8F43-1A31E158A81F}" dt="2024-04-21T01:13:51.960" v="7709" actId="1076"/>
          <ac:spMkLst>
            <pc:docMk/>
            <pc:sldMk cId="636582964" sldId="475"/>
            <ac:spMk id="92" creationId="{062EBF37-A87A-17A9-0E56-56950583AA8A}"/>
          </ac:spMkLst>
        </pc:spChg>
        <pc:spChg chg="add mod">
          <ac:chgData name="Huy Pham" userId="918db3a1909f15e0" providerId="LiveId" clId="{F25EFE69-9EE4-46EC-8F43-1A31E158A81F}" dt="2024-04-21T01:13:51.960" v="7709" actId="1076"/>
          <ac:spMkLst>
            <pc:docMk/>
            <pc:sldMk cId="636582964" sldId="475"/>
            <ac:spMk id="93" creationId="{200ABF41-A760-FE75-65F7-924A773BAC73}"/>
          </ac:spMkLst>
        </pc:spChg>
        <pc:spChg chg="add mod">
          <ac:chgData name="Huy Pham" userId="918db3a1909f15e0" providerId="LiveId" clId="{F25EFE69-9EE4-46EC-8F43-1A31E158A81F}" dt="2024-04-21T01:15:25.121" v="7768" actId="20577"/>
          <ac:spMkLst>
            <pc:docMk/>
            <pc:sldMk cId="636582964" sldId="475"/>
            <ac:spMk id="95" creationId="{3E1EEC6B-5705-71DD-847D-4F552E3EF4DE}"/>
          </ac:spMkLst>
        </pc:spChg>
        <pc:spChg chg="add mod">
          <ac:chgData name="Huy Pham" userId="918db3a1909f15e0" providerId="LiveId" clId="{F25EFE69-9EE4-46EC-8F43-1A31E158A81F}" dt="2024-04-21T01:14:28.785" v="7725" actId="1037"/>
          <ac:spMkLst>
            <pc:docMk/>
            <pc:sldMk cId="636582964" sldId="475"/>
            <ac:spMk id="98" creationId="{67349951-8608-AA98-DA2E-0FC707F181C4}"/>
          </ac:spMkLst>
        </pc:spChg>
        <pc:graphicFrameChg chg="add del mod">
          <ac:chgData name="Huy Pham" userId="918db3a1909f15e0" providerId="LiveId" clId="{F25EFE69-9EE4-46EC-8F43-1A31E158A81F}" dt="2024-04-21T00:58:01.468" v="7116"/>
          <ac:graphicFrameMkLst>
            <pc:docMk/>
            <pc:sldMk cId="636582964" sldId="475"/>
            <ac:graphicFrameMk id="14" creationId="{19C101CD-61E1-EC26-7BB1-B211DF8B06F1}"/>
          </ac:graphicFrameMkLst>
        </pc:graphicFrameChg>
        <pc:graphicFrameChg chg="add del mod">
          <ac:chgData name="Huy Pham" userId="918db3a1909f15e0" providerId="LiveId" clId="{F25EFE69-9EE4-46EC-8F43-1A31E158A81F}" dt="2024-04-21T00:59:49.124" v="7157"/>
          <ac:graphicFrameMkLst>
            <pc:docMk/>
            <pc:sldMk cId="636582964" sldId="475"/>
            <ac:graphicFrameMk id="20" creationId="{7BBDF717-8499-57A2-CDCC-91F050B229A1}"/>
          </ac:graphicFrameMkLst>
        </pc:graphicFrameChg>
        <pc:graphicFrameChg chg="add del mod">
          <ac:chgData name="Huy Pham" userId="918db3a1909f15e0" providerId="LiveId" clId="{F25EFE69-9EE4-46EC-8F43-1A31E158A81F}" dt="2024-04-21T01:00:00.026" v="7162"/>
          <ac:graphicFrameMkLst>
            <pc:docMk/>
            <pc:sldMk cId="636582964" sldId="475"/>
            <ac:graphicFrameMk id="24" creationId="{53AB4FB7-3C3A-D57F-350B-33D1A114D5C4}"/>
          </ac:graphicFrameMkLst>
        </pc:graphicFrameChg>
        <pc:graphicFrameChg chg="add del mod">
          <ac:chgData name="Huy Pham" userId="918db3a1909f15e0" providerId="LiveId" clId="{F25EFE69-9EE4-46EC-8F43-1A31E158A81F}" dt="2024-04-21T01:00:22.153" v="7168"/>
          <ac:graphicFrameMkLst>
            <pc:docMk/>
            <pc:sldMk cId="636582964" sldId="475"/>
            <ac:graphicFrameMk id="28" creationId="{AE4E7D5E-F0C5-827C-065B-F9165FA1F984}"/>
          </ac:graphicFrameMkLst>
        </pc:graphicFrameChg>
        <pc:graphicFrameChg chg="add del mod">
          <ac:chgData name="Huy Pham" userId="918db3a1909f15e0" providerId="LiveId" clId="{F25EFE69-9EE4-46EC-8F43-1A31E158A81F}" dt="2024-04-21T01:00:52.099" v="7174"/>
          <ac:graphicFrameMkLst>
            <pc:docMk/>
            <pc:sldMk cId="636582964" sldId="475"/>
            <ac:graphicFrameMk id="31" creationId="{6A715B3E-EB7B-07D3-5B7C-D61029899D6E}"/>
          </ac:graphicFrameMkLst>
        </pc:graphicFrameChg>
        <pc:graphicFrameChg chg="add del mod">
          <ac:chgData name="Huy Pham" userId="918db3a1909f15e0" providerId="LiveId" clId="{F25EFE69-9EE4-46EC-8F43-1A31E158A81F}" dt="2024-04-21T01:14:05.375" v="7712"/>
          <ac:graphicFrameMkLst>
            <pc:docMk/>
            <pc:sldMk cId="636582964" sldId="475"/>
            <ac:graphicFrameMk id="96" creationId="{9AC50906-9226-3A60-014D-ACCAE7B68B32}"/>
          </ac:graphicFrameMkLst>
        </pc:graphicFrameChg>
        <pc:cxnChg chg="add mod">
          <ac:chgData name="Huy Pham" userId="918db3a1909f15e0" providerId="LiveId" clId="{F25EFE69-9EE4-46EC-8F43-1A31E158A81F}" dt="2024-04-21T01:08:03.368" v="7318" actId="1076"/>
          <ac:cxnSpMkLst>
            <pc:docMk/>
            <pc:sldMk cId="636582964" sldId="475"/>
            <ac:cxnSpMk id="38" creationId="{D03D4845-F627-B7B4-25E7-8AD1496A1200}"/>
          </ac:cxnSpMkLst>
        </pc:cxnChg>
        <pc:cxnChg chg="add mod">
          <ac:chgData name="Huy Pham" userId="918db3a1909f15e0" providerId="LiveId" clId="{F25EFE69-9EE4-46EC-8F43-1A31E158A81F}" dt="2024-04-21T01:08:03.368" v="7318" actId="1076"/>
          <ac:cxnSpMkLst>
            <pc:docMk/>
            <pc:sldMk cId="636582964" sldId="475"/>
            <ac:cxnSpMk id="39" creationId="{16097B13-A693-7314-212A-942D187B68FB}"/>
          </ac:cxnSpMkLst>
        </pc:cxnChg>
        <pc:cxnChg chg="add mod">
          <ac:chgData name="Huy Pham" userId="918db3a1909f15e0" providerId="LiveId" clId="{F25EFE69-9EE4-46EC-8F43-1A31E158A81F}" dt="2024-04-21T01:08:03.368" v="7318" actId="1076"/>
          <ac:cxnSpMkLst>
            <pc:docMk/>
            <pc:sldMk cId="636582964" sldId="475"/>
            <ac:cxnSpMk id="40" creationId="{EABA3524-43BA-DF28-7CC5-8147C88BA84E}"/>
          </ac:cxnSpMkLst>
        </pc:cxnChg>
        <pc:cxnChg chg="add mod">
          <ac:chgData name="Huy Pham" userId="918db3a1909f15e0" providerId="LiveId" clId="{F25EFE69-9EE4-46EC-8F43-1A31E158A81F}" dt="2024-04-21T01:08:03.368" v="7318" actId="1076"/>
          <ac:cxnSpMkLst>
            <pc:docMk/>
            <pc:sldMk cId="636582964" sldId="475"/>
            <ac:cxnSpMk id="53" creationId="{9E7FED30-15BD-6144-613D-EC838ADF4ED4}"/>
          </ac:cxnSpMkLst>
        </pc:cxnChg>
        <pc:cxnChg chg="add mod">
          <ac:chgData name="Huy Pham" userId="918db3a1909f15e0" providerId="LiveId" clId="{F25EFE69-9EE4-46EC-8F43-1A31E158A81F}" dt="2024-04-21T01:08:03.368" v="7318" actId="1076"/>
          <ac:cxnSpMkLst>
            <pc:docMk/>
            <pc:sldMk cId="636582964" sldId="475"/>
            <ac:cxnSpMk id="54" creationId="{2E08EACF-F672-48DF-E4EF-D49D5ED8AC56}"/>
          </ac:cxnSpMkLst>
        </pc:cxnChg>
        <pc:cxnChg chg="add mod">
          <ac:chgData name="Huy Pham" userId="918db3a1909f15e0" providerId="LiveId" clId="{F25EFE69-9EE4-46EC-8F43-1A31E158A81F}" dt="2024-04-21T01:08:03.368" v="7318" actId="1076"/>
          <ac:cxnSpMkLst>
            <pc:docMk/>
            <pc:sldMk cId="636582964" sldId="475"/>
            <ac:cxnSpMk id="55" creationId="{F70159D9-AB2C-B198-7D2E-4CCEAC3BF582}"/>
          </ac:cxnSpMkLst>
        </pc:cxnChg>
        <pc:cxnChg chg="add mod">
          <ac:chgData name="Huy Pham" userId="918db3a1909f15e0" providerId="LiveId" clId="{F25EFE69-9EE4-46EC-8F43-1A31E158A81F}" dt="2024-04-21T01:08:03.368" v="7318" actId="1076"/>
          <ac:cxnSpMkLst>
            <pc:docMk/>
            <pc:sldMk cId="636582964" sldId="475"/>
            <ac:cxnSpMk id="61" creationId="{417C2C0A-4E4C-723E-DEF7-805650E8C247}"/>
          </ac:cxnSpMkLst>
        </pc:cxnChg>
        <pc:cxnChg chg="add mod">
          <ac:chgData name="Huy Pham" userId="918db3a1909f15e0" providerId="LiveId" clId="{F25EFE69-9EE4-46EC-8F43-1A31E158A81F}" dt="2024-04-21T01:08:03.368" v="7318" actId="1076"/>
          <ac:cxnSpMkLst>
            <pc:docMk/>
            <pc:sldMk cId="636582964" sldId="475"/>
            <ac:cxnSpMk id="62" creationId="{69DB1D06-18D9-0718-F1ED-5455F60EA3F3}"/>
          </ac:cxnSpMkLst>
        </pc:cxnChg>
        <pc:cxnChg chg="add mod">
          <ac:chgData name="Huy Pham" userId="918db3a1909f15e0" providerId="LiveId" clId="{F25EFE69-9EE4-46EC-8F43-1A31E158A81F}" dt="2024-04-21T01:08:03.368" v="7318" actId="1076"/>
          <ac:cxnSpMkLst>
            <pc:docMk/>
            <pc:sldMk cId="636582964" sldId="475"/>
            <ac:cxnSpMk id="65" creationId="{BDB0189B-3D5D-86BF-7B9E-A8F6B6ECBD63}"/>
          </ac:cxnSpMkLst>
        </pc:cxnChg>
        <pc:cxnChg chg="add mod">
          <ac:chgData name="Huy Pham" userId="918db3a1909f15e0" providerId="LiveId" clId="{F25EFE69-9EE4-46EC-8F43-1A31E158A81F}" dt="2024-04-21T01:13:51.960" v="7709" actId="1076"/>
          <ac:cxnSpMkLst>
            <pc:docMk/>
            <pc:sldMk cId="636582964" sldId="475"/>
            <ac:cxnSpMk id="67" creationId="{457A8E3F-22F9-D720-65CB-5713ADF583AA}"/>
          </ac:cxnSpMkLst>
        </pc:cxnChg>
        <pc:cxnChg chg="add mod">
          <ac:chgData name="Huy Pham" userId="918db3a1909f15e0" providerId="LiveId" clId="{F25EFE69-9EE4-46EC-8F43-1A31E158A81F}" dt="2024-04-21T01:13:51.960" v="7709" actId="1076"/>
          <ac:cxnSpMkLst>
            <pc:docMk/>
            <pc:sldMk cId="636582964" sldId="475"/>
            <ac:cxnSpMk id="68" creationId="{EDF45F1C-D4AD-DC59-05DC-974FD3B212E0}"/>
          </ac:cxnSpMkLst>
        </pc:cxnChg>
        <pc:cxnChg chg="add mod">
          <ac:chgData name="Huy Pham" userId="918db3a1909f15e0" providerId="LiveId" clId="{F25EFE69-9EE4-46EC-8F43-1A31E158A81F}" dt="2024-04-21T01:13:51.960" v="7709" actId="1076"/>
          <ac:cxnSpMkLst>
            <pc:docMk/>
            <pc:sldMk cId="636582964" sldId="475"/>
            <ac:cxnSpMk id="69" creationId="{BCF3728A-2B72-AEF9-B973-ACA257C104B2}"/>
          </ac:cxnSpMkLst>
        </pc:cxnChg>
        <pc:cxnChg chg="add mod">
          <ac:chgData name="Huy Pham" userId="918db3a1909f15e0" providerId="LiveId" clId="{F25EFE69-9EE4-46EC-8F43-1A31E158A81F}" dt="2024-04-21T01:13:51.960" v="7709" actId="1076"/>
          <ac:cxnSpMkLst>
            <pc:docMk/>
            <pc:sldMk cId="636582964" sldId="475"/>
            <ac:cxnSpMk id="82" creationId="{469601CF-6897-38DB-21AE-8565B3D58F1D}"/>
          </ac:cxnSpMkLst>
        </pc:cxnChg>
        <pc:cxnChg chg="add mod">
          <ac:chgData name="Huy Pham" userId="918db3a1909f15e0" providerId="LiveId" clId="{F25EFE69-9EE4-46EC-8F43-1A31E158A81F}" dt="2024-04-21T01:13:51.960" v="7709" actId="1076"/>
          <ac:cxnSpMkLst>
            <pc:docMk/>
            <pc:sldMk cId="636582964" sldId="475"/>
            <ac:cxnSpMk id="83" creationId="{D236FF63-863D-1DC4-9604-0F159F310346}"/>
          </ac:cxnSpMkLst>
        </pc:cxnChg>
        <pc:cxnChg chg="add mod">
          <ac:chgData name="Huy Pham" userId="918db3a1909f15e0" providerId="LiveId" clId="{F25EFE69-9EE4-46EC-8F43-1A31E158A81F}" dt="2024-04-21T01:15:18.837" v="7766" actId="14100"/>
          <ac:cxnSpMkLst>
            <pc:docMk/>
            <pc:sldMk cId="636582964" sldId="475"/>
            <ac:cxnSpMk id="84" creationId="{BD3FFD4F-63F7-E6BE-9F27-6D9B93505E38}"/>
          </ac:cxnSpMkLst>
        </pc:cxnChg>
        <pc:cxnChg chg="add mod">
          <ac:chgData name="Huy Pham" userId="918db3a1909f15e0" providerId="LiveId" clId="{F25EFE69-9EE4-46EC-8F43-1A31E158A81F}" dt="2024-04-21T01:13:51.960" v="7709" actId="1076"/>
          <ac:cxnSpMkLst>
            <pc:docMk/>
            <pc:sldMk cId="636582964" sldId="475"/>
            <ac:cxnSpMk id="90" creationId="{EF938D1D-20EB-017C-C2AB-83EF730E5490}"/>
          </ac:cxnSpMkLst>
        </pc:cxnChg>
        <pc:cxnChg chg="add mod">
          <ac:chgData name="Huy Pham" userId="918db3a1909f15e0" providerId="LiveId" clId="{F25EFE69-9EE4-46EC-8F43-1A31E158A81F}" dt="2024-04-21T01:13:51.960" v="7709" actId="1076"/>
          <ac:cxnSpMkLst>
            <pc:docMk/>
            <pc:sldMk cId="636582964" sldId="475"/>
            <ac:cxnSpMk id="91" creationId="{2EEA213B-3471-3B3B-F5AE-9FE134618346}"/>
          </ac:cxnSpMkLst>
        </pc:cxnChg>
        <pc:cxnChg chg="add mod">
          <ac:chgData name="Huy Pham" userId="918db3a1909f15e0" providerId="LiveId" clId="{F25EFE69-9EE4-46EC-8F43-1A31E158A81F}" dt="2024-04-21T01:13:51.960" v="7709" actId="1076"/>
          <ac:cxnSpMkLst>
            <pc:docMk/>
            <pc:sldMk cId="636582964" sldId="475"/>
            <ac:cxnSpMk id="94" creationId="{9D486028-7F8E-39CE-0FE6-B1DBC6905234}"/>
          </ac:cxnSpMkLst>
        </pc:cxnChg>
      </pc:sldChg>
      <pc:sldChg chg="addSp delSp modSp add mod modAnim">
        <pc:chgData name="Huy Pham" userId="918db3a1909f15e0" providerId="LiveId" clId="{F25EFE69-9EE4-46EC-8F43-1A31E158A81F}" dt="2024-06-03T04:05:23.544" v="10807"/>
        <pc:sldMkLst>
          <pc:docMk/>
          <pc:sldMk cId="194863660" sldId="476"/>
        </pc:sldMkLst>
        <pc:spChg chg="add mod">
          <ac:chgData name="Huy Pham" userId="918db3a1909f15e0" providerId="LiveId" clId="{F25EFE69-9EE4-46EC-8F43-1A31E158A81F}" dt="2024-04-21T02:05:05.021" v="7893" actId="20577"/>
          <ac:spMkLst>
            <pc:docMk/>
            <pc:sldMk cId="194863660" sldId="476"/>
            <ac:spMk id="14" creationId="{D11A632B-5A66-2E5A-DCA3-C2C14E39B084}"/>
          </ac:spMkLst>
        </pc:spChg>
        <pc:spChg chg="add mod">
          <ac:chgData name="Huy Pham" userId="918db3a1909f15e0" providerId="LiveId" clId="{F25EFE69-9EE4-46EC-8F43-1A31E158A81F}" dt="2024-04-21T02:05:08.331" v="7897" actId="20577"/>
          <ac:spMkLst>
            <pc:docMk/>
            <pc:sldMk cId="194863660" sldId="476"/>
            <ac:spMk id="20" creationId="{939FFEEF-DB22-9DEE-0013-8EAE01DA3CEC}"/>
          </ac:spMkLst>
        </pc:spChg>
        <pc:spChg chg="del">
          <ac:chgData name="Huy Pham" userId="918db3a1909f15e0" providerId="LiveId" clId="{F25EFE69-9EE4-46EC-8F43-1A31E158A81F}" dt="2024-04-21T02:02:06.649" v="7771" actId="478"/>
          <ac:spMkLst>
            <pc:docMk/>
            <pc:sldMk cId="194863660" sldId="476"/>
            <ac:spMk id="23" creationId="{F339E39E-ACD8-C572-5FA5-C978E0E79A86}"/>
          </ac:spMkLst>
        </pc:spChg>
        <pc:spChg chg="add mod">
          <ac:chgData name="Huy Pham" userId="918db3a1909f15e0" providerId="LiveId" clId="{F25EFE69-9EE4-46EC-8F43-1A31E158A81F}" dt="2024-04-21T02:06:15.712" v="7929" actId="14100"/>
          <ac:spMkLst>
            <pc:docMk/>
            <pc:sldMk cId="194863660" sldId="476"/>
            <ac:spMk id="24" creationId="{3CC71AF4-11ED-9F84-0F22-B90DCC8CF7E3}"/>
          </ac:spMkLst>
        </pc:spChg>
        <pc:spChg chg="mod">
          <ac:chgData name="Huy Pham" userId="918db3a1909f15e0" providerId="LiveId" clId="{F25EFE69-9EE4-46EC-8F43-1A31E158A81F}" dt="2024-04-23T09:07:43.338" v="9967" actId="20577"/>
          <ac:spMkLst>
            <pc:docMk/>
            <pc:sldMk cId="194863660" sldId="476"/>
            <ac:spMk id="26" creationId="{6155F20E-666A-00DF-9AC3-5138FBDDD604}"/>
          </ac:spMkLst>
        </pc:spChg>
        <pc:spChg chg="del">
          <ac:chgData name="Huy Pham" userId="918db3a1909f15e0" providerId="LiveId" clId="{F25EFE69-9EE4-46EC-8F43-1A31E158A81F}" dt="2024-04-21T02:02:05.445" v="7770" actId="478"/>
          <ac:spMkLst>
            <pc:docMk/>
            <pc:sldMk cId="194863660" sldId="476"/>
            <ac:spMk id="27" creationId="{DC60326B-F918-A58F-D082-D401BF48AD7A}"/>
          </ac:spMkLst>
        </pc:spChg>
        <pc:spChg chg="add mod">
          <ac:chgData name="Huy Pham" userId="918db3a1909f15e0" providerId="LiveId" clId="{F25EFE69-9EE4-46EC-8F43-1A31E158A81F}" dt="2024-04-21T02:06:13.002" v="7928" actId="14100"/>
          <ac:spMkLst>
            <pc:docMk/>
            <pc:sldMk cId="194863660" sldId="476"/>
            <ac:spMk id="29" creationId="{1872FEB9-3792-E4FC-DC89-B340B990B6F2}"/>
          </ac:spMkLst>
        </pc:spChg>
        <pc:spChg chg="del">
          <ac:chgData name="Huy Pham" userId="918db3a1909f15e0" providerId="LiveId" clId="{F25EFE69-9EE4-46EC-8F43-1A31E158A81F}" dt="2024-04-21T02:02:05.445" v="7770" actId="478"/>
          <ac:spMkLst>
            <pc:docMk/>
            <pc:sldMk cId="194863660" sldId="476"/>
            <ac:spMk id="30" creationId="{AE9C548B-28A0-0E99-22BC-45E899DEC38A}"/>
          </ac:spMkLst>
        </pc:spChg>
        <pc:spChg chg="del">
          <ac:chgData name="Huy Pham" userId="918db3a1909f15e0" providerId="LiveId" clId="{F25EFE69-9EE4-46EC-8F43-1A31E158A81F}" dt="2024-04-21T02:02:05.445" v="7770" actId="478"/>
          <ac:spMkLst>
            <pc:docMk/>
            <pc:sldMk cId="194863660" sldId="476"/>
            <ac:spMk id="33" creationId="{7E171B39-8718-BB7B-B665-30E6CFA9AA8B}"/>
          </ac:spMkLst>
        </pc:spChg>
        <pc:spChg chg="del">
          <ac:chgData name="Huy Pham" userId="918db3a1909f15e0" providerId="LiveId" clId="{F25EFE69-9EE4-46EC-8F43-1A31E158A81F}" dt="2024-04-21T02:02:05.445" v="7770" actId="478"/>
          <ac:spMkLst>
            <pc:docMk/>
            <pc:sldMk cId="194863660" sldId="476"/>
            <ac:spMk id="34" creationId="{4FB15142-D7FF-58E0-AAF2-33D6DE5D6F5D}"/>
          </ac:spMkLst>
        </pc:spChg>
        <pc:spChg chg="del">
          <ac:chgData name="Huy Pham" userId="918db3a1909f15e0" providerId="LiveId" clId="{F25EFE69-9EE4-46EC-8F43-1A31E158A81F}" dt="2024-04-21T02:02:05.445" v="7770" actId="478"/>
          <ac:spMkLst>
            <pc:docMk/>
            <pc:sldMk cId="194863660" sldId="476"/>
            <ac:spMk id="35" creationId="{4EA96EA5-D6AF-9E88-7A5C-678588C04B86}"/>
          </ac:spMkLst>
        </pc:spChg>
        <pc:spChg chg="del">
          <ac:chgData name="Huy Pham" userId="918db3a1909f15e0" providerId="LiveId" clId="{F25EFE69-9EE4-46EC-8F43-1A31E158A81F}" dt="2024-04-21T02:02:05.445" v="7770" actId="478"/>
          <ac:spMkLst>
            <pc:docMk/>
            <pc:sldMk cId="194863660" sldId="476"/>
            <ac:spMk id="36" creationId="{0327221A-C3B6-F369-16A0-0C32FD94359E}"/>
          </ac:spMkLst>
        </pc:spChg>
        <pc:spChg chg="del">
          <ac:chgData name="Huy Pham" userId="918db3a1909f15e0" providerId="LiveId" clId="{F25EFE69-9EE4-46EC-8F43-1A31E158A81F}" dt="2024-04-21T02:02:08.676" v="7772" actId="478"/>
          <ac:spMkLst>
            <pc:docMk/>
            <pc:sldMk cId="194863660" sldId="476"/>
            <ac:spMk id="37" creationId="{B885C615-128D-115F-AD28-F1A3E1D4923E}"/>
          </ac:spMkLst>
        </pc:spChg>
        <pc:spChg chg="mod">
          <ac:chgData name="Huy Pham" userId="918db3a1909f15e0" providerId="LiveId" clId="{F25EFE69-9EE4-46EC-8F43-1A31E158A81F}" dt="2024-04-21T02:03:44.149" v="7801" actId="1038"/>
          <ac:spMkLst>
            <pc:docMk/>
            <pc:sldMk cId="194863660" sldId="476"/>
            <ac:spMk id="70" creationId="{9629B70D-37D4-AFF6-FF46-4DCBDD576A8B}"/>
          </ac:spMkLst>
        </pc:spChg>
        <pc:spChg chg="mod">
          <ac:chgData name="Huy Pham" userId="918db3a1909f15e0" providerId="LiveId" clId="{F25EFE69-9EE4-46EC-8F43-1A31E158A81F}" dt="2024-04-21T02:03:44.149" v="7801" actId="1038"/>
          <ac:spMkLst>
            <pc:docMk/>
            <pc:sldMk cId="194863660" sldId="476"/>
            <ac:spMk id="71" creationId="{2FD0C4ED-68C9-41C0-BBCE-197828D54C98}"/>
          </ac:spMkLst>
        </pc:spChg>
        <pc:spChg chg="mod">
          <ac:chgData name="Huy Pham" userId="918db3a1909f15e0" providerId="LiveId" clId="{F25EFE69-9EE4-46EC-8F43-1A31E158A81F}" dt="2024-04-21T02:03:44.149" v="7801" actId="1038"/>
          <ac:spMkLst>
            <pc:docMk/>
            <pc:sldMk cId="194863660" sldId="476"/>
            <ac:spMk id="72" creationId="{DA3279B0-34D4-8D48-6CE3-129D600CE0FD}"/>
          </ac:spMkLst>
        </pc:spChg>
        <pc:spChg chg="mod">
          <ac:chgData name="Huy Pham" userId="918db3a1909f15e0" providerId="LiveId" clId="{F25EFE69-9EE4-46EC-8F43-1A31E158A81F}" dt="2024-04-21T02:03:44.149" v="7801" actId="1038"/>
          <ac:spMkLst>
            <pc:docMk/>
            <pc:sldMk cId="194863660" sldId="476"/>
            <ac:spMk id="73" creationId="{8B3AF78D-8126-D275-D0BF-7C32EC55F890}"/>
          </ac:spMkLst>
        </pc:spChg>
        <pc:spChg chg="mod">
          <ac:chgData name="Huy Pham" userId="918db3a1909f15e0" providerId="LiveId" clId="{F25EFE69-9EE4-46EC-8F43-1A31E158A81F}" dt="2024-04-21T02:03:44.149" v="7801" actId="1038"/>
          <ac:spMkLst>
            <pc:docMk/>
            <pc:sldMk cId="194863660" sldId="476"/>
            <ac:spMk id="74" creationId="{360B3BCB-1ACD-D571-32DD-7E1DF96CC2F7}"/>
          </ac:spMkLst>
        </pc:spChg>
        <pc:spChg chg="mod">
          <ac:chgData name="Huy Pham" userId="918db3a1909f15e0" providerId="LiveId" clId="{F25EFE69-9EE4-46EC-8F43-1A31E158A81F}" dt="2024-04-21T02:03:44.149" v="7801" actId="1038"/>
          <ac:spMkLst>
            <pc:docMk/>
            <pc:sldMk cId="194863660" sldId="476"/>
            <ac:spMk id="75" creationId="{D2BA1619-A775-3A44-7A5F-0B5846B1AEE0}"/>
          </ac:spMkLst>
        </pc:spChg>
        <pc:spChg chg="mod">
          <ac:chgData name="Huy Pham" userId="918db3a1909f15e0" providerId="LiveId" clId="{F25EFE69-9EE4-46EC-8F43-1A31E158A81F}" dt="2024-04-21T02:03:44.149" v="7801" actId="1038"/>
          <ac:spMkLst>
            <pc:docMk/>
            <pc:sldMk cId="194863660" sldId="476"/>
            <ac:spMk id="76" creationId="{B010C7F7-1BD4-3EBB-510A-D86792EC4994}"/>
          </ac:spMkLst>
        </pc:spChg>
        <pc:spChg chg="mod">
          <ac:chgData name="Huy Pham" userId="918db3a1909f15e0" providerId="LiveId" clId="{F25EFE69-9EE4-46EC-8F43-1A31E158A81F}" dt="2024-04-21T02:03:44.149" v="7801" actId="1038"/>
          <ac:spMkLst>
            <pc:docMk/>
            <pc:sldMk cId="194863660" sldId="476"/>
            <ac:spMk id="77" creationId="{C27622E1-478D-93FB-C3C7-86590C2CB969}"/>
          </ac:spMkLst>
        </pc:spChg>
        <pc:spChg chg="mod">
          <ac:chgData name="Huy Pham" userId="918db3a1909f15e0" providerId="LiveId" clId="{F25EFE69-9EE4-46EC-8F43-1A31E158A81F}" dt="2024-04-21T02:03:44.149" v="7801" actId="1038"/>
          <ac:spMkLst>
            <pc:docMk/>
            <pc:sldMk cId="194863660" sldId="476"/>
            <ac:spMk id="78" creationId="{395E05D7-3F24-43F0-A678-42D6ADCDCB1D}"/>
          </ac:spMkLst>
        </pc:spChg>
        <pc:spChg chg="mod">
          <ac:chgData name="Huy Pham" userId="918db3a1909f15e0" providerId="LiveId" clId="{F25EFE69-9EE4-46EC-8F43-1A31E158A81F}" dt="2024-04-21T02:03:44.149" v="7801" actId="1038"/>
          <ac:spMkLst>
            <pc:docMk/>
            <pc:sldMk cId="194863660" sldId="476"/>
            <ac:spMk id="79" creationId="{8227C083-E30E-4002-2CF4-6FAD74A2DBFB}"/>
          </ac:spMkLst>
        </pc:spChg>
        <pc:spChg chg="mod">
          <ac:chgData name="Huy Pham" userId="918db3a1909f15e0" providerId="LiveId" clId="{F25EFE69-9EE4-46EC-8F43-1A31E158A81F}" dt="2024-04-21T02:03:44.149" v="7801" actId="1038"/>
          <ac:spMkLst>
            <pc:docMk/>
            <pc:sldMk cId="194863660" sldId="476"/>
            <ac:spMk id="80" creationId="{9A7C4B5A-5543-CC0E-C8DE-10CA416BBDFB}"/>
          </ac:spMkLst>
        </pc:spChg>
        <pc:spChg chg="mod">
          <ac:chgData name="Huy Pham" userId="918db3a1909f15e0" providerId="LiveId" clId="{F25EFE69-9EE4-46EC-8F43-1A31E158A81F}" dt="2024-04-21T02:03:44.149" v="7801" actId="1038"/>
          <ac:spMkLst>
            <pc:docMk/>
            <pc:sldMk cId="194863660" sldId="476"/>
            <ac:spMk id="81" creationId="{EF9B1684-6157-735F-947E-5E31A3F8E249}"/>
          </ac:spMkLst>
        </pc:spChg>
        <pc:spChg chg="mod">
          <ac:chgData name="Huy Pham" userId="918db3a1909f15e0" providerId="LiveId" clId="{F25EFE69-9EE4-46EC-8F43-1A31E158A81F}" dt="2024-04-21T02:03:44.149" v="7801" actId="1038"/>
          <ac:spMkLst>
            <pc:docMk/>
            <pc:sldMk cId="194863660" sldId="476"/>
            <ac:spMk id="85" creationId="{D7499297-AA34-044C-26CD-3507FE1427E8}"/>
          </ac:spMkLst>
        </pc:spChg>
        <pc:spChg chg="mod">
          <ac:chgData name="Huy Pham" userId="918db3a1909f15e0" providerId="LiveId" clId="{F25EFE69-9EE4-46EC-8F43-1A31E158A81F}" dt="2024-04-21T02:03:44.149" v="7801" actId="1038"/>
          <ac:spMkLst>
            <pc:docMk/>
            <pc:sldMk cId="194863660" sldId="476"/>
            <ac:spMk id="86" creationId="{0FB74F39-229A-1F6E-88FB-56CD644911C8}"/>
          </ac:spMkLst>
        </pc:spChg>
        <pc:spChg chg="mod">
          <ac:chgData name="Huy Pham" userId="918db3a1909f15e0" providerId="LiveId" clId="{F25EFE69-9EE4-46EC-8F43-1A31E158A81F}" dt="2024-04-21T02:03:44.149" v="7801" actId="1038"/>
          <ac:spMkLst>
            <pc:docMk/>
            <pc:sldMk cId="194863660" sldId="476"/>
            <ac:spMk id="87" creationId="{4FFF0EF5-5EF0-3426-F5F0-57041AAA58A8}"/>
          </ac:spMkLst>
        </pc:spChg>
        <pc:spChg chg="mod">
          <ac:chgData name="Huy Pham" userId="918db3a1909f15e0" providerId="LiveId" clId="{F25EFE69-9EE4-46EC-8F43-1A31E158A81F}" dt="2024-04-21T02:03:44.149" v="7801" actId="1038"/>
          <ac:spMkLst>
            <pc:docMk/>
            <pc:sldMk cId="194863660" sldId="476"/>
            <ac:spMk id="88" creationId="{C7612C5A-D20E-7212-EE65-A0484017A772}"/>
          </ac:spMkLst>
        </pc:spChg>
        <pc:spChg chg="mod">
          <ac:chgData name="Huy Pham" userId="918db3a1909f15e0" providerId="LiveId" clId="{F25EFE69-9EE4-46EC-8F43-1A31E158A81F}" dt="2024-04-21T02:03:44.149" v="7801" actId="1038"/>
          <ac:spMkLst>
            <pc:docMk/>
            <pc:sldMk cId="194863660" sldId="476"/>
            <ac:spMk id="89" creationId="{8D50B363-F713-4D79-080A-092D1758BA14}"/>
          </ac:spMkLst>
        </pc:spChg>
        <pc:spChg chg="mod">
          <ac:chgData name="Huy Pham" userId="918db3a1909f15e0" providerId="LiveId" clId="{F25EFE69-9EE4-46EC-8F43-1A31E158A81F}" dt="2024-04-21T02:03:44.149" v="7801" actId="1038"/>
          <ac:spMkLst>
            <pc:docMk/>
            <pc:sldMk cId="194863660" sldId="476"/>
            <ac:spMk id="92" creationId="{062EBF37-A87A-17A9-0E56-56950583AA8A}"/>
          </ac:spMkLst>
        </pc:spChg>
        <pc:spChg chg="mod">
          <ac:chgData name="Huy Pham" userId="918db3a1909f15e0" providerId="LiveId" clId="{F25EFE69-9EE4-46EC-8F43-1A31E158A81F}" dt="2024-04-21T02:03:44.149" v="7801" actId="1038"/>
          <ac:spMkLst>
            <pc:docMk/>
            <pc:sldMk cId="194863660" sldId="476"/>
            <ac:spMk id="93" creationId="{200ABF41-A760-FE75-65F7-924A773BAC73}"/>
          </ac:spMkLst>
        </pc:spChg>
        <pc:spChg chg="mod">
          <ac:chgData name="Huy Pham" userId="918db3a1909f15e0" providerId="LiveId" clId="{F25EFE69-9EE4-46EC-8F43-1A31E158A81F}" dt="2024-04-21T02:03:44.149" v="7801" actId="1038"/>
          <ac:spMkLst>
            <pc:docMk/>
            <pc:sldMk cId="194863660" sldId="476"/>
            <ac:spMk id="95" creationId="{3E1EEC6B-5705-71DD-847D-4F552E3EF4DE}"/>
          </ac:spMkLst>
        </pc:spChg>
        <pc:graphicFrameChg chg="add del mod">
          <ac:chgData name="Huy Pham" userId="918db3a1909f15e0" providerId="LiveId" clId="{F25EFE69-9EE4-46EC-8F43-1A31E158A81F}" dt="2024-04-21T02:02:43.874" v="7775"/>
          <ac:graphicFrameMkLst>
            <pc:docMk/>
            <pc:sldMk cId="194863660" sldId="476"/>
            <ac:graphicFrameMk id="3" creationId="{AED94553-71AF-FF06-8EDC-24D63E6B9CED}"/>
          </ac:graphicFrameMkLst>
        </pc:graphicFrameChg>
        <pc:graphicFrameChg chg="add del mod">
          <ac:chgData name="Huy Pham" userId="918db3a1909f15e0" providerId="LiveId" clId="{F25EFE69-9EE4-46EC-8F43-1A31E158A81F}" dt="2024-04-21T02:02:58.570" v="7781"/>
          <ac:graphicFrameMkLst>
            <pc:docMk/>
            <pc:sldMk cId="194863660" sldId="476"/>
            <ac:graphicFrameMk id="17" creationId="{7D982755-C947-0051-FC46-D4BAE2B2E14F}"/>
          </ac:graphicFrameMkLst>
        </pc:graphicFrameChg>
        <pc:graphicFrameChg chg="add del mod">
          <ac:chgData name="Huy Pham" userId="918db3a1909f15e0" providerId="LiveId" clId="{F25EFE69-9EE4-46EC-8F43-1A31E158A81F}" dt="2024-04-21T02:05:10.189" v="7900"/>
          <ac:graphicFrameMkLst>
            <pc:docMk/>
            <pc:sldMk cId="194863660" sldId="476"/>
            <ac:graphicFrameMk id="21" creationId="{9555E872-5DB8-4FEA-82BB-6170B3472CD2}"/>
          </ac:graphicFrameMkLst>
        </pc:graphicFrameChg>
        <pc:graphicFrameChg chg="add del mod">
          <ac:chgData name="Huy Pham" userId="918db3a1909f15e0" providerId="LiveId" clId="{F25EFE69-9EE4-46EC-8F43-1A31E158A81F}" dt="2024-04-21T02:05:25.776" v="7906"/>
          <ac:graphicFrameMkLst>
            <pc:docMk/>
            <pc:sldMk cId="194863660" sldId="476"/>
            <ac:graphicFrameMk id="25" creationId="{76CCAC35-53B5-11B3-B09F-B690846F959C}"/>
          </ac:graphicFrameMkLst>
        </pc:graphicFrameChg>
        <pc:cxnChg chg="mod">
          <ac:chgData name="Huy Pham" userId="918db3a1909f15e0" providerId="LiveId" clId="{F25EFE69-9EE4-46EC-8F43-1A31E158A81F}" dt="2024-04-21T02:03:44.149" v="7801" actId="1038"/>
          <ac:cxnSpMkLst>
            <pc:docMk/>
            <pc:sldMk cId="194863660" sldId="476"/>
            <ac:cxnSpMk id="67" creationId="{457A8E3F-22F9-D720-65CB-5713ADF583AA}"/>
          </ac:cxnSpMkLst>
        </pc:cxnChg>
        <pc:cxnChg chg="mod">
          <ac:chgData name="Huy Pham" userId="918db3a1909f15e0" providerId="LiveId" clId="{F25EFE69-9EE4-46EC-8F43-1A31E158A81F}" dt="2024-04-21T02:03:44.149" v="7801" actId="1038"/>
          <ac:cxnSpMkLst>
            <pc:docMk/>
            <pc:sldMk cId="194863660" sldId="476"/>
            <ac:cxnSpMk id="68" creationId="{EDF45F1C-D4AD-DC59-05DC-974FD3B212E0}"/>
          </ac:cxnSpMkLst>
        </pc:cxnChg>
        <pc:cxnChg chg="mod">
          <ac:chgData name="Huy Pham" userId="918db3a1909f15e0" providerId="LiveId" clId="{F25EFE69-9EE4-46EC-8F43-1A31E158A81F}" dt="2024-04-21T02:03:44.149" v="7801" actId="1038"/>
          <ac:cxnSpMkLst>
            <pc:docMk/>
            <pc:sldMk cId="194863660" sldId="476"/>
            <ac:cxnSpMk id="69" creationId="{BCF3728A-2B72-AEF9-B973-ACA257C104B2}"/>
          </ac:cxnSpMkLst>
        </pc:cxnChg>
        <pc:cxnChg chg="mod">
          <ac:chgData name="Huy Pham" userId="918db3a1909f15e0" providerId="LiveId" clId="{F25EFE69-9EE4-46EC-8F43-1A31E158A81F}" dt="2024-04-21T02:03:44.149" v="7801" actId="1038"/>
          <ac:cxnSpMkLst>
            <pc:docMk/>
            <pc:sldMk cId="194863660" sldId="476"/>
            <ac:cxnSpMk id="82" creationId="{469601CF-6897-38DB-21AE-8565B3D58F1D}"/>
          </ac:cxnSpMkLst>
        </pc:cxnChg>
        <pc:cxnChg chg="mod">
          <ac:chgData name="Huy Pham" userId="918db3a1909f15e0" providerId="LiveId" clId="{F25EFE69-9EE4-46EC-8F43-1A31E158A81F}" dt="2024-04-21T02:03:44.149" v="7801" actId="1038"/>
          <ac:cxnSpMkLst>
            <pc:docMk/>
            <pc:sldMk cId="194863660" sldId="476"/>
            <ac:cxnSpMk id="83" creationId="{D236FF63-863D-1DC4-9604-0F159F310346}"/>
          </ac:cxnSpMkLst>
        </pc:cxnChg>
        <pc:cxnChg chg="mod">
          <ac:chgData name="Huy Pham" userId="918db3a1909f15e0" providerId="LiveId" clId="{F25EFE69-9EE4-46EC-8F43-1A31E158A81F}" dt="2024-04-21T02:03:44.149" v="7801" actId="1038"/>
          <ac:cxnSpMkLst>
            <pc:docMk/>
            <pc:sldMk cId="194863660" sldId="476"/>
            <ac:cxnSpMk id="84" creationId="{BD3FFD4F-63F7-E6BE-9F27-6D9B93505E38}"/>
          </ac:cxnSpMkLst>
        </pc:cxnChg>
        <pc:cxnChg chg="mod">
          <ac:chgData name="Huy Pham" userId="918db3a1909f15e0" providerId="LiveId" clId="{F25EFE69-9EE4-46EC-8F43-1A31E158A81F}" dt="2024-04-21T02:03:44.149" v="7801" actId="1038"/>
          <ac:cxnSpMkLst>
            <pc:docMk/>
            <pc:sldMk cId="194863660" sldId="476"/>
            <ac:cxnSpMk id="90" creationId="{EF938D1D-20EB-017C-C2AB-83EF730E5490}"/>
          </ac:cxnSpMkLst>
        </pc:cxnChg>
        <pc:cxnChg chg="mod">
          <ac:chgData name="Huy Pham" userId="918db3a1909f15e0" providerId="LiveId" clId="{F25EFE69-9EE4-46EC-8F43-1A31E158A81F}" dt="2024-04-21T02:03:44.149" v="7801" actId="1038"/>
          <ac:cxnSpMkLst>
            <pc:docMk/>
            <pc:sldMk cId="194863660" sldId="476"/>
            <ac:cxnSpMk id="91" creationId="{2EEA213B-3471-3B3B-F5AE-9FE134618346}"/>
          </ac:cxnSpMkLst>
        </pc:cxnChg>
        <pc:cxnChg chg="mod">
          <ac:chgData name="Huy Pham" userId="918db3a1909f15e0" providerId="LiveId" clId="{F25EFE69-9EE4-46EC-8F43-1A31E158A81F}" dt="2024-04-21T02:03:44.149" v="7801" actId="1038"/>
          <ac:cxnSpMkLst>
            <pc:docMk/>
            <pc:sldMk cId="194863660" sldId="476"/>
            <ac:cxnSpMk id="94" creationId="{9D486028-7F8E-39CE-0FE6-B1DBC6905234}"/>
          </ac:cxnSpMkLst>
        </pc:cxnChg>
      </pc:sldChg>
      <pc:sldChg chg="addSp delSp modSp add mod modAnim">
        <pc:chgData name="Huy Pham" userId="918db3a1909f15e0" providerId="LiveId" clId="{F25EFE69-9EE4-46EC-8F43-1A31E158A81F}" dt="2024-06-03T04:10:28.471" v="10845"/>
        <pc:sldMkLst>
          <pc:docMk/>
          <pc:sldMk cId="2870190042" sldId="477"/>
        </pc:sldMkLst>
        <pc:spChg chg="add mod">
          <ac:chgData name="Huy Pham" userId="918db3a1909f15e0" providerId="LiveId" clId="{F25EFE69-9EE4-46EC-8F43-1A31E158A81F}" dt="2024-06-03T04:10:07.968" v="10839" actId="1076"/>
          <ac:spMkLst>
            <pc:docMk/>
            <pc:sldMk cId="2870190042" sldId="477"/>
            <ac:spMk id="3" creationId="{0068081F-A809-63FD-1B2C-699F9121E139}"/>
          </ac:spMkLst>
        </pc:spChg>
        <pc:spChg chg="del">
          <ac:chgData name="Huy Pham" userId="918db3a1909f15e0" providerId="LiveId" clId="{F25EFE69-9EE4-46EC-8F43-1A31E158A81F}" dt="2024-04-21T02:11:11.155" v="7931" actId="478"/>
          <ac:spMkLst>
            <pc:docMk/>
            <pc:sldMk cId="2870190042" sldId="477"/>
            <ac:spMk id="14" creationId="{D11A632B-5A66-2E5A-DCA3-C2C14E39B084}"/>
          </ac:spMkLst>
        </pc:spChg>
        <pc:spChg chg="add mod">
          <ac:chgData name="Huy Pham" userId="918db3a1909f15e0" providerId="LiveId" clId="{F25EFE69-9EE4-46EC-8F43-1A31E158A81F}" dt="2024-06-03T04:09:37.047" v="10816" actId="1076"/>
          <ac:spMkLst>
            <pc:docMk/>
            <pc:sldMk cId="2870190042" sldId="477"/>
            <ac:spMk id="17" creationId="{EA725884-9F03-BC24-49AE-727D24E4B4BE}"/>
          </ac:spMkLst>
        </pc:spChg>
        <pc:spChg chg="del">
          <ac:chgData name="Huy Pham" userId="918db3a1909f15e0" providerId="LiveId" clId="{F25EFE69-9EE4-46EC-8F43-1A31E158A81F}" dt="2024-04-21T02:11:11.155" v="7931" actId="478"/>
          <ac:spMkLst>
            <pc:docMk/>
            <pc:sldMk cId="2870190042" sldId="477"/>
            <ac:spMk id="20" creationId="{939FFEEF-DB22-9DEE-0013-8EAE01DA3CEC}"/>
          </ac:spMkLst>
        </pc:spChg>
        <pc:spChg chg="add mod">
          <ac:chgData name="Huy Pham" userId="918db3a1909f15e0" providerId="LiveId" clId="{F25EFE69-9EE4-46EC-8F43-1A31E158A81F}" dt="2024-06-03T04:09:37.047" v="10816" actId="1076"/>
          <ac:spMkLst>
            <pc:docMk/>
            <pc:sldMk cId="2870190042" sldId="477"/>
            <ac:spMk id="22" creationId="{83C42CDF-0C7D-BDF1-47F5-17359C657517}"/>
          </ac:spMkLst>
        </pc:spChg>
        <pc:spChg chg="del">
          <ac:chgData name="Huy Pham" userId="918db3a1909f15e0" providerId="LiveId" clId="{F25EFE69-9EE4-46EC-8F43-1A31E158A81F}" dt="2024-04-21T02:11:11.155" v="7931" actId="478"/>
          <ac:spMkLst>
            <pc:docMk/>
            <pc:sldMk cId="2870190042" sldId="477"/>
            <ac:spMk id="24" creationId="{3CC71AF4-11ED-9F84-0F22-B90DCC8CF7E3}"/>
          </ac:spMkLst>
        </pc:spChg>
        <pc:spChg chg="add del">
          <ac:chgData name="Huy Pham" userId="918db3a1909f15e0" providerId="LiveId" clId="{F25EFE69-9EE4-46EC-8F43-1A31E158A81F}" dt="2024-04-21T02:12:46.887" v="7958" actId="478"/>
          <ac:spMkLst>
            <pc:docMk/>
            <pc:sldMk cId="2870190042" sldId="477"/>
            <ac:spMk id="25" creationId="{BFA0265D-D4A6-D7E8-F6FB-D73C119E95DA}"/>
          </ac:spMkLst>
        </pc:spChg>
        <pc:spChg chg="mod">
          <ac:chgData name="Huy Pham" userId="918db3a1909f15e0" providerId="LiveId" clId="{F25EFE69-9EE4-46EC-8F43-1A31E158A81F}" dt="2024-04-23T09:07:45.642" v="9968" actId="20577"/>
          <ac:spMkLst>
            <pc:docMk/>
            <pc:sldMk cId="2870190042" sldId="477"/>
            <ac:spMk id="26" creationId="{6155F20E-666A-00DF-9AC3-5138FBDDD604}"/>
          </ac:spMkLst>
        </pc:spChg>
        <pc:spChg chg="add del mod">
          <ac:chgData name="Huy Pham" userId="918db3a1909f15e0" providerId="LiveId" clId="{F25EFE69-9EE4-46EC-8F43-1A31E158A81F}" dt="2024-04-21T02:13:33.903" v="7964" actId="478"/>
          <ac:spMkLst>
            <pc:docMk/>
            <pc:sldMk cId="2870190042" sldId="477"/>
            <ac:spMk id="27" creationId="{4E5EC778-55A8-11E1-227A-25FA4B405797}"/>
          </ac:spMkLst>
        </pc:spChg>
        <pc:spChg chg="add mod">
          <ac:chgData name="Huy Pham" userId="918db3a1909f15e0" providerId="LiveId" clId="{F25EFE69-9EE4-46EC-8F43-1A31E158A81F}" dt="2024-06-03T04:09:37.047" v="10816" actId="1076"/>
          <ac:spMkLst>
            <pc:docMk/>
            <pc:sldMk cId="2870190042" sldId="477"/>
            <ac:spMk id="28" creationId="{0AE82555-CB48-D7C1-5B62-D0E60F0F84A3}"/>
          </ac:spMkLst>
        </pc:spChg>
        <pc:spChg chg="del">
          <ac:chgData name="Huy Pham" userId="918db3a1909f15e0" providerId="LiveId" clId="{F25EFE69-9EE4-46EC-8F43-1A31E158A81F}" dt="2024-04-21T02:11:11.155" v="7931" actId="478"/>
          <ac:spMkLst>
            <pc:docMk/>
            <pc:sldMk cId="2870190042" sldId="477"/>
            <ac:spMk id="29" creationId="{1872FEB9-3792-E4FC-DC89-B340B990B6F2}"/>
          </ac:spMkLst>
        </pc:spChg>
        <pc:spChg chg="add mod">
          <ac:chgData name="Huy Pham" userId="918db3a1909f15e0" providerId="LiveId" clId="{F25EFE69-9EE4-46EC-8F43-1A31E158A81F}" dt="2024-06-03T04:09:37.047" v="10816" actId="1076"/>
          <ac:spMkLst>
            <pc:docMk/>
            <pc:sldMk cId="2870190042" sldId="477"/>
            <ac:spMk id="30" creationId="{9A814FDF-C1B5-0BB4-68D2-982DC8C3A8D0}"/>
          </ac:spMkLst>
        </pc:spChg>
        <pc:spChg chg="add mod">
          <ac:chgData name="Huy Pham" userId="918db3a1909f15e0" providerId="LiveId" clId="{F25EFE69-9EE4-46EC-8F43-1A31E158A81F}" dt="2024-06-03T04:09:37.047" v="10816" actId="1076"/>
          <ac:spMkLst>
            <pc:docMk/>
            <pc:sldMk cId="2870190042" sldId="477"/>
            <ac:spMk id="31" creationId="{18688A68-29EE-7081-04E2-1F6DB26F15ED}"/>
          </ac:spMkLst>
        </pc:spChg>
        <pc:spChg chg="add mod">
          <ac:chgData name="Huy Pham" userId="918db3a1909f15e0" providerId="LiveId" clId="{F25EFE69-9EE4-46EC-8F43-1A31E158A81F}" dt="2024-06-03T04:09:37.047" v="10816" actId="1076"/>
          <ac:spMkLst>
            <pc:docMk/>
            <pc:sldMk cId="2870190042" sldId="477"/>
            <ac:spMk id="32" creationId="{3FA4CA42-3199-3EBA-83C9-3976E44B5A99}"/>
          </ac:spMkLst>
        </pc:spChg>
        <pc:spChg chg="add del mod">
          <ac:chgData name="Huy Pham" userId="918db3a1909f15e0" providerId="LiveId" clId="{F25EFE69-9EE4-46EC-8F43-1A31E158A81F}" dt="2024-04-22T08:58:26.169" v="8729" actId="21"/>
          <ac:spMkLst>
            <pc:docMk/>
            <pc:sldMk cId="2870190042" sldId="477"/>
            <ac:spMk id="35" creationId="{0DD11355-5C7F-4E9E-D3AD-4B7A8CDD2284}"/>
          </ac:spMkLst>
        </pc:spChg>
        <pc:graphicFrameChg chg="add del mod">
          <ac:chgData name="Huy Pham" userId="918db3a1909f15e0" providerId="LiveId" clId="{F25EFE69-9EE4-46EC-8F43-1A31E158A81F}" dt="2024-04-21T02:11:39.139" v="7934"/>
          <ac:graphicFrameMkLst>
            <pc:docMk/>
            <pc:sldMk cId="2870190042" sldId="477"/>
            <ac:graphicFrameMk id="3" creationId="{A4B09AF1-A991-FBA0-40AB-B567B5CB8A59}"/>
          </ac:graphicFrameMkLst>
        </pc:graphicFrameChg>
        <pc:graphicFrameChg chg="add del mod">
          <ac:chgData name="Huy Pham" userId="918db3a1909f15e0" providerId="LiveId" clId="{F25EFE69-9EE4-46EC-8F43-1A31E158A81F}" dt="2024-04-21T02:15:22.487" v="7983"/>
          <ac:graphicFrameMkLst>
            <pc:docMk/>
            <pc:sldMk cId="2870190042" sldId="477"/>
            <ac:graphicFrameMk id="33" creationId="{AB96490E-7B1F-53DA-2364-225A926590C1}"/>
          </ac:graphicFrameMkLst>
        </pc:graphicFrameChg>
      </pc:sldChg>
      <pc:sldChg chg="addSp delSp modSp add mod delAnim modAnim">
        <pc:chgData name="Huy Pham" userId="918db3a1909f15e0" providerId="LiveId" clId="{F25EFE69-9EE4-46EC-8F43-1A31E158A81F}" dt="2024-06-03T04:13:20.528" v="10883"/>
        <pc:sldMkLst>
          <pc:docMk/>
          <pc:sldMk cId="2878762894" sldId="478"/>
        </pc:sldMkLst>
        <pc:spChg chg="add mod">
          <ac:chgData name="Huy Pham" userId="918db3a1909f15e0" providerId="LiveId" clId="{F25EFE69-9EE4-46EC-8F43-1A31E158A81F}" dt="2024-04-21T02:18:38.852" v="8007" actId="1076"/>
          <ac:spMkLst>
            <pc:docMk/>
            <pc:sldMk cId="2878762894" sldId="478"/>
            <ac:spMk id="14" creationId="{2AC5323E-5461-BFC6-7ECC-541073E308FD}"/>
          </ac:spMkLst>
        </pc:spChg>
        <pc:spChg chg="del">
          <ac:chgData name="Huy Pham" userId="918db3a1909f15e0" providerId="LiveId" clId="{F25EFE69-9EE4-46EC-8F43-1A31E158A81F}" dt="2024-04-21T02:18:06.591" v="7995" actId="478"/>
          <ac:spMkLst>
            <pc:docMk/>
            <pc:sldMk cId="2878762894" sldId="478"/>
            <ac:spMk id="17" creationId="{EA725884-9F03-BC24-49AE-727D24E4B4BE}"/>
          </ac:spMkLst>
        </pc:spChg>
        <pc:spChg chg="add mod">
          <ac:chgData name="Huy Pham" userId="918db3a1909f15e0" providerId="LiveId" clId="{F25EFE69-9EE4-46EC-8F43-1A31E158A81F}" dt="2024-04-21T02:18:57.755" v="8012" actId="1076"/>
          <ac:spMkLst>
            <pc:docMk/>
            <pc:sldMk cId="2878762894" sldId="478"/>
            <ac:spMk id="20" creationId="{0D5D7487-3228-DE82-2C6D-41392FFDC070}"/>
          </ac:spMkLst>
        </pc:spChg>
        <pc:spChg chg="add mod">
          <ac:chgData name="Huy Pham" userId="918db3a1909f15e0" providerId="LiveId" clId="{F25EFE69-9EE4-46EC-8F43-1A31E158A81F}" dt="2024-04-21T02:19:17.333" v="8018" actId="1076"/>
          <ac:spMkLst>
            <pc:docMk/>
            <pc:sldMk cId="2878762894" sldId="478"/>
            <ac:spMk id="21" creationId="{032DCF5B-7927-93C0-4923-DD98B397CF5B}"/>
          </ac:spMkLst>
        </pc:spChg>
        <pc:spChg chg="del">
          <ac:chgData name="Huy Pham" userId="918db3a1909f15e0" providerId="LiveId" clId="{F25EFE69-9EE4-46EC-8F43-1A31E158A81F}" dt="2024-04-21T02:18:06.591" v="7995" actId="478"/>
          <ac:spMkLst>
            <pc:docMk/>
            <pc:sldMk cId="2878762894" sldId="478"/>
            <ac:spMk id="22" creationId="{83C42CDF-0C7D-BDF1-47F5-17359C657517}"/>
          </ac:spMkLst>
        </pc:spChg>
        <pc:spChg chg="add mod">
          <ac:chgData name="Huy Pham" userId="918db3a1909f15e0" providerId="LiveId" clId="{F25EFE69-9EE4-46EC-8F43-1A31E158A81F}" dt="2024-04-21T02:19:19.864" v="8019"/>
          <ac:spMkLst>
            <pc:docMk/>
            <pc:sldMk cId="2878762894" sldId="478"/>
            <ac:spMk id="23" creationId="{582A6BE4-6C28-0EDA-5B7A-DC8B33530E97}"/>
          </ac:spMkLst>
        </pc:spChg>
        <pc:spChg chg="add mod">
          <ac:chgData name="Huy Pham" userId="918db3a1909f15e0" providerId="LiveId" clId="{F25EFE69-9EE4-46EC-8F43-1A31E158A81F}" dt="2024-04-21T02:19:39.071" v="8023" actId="20577"/>
          <ac:spMkLst>
            <pc:docMk/>
            <pc:sldMk cId="2878762894" sldId="478"/>
            <ac:spMk id="24" creationId="{F2F90EB5-62CE-6C50-235E-1D365CCA01BD}"/>
          </ac:spMkLst>
        </pc:spChg>
        <pc:spChg chg="add mod">
          <ac:chgData name="Huy Pham" userId="918db3a1909f15e0" providerId="LiveId" clId="{F25EFE69-9EE4-46EC-8F43-1A31E158A81F}" dt="2024-04-21T02:19:42.291" v="8025" actId="20577"/>
          <ac:spMkLst>
            <pc:docMk/>
            <pc:sldMk cId="2878762894" sldId="478"/>
            <ac:spMk id="25" creationId="{6085053D-FD2A-4DF3-77FB-75CBCE54D132}"/>
          </ac:spMkLst>
        </pc:spChg>
        <pc:spChg chg="mod">
          <ac:chgData name="Huy Pham" userId="918db3a1909f15e0" providerId="LiveId" clId="{F25EFE69-9EE4-46EC-8F43-1A31E158A81F}" dt="2024-04-23T09:07:48.188" v="9969" actId="20577"/>
          <ac:spMkLst>
            <pc:docMk/>
            <pc:sldMk cId="2878762894" sldId="478"/>
            <ac:spMk id="26" creationId="{6155F20E-666A-00DF-9AC3-5138FBDDD604}"/>
          </ac:spMkLst>
        </pc:spChg>
        <pc:spChg chg="add mod">
          <ac:chgData name="Huy Pham" userId="918db3a1909f15e0" providerId="LiveId" clId="{F25EFE69-9EE4-46EC-8F43-1A31E158A81F}" dt="2024-04-21T02:19:45.388" v="8027" actId="20577"/>
          <ac:spMkLst>
            <pc:docMk/>
            <pc:sldMk cId="2878762894" sldId="478"/>
            <ac:spMk id="27" creationId="{6306E918-CB84-43FB-D8D4-42886A02BEB6}"/>
          </ac:spMkLst>
        </pc:spChg>
        <pc:spChg chg="del">
          <ac:chgData name="Huy Pham" userId="918db3a1909f15e0" providerId="LiveId" clId="{F25EFE69-9EE4-46EC-8F43-1A31E158A81F}" dt="2024-04-21T02:18:06.591" v="7995" actId="478"/>
          <ac:spMkLst>
            <pc:docMk/>
            <pc:sldMk cId="2878762894" sldId="478"/>
            <ac:spMk id="28" creationId="{0AE82555-CB48-D7C1-5B62-D0E60F0F84A3}"/>
          </ac:spMkLst>
        </pc:spChg>
        <pc:spChg chg="del">
          <ac:chgData name="Huy Pham" userId="918db3a1909f15e0" providerId="LiveId" clId="{F25EFE69-9EE4-46EC-8F43-1A31E158A81F}" dt="2024-04-21T02:18:06.591" v="7995" actId="478"/>
          <ac:spMkLst>
            <pc:docMk/>
            <pc:sldMk cId="2878762894" sldId="478"/>
            <ac:spMk id="30" creationId="{9A814FDF-C1B5-0BB4-68D2-982DC8C3A8D0}"/>
          </ac:spMkLst>
        </pc:spChg>
        <pc:spChg chg="del">
          <ac:chgData name="Huy Pham" userId="918db3a1909f15e0" providerId="LiveId" clId="{F25EFE69-9EE4-46EC-8F43-1A31E158A81F}" dt="2024-04-21T02:18:06.591" v="7995" actId="478"/>
          <ac:spMkLst>
            <pc:docMk/>
            <pc:sldMk cId="2878762894" sldId="478"/>
            <ac:spMk id="31" creationId="{18688A68-29EE-7081-04E2-1F6DB26F15ED}"/>
          </ac:spMkLst>
        </pc:spChg>
        <pc:spChg chg="del">
          <ac:chgData name="Huy Pham" userId="918db3a1909f15e0" providerId="LiveId" clId="{F25EFE69-9EE4-46EC-8F43-1A31E158A81F}" dt="2024-04-21T02:18:06.591" v="7995" actId="478"/>
          <ac:spMkLst>
            <pc:docMk/>
            <pc:sldMk cId="2878762894" sldId="478"/>
            <ac:spMk id="32" creationId="{3FA4CA42-3199-3EBA-83C9-3976E44B5A99}"/>
          </ac:spMkLst>
        </pc:spChg>
        <pc:spChg chg="add mod">
          <ac:chgData name="Huy Pham" userId="918db3a1909f15e0" providerId="LiveId" clId="{F25EFE69-9EE4-46EC-8F43-1A31E158A81F}" dt="2024-04-22T08:58:04.702" v="8728" actId="1076"/>
          <ac:spMkLst>
            <pc:docMk/>
            <pc:sldMk cId="2878762894" sldId="478"/>
            <ac:spMk id="34" creationId="{96BCCF7A-97D1-8186-D72A-FD1DD4EF26E7}"/>
          </ac:spMkLst>
        </pc:spChg>
        <pc:spChg chg="add del mod">
          <ac:chgData name="Huy Pham" userId="918db3a1909f15e0" providerId="LiveId" clId="{F25EFE69-9EE4-46EC-8F43-1A31E158A81F}" dt="2024-06-03T04:06:25.604" v="10815" actId="1035"/>
          <ac:spMkLst>
            <pc:docMk/>
            <pc:sldMk cId="2878762894" sldId="478"/>
            <ac:spMk id="35" creationId="{0DD11355-5C7F-4E9E-D3AD-4B7A8CDD2284}"/>
          </ac:spMkLst>
        </pc:spChg>
        <pc:spChg chg="add mod">
          <ac:chgData name="Huy Pham" userId="918db3a1909f15e0" providerId="LiveId" clId="{F25EFE69-9EE4-46EC-8F43-1A31E158A81F}" dt="2024-04-22T08:58:04.702" v="8728" actId="1076"/>
          <ac:spMkLst>
            <pc:docMk/>
            <pc:sldMk cId="2878762894" sldId="478"/>
            <ac:spMk id="36" creationId="{01245E83-B186-314B-3E47-BE8C5BA6ED10}"/>
          </ac:spMkLst>
        </pc:spChg>
        <pc:spChg chg="add mod">
          <ac:chgData name="Huy Pham" userId="918db3a1909f15e0" providerId="LiveId" clId="{F25EFE69-9EE4-46EC-8F43-1A31E158A81F}" dt="2024-04-22T08:58:04.702" v="8728" actId="1076"/>
          <ac:spMkLst>
            <pc:docMk/>
            <pc:sldMk cId="2878762894" sldId="478"/>
            <ac:spMk id="37" creationId="{1001E1D8-1273-7076-7D92-7A6A98A8F9D4}"/>
          </ac:spMkLst>
        </pc:spChg>
        <pc:spChg chg="add del mod">
          <ac:chgData name="Huy Pham" userId="918db3a1909f15e0" providerId="LiveId" clId="{F25EFE69-9EE4-46EC-8F43-1A31E158A81F}" dt="2024-04-21T02:21:34.680" v="8052" actId="478"/>
          <ac:spMkLst>
            <pc:docMk/>
            <pc:sldMk cId="2878762894" sldId="478"/>
            <ac:spMk id="38" creationId="{F4244B4F-2236-8A9E-4654-1EEF759449C8}"/>
          </ac:spMkLst>
        </pc:spChg>
        <pc:spChg chg="add mod">
          <ac:chgData name="Huy Pham" userId="918db3a1909f15e0" providerId="LiveId" clId="{F25EFE69-9EE4-46EC-8F43-1A31E158A81F}" dt="2024-04-22T08:58:04.702" v="8728" actId="1076"/>
          <ac:spMkLst>
            <pc:docMk/>
            <pc:sldMk cId="2878762894" sldId="478"/>
            <ac:spMk id="39" creationId="{450D8EB1-053A-0F8D-1B9E-C0EF24BE70F0}"/>
          </ac:spMkLst>
        </pc:spChg>
        <pc:spChg chg="add mod">
          <ac:chgData name="Huy Pham" userId="918db3a1909f15e0" providerId="LiveId" clId="{F25EFE69-9EE4-46EC-8F43-1A31E158A81F}" dt="2024-04-22T08:58:04.702" v="8728" actId="1076"/>
          <ac:spMkLst>
            <pc:docMk/>
            <pc:sldMk cId="2878762894" sldId="478"/>
            <ac:spMk id="40" creationId="{3B0D2E23-44BD-3B07-ABF5-5CCE9CE7DD71}"/>
          </ac:spMkLst>
        </pc:spChg>
        <pc:spChg chg="add mod">
          <ac:chgData name="Huy Pham" userId="918db3a1909f15e0" providerId="LiveId" clId="{F25EFE69-9EE4-46EC-8F43-1A31E158A81F}" dt="2024-04-22T08:58:04.702" v="8728" actId="1076"/>
          <ac:spMkLst>
            <pc:docMk/>
            <pc:sldMk cId="2878762894" sldId="478"/>
            <ac:spMk id="41" creationId="{159B37ED-F5D1-1539-8E29-BE48CA3C40A1}"/>
          </ac:spMkLst>
        </pc:spChg>
        <pc:spChg chg="add mod">
          <ac:chgData name="Huy Pham" userId="918db3a1909f15e0" providerId="LiveId" clId="{F25EFE69-9EE4-46EC-8F43-1A31E158A81F}" dt="2024-06-03T04:13:16.479" v="10882" actId="1076"/>
          <ac:spMkLst>
            <pc:docMk/>
            <pc:sldMk cId="2878762894" sldId="478"/>
            <ac:spMk id="44" creationId="{63E0513C-6E50-E707-F014-92C198630DD9}"/>
          </ac:spMkLst>
        </pc:spChg>
        <pc:graphicFrameChg chg="add del mod">
          <ac:chgData name="Huy Pham" userId="918db3a1909f15e0" providerId="LiveId" clId="{F25EFE69-9EE4-46EC-8F43-1A31E158A81F}" dt="2024-04-21T02:18:09.408" v="7998"/>
          <ac:graphicFrameMkLst>
            <pc:docMk/>
            <pc:sldMk cId="2878762894" sldId="478"/>
            <ac:graphicFrameMk id="3" creationId="{7B1E3788-3FF9-9966-6E8A-64FAE3AA3A7E}"/>
          </ac:graphicFrameMkLst>
        </pc:graphicFrameChg>
        <pc:graphicFrameChg chg="add del mod">
          <ac:chgData name="Huy Pham" userId="918db3a1909f15e0" providerId="LiveId" clId="{F25EFE69-9EE4-46EC-8F43-1A31E158A81F}" dt="2024-04-21T02:19:58.380" v="8030"/>
          <ac:graphicFrameMkLst>
            <pc:docMk/>
            <pc:sldMk cId="2878762894" sldId="478"/>
            <ac:graphicFrameMk id="29" creationId="{A0059795-EF3C-A8C3-6A62-05854FE593DF}"/>
          </ac:graphicFrameMkLst>
        </pc:graphicFrameChg>
        <pc:graphicFrameChg chg="add del mod">
          <ac:chgData name="Huy Pham" userId="918db3a1909f15e0" providerId="LiveId" clId="{F25EFE69-9EE4-46EC-8F43-1A31E158A81F}" dt="2024-04-21T02:22:06.271" v="8061"/>
          <ac:graphicFrameMkLst>
            <pc:docMk/>
            <pc:sldMk cId="2878762894" sldId="478"/>
            <ac:graphicFrameMk id="42" creationId="{81E41053-C6BB-50C3-7F11-7C0BCDB15363}"/>
          </ac:graphicFrameMkLst>
        </pc:graphicFrameChg>
      </pc:sldChg>
      <pc:sldChg chg="addSp delSp modSp add mod modAnim">
        <pc:chgData name="Huy Pham" userId="918db3a1909f15e0" providerId="LiveId" clId="{F25EFE69-9EE4-46EC-8F43-1A31E158A81F}" dt="2024-06-03T04:14:28.816" v="10891"/>
        <pc:sldMkLst>
          <pc:docMk/>
          <pc:sldMk cId="3395923743" sldId="479"/>
        </pc:sldMkLst>
        <pc:spChg chg="add mod">
          <ac:chgData name="Huy Pham" userId="918db3a1909f15e0" providerId="LiveId" clId="{F25EFE69-9EE4-46EC-8F43-1A31E158A81F}" dt="2024-04-22T07:51:29.718" v="8128" actId="1076"/>
          <ac:spMkLst>
            <pc:docMk/>
            <pc:sldMk cId="3395923743" sldId="479"/>
            <ac:spMk id="3" creationId="{4457C32D-9F91-9C24-23DA-F51777067E4C}"/>
          </ac:spMkLst>
        </pc:spChg>
        <pc:spChg chg="add mod">
          <ac:chgData name="Huy Pham" userId="918db3a1909f15e0" providerId="LiveId" clId="{F25EFE69-9EE4-46EC-8F43-1A31E158A81F}" dt="2024-04-22T07:51:34.888" v="8129" actId="1076"/>
          <ac:spMkLst>
            <pc:docMk/>
            <pc:sldMk cId="3395923743" sldId="479"/>
            <ac:spMk id="13" creationId="{9C294337-C01B-DCE7-A7D0-5E692F392E1F}"/>
          </ac:spMkLst>
        </pc:spChg>
        <pc:spChg chg="del">
          <ac:chgData name="Huy Pham" userId="918db3a1909f15e0" providerId="LiveId" clId="{F25EFE69-9EE4-46EC-8F43-1A31E158A81F}" dt="2024-04-22T07:48:56.215" v="8075" actId="478"/>
          <ac:spMkLst>
            <pc:docMk/>
            <pc:sldMk cId="3395923743" sldId="479"/>
            <ac:spMk id="14" creationId="{2AC5323E-5461-BFC6-7ECC-541073E308FD}"/>
          </ac:spMkLst>
        </pc:spChg>
        <pc:spChg chg="add mod">
          <ac:chgData name="Huy Pham" userId="918db3a1909f15e0" providerId="LiveId" clId="{F25EFE69-9EE4-46EC-8F43-1A31E158A81F}" dt="2024-04-22T07:53:23.161" v="8171" actId="1076"/>
          <ac:spMkLst>
            <pc:docMk/>
            <pc:sldMk cId="3395923743" sldId="479"/>
            <ac:spMk id="17" creationId="{62FBE806-C65A-CE1C-5903-C6893978211F}"/>
          </ac:spMkLst>
        </pc:spChg>
        <pc:spChg chg="del">
          <ac:chgData name="Huy Pham" userId="918db3a1909f15e0" providerId="LiveId" clId="{F25EFE69-9EE4-46EC-8F43-1A31E158A81F}" dt="2024-04-22T07:48:56.215" v="8075" actId="478"/>
          <ac:spMkLst>
            <pc:docMk/>
            <pc:sldMk cId="3395923743" sldId="479"/>
            <ac:spMk id="20" creationId="{0D5D7487-3228-DE82-2C6D-41392FFDC070}"/>
          </ac:spMkLst>
        </pc:spChg>
        <pc:spChg chg="del">
          <ac:chgData name="Huy Pham" userId="918db3a1909f15e0" providerId="LiveId" clId="{F25EFE69-9EE4-46EC-8F43-1A31E158A81F}" dt="2024-04-22T07:48:56.215" v="8075" actId="478"/>
          <ac:spMkLst>
            <pc:docMk/>
            <pc:sldMk cId="3395923743" sldId="479"/>
            <ac:spMk id="21" creationId="{032DCF5B-7927-93C0-4923-DD98B397CF5B}"/>
          </ac:spMkLst>
        </pc:spChg>
        <pc:spChg chg="del">
          <ac:chgData name="Huy Pham" userId="918db3a1909f15e0" providerId="LiveId" clId="{F25EFE69-9EE4-46EC-8F43-1A31E158A81F}" dt="2024-04-22T07:48:56.215" v="8075" actId="478"/>
          <ac:spMkLst>
            <pc:docMk/>
            <pc:sldMk cId="3395923743" sldId="479"/>
            <ac:spMk id="24" creationId="{F2F90EB5-62CE-6C50-235E-1D365CCA01BD}"/>
          </ac:spMkLst>
        </pc:spChg>
        <pc:spChg chg="del">
          <ac:chgData name="Huy Pham" userId="918db3a1909f15e0" providerId="LiveId" clId="{F25EFE69-9EE4-46EC-8F43-1A31E158A81F}" dt="2024-04-22T07:48:56.215" v="8075" actId="478"/>
          <ac:spMkLst>
            <pc:docMk/>
            <pc:sldMk cId="3395923743" sldId="479"/>
            <ac:spMk id="25" creationId="{6085053D-FD2A-4DF3-77FB-75CBCE54D132}"/>
          </ac:spMkLst>
        </pc:spChg>
        <pc:spChg chg="mod">
          <ac:chgData name="Huy Pham" userId="918db3a1909f15e0" providerId="LiveId" clId="{F25EFE69-9EE4-46EC-8F43-1A31E158A81F}" dt="2024-04-23T09:07:57.066" v="9970" actId="20577"/>
          <ac:spMkLst>
            <pc:docMk/>
            <pc:sldMk cId="3395923743" sldId="479"/>
            <ac:spMk id="26" creationId="{6155F20E-666A-00DF-9AC3-5138FBDDD604}"/>
          </ac:spMkLst>
        </pc:spChg>
        <pc:spChg chg="del">
          <ac:chgData name="Huy Pham" userId="918db3a1909f15e0" providerId="LiveId" clId="{F25EFE69-9EE4-46EC-8F43-1A31E158A81F}" dt="2024-04-22T07:48:56.215" v="8075" actId="478"/>
          <ac:spMkLst>
            <pc:docMk/>
            <pc:sldMk cId="3395923743" sldId="479"/>
            <ac:spMk id="27" creationId="{6306E918-CB84-43FB-D8D4-42886A02BEB6}"/>
          </ac:spMkLst>
        </pc:spChg>
        <pc:spChg chg="add del mod">
          <ac:chgData name="Huy Pham" userId="918db3a1909f15e0" providerId="LiveId" clId="{F25EFE69-9EE4-46EC-8F43-1A31E158A81F}" dt="2024-04-22T07:51:01.590" v="8122" actId="21"/>
          <ac:spMkLst>
            <pc:docMk/>
            <pc:sldMk cId="3395923743" sldId="479"/>
            <ac:spMk id="28" creationId="{9A89A1FF-AEFD-F80C-AFF3-2DF28DAE627E}"/>
          </ac:spMkLst>
        </pc:spChg>
        <pc:spChg chg="add del">
          <ac:chgData name="Huy Pham" userId="918db3a1909f15e0" providerId="LiveId" clId="{F25EFE69-9EE4-46EC-8F43-1A31E158A81F}" dt="2024-04-22T07:50:56.049" v="8118"/>
          <ac:spMkLst>
            <pc:docMk/>
            <pc:sldMk cId="3395923743" sldId="479"/>
            <ac:spMk id="32" creationId="{D47C7875-7F6E-B9A9-0DBC-F435B4EF18DD}"/>
          </ac:spMkLst>
        </pc:spChg>
        <pc:spChg chg="add mod">
          <ac:chgData name="Huy Pham" userId="918db3a1909f15e0" providerId="LiveId" clId="{F25EFE69-9EE4-46EC-8F43-1A31E158A81F}" dt="2024-04-22T07:53:44.994" v="8175" actId="1036"/>
          <ac:spMkLst>
            <pc:docMk/>
            <pc:sldMk cId="3395923743" sldId="479"/>
            <ac:spMk id="33" creationId="{9A89A1FF-AEFD-F80C-AFF3-2DF28DAE627E}"/>
          </ac:spMkLst>
        </pc:spChg>
        <pc:spChg chg="del">
          <ac:chgData name="Huy Pham" userId="918db3a1909f15e0" providerId="LiveId" clId="{F25EFE69-9EE4-46EC-8F43-1A31E158A81F}" dt="2024-04-22T07:48:56.215" v="8075" actId="478"/>
          <ac:spMkLst>
            <pc:docMk/>
            <pc:sldMk cId="3395923743" sldId="479"/>
            <ac:spMk id="34" creationId="{96BCCF7A-97D1-8186-D72A-FD1DD4EF26E7}"/>
          </ac:spMkLst>
        </pc:spChg>
        <pc:spChg chg="add mod">
          <ac:chgData name="Huy Pham" userId="918db3a1909f15e0" providerId="LiveId" clId="{F25EFE69-9EE4-46EC-8F43-1A31E158A81F}" dt="2024-04-22T07:53:44.994" v="8175" actId="1036"/>
          <ac:spMkLst>
            <pc:docMk/>
            <pc:sldMk cId="3395923743" sldId="479"/>
            <ac:spMk id="35" creationId="{83576E91-ABD3-F320-CC26-914B1E44E274}"/>
          </ac:spMkLst>
        </pc:spChg>
        <pc:spChg chg="del">
          <ac:chgData name="Huy Pham" userId="918db3a1909f15e0" providerId="LiveId" clId="{F25EFE69-9EE4-46EC-8F43-1A31E158A81F}" dt="2024-04-22T07:48:56.215" v="8075" actId="478"/>
          <ac:spMkLst>
            <pc:docMk/>
            <pc:sldMk cId="3395923743" sldId="479"/>
            <ac:spMk id="36" creationId="{01245E83-B186-314B-3E47-BE8C5BA6ED10}"/>
          </ac:spMkLst>
        </pc:spChg>
        <pc:spChg chg="del">
          <ac:chgData name="Huy Pham" userId="918db3a1909f15e0" providerId="LiveId" clId="{F25EFE69-9EE4-46EC-8F43-1A31E158A81F}" dt="2024-04-22T07:48:56.215" v="8075" actId="478"/>
          <ac:spMkLst>
            <pc:docMk/>
            <pc:sldMk cId="3395923743" sldId="479"/>
            <ac:spMk id="37" creationId="{1001E1D8-1273-7076-7D92-7A6A98A8F9D4}"/>
          </ac:spMkLst>
        </pc:spChg>
        <pc:spChg chg="add mod">
          <ac:chgData name="Huy Pham" userId="918db3a1909f15e0" providerId="LiveId" clId="{F25EFE69-9EE4-46EC-8F43-1A31E158A81F}" dt="2024-04-22T07:52:38.279" v="8148" actId="1076"/>
          <ac:spMkLst>
            <pc:docMk/>
            <pc:sldMk cId="3395923743" sldId="479"/>
            <ac:spMk id="38" creationId="{ADF5DE64-78A2-89B6-9FCB-2C9092D5BEEE}"/>
          </ac:spMkLst>
        </pc:spChg>
        <pc:spChg chg="del">
          <ac:chgData name="Huy Pham" userId="918db3a1909f15e0" providerId="LiveId" clId="{F25EFE69-9EE4-46EC-8F43-1A31E158A81F}" dt="2024-04-22T07:48:56.215" v="8075" actId="478"/>
          <ac:spMkLst>
            <pc:docMk/>
            <pc:sldMk cId="3395923743" sldId="479"/>
            <ac:spMk id="39" creationId="{450D8EB1-053A-0F8D-1B9E-C0EF24BE70F0}"/>
          </ac:spMkLst>
        </pc:spChg>
        <pc:spChg chg="del">
          <ac:chgData name="Huy Pham" userId="918db3a1909f15e0" providerId="LiveId" clId="{F25EFE69-9EE4-46EC-8F43-1A31E158A81F}" dt="2024-04-22T07:48:56.215" v="8075" actId="478"/>
          <ac:spMkLst>
            <pc:docMk/>
            <pc:sldMk cId="3395923743" sldId="479"/>
            <ac:spMk id="40" creationId="{3B0D2E23-44BD-3B07-ABF5-5CCE9CE7DD71}"/>
          </ac:spMkLst>
        </pc:spChg>
        <pc:spChg chg="del">
          <ac:chgData name="Huy Pham" userId="918db3a1909f15e0" providerId="LiveId" clId="{F25EFE69-9EE4-46EC-8F43-1A31E158A81F}" dt="2024-04-22T07:48:56.215" v="8075" actId="478"/>
          <ac:spMkLst>
            <pc:docMk/>
            <pc:sldMk cId="3395923743" sldId="479"/>
            <ac:spMk id="41" creationId="{159B37ED-F5D1-1539-8E29-BE48CA3C40A1}"/>
          </ac:spMkLst>
        </pc:spChg>
        <pc:spChg chg="add mod">
          <ac:chgData name="Huy Pham" userId="918db3a1909f15e0" providerId="LiveId" clId="{F25EFE69-9EE4-46EC-8F43-1A31E158A81F}" dt="2024-04-22T07:52:48.723" v="8158" actId="1037"/>
          <ac:spMkLst>
            <pc:docMk/>
            <pc:sldMk cId="3395923743" sldId="479"/>
            <ac:spMk id="42" creationId="{9FD13A02-0803-B5A4-0CBA-DCB3D3803631}"/>
          </ac:spMkLst>
        </pc:spChg>
        <pc:spChg chg="del">
          <ac:chgData name="Huy Pham" userId="918db3a1909f15e0" providerId="LiveId" clId="{F25EFE69-9EE4-46EC-8F43-1A31E158A81F}" dt="2024-04-22T07:48:51.387" v="8074" actId="478"/>
          <ac:spMkLst>
            <pc:docMk/>
            <pc:sldMk cId="3395923743" sldId="479"/>
            <ac:spMk id="44" creationId="{63E0513C-6E50-E707-F014-92C198630DD9}"/>
          </ac:spMkLst>
        </pc:spChg>
        <pc:spChg chg="add mod">
          <ac:chgData name="Huy Pham" userId="918db3a1909f15e0" providerId="LiveId" clId="{F25EFE69-9EE4-46EC-8F43-1A31E158A81F}" dt="2024-04-22T07:54:38.166" v="8176" actId="1076"/>
          <ac:spMkLst>
            <pc:docMk/>
            <pc:sldMk cId="3395923743" sldId="479"/>
            <ac:spMk id="46" creationId="{FDE3DECB-1EA7-F935-5F7E-3E611B19F338}"/>
          </ac:spMkLst>
        </pc:spChg>
        <pc:spChg chg="add mod">
          <ac:chgData name="Huy Pham" userId="918db3a1909f15e0" providerId="LiveId" clId="{F25EFE69-9EE4-46EC-8F43-1A31E158A81F}" dt="2024-04-22T07:56:05.377" v="8190" actId="1038"/>
          <ac:spMkLst>
            <pc:docMk/>
            <pc:sldMk cId="3395923743" sldId="479"/>
            <ac:spMk id="49" creationId="{EA36D919-C12D-718A-3F73-DAC09D3363D6}"/>
          </ac:spMkLst>
        </pc:spChg>
        <pc:spChg chg="mod">
          <ac:chgData name="Huy Pham" userId="918db3a1909f15e0" providerId="LiveId" clId="{F25EFE69-9EE4-46EC-8F43-1A31E158A81F}" dt="2024-04-22T07:51:25.768" v="8127" actId="1076"/>
          <ac:spMkLst>
            <pc:docMk/>
            <pc:sldMk cId="3395923743" sldId="479"/>
            <ac:spMk id="70" creationId="{9629B70D-37D4-AFF6-FF46-4DCBDD576A8B}"/>
          </ac:spMkLst>
        </pc:spChg>
        <pc:spChg chg="mod">
          <ac:chgData name="Huy Pham" userId="918db3a1909f15e0" providerId="LiveId" clId="{F25EFE69-9EE4-46EC-8F43-1A31E158A81F}" dt="2024-04-22T07:51:25.768" v="8127" actId="1076"/>
          <ac:spMkLst>
            <pc:docMk/>
            <pc:sldMk cId="3395923743" sldId="479"/>
            <ac:spMk id="71" creationId="{2FD0C4ED-68C9-41C0-BBCE-197828D54C98}"/>
          </ac:spMkLst>
        </pc:spChg>
        <pc:spChg chg="mod">
          <ac:chgData name="Huy Pham" userId="918db3a1909f15e0" providerId="LiveId" clId="{F25EFE69-9EE4-46EC-8F43-1A31E158A81F}" dt="2024-04-22T07:51:25.768" v="8127" actId="1076"/>
          <ac:spMkLst>
            <pc:docMk/>
            <pc:sldMk cId="3395923743" sldId="479"/>
            <ac:spMk id="72" creationId="{DA3279B0-34D4-8D48-6CE3-129D600CE0FD}"/>
          </ac:spMkLst>
        </pc:spChg>
        <pc:spChg chg="mod">
          <ac:chgData name="Huy Pham" userId="918db3a1909f15e0" providerId="LiveId" clId="{F25EFE69-9EE4-46EC-8F43-1A31E158A81F}" dt="2024-04-22T07:51:25.768" v="8127" actId="1076"/>
          <ac:spMkLst>
            <pc:docMk/>
            <pc:sldMk cId="3395923743" sldId="479"/>
            <ac:spMk id="73" creationId="{8B3AF78D-8126-D275-D0BF-7C32EC55F890}"/>
          </ac:spMkLst>
        </pc:spChg>
        <pc:spChg chg="mod">
          <ac:chgData name="Huy Pham" userId="918db3a1909f15e0" providerId="LiveId" clId="{F25EFE69-9EE4-46EC-8F43-1A31E158A81F}" dt="2024-04-22T07:51:25.768" v="8127" actId="1076"/>
          <ac:spMkLst>
            <pc:docMk/>
            <pc:sldMk cId="3395923743" sldId="479"/>
            <ac:spMk id="74" creationId="{360B3BCB-1ACD-D571-32DD-7E1DF96CC2F7}"/>
          </ac:spMkLst>
        </pc:spChg>
        <pc:spChg chg="mod">
          <ac:chgData name="Huy Pham" userId="918db3a1909f15e0" providerId="LiveId" clId="{F25EFE69-9EE4-46EC-8F43-1A31E158A81F}" dt="2024-04-22T07:51:25.768" v="8127" actId="1076"/>
          <ac:spMkLst>
            <pc:docMk/>
            <pc:sldMk cId="3395923743" sldId="479"/>
            <ac:spMk id="75" creationId="{D2BA1619-A775-3A44-7A5F-0B5846B1AEE0}"/>
          </ac:spMkLst>
        </pc:spChg>
        <pc:spChg chg="mod">
          <ac:chgData name="Huy Pham" userId="918db3a1909f15e0" providerId="LiveId" clId="{F25EFE69-9EE4-46EC-8F43-1A31E158A81F}" dt="2024-04-22T07:51:25.768" v="8127" actId="1076"/>
          <ac:spMkLst>
            <pc:docMk/>
            <pc:sldMk cId="3395923743" sldId="479"/>
            <ac:spMk id="76" creationId="{B010C7F7-1BD4-3EBB-510A-D86792EC4994}"/>
          </ac:spMkLst>
        </pc:spChg>
        <pc:spChg chg="mod">
          <ac:chgData name="Huy Pham" userId="918db3a1909f15e0" providerId="LiveId" clId="{F25EFE69-9EE4-46EC-8F43-1A31E158A81F}" dt="2024-04-22T07:51:25.768" v="8127" actId="1076"/>
          <ac:spMkLst>
            <pc:docMk/>
            <pc:sldMk cId="3395923743" sldId="479"/>
            <ac:spMk id="77" creationId="{C27622E1-478D-93FB-C3C7-86590C2CB969}"/>
          </ac:spMkLst>
        </pc:spChg>
        <pc:spChg chg="mod">
          <ac:chgData name="Huy Pham" userId="918db3a1909f15e0" providerId="LiveId" clId="{F25EFE69-9EE4-46EC-8F43-1A31E158A81F}" dt="2024-04-22T07:51:25.768" v="8127" actId="1076"/>
          <ac:spMkLst>
            <pc:docMk/>
            <pc:sldMk cId="3395923743" sldId="479"/>
            <ac:spMk id="78" creationId="{395E05D7-3F24-43F0-A678-42D6ADCDCB1D}"/>
          </ac:spMkLst>
        </pc:spChg>
        <pc:spChg chg="mod">
          <ac:chgData name="Huy Pham" userId="918db3a1909f15e0" providerId="LiveId" clId="{F25EFE69-9EE4-46EC-8F43-1A31E158A81F}" dt="2024-04-22T07:51:25.768" v="8127" actId="1076"/>
          <ac:spMkLst>
            <pc:docMk/>
            <pc:sldMk cId="3395923743" sldId="479"/>
            <ac:spMk id="79" creationId="{8227C083-E30E-4002-2CF4-6FAD74A2DBFB}"/>
          </ac:spMkLst>
        </pc:spChg>
        <pc:spChg chg="mod">
          <ac:chgData name="Huy Pham" userId="918db3a1909f15e0" providerId="LiveId" clId="{F25EFE69-9EE4-46EC-8F43-1A31E158A81F}" dt="2024-04-22T07:51:25.768" v="8127" actId="1076"/>
          <ac:spMkLst>
            <pc:docMk/>
            <pc:sldMk cId="3395923743" sldId="479"/>
            <ac:spMk id="80" creationId="{9A7C4B5A-5543-CC0E-C8DE-10CA416BBDFB}"/>
          </ac:spMkLst>
        </pc:spChg>
        <pc:spChg chg="mod">
          <ac:chgData name="Huy Pham" userId="918db3a1909f15e0" providerId="LiveId" clId="{F25EFE69-9EE4-46EC-8F43-1A31E158A81F}" dt="2024-04-22T07:51:25.768" v="8127" actId="1076"/>
          <ac:spMkLst>
            <pc:docMk/>
            <pc:sldMk cId="3395923743" sldId="479"/>
            <ac:spMk id="81" creationId="{EF9B1684-6157-735F-947E-5E31A3F8E249}"/>
          </ac:spMkLst>
        </pc:spChg>
        <pc:spChg chg="mod">
          <ac:chgData name="Huy Pham" userId="918db3a1909f15e0" providerId="LiveId" clId="{F25EFE69-9EE4-46EC-8F43-1A31E158A81F}" dt="2024-04-22T07:51:25.768" v="8127" actId="1076"/>
          <ac:spMkLst>
            <pc:docMk/>
            <pc:sldMk cId="3395923743" sldId="479"/>
            <ac:spMk id="85" creationId="{D7499297-AA34-044C-26CD-3507FE1427E8}"/>
          </ac:spMkLst>
        </pc:spChg>
        <pc:spChg chg="mod">
          <ac:chgData name="Huy Pham" userId="918db3a1909f15e0" providerId="LiveId" clId="{F25EFE69-9EE4-46EC-8F43-1A31E158A81F}" dt="2024-04-22T07:51:25.768" v="8127" actId="1076"/>
          <ac:spMkLst>
            <pc:docMk/>
            <pc:sldMk cId="3395923743" sldId="479"/>
            <ac:spMk id="86" creationId="{0FB74F39-229A-1F6E-88FB-56CD644911C8}"/>
          </ac:spMkLst>
        </pc:spChg>
        <pc:spChg chg="mod">
          <ac:chgData name="Huy Pham" userId="918db3a1909f15e0" providerId="LiveId" clId="{F25EFE69-9EE4-46EC-8F43-1A31E158A81F}" dt="2024-04-22T07:51:25.768" v="8127" actId="1076"/>
          <ac:spMkLst>
            <pc:docMk/>
            <pc:sldMk cId="3395923743" sldId="479"/>
            <ac:spMk id="87" creationId="{4FFF0EF5-5EF0-3426-F5F0-57041AAA58A8}"/>
          </ac:spMkLst>
        </pc:spChg>
        <pc:spChg chg="mod">
          <ac:chgData name="Huy Pham" userId="918db3a1909f15e0" providerId="LiveId" clId="{F25EFE69-9EE4-46EC-8F43-1A31E158A81F}" dt="2024-04-22T07:51:25.768" v="8127" actId="1076"/>
          <ac:spMkLst>
            <pc:docMk/>
            <pc:sldMk cId="3395923743" sldId="479"/>
            <ac:spMk id="88" creationId="{C7612C5A-D20E-7212-EE65-A0484017A772}"/>
          </ac:spMkLst>
        </pc:spChg>
        <pc:spChg chg="mod">
          <ac:chgData name="Huy Pham" userId="918db3a1909f15e0" providerId="LiveId" clId="{F25EFE69-9EE4-46EC-8F43-1A31E158A81F}" dt="2024-04-22T07:51:25.768" v="8127" actId="1076"/>
          <ac:spMkLst>
            <pc:docMk/>
            <pc:sldMk cId="3395923743" sldId="479"/>
            <ac:spMk id="89" creationId="{8D50B363-F713-4D79-080A-092D1758BA14}"/>
          </ac:spMkLst>
        </pc:spChg>
        <pc:spChg chg="mod">
          <ac:chgData name="Huy Pham" userId="918db3a1909f15e0" providerId="LiveId" clId="{F25EFE69-9EE4-46EC-8F43-1A31E158A81F}" dt="2024-04-22T07:51:25.768" v="8127" actId="1076"/>
          <ac:spMkLst>
            <pc:docMk/>
            <pc:sldMk cId="3395923743" sldId="479"/>
            <ac:spMk id="92" creationId="{062EBF37-A87A-17A9-0E56-56950583AA8A}"/>
          </ac:spMkLst>
        </pc:spChg>
        <pc:spChg chg="mod">
          <ac:chgData name="Huy Pham" userId="918db3a1909f15e0" providerId="LiveId" clId="{F25EFE69-9EE4-46EC-8F43-1A31E158A81F}" dt="2024-04-22T07:51:25.768" v="8127" actId="1076"/>
          <ac:spMkLst>
            <pc:docMk/>
            <pc:sldMk cId="3395923743" sldId="479"/>
            <ac:spMk id="93" creationId="{200ABF41-A760-FE75-65F7-924A773BAC73}"/>
          </ac:spMkLst>
        </pc:spChg>
        <pc:spChg chg="mod">
          <ac:chgData name="Huy Pham" userId="918db3a1909f15e0" providerId="LiveId" clId="{F25EFE69-9EE4-46EC-8F43-1A31E158A81F}" dt="2024-04-22T07:51:25.768" v="8127" actId="1076"/>
          <ac:spMkLst>
            <pc:docMk/>
            <pc:sldMk cId="3395923743" sldId="479"/>
            <ac:spMk id="95" creationId="{3E1EEC6B-5705-71DD-847D-4F552E3EF4DE}"/>
          </ac:spMkLst>
        </pc:spChg>
        <pc:spChg chg="del mod">
          <ac:chgData name="Huy Pham" userId="918db3a1909f15e0" providerId="LiveId" clId="{F25EFE69-9EE4-46EC-8F43-1A31E158A81F}" dt="2024-04-22T07:49:06.339" v="8077" actId="478"/>
          <ac:spMkLst>
            <pc:docMk/>
            <pc:sldMk cId="3395923743" sldId="479"/>
            <ac:spMk id="98" creationId="{67349951-8608-AA98-DA2E-0FC707F181C4}"/>
          </ac:spMkLst>
        </pc:spChg>
        <pc:graphicFrameChg chg="add del mod">
          <ac:chgData name="Huy Pham" userId="918db3a1909f15e0" providerId="LiveId" clId="{F25EFE69-9EE4-46EC-8F43-1A31E158A81F}" dt="2024-04-22T07:50:22.437" v="8099"/>
          <ac:graphicFrameMkLst>
            <pc:docMk/>
            <pc:sldMk cId="3395923743" sldId="479"/>
            <ac:graphicFrameMk id="22" creationId="{A4F3571E-9C4D-2942-37F3-AB2C80E3AB29}"/>
          </ac:graphicFrameMkLst>
        </pc:graphicFrameChg>
        <pc:graphicFrameChg chg="add del mod">
          <ac:chgData name="Huy Pham" userId="918db3a1909f15e0" providerId="LiveId" clId="{F25EFE69-9EE4-46EC-8F43-1A31E158A81F}" dt="2024-04-22T07:50:59.143" v="8121"/>
          <ac:graphicFrameMkLst>
            <pc:docMk/>
            <pc:sldMk cId="3395923743" sldId="479"/>
            <ac:graphicFrameMk id="29" creationId="{3321B01F-DFD6-3A1A-A752-CB6AD4443E92}"/>
          </ac:graphicFrameMkLst>
        </pc:graphicFrameChg>
        <pc:graphicFrameChg chg="add del mod">
          <ac:chgData name="Huy Pham" userId="918db3a1909f15e0" providerId="LiveId" clId="{F25EFE69-9EE4-46EC-8F43-1A31E158A81F}" dt="2024-04-22T07:50:56.049" v="8118"/>
          <ac:graphicFrameMkLst>
            <pc:docMk/>
            <pc:sldMk cId="3395923743" sldId="479"/>
            <ac:graphicFrameMk id="30" creationId="{4AF03D7C-50FF-7832-18EB-D158C5806E54}"/>
          </ac:graphicFrameMkLst>
        </pc:graphicFrameChg>
        <pc:graphicFrameChg chg="add del mod">
          <ac:chgData name="Huy Pham" userId="918db3a1909f15e0" providerId="LiveId" clId="{F25EFE69-9EE4-46EC-8F43-1A31E158A81F}" dt="2024-04-22T07:53:06.084" v="8163"/>
          <ac:graphicFrameMkLst>
            <pc:docMk/>
            <pc:sldMk cId="3395923743" sldId="479"/>
            <ac:graphicFrameMk id="43" creationId="{356EE1D2-2F30-BDCE-8815-3FA90ACBA09F}"/>
          </ac:graphicFrameMkLst>
        </pc:graphicFrameChg>
        <pc:graphicFrameChg chg="add del mod">
          <ac:chgData name="Huy Pham" userId="918db3a1909f15e0" providerId="LiveId" clId="{F25EFE69-9EE4-46EC-8F43-1A31E158A81F}" dt="2024-04-22T07:55:42.784" v="8179"/>
          <ac:graphicFrameMkLst>
            <pc:docMk/>
            <pc:sldMk cId="3395923743" sldId="479"/>
            <ac:graphicFrameMk id="47" creationId="{F290B432-868E-8B06-C52C-7F5AFFDD1043}"/>
          </ac:graphicFrameMkLst>
        </pc:graphicFrameChg>
        <pc:cxnChg chg="mod">
          <ac:chgData name="Huy Pham" userId="918db3a1909f15e0" providerId="LiveId" clId="{F25EFE69-9EE4-46EC-8F43-1A31E158A81F}" dt="2024-04-22T07:51:25.768" v="8127" actId="1076"/>
          <ac:cxnSpMkLst>
            <pc:docMk/>
            <pc:sldMk cId="3395923743" sldId="479"/>
            <ac:cxnSpMk id="67" creationId="{457A8E3F-22F9-D720-65CB-5713ADF583AA}"/>
          </ac:cxnSpMkLst>
        </pc:cxnChg>
        <pc:cxnChg chg="mod">
          <ac:chgData name="Huy Pham" userId="918db3a1909f15e0" providerId="LiveId" clId="{F25EFE69-9EE4-46EC-8F43-1A31E158A81F}" dt="2024-04-22T07:51:25.768" v="8127" actId="1076"/>
          <ac:cxnSpMkLst>
            <pc:docMk/>
            <pc:sldMk cId="3395923743" sldId="479"/>
            <ac:cxnSpMk id="68" creationId="{EDF45F1C-D4AD-DC59-05DC-974FD3B212E0}"/>
          </ac:cxnSpMkLst>
        </pc:cxnChg>
        <pc:cxnChg chg="mod">
          <ac:chgData name="Huy Pham" userId="918db3a1909f15e0" providerId="LiveId" clId="{F25EFE69-9EE4-46EC-8F43-1A31E158A81F}" dt="2024-04-22T07:51:25.768" v="8127" actId="1076"/>
          <ac:cxnSpMkLst>
            <pc:docMk/>
            <pc:sldMk cId="3395923743" sldId="479"/>
            <ac:cxnSpMk id="69" creationId="{BCF3728A-2B72-AEF9-B973-ACA257C104B2}"/>
          </ac:cxnSpMkLst>
        </pc:cxnChg>
        <pc:cxnChg chg="mod">
          <ac:chgData name="Huy Pham" userId="918db3a1909f15e0" providerId="LiveId" clId="{F25EFE69-9EE4-46EC-8F43-1A31E158A81F}" dt="2024-04-22T07:51:25.768" v="8127" actId="1076"/>
          <ac:cxnSpMkLst>
            <pc:docMk/>
            <pc:sldMk cId="3395923743" sldId="479"/>
            <ac:cxnSpMk id="82" creationId="{469601CF-6897-38DB-21AE-8565B3D58F1D}"/>
          </ac:cxnSpMkLst>
        </pc:cxnChg>
        <pc:cxnChg chg="mod">
          <ac:chgData name="Huy Pham" userId="918db3a1909f15e0" providerId="LiveId" clId="{F25EFE69-9EE4-46EC-8F43-1A31E158A81F}" dt="2024-04-22T07:51:25.768" v="8127" actId="1076"/>
          <ac:cxnSpMkLst>
            <pc:docMk/>
            <pc:sldMk cId="3395923743" sldId="479"/>
            <ac:cxnSpMk id="83" creationId="{D236FF63-863D-1DC4-9604-0F159F310346}"/>
          </ac:cxnSpMkLst>
        </pc:cxnChg>
        <pc:cxnChg chg="mod">
          <ac:chgData name="Huy Pham" userId="918db3a1909f15e0" providerId="LiveId" clId="{F25EFE69-9EE4-46EC-8F43-1A31E158A81F}" dt="2024-04-22T07:51:25.768" v="8127" actId="1076"/>
          <ac:cxnSpMkLst>
            <pc:docMk/>
            <pc:sldMk cId="3395923743" sldId="479"/>
            <ac:cxnSpMk id="84" creationId="{BD3FFD4F-63F7-E6BE-9F27-6D9B93505E38}"/>
          </ac:cxnSpMkLst>
        </pc:cxnChg>
        <pc:cxnChg chg="mod">
          <ac:chgData name="Huy Pham" userId="918db3a1909f15e0" providerId="LiveId" clId="{F25EFE69-9EE4-46EC-8F43-1A31E158A81F}" dt="2024-04-22T07:51:25.768" v="8127" actId="1076"/>
          <ac:cxnSpMkLst>
            <pc:docMk/>
            <pc:sldMk cId="3395923743" sldId="479"/>
            <ac:cxnSpMk id="90" creationId="{EF938D1D-20EB-017C-C2AB-83EF730E5490}"/>
          </ac:cxnSpMkLst>
        </pc:cxnChg>
        <pc:cxnChg chg="mod">
          <ac:chgData name="Huy Pham" userId="918db3a1909f15e0" providerId="LiveId" clId="{F25EFE69-9EE4-46EC-8F43-1A31E158A81F}" dt="2024-04-22T07:51:25.768" v="8127" actId="1076"/>
          <ac:cxnSpMkLst>
            <pc:docMk/>
            <pc:sldMk cId="3395923743" sldId="479"/>
            <ac:cxnSpMk id="91" creationId="{2EEA213B-3471-3B3B-F5AE-9FE134618346}"/>
          </ac:cxnSpMkLst>
        </pc:cxnChg>
        <pc:cxnChg chg="mod">
          <ac:chgData name="Huy Pham" userId="918db3a1909f15e0" providerId="LiveId" clId="{F25EFE69-9EE4-46EC-8F43-1A31E158A81F}" dt="2024-04-22T07:51:25.768" v="8127" actId="1076"/>
          <ac:cxnSpMkLst>
            <pc:docMk/>
            <pc:sldMk cId="3395923743" sldId="479"/>
            <ac:cxnSpMk id="94" creationId="{9D486028-7F8E-39CE-0FE6-B1DBC6905234}"/>
          </ac:cxnSpMkLst>
        </pc:cxnChg>
      </pc:sldChg>
      <pc:sldChg chg="addSp delSp modSp add mod modAnim">
        <pc:chgData name="Huy Pham" userId="918db3a1909f15e0" providerId="LiveId" clId="{F25EFE69-9EE4-46EC-8F43-1A31E158A81F}" dt="2024-06-03T04:18:16.708" v="10901" actId="1076"/>
        <pc:sldMkLst>
          <pc:docMk/>
          <pc:sldMk cId="1764115724" sldId="480"/>
        </pc:sldMkLst>
        <pc:spChg chg="mod">
          <ac:chgData name="Huy Pham" userId="918db3a1909f15e0" providerId="LiveId" clId="{F25EFE69-9EE4-46EC-8F43-1A31E158A81F}" dt="2024-04-22T07:59:23.282" v="8226" actId="1076"/>
          <ac:spMkLst>
            <pc:docMk/>
            <pc:sldMk cId="1764115724" sldId="480"/>
            <ac:spMk id="13" creationId="{9C294337-C01B-DCE7-A7D0-5E692F392E1F}"/>
          </ac:spMkLst>
        </pc:spChg>
        <pc:spChg chg="add mod">
          <ac:chgData name="Huy Pham" userId="918db3a1909f15e0" providerId="LiveId" clId="{F25EFE69-9EE4-46EC-8F43-1A31E158A81F}" dt="2024-04-22T07:59:17.673" v="8225" actId="1076"/>
          <ac:spMkLst>
            <pc:docMk/>
            <pc:sldMk cId="1764115724" sldId="480"/>
            <ac:spMk id="14" creationId="{D5B8DBB6-F64B-3235-1DD4-DD10BA6CAA2E}"/>
          </ac:spMkLst>
        </pc:spChg>
        <pc:spChg chg="del">
          <ac:chgData name="Huy Pham" userId="918db3a1909f15e0" providerId="LiveId" clId="{F25EFE69-9EE4-46EC-8F43-1A31E158A81F}" dt="2024-04-22T07:57:24.226" v="8192" actId="478"/>
          <ac:spMkLst>
            <pc:docMk/>
            <pc:sldMk cId="1764115724" sldId="480"/>
            <ac:spMk id="17" creationId="{62FBE806-C65A-CE1C-5903-C6893978211F}"/>
          </ac:spMkLst>
        </pc:spChg>
        <pc:spChg chg="add mod">
          <ac:chgData name="Huy Pham" userId="918db3a1909f15e0" providerId="LiveId" clId="{F25EFE69-9EE4-46EC-8F43-1A31E158A81F}" dt="2024-04-22T07:59:13.992" v="8224" actId="1076"/>
          <ac:spMkLst>
            <pc:docMk/>
            <pc:sldMk cId="1764115724" sldId="480"/>
            <ac:spMk id="20" creationId="{D77B585E-C8F1-9F6F-87C2-4F4309E64E55}"/>
          </ac:spMkLst>
        </pc:spChg>
        <pc:spChg chg="add mod">
          <ac:chgData name="Huy Pham" userId="918db3a1909f15e0" providerId="LiveId" clId="{F25EFE69-9EE4-46EC-8F43-1A31E158A81F}" dt="2024-04-22T08:24:28.453" v="8303" actId="208"/>
          <ac:spMkLst>
            <pc:docMk/>
            <pc:sldMk cId="1764115724" sldId="480"/>
            <ac:spMk id="22" creationId="{5BC2DB7B-ED72-0CFC-14C9-AD176B239942}"/>
          </ac:spMkLst>
        </pc:spChg>
        <pc:spChg chg="add del mod">
          <ac:chgData name="Huy Pham" userId="918db3a1909f15e0" providerId="LiveId" clId="{F25EFE69-9EE4-46EC-8F43-1A31E158A81F}" dt="2024-04-22T08:36:18.493" v="8495" actId="21"/>
          <ac:spMkLst>
            <pc:docMk/>
            <pc:sldMk cId="1764115724" sldId="480"/>
            <ac:spMk id="23" creationId="{C7998AA3-F8E9-844E-EB95-92CE2A6D0C41}"/>
          </ac:spMkLst>
        </pc:spChg>
        <pc:spChg chg="add del mod">
          <ac:chgData name="Huy Pham" userId="918db3a1909f15e0" providerId="LiveId" clId="{F25EFE69-9EE4-46EC-8F43-1A31E158A81F}" dt="2024-04-22T08:04:04.119" v="8254" actId="478"/>
          <ac:spMkLst>
            <pc:docMk/>
            <pc:sldMk cId="1764115724" sldId="480"/>
            <ac:spMk id="24" creationId="{EE3D3201-2EF6-6894-5BF6-8ADB5FBBCFC1}"/>
          </ac:spMkLst>
        </pc:spChg>
        <pc:spChg chg="add del mod">
          <ac:chgData name="Huy Pham" userId="918db3a1909f15e0" providerId="LiveId" clId="{F25EFE69-9EE4-46EC-8F43-1A31E158A81F}" dt="2024-04-22T08:04:02.307" v="8253" actId="478"/>
          <ac:spMkLst>
            <pc:docMk/>
            <pc:sldMk cId="1764115724" sldId="480"/>
            <ac:spMk id="25" creationId="{2355A3A3-8926-A3C4-B148-BEC0A2ECA0A6}"/>
          </ac:spMkLst>
        </pc:spChg>
        <pc:spChg chg="mod">
          <ac:chgData name="Huy Pham" userId="918db3a1909f15e0" providerId="LiveId" clId="{F25EFE69-9EE4-46EC-8F43-1A31E158A81F}" dt="2024-04-23T09:08:09.430" v="9971" actId="20577"/>
          <ac:spMkLst>
            <pc:docMk/>
            <pc:sldMk cId="1764115724" sldId="480"/>
            <ac:spMk id="26" creationId="{6155F20E-666A-00DF-9AC3-5138FBDDD604}"/>
          </ac:spMkLst>
        </pc:spChg>
        <pc:spChg chg="add mod">
          <ac:chgData name="Huy Pham" userId="918db3a1909f15e0" providerId="LiveId" clId="{F25EFE69-9EE4-46EC-8F43-1A31E158A81F}" dt="2024-04-22T08:33:06.353" v="8428" actId="1076"/>
          <ac:spMkLst>
            <pc:docMk/>
            <pc:sldMk cId="1764115724" sldId="480"/>
            <ac:spMk id="29" creationId="{4056FFDD-FFE9-60EC-4A33-858DF402A375}"/>
          </ac:spMkLst>
        </pc:spChg>
        <pc:spChg chg="add mod">
          <ac:chgData name="Huy Pham" userId="918db3a1909f15e0" providerId="LiveId" clId="{F25EFE69-9EE4-46EC-8F43-1A31E158A81F}" dt="2024-04-22T08:40:42.459" v="8603" actId="1076"/>
          <ac:spMkLst>
            <pc:docMk/>
            <pc:sldMk cId="1764115724" sldId="480"/>
            <ac:spMk id="30" creationId="{AEAFF506-9A5E-EA50-048B-12F01D43D29F}"/>
          </ac:spMkLst>
        </pc:spChg>
        <pc:spChg chg="add mod">
          <ac:chgData name="Huy Pham" userId="918db3a1909f15e0" providerId="LiveId" clId="{F25EFE69-9EE4-46EC-8F43-1A31E158A81F}" dt="2024-04-22T08:40:48.934" v="8605" actId="1076"/>
          <ac:spMkLst>
            <pc:docMk/>
            <pc:sldMk cId="1764115724" sldId="480"/>
            <ac:spMk id="31" creationId="{B0386AE2-EB7D-F695-1D20-BB652666C329}"/>
          </ac:spMkLst>
        </pc:spChg>
        <pc:spChg chg="add del mod">
          <ac:chgData name="Huy Pham" userId="918db3a1909f15e0" providerId="LiveId" clId="{F25EFE69-9EE4-46EC-8F43-1A31E158A81F}" dt="2024-04-22T08:34:03.426" v="8438" actId="21"/>
          <ac:spMkLst>
            <pc:docMk/>
            <pc:sldMk cId="1764115724" sldId="480"/>
            <ac:spMk id="32" creationId="{9FC43301-761A-142D-1A60-85F990A31FE3}"/>
          </ac:spMkLst>
        </pc:spChg>
        <pc:spChg chg="del">
          <ac:chgData name="Huy Pham" userId="918db3a1909f15e0" providerId="LiveId" clId="{F25EFE69-9EE4-46EC-8F43-1A31E158A81F}" dt="2024-04-22T07:57:29.474" v="8194" actId="478"/>
          <ac:spMkLst>
            <pc:docMk/>
            <pc:sldMk cId="1764115724" sldId="480"/>
            <ac:spMk id="33" creationId="{9A89A1FF-AEFD-F80C-AFF3-2DF28DAE627E}"/>
          </ac:spMkLst>
        </pc:spChg>
        <pc:spChg chg="del">
          <ac:chgData name="Huy Pham" userId="918db3a1909f15e0" providerId="LiveId" clId="{F25EFE69-9EE4-46EC-8F43-1A31E158A81F}" dt="2024-04-22T07:57:26.900" v="8193" actId="478"/>
          <ac:spMkLst>
            <pc:docMk/>
            <pc:sldMk cId="1764115724" sldId="480"/>
            <ac:spMk id="35" creationId="{83576E91-ABD3-F320-CC26-914B1E44E274}"/>
          </ac:spMkLst>
        </pc:spChg>
        <pc:spChg chg="del">
          <ac:chgData name="Huy Pham" userId="918db3a1909f15e0" providerId="LiveId" clId="{F25EFE69-9EE4-46EC-8F43-1A31E158A81F}" dt="2024-04-22T07:57:24.226" v="8192" actId="478"/>
          <ac:spMkLst>
            <pc:docMk/>
            <pc:sldMk cId="1764115724" sldId="480"/>
            <ac:spMk id="38" creationId="{ADF5DE64-78A2-89B6-9FCB-2C9092D5BEEE}"/>
          </ac:spMkLst>
        </pc:spChg>
        <pc:spChg chg="del">
          <ac:chgData name="Huy Pham" userId="918db3a1909f15e0" providerId="LiveId" clId="{F25EFE69-9EE4-46EC-8F43-1A31E158A81F}" dt="2024-04-22T07:57:24.226" v="8192" actId="478"/>
          <ac:spMkLst>
            <pc:docMk/>
            <pc:sldMk cId="1764115724" sldId="480"/>
            <ac:spMk id="42" creationId="{9FD13A02-0803-B5A4-0CBA-DCB3D3803631}"/>
          </ac:spMkLst>
        </pc:spChg>
        <pc:spChg chg="del">
          <ac:chgData name="Huy Pham" userId="918db3a1909f15e0" providerId="LiveId" clId="{F25EFE69-9EE4-46EC-8F43-1A31E158A81F}" dt="2024-04-22T07:57:24.226" v="8192" actId="478"/>
          <ac:spMkLst>
            <pc:docMk/>
            <pc:sldMk cId="1764115724" sldId="480"/>
            <ac:spMk id="46" creationId="{FDE3DECB-1EA7-F935-5F7E-3E611B19F338}"/>
          </ac:spMkLst>
        </pc:spChg>
        <pc:spChg chg="del">
          <ac:chgData name="Huy Pham" userId="918db3a1909f15e0" providerId="LiveId" clId="{F25EFE69-9EE4-46EC-8F43-1A31E158A81F}" dt="2024-04-22T07:57:24.226" v="8192" actId="478"/>
          <ac:spMkLst>
            <pc:docMk/>
            <pc:sldMk cId="1764115724" sldId="480"/>
            <ac:spMk id="49" creationId="{EA36D919-C12D-718A-3F73-DAC09D3363D6}"/>
          </ac:spMkLst>
        </pc:spChg>
        <pc:spChg chg="add mod">
          <ac:chgData name="Huy Pham" userId="918db3a1909f15e0" providerId="LiveId" clId="{F25EFE69-9EE4-46EC-8F43-1A31E158A81F}" dt="2024-04-22T08:39:58.765" v="8586" actId="1076"/>
          <ac:spMkLst>
            <pc:docMk/>
            <pc:sldMk cId="1764115724" sldId="480"/>
            <ac:spMk id="52" creationId="{0840177C-12C2-E196-457B-584A5A1532F7}"/>
          </ac:spMkLst>
        </pc:spChg>
        <pc:spChg chg="add mod">
          <ac:chgData name="Huy Pham" userId="918db3a1909f15e0" providerId="LiveId" clId="{F25EFE69-9EE4-46EC-8F43-1A31E158A81F}" dt="2024-04-22T08:37:33.738" v="8523" actId="1076"/>
          <ac:spMkLst>
            <pc:docMk/>
            <pc:sldMk cId="1764115724" sldId="480"/>
            <ac:spMk id="53" creationId="{2D3AD89A-77A9-715C-0BEA-402A1CB231CD}"/>
          </ac:spMkLst>
        </pc:spChg>
        <pc:spChg chg="add mod">
          <ac:chgData name="Huy Pham" userId="918db3a1909f15e0" providerId="LiveId" clId="{F25EFE69-9EE4-46EC-8F43-1A31E158A81F}" dt="2024-04-22T08:37:30.952" v="8522" actId="1076"/>
          <ac:spMkLst>
            <pc:docMk/>
            <pc:sldMk cId="1764115724" sldId="480"/>
            <ac:spMk id="54" creationId="{4DF921FA-C039-C853-3B04-9D3012ED5B83}"/>
          </ac:spMkLst>
        </pc:spChg>
        <pc:spChg chg="add mod">
          <ac:chgData name="Huy Pham" userId="918db3a1909f15e0" providerId="LiveId" clId="{F25EFE69-9EE4-46EC-8F43-1A31E158A81F}" dt="2024-04-22T08:38:36.814" v="8555" actId="1076"/>
          <ac:spMkLst>
            <pc:docMk/>
            <pc:sldMk cId="1764115724" sldId="480"/>
            <ac:spMk id="55" creationId="{64DFB1A9-5722-CE33-B1A7-5BAE1F47A03E}"/>
          </ac:spMkLst>
        </pc:spChg>
        <pc:spChg chg="add mod">
          <ac:chgData name="Huy Pham" userId="918db3a1909f15e0" providerId="LiveId" clId="{F25EFE69-9EE4-46EC-8F43-1A31E158A81F}" dt="2024-04-22T08:39:36.722" v="8580" actId="1076"/>
          <ac:spMkLst>
            <pc:docMk/>
            <pc:sldMk cId="1764115724" sldId="480"/>
            <ac:spMk id="56" creationId="{6D2DF4B1-83A9-DD0E-ED23-54F6E5BB4B2F}"/>
          </ac:spMkLst>
        </pc:spChg>
        <pc:spChg chg="add del mod">
          <ac:chgData name="Huy Pham" userId="918db3a1909f15e0" providerId="LiveId" clId="{F25EFE69-9EE4-46EC-8F43-1A31E158A81F}" dt="2024-04-22T08:40:45.471" v="8604" actId="478"/>
          <ac:spMkLst>
            <pc:docMk/>
            <pc:sldMk cId="1764115724" sldId="480"/>
            <ac:spMk id="57" creationId="{3A762D34-F780-530E-7D55-08E483DECED0}"/>
          </ac:spMkLst>
        </pc:spChg>
        <pc:spChg chg="add mod">
          <ac:chgData name="Huy Pham" userId="918db3a1909f15e0" providerId="LiveId" clId="{F25EFE69-9EE4-46EC-8F43-1A31E158A81F}" dt="2024-04-22T08:38:39.990" v="8556" actId="1076"/>
          <ac:spMkLst>
            <pc:docMk/>
            <pc:sldMk cId="1764115724" sldId="480"/>
            <ac:spMk id="58" creationId="{DFCDD92D-2D14-7621-A80A-BE4E6B306AF6}"/>
          </ac:spMkLst>
        </pc:spChg>
        <pc:spChg chg="add mod">
          <ac:chgData name="Huy Pham" userId="918db3a1909f15e0" providerId="LiveId" clId="{F25EFE69-9EE4-46EC-8F43-1A31E158A81F}" dt="2024-04-22T08:38:43.401" v="8557" actId="1076"/>
          <ac:spMkLst>
            <pc:docMk/>
            <pc:sldMk cId="1764115724" sldId="480"/>
            <ac:spMk id="59" creationId="{ABA9D2C6-901A-E1F5-19F4-DB34BA6DE264}"/>
          </ac:spMkLst>
        </pc:spChg>
        <pc:spChg chg="add mod">
          <ac:chgData name="Huy Pham" userId="918db3a1909f15e0" providerId="LiveId" clId="{F25EFE69-9EE4-46EC-8F43-1A31E158A81F}" dt="2024-04-22T08:39:24.876" v="8573" actId="1076"/>
          <ac:spMkLst>
            <pc:docMk/>
            <pc:sldMk cId="1764115724" sldId="480"/>
            <ac:spMk id="60" creationId="{FA8EAE19-0B85-F84A-18E4-FCE2D8C5758C}"/>
          </ac:spMkLst>
        </pc:spChg>
        <pc:spChg chg="add mod">
          <ac:chgData name="Huy Pham" userId="918db3a1909f15e0" providerId="LiveId" clId="{F25EFE69-9EE4-46EC-8F43-1A31E158A81F}" dt="2024-04-22T08:38:01.898" v="8544" actId="1076"/>
          <ac:spMkLst>
            <pc:docMk/>
            <pc:sldMk cId="1764115724" sldId="480"/>
            <ac:spMk id="61" creationId="{91BC3337-085E-F646-B607-6483C5DB1B32}"/>
          </ac:spMkLst>
        </pc:spChg>
        <pc:spChg chg="add mod">
          <ac:chgData name="Huy Pham" userId="918db3a1909f15e0" providerId="LiveId" clId="{F25EFE69-9EE4-46EC-8F43-1A31E158A81F}" dt="2024-04-22T08:38:22.947" v="8551" actId="1076"/>
          <ac:spMkLst>
            <pc:docMk/>
            <pc:sldMk cId="1764115724" sldId="480"/>
            <ac:spMk id="62" creationId="{E24432EC-004C-AEA3-7C7F-B96F3E555D3E}"/>
          </ac:spMkLst>
        </pc:spChg>
        <pc:spChg chg="add mod">
          <ac:chgData name="Huy Pham" userId="918db3a1909f15e0" providerId="LiveId" clId="{F25EFE69-9EE4-46EC-8F43-1A31E158A81F}" dt="2024-04-22T08:38:16.572" v="8548" actId="1076"/>
          <ac:spMkLst>
            <pc:docMk/>
            <pc:sldMk cId="1764115724" sldId="480"/>
            <ac:spMk id="63" creationId="{D195B482-8A06-7C5E-1DD9-A18C5A56F85F}"/>
          </ac:spMkLst>
        </pc:spChg>
        <pc:spChg chg="add mod">
          <ac:chgData name="Huy Pham" userId="918db3a1909f15e0" providerId="LiveId" clId="{F25EFE69-9EE4-46EC-8F43-1A31E158A81F}" dt="2024-04-22T08:39:30.551" v="8577" actId="1076"/>
          <ac:spMkLst>
            <pc:docMk/>
            <pc:sldMk cId="1764115724" sldId="480"/>
            <ac:spMk id="64" creationId="{859A0F39-CA51-E551-E100-E82506CA4A3E}"/>
          </ac:spMkLst>
        </pc:spChg>
        <pc:spChg chg="add mod">
          <ac:chgData name="Huy Pham" userId="918db3a1909f15e0" providerId="LiveId" clId="{F25EFE69-9EE4-46EC-8F43-1A31E158A81F}" dt="2024-04-22T08:39:21.910" v="8572" actId="1076"/>
          <ac:spMkLst>
            <pc:docMk/>
            <pc:sldMk cId="1764115724" sldId="480"/>
            <ac:spMk id="65" creationId="{E4127E6B-149E-CC92-873F-73376A65064B}"/>
          </ac:spMkLst>
        </pc:spChg>
        <pc:spChg chg="add mod">
          <ac:chgData name="Huy Pham" userId="918db3a1909f15e0" providerId="LiveId" clId="{F25EFE69-9EE4-46EC-8F43-1A31E158A81F}" dt="2024-06-03T04:18:16.708" v="10901" actId="1076"/>
          <ac:spMkLst>
            <pc:docMk/>
            <pc:sldMk cId="1764115724" sldId="480"/>
            <ac:spMk id="66" creationId="{778C7DEF-B67D-F2FC-1941-E6BBC10FD063}"/>
          </ac:spMkLst>
        </pc:spChg>
        <pc:spChg chg="add del mod">
          <ac:chgData name="Huy Pham" userId="918db3a1909f15e0" providerId="LiveId" clId="{F25EFE69-9EE4-46EC-8F43-1A31E158A81F}" dt="2024-04-22T08:36:08.890" v="8493" actId="21"/>
          <ac:spMkLst>
            <pc:docMk/>
            <pc:sldMk cId="1764115724" sldId="480"/>
            <ac:spMk id="96" creationId="{4933F270-7FF5-6456-8E2D-9442886FD6D2}"/>
          </ac:spMkLst>
        </pc:spChg>
        <pc:spChg chg="add del mod">
          <ac:chgData name="Huy Pham" userId="918db3a1909f15e0" providerId="LiveId" clId="{F25EFE69-9EE4-46EC-8F43-1A31E158A81F}" dt="2024-04-22T08:36:18.493" v="8495" actId="21"/>
          <ac:spMkLst>
            <pc:docMk/>
            <pc:sldMk cId="1764115724" sldId="480"/>
            <ac:spMk id="113" creationId="{84854EC4-AF65-B8E9-D7A4-8FBA9059E7D6}"/>
          </ac:spMkLst>
        </pc:spChg>
        <pc:spChg chg="add mod">
          <ac:chgData name="Huy Pham" userId="918db3a1909f15e0" providerId="LiveId" clId="{F25EFE69-9EE4-46EC-8F43-1A31E158A81F}" dt="2024-04-22T08:40:53.082" v="8606" actId="1036"/>
          <ac:spMkLst>
            <pc:docMk/>
            <pc:sldMk cId="1764115724" sldId="480"/>
            <ac:spMk id="122" creationId="{9FC43301-761A-142D-1A60-85F990A31FE3}"/>
          </ac:spMkLst>
        </pc:spChg>
        <pc:spChg chg="add mod">
          <ac:chgData name="Huy Pham" userId="918db3a1909f15e0" providerId="LiveId" clId="{F25EFE69-9EE4-46EC-8F43-1A31E158A81F}" dt="2024-04-22T08:34:26.414" v="8448" actId="1035"/>
          <ac:spMkLst>
            <pc:docMk/>
            <pc:sldMk cId="1764115724" sldId="480"/>
            <ac:spMk id="123" creationId="{B75E28AD-8C48-639F-E222-4D6170F4090F}"/>
          </ac:spMkLst>
        </pc:spChg>
        <pc:spChg chg="add del mod">
          <ac:chgData name="Huy Pham" userId="918db3a1909f15e0" providerId="LiveId" clId="{F25EFE69-9EE4-46EC-8F43-1A31E158A81F}" dt="2024-04-22T08:36:42.485" v="8502" actId="21"/>
          <ac:spMkLst>
            <pc:docMk/>
            <pc:sldMk cId="1764115724" sldId="480"/>
            <ac:spMk id="128" creationId="{4933F270-7FF5-6456-8E2D-9442886FD6D2}"/>
          </ac:spMkLst>
        </pc:spChg>
        <pc:spChg chg="add mod">
          <ac:chgData name="Huy Pham" userId="918db3a1909f15e0" providerId="LiveId" clId="{F25EFE69-9EE4-46EC-8F43-1A31E158A81F}" dt="2024-04-22T08:36:18.854" v="8496"/>
          <ac:spMkLst>
            <pc:docMk/>
            <pc:sldMk cId="1764115724" sldId="480"/>
            <ac:spMk id="129" creationId="{C7998AA3-F8E9-844E-EB95-92CE2A6D0C41}"/>
          </ac:spMkLst>
        </pc:spChg>
        <pc:spChg chg="add mod">
          <ac:chgData name="Huy Pham" userId="918db3a1909f15e0" providerId="LiveId" clId="{F25EFE69-9EE4-46EC-8F43-1A31E158A81F}" dt="2024-04-22T08:36:18.854" v="8496"/>
          <ac:spMkLst>
            <pc:docMk/>
            <pc:sldMk cId="1764115724" sldId="480"/>
            <ac:spMk id="130" creationId="{84854EC4-AF65-B8E9-D7A4-8FBA9059E7D6}"/>
          </ac:spMkLst>
        </pc:spChg>
        <pc:spChg chg="add mod">
          <ac:chgData name="Huy Pham" userId="918db3a1909f15e0" providerId="LiveId" clId="{F25EFE69-9EE4-46EC-8F43-1A31E158A81F}" dt="2024-04-22T08:36:42.725" v="8503"/>
          <ac:spMkLst>
            <pc:docMk/>
            <pc:sldMk cId="1764115724" sldId="480"/>
            <ac:spMk id="133" creationId="{4933F270-7FF5-6456-8E2D-9442886FD6D2}"/>
          </ac:spMkLst>
        </pc:spChg>
        <pc:spChg chg="add mod">
          <ac:chgData name="Huy Pham" userId="918db3a1909f15e0" providerId="LiveId" clId="{F25EFE69-9EE4-46EC-8F43-1A31E158A81F}" dt="2024-04-22T08:40:29.847" v="8601" actId="688"/>
          <ac:spMkLst>
            <pc:docMk/>
            <pc:sldMk cId="1764115724" sldId="480"/>
            <ac:spMk id="136" creationId="{956AD361-BBEC-32F4-A562-0454D53121F2}"/>
          </ac:spMkLst>
        </pc:spChg>
        <pc:picChg chg="add del mod">
          <ac:chgData name="Huy Pham" userId="918db3a1909f15e0" providerId="LiveId" clId="{F25EFE69-9EE4-46EC-8F43-1A31E158A81F}" dt="2024-04-22T08:41:20.272" v="8608" actId="478"/>
          <ac:picMkLst>
            <pc:docMk/>
            <pc:sldMk cId="1764115724" sldId="480"/>
            <ac:picMk id="21" creationId="{53C2122C-D13D-7DED-3878-AC1FE7976D58}"/>
          </ac:picMkLst>
        </pc:picChg>
        <pc:cxnChg chg="add mod">
          <ac:chgData name="Huy Pham" userId="918db3a1909f15e0" providerId="LiveId" clId="{F25EFE69-9EE4-46EC-8F43-1A31E158A81F}" dt="2024-04-22T08:35:25.901" v="8471" actId="1038"/>
          <ac:cxnSpMkLst>
            <pc:docMk/>
            <pc:sldMk cId="1764115724" sldId="480"/>
            <ac:cxnSpMk id="27" creationId="{49013957-2CE8-C4FB-0396-932DE3A1AD25}"/>
          </ac:cxnSpMkLst>
        </pc:cxnChg>
        <pc:cxnChg chg="add mod">
          <ac:chgData name="Huy Pham" userId="918db3a1909f15e0" providerId="LiveId" clId="{F25EFE69-9EE4-46EC-8F43-1A31E158A81F}" dt="2024-04-22T08:31:45.898" v="8405" actId="1038"/>
          <ac:cxnSpMkLst>
            <pc:docMk/>
            <pc:sldMk cId="1764115724" sldId="480"/>
            <ac:cxnSpMk id="28" creationId="{0912E0BD-80D5-5EF3-CE5D-92350D4B51AE}"/>
          </ac:cxnSpMkLst>
        </pc:cxnChg>
        <pc:cxnChg chg="add del mod">
          <ac:chgData name="Huy Pham" userId="918db3a1909f15e0" providerId="LiveId" clId="{F25EFE69-9EE4-46EC-8F43-1A31E158A81F}" dt="2024-04-22T08:36:42.485" v="8502" actId="21"/>
          <ac:cxnSpMkLst>
            <pc:docMk/>
            <pc:sldMk cId="1764115724" sldId="480"/>
            <ac:cxnSpMk id="34" creationId="{90402792-0219-43F5-CC97-052F7CC06FE9}"/>
          </ac:cxnSpMkLst>
        </pc:cxnChg>
        <pc:cxnChg chg="add mod">
          <ac:chgData name="Huy Pham" userId="918db3a1909f15e0" providerId="LiveId" clId="{F25EFE69-9EE4-46EC-8F43-1A31E158A81F}" dt="2024-04-22T08:23:58.384" v="8292" actId="1038"/>
          <ac:cxnSpMkLst>
            <pc:docMk/>
            <pc:sldMk cId="1764115724" sldId="480"/>
            <ac:cxnSpMk id="36" creationId="{E92131FC-045F-E0D1-8897-36248D503DA6}"/>
          </ac:cxnSpMkLst>
        </pc:cxnChg>
        <pc:cxnChg chg="add mod">
          <ac:chgData name="Huy Pham" userId="918db3a1909f15e0" providerId="LiveId" clId="{F25EFE69-9EE4-46EC-8F43-1A31E158A81F}" dt="2024-04-22T08:31:11.155" v="8376" actId="1035"/>
          <ac:cxnSpMkLst>
            <pc:docMk/>
            <pc:sldMk cId="1764115724" sldId="480"/>
            <ac:cxnSpMk id="37" creationId="{B53B5F72-1951-899F-02ED-1B6420FB7ADE}"/>
          </ac:cxnSpMkLst>
        </pc:cxnChg>
        <pc:cxnChg chg="add mod">
          <ac:chgData name="Huy Pham" userId="918db3a1909f15e0" providerId="LiveId" clId="{F25EFE69-9EE4-46EC-8F43-1A31E158A81F}" dt="2024-04-22T08:34:45.235" v="8457" actId="1038"/>
          <ac:cxnSpMkLst>
            <pc:docMk/>
            <pc:sldMk cId="1764115724" sldId="480"/>
            <ac:cxnSpMk id="39" creationId="{8E013465-6A9B-4B42-A9E9-AACD04979E87}"/>
          </ac:cxnSpMkLst>
        </pc:cxnChg>
        <pc:cxnChg chg="add mod">
          <ac:chgData name="Huy Pham" userId="918db3a1909f15e0" providerId="LiveId" clId="{F25EFE69-9EE4-46EC-8F43-1A31E158A81F}" dt="2024-04-22T08:33:39.977" v="8433" actId="693"/>
          <ac:cxnSpMkLst>
            <pc:docMk/>
            <pc:sldMk cId="1764115724" sldId="480"/>
            <ac:cxnSpMk id="40" creationId="{B1AEB00C-3A26-28F1-6F79-17229838F918}"/>
          </ac:cxnSpMkLst>
        </pc:cxnChg>
        <pc:cxnChg chg="add mod">
          <ac:chgData name="Huy Pham" userId="918db3a1909f15e0" providerId="LiveId" clId="{F25EFE69-9EE4-46EC-8F43-1A31E158A81F}" dt="2024-04-22T08:32:31.625" v="8425" actId="693"/>
          <ac:cxnSpMkLst>
            <pc:docMk/>
            <pc:sldMk cId="1764115724" sldId="480"/>
            <ac:cxnSpMk id="41" creationId="{9E2089EF-E4BC-FBF9-7866-28ECF9A59AC5}"/>
          </ac:cxnSpMkLst>
        </pc:cxnChg>
        <pc:cxnChg chg="add del mod">
          <ac:chgData name="Huy Pham" userId="918db3a1909f15e0" providerId="LiveId" clId="{F25EFE69-9EE4-46EC-8F43-1A31E158A81F}" dt="2024-04-22T08:36:42.485" v="8502" actId="21"/>
          <ac:cxnSpMkLst>
            <pc:docMk/>
            <pc:sldMk cId="1764115724" sldId="480"/>
            <ac:cxnSpMk id="43" creationId="{C0DD7CCA-37F1-ADA1-960A-710CC52703C8}"/>
          </ac:cxnSpMkLst>
        </pc:cxnChg>
        <pc:cxnChg chg="add mod">
          <ac:chgData name="Huy Pham" userId="918db3a1909f15e0" providerId="LiveId" clId="{F25EFE69-9EE4-46EC-8F43-1A31E158A81F}" dt="2024-04-22T08:37:58.997" v="8543" actId="1038"/>
          <ac:cxnSpMkLst>
            <pc:docMk/>
            <pc:sldMk cId="1764115724" sldId="480"/>
            <ac:cxnSpMk id="44" creationId="{486D7BCB-16E6-CBB7-B852-955CD9FE9A75}"/>
          </ac:cxnSpMkLst>
        </pc:cxnChg>
        <pc:cxnChg chg="add mod">
          <ac:chgData name="Huy Pham" userId="918db3a1909f15e0" providerId="LiveId" clId="{F25EFE69-9EE4-46EC-8F43-1A31E158A81F}" dt="2024-04-22T08:32:39.868" v="8426" actId="693"/>
          <ac:cxnSpMkLst>
            <pc:docMk/>
            <pc:sldMk cId="1764115724" sldId="480"/>
            <ac:cxnSpMk id="45" creationId="{5583AC57-45FC-DD50-6057-132E418214F3}"/>
          </ac:cxnSpMkLst>
        </pc:cxnChg>
        <pc:cxnChg chg="add mod">
          <ac:chgData name="Huy Pham" userId="918db3a1909f15e0" providerId="LiveId" clId="{F25EFE69-9EE4-46EC-8F43-1A31E158A81F}" dt="2024-04-22T08:35:34.813" v="8483" actId="1036"/>
          <ac:cxnSpMkLst>
            <pc:docMk/>
            <pc:sldMk cId="1764115724" sldId="480"/>
            <ac:cxnSpMk id="47" creationId="{C5EFCF7E-7E27-D39C-B47C-3F76548F1FC9}"/>
          </ac:cxnSpMkLst>
        </pc:cxnChg>
        <pc:cxnChg chg="add mod">
          <ac:chgData name="Huy Pham" userId="918db3a1909f15e0" providerId="LiveId" clId="{F25EFE69-9EE4-46EC-8F43-1A31E158A81F}" dt="2024-04-22T08:36:01.203" v="8491" actId="1035"/>
          <ac:cxnSpMkLst>
            <pc:docMk/>
            <pc:sldMk cId="1764115724" sldId="480"/>
            <ac:cxnSpMk id="48" creationId="{D6DD7687-D575-A21C-7988-CE78FF750691}"/>
          </ac:cxnSpMkLst>
        </pc:cxnChg>
        <pc:cxnChg chg="add mod">
          <ac:chgData name="Huy Pham" userId="918db3a1909f15e0" providerId="LiveId" clId="{F25EFE69-9EE4-46EC-8F43-1A31E158A81F}" dt="2024-04-22T08:32:13.457" v="8423" actId="1037"/>
          <ac:cxnSpMkLst>
            <pc:docMk/>
            <pc:sldMk cId="1764115724" sldId="480"/>
            <ac:cxnSpMk id="50" creationId="{B341615D-FCA2-7022-6934-9F02E8946349}"/>
          </ac:cxnSpMkLst>
        </pc:cxnChg>
        <pc:cxnChg chg="add mod">
          <ac:chgData name="Huy Pham" userId="918db3a1909f15e0" providerId="LiveId" clId="{F25EFE69-9EE4-46EC-8F43-1A31E158A81F}" dt="2024-04-22T08:26:00.361" v="8316" actId="1076"/>
          <ac:cxnSpMkLst>
            <pc:docMk/>
            <pc:sldMk cId="1764115724" sldId="480"/>
            <ac:cxnSpMk id="51" creationId="{7C993DA7-4DB4-ED97-45ED-D61701A8BB19}"/>
          </ac:cxnSpMkLst>
        </pc:cxnChg>
        <pc:cxnChg chg="add mod">
          <ac:chgData name="Huy Pham" userId="918db3a1909f15e0" providerId="LiveId" clId="{F25EFE69-9EE4-46EC-8F43-1A31E158A81F}" dt="2024-04-22T08:33:53.662" v="8436" actId="14100"/>
          <ac:cxnSpMkLst>
            <pc:docMk/>
            <pc:sldMk cId="1764115724" sldId="480"/>
            <ac:cxnSpMk id="120" creationId="{E9938A8F-0578-18E3-D452-A1CE9B70D21C}"/>
          </ac:cxnSpMkLst>
        </pc:cxnChg>
        <pc:cxnChg chg="add mod">
          <ac:chgData name="Huy Pham" userId="918db3a1909f15e0" providerId="LiveId" clId="{F25EFE69-9EE4-46EC-8F43-1A31E158A81F}" dt="2024-04-22T08:37:01.595" v="8507" actId="1036"/>
          <ac:cxnSpMkLst>
            <pc:docMk/>
            <pc:sldMk cId="1764115724" sldId="480"/>
            <ac:cxnSpMk id="124" creationId="{8B98F938-6F9B-4381-AA78-3ACE5148CDC7}"/>
          </ac:cxnSpMkLst>
        </pc:cxnChg>
        <pc:cxnChg chg="add mod">
          <ac:chgData name="Huy Pham" userId="918db3a1909f15e0" providerId="LiveId" clId="{F25EFE69-9EE4-46EC-8F43-1A31E158A81F}" dt="2024-04-22T08:35:53.679" v="8488" actId="14100"/>
          <ac:cxnSpMkLst>
            <pc:docMk/>
            <pc:sldMk cId="1764115724" sldId="480"/>
            <ac:cxnSpMk id="125" creationId="{5FE95827-C847-C345-5E42-BC5987EA3CA8}"/>
          </ac:cxnSpMkLst>
        </pc:cxnChg>
        <pc:cxnChg chg="add mod">
          <ac:chgData name="Huy Pham" userId="918db3a1909f15e0" providerId="LiveId" clId="{F25EFE69-9EE4-46EC-8F43-1A31E158A81F}" dt="2024-04-22T08:36:42.725" v="8503"/>
          <ac:cxnSpMkLst>
            <pc:docMk/>
            <pc:sldMk cId="1764115724" sldId="480"/>
            <ac:cxnSpMk id="131" creationId="{90402792-0219-43F5-CC97-052F7CC06FE9}"/>
          </ac:cxnSpMkLst>
        </pc:cxnChg>
        <pc:cxnChg chg="add mod">
          <ac:chgData name="Huy Pham" userId="918db3a1909f15e0" providerId="LiveId" clId="{F25EFE69-9EE4-46EC-8F43-1A31E158A81F}" dt="2024-04-22T08:36:42.725" v="8503"/>
          <ac:cxnSpMkLst>
            <pc:docMk/>
            <pc:sldMk cId="1764115724" sldId="480"/>
            <ac:cxnSpMk id="132" creationId="{C0DD7CCA-37F1-ADA1-960A-710CC52703C8}"/>
          </ac:cxnSpMkLst>
        </pc:cxnChg>
        <pc:cxnChg chg="add mod">
          <ac:chgData name="Huy Pham" userId="918db3a1909f15e0" providerId="LiveId" clId="{F25EFE69-9EE4-46EC-8F43-1A31E158A81F}" dt="2024-04-22T08:37:14.154" v="8521" actId="1038"/>
          <ac:cxnSpMkLst>
            <pc:docMk/>
            <pc:sldMk cId="1764115724" sldId="480"/>
            <ac:cxnSpMk id="134" creationId="{C30A5D63-1214-0B96-C1C8-CCDD8056D5B0}"/>
          </ac:cxnSpMkLst>
        </pc:cxnChg>
        <pc:cxnChg chg="add mod">
          <ac:chgData name="Huy Pham" userId="918db3a1909f15e0" providerId="LiveId" clId="{F25EFE69-9EE4-46EC-8F43-1A31E158A81F}" dt="2024-04-22T08:39:11.036" v="8567" actId="1037"/>
          <ac:cxnSpMkLst>
            <pc:docMk/>
            <pc:sldMk cId="1764115724" sldId="480"/>
            <ac:cxnSpMk id="135" creationId="{C59FC748-E5AF-2FE6-A834-3E0530612863}"/>
          </ac:cxnSpMkLst>
        </pc:cxnChg>
      </pc:sldChg>
      <pc:sldChg chg="addSp delSp modSp add mod delAnim modAnim">
        <pc:chgData name="Huy Pham" userId="918db3a1909f15e0" providerId="LiveId" clId="{F25EFE69-9EE4-46EC-8F43-1A31E158A81F}" dt="2024-04-23T09:08:14.166" v="9972" actId="20577"/>
        <pc:sldMkLst>
          <pc:docMk/>
          <pc:sldMk cId="3420596185" sldId="481"/>
        </pc:sldMkLst>
        <pc:spChg chg="add mod">
          <ac:chgData name="Huy Pham" userId="918db3a1909f15e0" providerId="LiveId" clId="{F25EFE69-9EE4-46EC-8F43-1A31E158A81F}" dt="2024-04-22T08:44:55.233" v="8626" actId="1036"/>
          <ac:spMkLst>
            <pc:docMk/>
            <pc:sldMk cId="3420596185" sldId="481"/>
            <ac:spMk id="14" creationId="{71A441F7-D966-D9C8-0046-507E6E2C28B3}"/>
          </ac:spMkLst>
        </pc:spChg>
        <pc:spChg chg="del">
          <ac:chgData name="Huy Pham" userId="918db3a1909f15e0" providerId="LiveId" clId="{F25EFE69-9EE4-46EC-8F43-1A31E158A81F}" dt="2024-04-22T08:45:43.745" v="8629" actId="478"/>
          <ac:spMkLst>
            <pc:docMk/>
            <pc:sldMk cId="3420596185" sldId="481"/>
            <ac:spMk id="16" creationId="{A3D1CD90-5B48-C7E5-5233-E38D5E19CFA2}"/>
          </ac:spMkLst>
        </pc:spChg>
        <pc:spChg chg="add mod">
          <ac:chgData name="Huy Pham" userId="918db3a1909f15e0" providerId="LiveId" clId="{F25EFE69-9EE4-46EC-8F43-1A31E158A81F}" dt="2024-04-22T08:45:44.464" v="8630"/>
          <ac:spMkLst>
            <pc:docMk/>
            <pc:sldMk cId="3420596185" sldId="481"/>
            <ac:spMk id="17" creationId="{082B8B92-6D21-CDCC-F628-16E1280BDEA9}"/>
          </ac:spMkLst>
        </pc:spChg>
        <pc:spChg chg="mod">
          <ac:chgData name="Huy Pham" userId="918db3a1909f15e0" providerId="LiveId" clId="{F25EFE69-9EE4-46EC-8F43-1A31E158A81F}" dt="2024-04-22T08:45:18.131" v="8628" actId="20577"/>
          <ac:spMkLst>
            <pc:docMk/>
            <pc:sldMk cId="3420596185" sldId="481"/>
            <ac:spMk id="18" creationId="{445EFE2E-18A4-7209-532E-2B010B26B61B}"/>
          </ac:spMkLst>
        </pc:spChg>
        <pc:spChg chg="del">
          <ac:chgData name="Huy Pham" userId="918db3a1909f15e0" providerId="LiveId" clId="{F25EFE69-9EE4-46EC-8F43-1A31E158A81F}" dt="2024-04-22T08:44:44.849" v="8619" actId="478"/>
          <ac:spMkLst>
            <pc:docMk/>
            <pc:sldMk cId="3420596185" sldId="481"/>
            <ac:spMk id="19" creationId="{95208D7B-32F0-D6C0-7B9B-3973527D6653}"/>
          </ac:spMkLst>
        </pc:spChg>
        <pc:spChg chg="add mod">
          <ac:chgData name="Huy Pham" userId="918db3a1909f15e0" providerId="LiveId" clId="{F25EFE69-9EE4-46EC-8F43-1A31E158A81F}" dt="2024-04-22T08:45:54.056" v="8634" actId="14100"/>
          <ac:spMkLst>
            <pc:docMk/>
            <pc:sldMk cId="3420596185" sldId="481"/>
            <ac:spMk id="20" creationId="{DCF494B5-73E2-884C-5647-337A6DBA2DC4}"/>
          </ac:spMkLst>
        </pc:spChg>
        <pc:spChg chg="add mod">
          <ac:chgData name="Huy Pham" userId="918db3a1909f15e0" providerId="LiveId" clId="{F25EFE69-9EE4-46EC-8F43-1A31E158A81F}" dt="2024-04-22T08:45:44.464" v="8630"/>
          <ac:spMkLst>
            <pc:docMk/>
            <pc:sldMk cId="3420596185" sldId="481"/>
            <ac:spMk id="21" creationId="{2F445455-1099-C153-370B-2D7C24A6E7E0}"/>
          </ac:spMkLst>
        </pc:spChg>
        <pc:spChg chg="add mod">
          <ac:chgData name="Huy Pham" userId="918db3a1909f15e0" providerId="LiveId" clId="{F25EFE69-9EE4-46EC-8F43-1A31E158A81F}" dt="2024-04-22T08:52:25.709" v="8650" actId="20577"/>
          <ac:spMkLst>
            <pc:docMk/>
            <pc:sldMk cId="3420596185" sldId="481"/>
            <ac:spMk id="22" creationId="{5F3A8830-3870-A101-E234-53B331DC7445}"/>
          </ac:spMkLst>
        </pc:spChg>
        <pc:spChg chg="del">
          <ac:chgData name="Huy Pham" userId="918db3a1909f15e0" providerId="LiveId" clId="{F25EFE69-9EE4-46EC-8F43-1A31E158A81F}" dt="2024-04-22T08:44:22.153" v="8610" actId="478"/>
          <ac:spMkLst>
            <pc:docMk/>
            <pc:sldMk cId="3420596185" sldId="481"/>
            <ac:spMk id="23" creationId="{F339E39E-ACD8-C572-5FA5-C978E0E79A86}"/>
          </ac:spMkLst>
        </pc:spChg>
        <pc:spChg chg="add del mod">
          <ac:chgData name="Huy Pham" userId="918db3a1909f15e0" providerId="LiveId" clId="{F25EFE69-9EE4-46EC-8F43-1A31E158A81F}" dt="2024-04-22T08:53:35.210" v="8663" actId="478"/>
          <ac:spMkLst>
            <pc:docMk/>
            <pc:sldMk cId="3420596185" sldId="481"/>
            <ac:spMk id="24" creationId="{754D2FB9-F505-7F40-1921-EBBE25E1F73D}"/>
          </ac:spMkLst>
        </pc:spChg>
        <pc:spChg chg="add mod">
          <ac:chgData name="Huy Pham" userId="918db3a1909f15e0" providerId="LiveId" clId="{F25EFE69-9EE4-46EC-8F43-1A31E158A81F}" dt="2024-04-22T08:46:21.792" v="8644" actId="20577"/>
          <ac:spMkLst>
            <pc:docMk/>
            <pc:sldMk cId="3420596185" sldId="481"/>
            <ac:spMk id="25" creationId="{1C7391A9-6C95-DDEC-5F46-C888A44C8C5F}"/>
          </ac:spMkLst>
        </pc:spChg>
        <pc:spChg chg="mod">
          <ac:chgData name="Huy Pham" userId="918db3a1909f15e0" providerId="LiveId" clId="{F25EFE69-9EE4-46EC-8F43-1A31E158A81F}" dt="2024-04-23T09:08:14.166" v="9972" actId="20577"/>
          <ac:spMkLst>
            <pc:docMk/>
            <pc:sldMk cId="3420596185" sldId="481"/>
            <ac:spMk id="26" creationId="{6155F20E-666A-00DF-9AC3-5138FBDDD604}"/>
          </ac:spMkLst>
        </pc:spChg>
        <pc:spChg chg="del">
          <ac:chgData name="Huy Pham" userId="918db3a1909f15e0" providerId="LiveId" clId="{F25EFE69-9EE4-46EC-8F43-1A31E158A81F}" dt="2024-04-22T08:44:22.153" v="8610" actId="478"/>
          <ac:spMkLst>
            <pc:docMk/>
            <pc:sldMk cId="3420596185" sldId="481"/>
            <ac:spMk id="27" creationId="{DC60326B-F918-A58F-D082-D401BF48AD7A}"/>
          </ac:spMkLst>
        </pc:spChg>
        <pc:spChg chg="add mod">
          <ac:chgData name="Huy Pham" userId="918db3a1909f15e0" providerId="LiveId" clId="{F25EFE69-9EE4-46EC-8F43-1A31E158A81F}" dt="2024-04-22T08:52:57.949" v="8660" actId="1076"/>
          <ac:spMkLst>
            <pc:docMk/>
            <pc:sldMk cId="3420596185" sldId="481"/>
            <ac:spMk id="28" creationId="{A1F80B9F-99FA-C5CB-C3D1-E5007E7614D3}"/>
          </ac:spMkLst>
        </pc:spChg>
        <pc:spChg chg="add del mod">
          <ac:chgData name="Huy Pham" userId="918db3a1909f15e0" providerId="LiveId" clId="{F25EFE69-9EE4-46EC-8F43-1A31E158A81F}" dt="2024-04-22T08:53:32.074" v="8661" actId="478"/>
          <ac:spMkLst>
            <pc:docMk/>
            <pc:sldMk cId="3420596185" sldId="481"/>
            <ac:spMk id="29" creationId="{60E45471-EC84-7673-792F-EF6B1E71E6E9}"/>
          </ac:spMkLst>
        </pc:spChg>
        <pc:spChg chg="del">
          <ac:chgData name="Huy Pham" userId="918db3a1909f15e0" providerId="LiveId" clId="{F25EFE69-9EE4-46EC-8F43-1A31E158A81F}" dt="2024-04-22T08:44:22.153" v="8610" actId="478"/>
          <ac:spMkLst>
            <pc:docMk/>
            <pc:sldMk cId="3420596185" sldId="481"/>
            <ac:spMk id="30" creationId="{AE9C548B-28A0-0E99-22BC-45E899DEC38A}"/>
          </ac:spMkLst>
        </pc:spChg>
        <pc:spChg chg="add del mod">
          <ac:chgData name="Huy Pham" userId="918db3a1909f15e0" providerId="LiveId" clId="{F25EFE69-9EE4-46EC-8F43-1A31E158A81F}" dt="2024-04-22T08:53:33.513" v="8662" actId="478"/>
          <ac:spMkLst>
            <pc:docMk/>
            <pc:sldMk cId="3420596185" sldId="481"/>
            <ac:spMk id="31" creationId="{C276E5C1-22F6-8823-F704-FFFAAD087C12}"/>
          </ac:spMkLst>
        </pc:spChg>
        <pc:spChg chg="del">
          <ac:chgData name="Huy Pham" userId="918db3a1909f15e0" providerId="LiveId" clId="{F25EFE69-9EE4-46EC-8F43-1A31E158A81F}" dt="2024-04-22T08:44:22.153" v="8610" actId="478"/>
          <ac:spMkLst>
            <pc:docMk/>
            <pc:sldMk cId="3420596185" sldId="481"/>
            <ac:spMk id="33" creationId="{7E171B39-8718-BB7B-B665-30E6CFA9AA8B}"/>
          </ac:spMkLst>
        </pc:spChg>
        <pc:spChg chg="del">
          <ac:chgData name="Huy Pham" userId="918db3a1909f15e0" providerId="LiveId" clId="{F25EFE69-9EE4-46EC-8F43-1A31E158A81F}" dt="2024-04-22T08:44:22.153" v="8610" actId="478"/>
          <ac:spMkLst>
            <pc:docMk/>
            <pc:sldMk cId="3420596185" sldId="481"/>
            <ac:spMk id="34" creationId="{4FB15142-D7FF-58E0-AAF2-33D6DE5D6F5D}"/>
          </ac:spMkLst>
        </pc:spChg>
        <pc:spChg chg="del">
          <ac:chgData name="Huy Pham" userId="918db3a1909f15e0" providerId="LiveId" clId="{F25EFE69-9EE4-46EC-8F43-1A31E158A81F}" dt="2024-04-22T08:44:22.153" v="8610" actId="478"/>
          <ac:spMkLst>
            <pc:docMk/>
            <pc:sldMk cId="3420596185" sldId="481"/>
            <ac:spMk id="35" creationId="{4EA96EA5-D6AF-9E88-7A5C-678588C04B86}"/>
          </ac:spMkLst>
        </pc:spChg>
        <pc:spChg chg="del">
          <ac:chgData name="Huy Pham" userId="918db3a1909f15e0" providerId="LiveId" clId="{F25EFE69-9EE4-46EC-8F43-1A31E158A81F}" dt="2024-04-22T08:44:22.153" v="8610" actId="478"/>
          <ac:spMkLst>
            <pc:docMk/>
            <pc:sldMk cId="3420596185" sldId="481"/>
            <ac:spMk id="36" creationId="{0327221A-C3B6-F369-16A0-0C32FD94359E}"/>
          </ac:spMkLst>
        </pc:spChg>
        <pc:spChg chg="del">
          <ac:chgData name="Huy Pham" userId="918db3a1909f15e0" providerId="LiveId" clId="{F25EFE69-9EE4-46EC-8F43-1A31E158A81F}" dt="2024-04-22T08:44:22.153" v="8610" actId="478"/>
          <ac:spMkLst>
            <pc:docMk/>
            <pc:sldMk cId="3420596185" sldId="481"/>
            <ac:spMk id="37" creationId="{B885C615-128D-115F-AD28-F1A3E1D4923E}"/>
          </ac:spMkLst>
        </pc:spChg>
        <pc:spChg chg="add mod">
          <ac:chgData name="Huy Pham" userId="918db3a1909f15e0" providerId="LiveId" clId="{F25EFE69-9EE4-46EC-8F43-1A31E158A81F}" dt="2024-04-22T08:45:44.464" v="8630"/>
          <ac:spMkLst>
            <pc:docMk/>
            <pc:sldMk cId="3420596185" sldId="481"/>
            <ac:spMk id="40" creationId="{6FC78571-E57B-5A8C-C4C1-EA9EBC999441}"/>
          </ac:spMkLst>
        </pc:spChg>
        <pc:spChg chg="add mod">
          <ac:chgData name="Huy Pham" userId="918db3a1909f15e0" providerId="LiveId" clId="{F25EFE69-9EE4-46EC-8F43-1A31E158A81F}" dt="2024-04-22T08:45:44.464" v="8630"/>
          <ac:spMkLst>
            <pc:docMk/>
            <pc:sldMk cId="3420596185" sldId="481"/>
            <ac:spMk id="41" creationId="{3F93EBA5-2705-AF29-D5DD-BB034CC92FD7}"/>
          </ac:spMkLst>
        </pc:spChg>
        <pc:spChg chg="add mod">
          <ac:chgData name="Huy Pham" userId="918db3a1909f15e0" providerId="LiveId" clId="{F25EFE69-9EE4-46EC-8F43-1A31E158A81F}" dt="2024-04-22T08:45:44.464" v="8630"/>
          <ac:spMkLst>
            <pc:docMk/>
            <pc:sldMk cId="3420596185" sldId="481"/>
            <ac:spMk id="42" creationId="{6158CE6E-E04B-940F-2B70-ED009CDBF499}"/>
          </ac:spMkLst>
        </pc:spChg>
        <pc:spChg chg="add mod">
          <ac:chgData name="Huy Pham" userId="918db3a1909f15e0" providerId="LiveId" clId="{F25EFE69-9EE4-46EC-8F43-1A31E158A81F}" dt="2024-04-22T08:45:44.464" v="8630"/>
          <ac:spMkLst>
            <pc:docMk/>
            <pc:sldMk cId="3420596185" sldId="481"/>
            <ac:spMk id="43" creationId="{36C42D21-F362-3E13-FFA8-B42796066500}"/>
          </ac:spMkLst>
        </pc:spChg>
        <pc:spChg chg="add mod">
          <ac:chgData name="Huy Pham" userId="918db3a1909f15e0" providerId="LiveId" clId="{F25EFE69-9EE4-46EC-8F43-1A31E158A81F}" dt="2024-04-22T08:45:44.464" v="8630"/>
          <ac:spMkLst>
            <pc:docMk/>
            <pc:sldMk cId="3420596185" sldId="481"/>
            <ac:spMk id="44" creationId="{D9105734-5E18-1852-3913-03509586FE57}"/>
          </ac:spMkLst>
        </pc:spChg>
        <pc:spChg chg="add del mod">
          <ac:chgData name="Huy Pham" userId="918db3a1909f15e0" providerId="LiveId" clId="{F25EFE69-9EE4-46EC-8F43-1A31E158A81F}" dt="2024-04-22T08:54:56.096" v="8696" actId="478"/>
          <ac:spMkLst>
            <pc:docMk/>
            <pc:sldMk cId="3420596185" sldId="481"/>
            <ac:spMk id="45" creationId="{3787C44D-6B8E-783B-5542-3ED19A6B4FFD}"/>
          </ac:spMkLst>
        </pc:spChg>
        <pc:spChg chg="add mod">
          <ac:chgData name="Huy Pham" userId="918db3a1909f15e0" providerId="LiveId" clId="{F25EFE69-9EE4-46EC-8F43-1A31E158A81F}" dt="2024-04-22T08:54:51.652" v="8694" actId="1037"/>
          <ac:spMkLst>
            <pc:docMk/>
            <pc:sldMk cId="3420596185" sldId="481"/>
            <ac:spMk id="46" creationId="{1ACB2EE9-B10D-9B8B-FD9E-6395B9BDF8F7}"/>
          </ac:spMkLst>
        </pc:spChg>
        <pc:spChg chg="add del mod">
          <ac:chgData name="Huy Pham" userId="918db3a1909f15e0" providerId="LiveId" clId="{F25EFE69-9EE4-46EC-8F43-1A31E158A81F}" dt="2024-04-22T08:54:58.393" v="8697" actId="478"/>
          <ac:spMkLst>
            <pc:docMk/>
            <pc:sldMk cId="3420596185" sldId="481"/>
            <ac:spMk id="47" creationId="{91B8D4E5-916E-2205-33EB-5AF54B1B1823}"/>
          </ac:spMkLst>
        </pc:spChg>
        <pc:spChg chg="add del mod">
          <ac:chgData name="Huy Pham" userId="918db3a1909f15e0" providerId="LiveId" clId="{F25EFE69-9EE4-46EC-8F43-1A31E158A81F}" dt="2024-04-22T08:54:59.977" v="8698" actId="478"/>
          <ac:spMkLst>
            <pc:docMk/>
            <pc:sldMk cId="3420596185" sldId="481"/>
            <ac:spMk id="48" creationId="{186B79E1-60BB-EABF-5269-C6CAC1A3FFA1}"/>
          </ac:spMkLst>
        </pc:spChg>
        <pc:spChg chg="add del mod">
          <ac:chgData name="Huy Pham" userId="918db3a1909f15e0" providerId="LiveId" clId="{F25EFE69-9EE4-46EC-8F43-1A31E158A81F}" dt="2024-04-22T08:55:03.510" v="8700" actId="478"/>
          <ac:spMkLst>
            <pc:docMk/>
            <pc:sldMk cId="3420596185" sldId="481"/>
            <ac:spMk id="49" creationId="{C76243E3-C5D6-3E5E-08B1-0A256771E921}"/>
          </ac:spMkLst>
        </pc:spChg>
        <pc:spChg chg="add mod">
          <ac:chgData name="Huy Pham" userId="918db3a1909f15e0" providerId="LiveId" clId="{F25EFE69-9EE4-46EC-8F43-1A31E158A81F}" dt="2024-04-22T08:55:13.935" v="8702" actId="1076"/>
          <ac:spMkLst>
            <pc:docMk/>
            <pc:sldMk cId="3420596185" sldId="481"/>
            <ac:spMk id="50" creationId="{66E00F58-1C6B-57FC-0841-E11B3091FF8E}"/>
          </ac:spMkLst>
        </pc:spChg>
        <pc:spChg chg="add mod">
          <ac:chgData name="Huy Pham" userId="918db3a1909f15e0" providerId="LiveId" clId="{F25EFE69-9EE4-46EC-8F43-1A31E158A81F}" dt="2024-04-22T08:55:10.312" v="8701" actId="1076"/>
          <ac:spMkLst>
            <pc:docMk/>
            <pc:sldMk cId="3420596185" sldId="481"/>
            <ac:spMk id="51" creationId="{DB0B1552-82EF-D121-3257-65066A394BB9}"/>
          </ac:spMkLst>
        </pc:spChg>
        <pc:spChg chg="add mod">
          <ac:chgData name="Huy Pham" userId="918db3a1909f15e0" providerId="LiveId" clId="{F25EFE69-9EE4-46EC-8F43-1A31E158A81F}" dt="2024-04-22T08:45:44.464" v="8630"/>
          <ac:spMkLst>
            <pc:docMk/>
            <pc:sldMk cId="3420596185" sldId="481"/>
            <ac:spMk id="55" creationId="{5AA0E364-5C40-2BA0-622F-252462D1FD40}"/>
          </ac:spMkLst>
        </pc:spChg>
        <pc:spChg chg="add mod">
          <ac:chgData name="Huy Pham" userId="918db3a1909f15e0" providerId="LiveId" clId="{F25EFE69-9EE4-46EC-8F43-1A31E158A81F}" dt="2024-04-22T08:45:44.464" v="8630"/>
          <ac:spMkLst>
            <pc:docMk/>
            <pc:sldMk cId="3420596185" sldId="481"/>
            <ac:spMk id="56" creationId="{24BA1B96-9D6E-45BA-EE5A-9DE771AC52EE}"/>
          </ac:spMkLst>
        </pc:spChg>
        <pc:spChg chg="add del mod">
          <ac:chgData name="Huy Pham" userId="918db3a1909f15e0" providerId="LiveId" clId="{F25EFE69-9EE4-46EC-8F43-1A31E158A81F}" dt="2024-04-22T08:55:29.299" v="8705" actId="478"/>
          <ac:spMkLst>
            <pc:docMk/>
            <pc:sldMk cId="3420596185" sldId="481"/>
            <ac:spMk id="57" creationId="{C3143A4F-07F3-1886-EAB3-F3735C61E5DD}"/>
          </ac:spMkLst>
        </pc:spChg>
        <pc:spChg chg="add mod">
          <ac:chgData name="Huy Pham" userId="918db3a1909f15e0" providerId="LiveId" clId="{F25EFE69-9EE4-46EC-8F43-1A31E158A81F}" dt="2024-04-22T08:55:26.751" v="8704" actId="1076"/>
          <ac:spMkLst>
            <pc:docMk/>
            <pc:sldMk cId="3420596185" sldId="481"/>
            <ac:spMk id="58" creationId="{6DABB2ED-2BEE-1145-9F29-40F748C38F69}"/>
          </ac:spMkLst>
        </pc:spChg>
        <pc:spChg chg="add del mod">
          <ac:chgData name="Huy Pham" userId="918db3a1909f15e0" providerId="LiveId" clId="{F25EFE69-9EE4-46EC-8F43-1A31E158A81F}" dt="2024-04-22T08:54:55.143" v="8695" actId="478"/>
          <ac:spMkLst>
            <pc:docMk/>
            <pc:sldMk cId="3420596185" sldId="481"/>
            <ac:spMk id="59" creationId="{9C5D3480-C7F4-E745-9E6A-8742946A68C6}"/>
          </ac:spMkLst>
        </pc:spChg>
        <pc:spChg chg="add del mod">
          <ac:chgData name="Huy Pham" userId="918db3a1909f15e0" providerId="LiveId" clId="{F25EFE69-9EE4-46EC-8F43-1A31E158A81F}" dt="2024-04-22T08:55:01.818" v="8699" actId="478"/>
          <ac:spMkLst>
            <pc:docMk/>
            <pc:sldMk cId="3420596185" sldId="481"/>
            <ac:spMk id="62" creationId="{4404EEB4-4A2A-BE47-BC3F-65928D3828B4}"/>
          </ac:spMkLst>
        </pc:spChg>
        <pc:spChg chg="add mod">
          <ac:chgData name="Huy Pham" userId="918db3a1909f15e0" providerId="LiveId" clId="{F25EFE69-9EE4-46EC-8F43-1A31E158A81F}" dt="2024-04-22T08:55:21.720" v="8703" actId="1076"/>
          <ac:spMkLst>
            <pc:docMk/>
            <pc:sldMk cId="3420596185" sldId="481"/>
            <ac:spMk id="63" creationId="{A1371B86-3FE8-AADF-CDF3-6B039810061B}"/>
          </ac:spMkLst>
        </pc:spChg>
        <pc:spChg chg="add del mod">
          <ac:chgData name="Huy Pham" userId="918db3a1909f15e0" providerId="LiveId" clId="{F25EFE69-9EE4-46EC-8F43-1A31E158A81F}" dt="2024-04-22T08:55:37.110" v="8709" actId="478"/>
          <ac:spMkLst>
            <pc:docMk/>
            <pc:sldMk cId="3420596185" sldId="481"/>
            <ac:spMk id="65" creationId="{02746C94-DF8A-9B75-A0EE-6E6A92EEC68D}"/>
          </ac:spMkLst>
        </pc:spChg>
        <pc:spChg chg="add mod">
          <ac:chgData name="Huy Pham" userId="918db3a1909f15e0" providerId="LiveId" clId="{F25EFE69-9EE4-46EC-8F43-1A31E158A81F}" dt="2024-04-22T08:45:44.464" v="8630"/>
          <ac:spMkLst>
            <pc:docMk/>
            <pc:sldMk cId="3420596185" sldId="481"/>
            <ac:spMk id="66" creationId="{6BAD965A-F08C-D8FD-20A7-B249A4971064}"/>
          </ac:spMkLst>
        </pc:spChg>
        <pc:spChg chg="del">
          <ac:chgData name="Huy Pham" userId="918db3a1909f15e0" providerId="LiveId" clId="{F25EFE69-9EE4-46EC-8F43-1A31E158A81F}" dt="2024-04-22T08:44:22.153" v="8610" actId="478"/>
          <ac:spMkLst>
            <pc:docMk/>
            <pc:sldMk cId="3420596185" sldId="481"/>
            <ac:spMk id="70" creationId="{9629B70D-37D4-AFF6-FF46-4DCBDD576A8B}"/>
          </ac:spMkLst>
        </pc:spChg>
        <pc:spChg chg="del">
          <ac:chgData name="Huy Pham" userId="918db3a1909f15e0" providerId="LiveId" clId="{F25EFE69-9EE4-46EC-8F43-1A31E158A81F}" dt="2024-04-22T08:44:22.153" v="8610" actId="478"/>
          <ac:spMkLst>
            <pc:docMk/>
            <pc:sldMk cId="3420596185" sldId="481"/>
            <ac:spMk id="71" creationId="{2FD0C4ED-68C9-41C0-BBCE-197828D54C98}"/>
          </ac:spMkLst>
        </pc:spChg>
        <pc:spChg chg="del">
          <ac:chgData name="Huy Pham" userId="918db3a1909f15e0" providerId="LiveId" clId="{F25EFE69-9EE4-46EC-8F43-1A31E158A81F}" dt="2024-04-22T08:44:22.153" v="8610" actId="478"/>
          <ac:spMkLst>
            <pc:docMk/>
            <pc:sldMk cId="3420596185" sldId="481"/>
            <ac:spMk id="72" creationId="{DA3279B0-34D4-8D48-6CE3-129D600CE0FD}"/>
          </ac:spMkLst>
        </pc:spChg>
        <pc:spChg chg="del">
          <ac:chgData name="Huy Pham" userId="918db3a1909f15e0" providerId="LiveId" clId="{F25EFE69-9EE4-46EC-8F43-1A31E158A81F}" dt="2024-04-22T08:44:22.153" v="8610" actId="478"/>
          <ac:spMkLst>
            <pc:docMk/>
            <pc:sldMk cId="3420596185" sldId="481"/>
            <ac:spMk id="73" creationId="{8B3AF78D-8126-D275-D0BF-7C32EC55F890}"/>
          </ac:spMkLst>
        </pc:spChg>
        <pc:spChg chg="del">
          <ac:chgData name="Huy Pham" userId="918db3a1909f15e0" providerId="LiveId" clId="{F25EFE69-9EE4-46EC-8F43-1A31E158A81F}" dt="2024-04-22T08:44:22.153" v="8610" actId="478"/>
          <ac:spMkLst>
            <pc:docMk/>
            <pc:sldMk cId="3420596185" sldId="481"/>
            <ac:spMk id="74" creationId="{360B3BCB-1ACD-D571-32DD-7E1DF96CC2F7}"/>
          </ac:spMkLst>
        </pc:spChg>
        <pc:spChg chg="del">
          <ac:chgData name="Huy Pham" userId="918db3a1909f15e0" providerId="LiveId" clId="{F25EFE69-9EE4-46EC-8F43-1A31E158A81F}" dt="2024-04-22T08:44:22.153" v="8610" actId="478"/>
          <ac:spMkLst>
            <pc:docMk/>
            <pc:sldMk cId="3420596185" sldId="481"/>
            <ac:spMk id="75" creationId="{D2BA1619-A775-3A44-7A5F-0B5846B1AEE0}"/>
          </ac:spMkLst>
        </pc:spChg>
        <pc:spChg chg="del">
          <ac:chgData name="Huy Pham" userId="918db3a1909f15e0" providerId="LiveId" clId="{F25EFE69-9EE4-46EC-8F43-1A31E158A81F}" dt="2024-04-22T08:44:22.153" v="8610" actId="478"/>
          <ac:spMkLst>
            <pc:docMk/>
            <pc:sldMk cId="3420596185" sldId="481"/>
            <ac:spMk id="76" creationId="{B010C7F7-1BD4-3EBB-510A-D86792EC4994}"/>
          </ac:spMkLst>
        </pc:spChg>
        <pc:spChg chg="del">
          <ac:chgData name="Huy Pham" userId="918db3a1909f15e0" providerId="LiveId" clId="{F25EFE69-9EE4-46EC-8F43-1A31E158A81F}" dt="2024-04-22T08:44:22.153" v="8610" actId="478"/>
          <ac:spMkLst>
            <pc:docMk/>
            <pc:sldMk cId="3420596185" sldId="481"/>
            <ac:spMk id="77" creationId="{C27622E1-478D-93FB-C3C7-86590C2CB969}"/>
          </ac:spMkLst>
        </pc:spChg>
        <pc:spChg chg="del">
          <ac:chgData name="Huy Pham" userId="918db3a1909f15e0" providerId="LiveId" clId="{F25EFE69-9EE4-46EC-8F43-1A31E158A81F}" dt="2024-04-22T08:44:22.153" v="8610" actId="478"/>
          <ac:spMkLst>
            <pc:docMk/>
            <pc:sldMk cId="3420596185" sldId="481"/>
            <ac:spMk id="78" creationId="{395E05D7-3F24-43F0-A678-42D6ADCDCB1D}"/>
          </ac:spMkLst>
        </pc:spChg>
        <pc:spChg chg="del">
          <ac:chgData name="Huy Pham" userId="918db3a1909f15e0" providerId="LiveId" clId="{F25EFE69-9EE4-46EC-8F43-1A31E158A81F}" dt="2024-04-22T08:44:22.153" v="8610" actId="478"/>
          <ac:spMkLst>
            <pc:docMk/>
            <pc:sldMk cId="3420596185" sldId="481"/>
            <ac:spMk id="79" creationId="{8227C083-E30E-4002-2CF4-6FAD74A2DBFB}"/>
          </ac:spMkLst>
        </pc:spChg>
        <pc:spChg chg="del">
          <ac:chgData name="Huy Pham" userId="918db3a1909f15e0" providerId="LiveId" clId="{F25EFE69-9EE4-46EC-8F43-1A31E158A81F}" dt="2024-04-22T08:44:22.153" v="8610" actId="478"/>
          <ac:spMkLst>
            <pc:docMk/>
            <pc:sldMk cId="3420596185" sldId="481"/>
            <ac:spMk id="80" creationId="{9A7C4B5A-5543-CC0E-C8DE-10CA416BBDFB}"/>
          </ac:spMkLst>
        </pc:spChg>
        <pc:spChg chg="del">
          <ac:chgData name="Huy Pham" userId="918db3a1909f15e0" providerId="LiveId" clId="{F25EFE69-9EE4-46EC-8F43-1A31E158A81F}" dt="2024-04-22T08:44:22.153" v="8610" actId="478"/>
          <ac:spMkLst>
            <pc:docMk/>
            <pc:sldMk cId="3420596185" sldId="481"/>
            <ac:spMk id="81" creationId="{EF9B1684-6157-735F-947E-5E31A3F8E249}"/>
          </ac:spMkLst>
        </pc:spChg>
        <pc:spChg chg="del">
          <ac:chgData name="Huy Pham" userId="918db3a1909f15e0" providerId="LiveId" clId="{F25EFE69-9EE4-46EC-8F43-1A31E158A81F}" dt="2024-04-22T08:44:22.153" v="8610" actId="478"/>
          <ac:spMkLst>
            <pc:docMk/>
            <pc:sldMk cId="3420596185" sldId="481"/>
            <ac:spMk id="85" creationId="{D7499297-AA34-044C-26CD-3507FE1427E8}"/>
          </ac:spMkLst>
        </pc:spChg>
        <pc:spChg chg="del">
          <ac:chgData name="Huy Pham" userId="918db3a1909f15e0" providerId="LiveId" clId="{F25EFE69-9EE4-46EC-8F43-1A31E158A81F}" dt="2024-04-22T08:44:22.153" v="8610" actId="478"/>
          <ac:spMkLst>
            <pc:docMk/>
            <pc:sldMk cId="3420596185" sldId="481"/>
            <ac:spMk id="86" creationId="{0FB74F39-229A-1F6E-88FB-56CD644911C8}"/>
          </ac:spMkLst>
        </pc:spChg>
        <pc:spChg chg="del">
          <ac:chgData name="Huy Pham" userId="918db3a1909f15e0" providerId="LiveId" clId="{F25EFE69-9EE4-46EC-8F43-1A31E158A81F}" dt="2024-04-22T08:44:22.153" v="8610" actId="478"/>
          <ac:spMkLst>
            <pc:docMk/>
            <pc:sldMk cId="3420596185" sldId="481"/>
            <ac:spMk id="87" creationId="{4FFF0EF5-5EF0-3426-F5F0-57041AAA58A8}"/>
          </ac:spMkLst>
        </pc:spChg>
        <pc:spChg chg="del">
          <ac:chgData name="Huy Pham" userId="918db3a1909f15e0" providerId="LiveId" clId="{F25EFE69-9EE4-46EC-8F43-1A31E158A81F}" dt="2024-04-22T08:44:22.153" v="8610" actId="478"/>
          <ac:spMkLst>
            <pc:docMk/>
            <pc:sldMk cId="3420596185" sldId="481"/>
            <ac:spMk id="88" creationId="{C7612C5A-D20E-7212-EE65-A0484017A772}"/>
          </ac:spMkLst>
        </pc:spChg>
        <pc:spChg chg="del">
          <ac:chgData name="Huy Pham" userId="918db3a1909f15e0" providerId="LiveId" clId="{F25EFE69-9EE4-46EC-8F43-1A31E158A81F}" dt="2024-04-22T08:44:22.153" v="8610" actId="478"/>
          <ac:spMkLst>
            <pc:docMk/>
            <pc:sldMk cId="3420596185" sldId="481"/>
            <ac:spMk id="89" creationId="{8D50B363-F713-4D79-080A-092D1758BA14}"/>
          </ac:spMkLst>
        </pc:spChg>
        <pc:spChg chg="del">
          <ac:chgData name="Huy Pham" userId="918db3a1909f15e0" providerId="LiveId" clId="{F25EFE69-9EE4-46EC-8F43-1A31E158A81F}" dt="2024-04-22T08:44:22.153" v="8610" actId="478"/>
          <ac:spMkLst>
            <pc:docMk/>
            <pc:sldMk cId="3420596185" sldId="481"/>
            <ac:spMk id="92" creationId="{062EBF37-A87A-17A9-0E56-56950583AA8A}"/>
          </ac:spMkLst>
        </pc:spChg>
        <pc:spChg chg="del">
          <ac:chgData name="Huy Pham" userId="918db3a1909f15e0" providerId="LiveId" clId="{F25EFE69-9EE4-46EC-8F43-1A31E158A81F}" dt="2024-04-22T08:44:22.153" v="8610" actId="478"/>
          <ac:spMkLst>
            <pc:docMk/>
            <pc:sldMk cId="3420596185" sldId="481"/>
            <ac:spMk id="93" creationId="{200ABF41-A760-FE75-65F7-924A773BAC73}"/>
          </ac:spMkLst>
        </pc:spChg>
        <pc:spChg chg="del">
          <ac:chgData name="Huy Pham" userId="918db3a1909f15e0" providerId="LiveId" clId="{F25EFE69-9EE4-46EC-8F43-1A31E158A81F}" dt="2024-04-22T08:44:22.153" v="8610" actId="478"/>
          <ac:spMkLst>
            <pc:docMk/>
            <pc:sldMk cId="3420596185" sldId="481"/>
            <ac:spMk id="95" creationId="{3E1EEC6B-5705-71DD-847D-4F552E3EF4DE}"/>
          </ac:spMkLst>
        </pc:spChg>
        <pc:spChg chg="del">
          <ac:chgData name="Huy Pham" userId="918db3a1909f15e0" providerId="LiveId" clId="{F25EFE69-9EE4-46EC-8F43-1A31E158A81F}" dt="2024-04-22T08:44:24.109" v="8611" actId="478"/>
          <ac:spMkLst>
            <pc:docMk/>
            <pc:sldMk cId="3420596185" sldId="481"/>
            <ac:spMk id="98" creationId="{67349951-8608-AA98-DA2E-0FC707F181C4}"/>
          </ac:spMkLst>
        </pc:spChg>
        <pc:spChg chg="add mod">
          <ac:chgData name="Huy Pham" userId="918db3a1909f15e0" providerId="LiveId" clId="{F25EFE69-9EE4-46EC-8F43-1A31E158A81F}" dt="2024-04-22T08:54:32.835" v="8681" actId="14100"/>
          <ac:spMkLst>
            <pc:docMk/>
            <pc:sldMk cId="3420596185" sldId="481"/>
            <ac:spMk id="99" creationId="{BADFDEBD-D077-943C-1B10-3E08E68E25C6}"/>
          </ac:spMkLst>
        </pc:spChg>
        <pc:spChg chg="add mod">
          <ac:chgData name="Huy Pham" userId="918db3a1909f15e0" providerId="LiveId" clId="{F25EFE69-9EE4-46EC-8F43-1A31E158A81F}" dt="2024-04-22T08:54:37.067" v="8682" actId="1076"/>
          <ac:spMkLst>
            <pc:docMk/>
            <pc:sldMk cId="3420596185" sldId="481"/>
            <ac:spMk id="102" creationId="{C7293975-4B40-A052-3483-F0F8E8450E68}"/>
          </ac:spMkLst>
        </pc:spChg>
        <pc:graphicFrameChg chg="add del mod">
          <ac:chgData name="Huy Pham" userId="918db3a1909f15e0" providerId="LiveId" clId="{F25EFE69-9EE4-46EC-8F43-1A31E158A81F}" dt="2024-04-22T08:44:35.329" v="8614"/>
          <ac:graphicFrameMkLst>
            <pc:docMk/>
            <pc:sldMk cId="3420596185" sldId="481"/>
            <ac:graphicFrameMk id="3" creationId="{AA91C131-BB3F-E26B-7547-6C0777892445}"/>
          </ac:graphicFrameMkLst>
        </pc:graphicFrameChg>
        <pc:graphicFrameChg chg="add del mod">
          <ac:chgData name="Huy Pham" userId="918db3a1909f15e0" providerId="LiveId" clId="{F25EFE69-9EE4-46EC-8F43-1A31E158A81F}" dt="2024-04-22T08:53:48.535" v="8666"/>
          <ac:graphicFrameMkLst>
            <pc:docMk/>
            <pc:sldMk cId="3420596185" sldId="481"/>
            <ac:graphicFrameMk id="96" creationId="{0949219F-0E68-2DCF-2C70-09788A28FE9E}"/>
          </ac:graphicFrameMkLst>
        </pc:graphicFrameChg>
        <pc:graphicFrameChg chg="add del mod">
          <ac:chgData name="Huy Pham" userId="918db3a1909f15e0" providerId="LiveId" clId="{F25EFE69-9EE4-46EC-8F43-1A31E158A81F}" dt="2024-04-22T08:53:56.114" v="8672"/>
          <ac:graphicFrameMkLst>
            <pc:docMk/>
            <pc:sldMk cId="3420596185" sldId="481"/>
            <ac:graphicFrameMk id="100" creationId="{170857C0-0520-5BA3-982E-DC3DBC5956AB}"/>
          </ac:graphicFrameMkLst>
        </pc:graphicFrameChg>
        <pc:cxnChg chg="add mod">
          <ac:chgData name="Huy Pham" userId="918db3a1909f15e0" providerId="LiveId" clId="{F25EFE69-9EE4-46EC-8F43-1A31E158A81F}" dt="2024-04-22T08:45:44.464" v="8630"/>
          <ac:cxnSpMkLst>
            <pc:docMk/>
            <pc:sldMk cId="3420596185" sldId="481"/>
            <ac:cxnSpMk id="32" creationId="{491EAD80-5BEF-C88B-B43A-9B30B08D1605}"/>
          </ac:cxnSpMkLst>
        </pc:cxnChg>
        <pc:cxnChg chg="add mod">
          <ac:chgData name="Huy Pham" userId="918db3a1909f15e0" providerId="LiveId" clId="{F25EFE69-9EE4-46EC-8F43-1A31E158A81F}" dt="2024-04-22T08:45:44.464" v="8630"/>
          <ac:cxnSpMkLst>
            <pc:docMk/>
            <pc:sldMk cId="3420596185" sldId="481"/>
            <ac:cxnSpMk id="38" creationId="{1F889E71-81AE-D452-521D-C4B5E67B2FC0}"/>
          </ac:cxnSpMkLst>
        </pc:cxnChg>
        <pc:cxnChg chg="add mod">
          <ac:chgData name="Huy Pham" userId="918db3a1909f15e0" providerId="LiveId" clId="{F25EFE69-9EE4-46EC-8F43-1A31E158A81F}" dt="2024-04-22T08:45:44.464" v="8630"/>
          <ac:cxnSpMkLst>
            <pc:docMk/>
            <pc:sldMk cId="3420596185" sldId="481"/>
            <ac:cxnSpMk id="39" creationId="{F1410F70-4E42-D2F2-C2F2-02689A2A42F1}"/>
          </ac:cxnSpMkLst>
        </pc:cxnChg>
        <pc:cxnChg chg="add mod">
          <ac:chgData name="Huy Pham" userId="918db3a1909f15e0" providerId="LiveId" clId="{F25EFE69-9EE4-46EC-8F43-1A31E158A81F}" dt="2024-04-22T08:55:34.446" v="8708" actId="14100"/>
          <ac:cxnSpMkLst>
            <pc:docMk/>
            <pc:sldMk cId="3420596185" sldId="481"/>
            <ac:cxnSpMk id="52" creationId="{DD4DEFFD-DAC6-DD19-3422-B3A90232689A}"/>
          </ac:cxnSpMkLst>
        </pc:cxnChg>
        <pc:cxnChg chg="add del mod">
          <ac:chgData name="Huy Pham" userId="918db3a1909f15e0" providerId="LiveId" clId="{F25EFE69-9EE4-46EC-8F43-1A31E158A81F}" dt="2024-04-22T08:55:37.659" v="8710" actId="478"/>
          <ac:cxnSpMkLst>
            <pc:docMk/>
            <pc:sldMk cId="3420596185" sldId="481"/>
            <ac:cxnSpMk id="53" creationId="{D4C051D4-AE5D-92F7-4B21-F9B0A0ADAE31}"/>
          </ac:cxnSpMkLst>
        </pc:cxnChg>
        <pc:cxnChg chg="add del mod">
          <ac:chgData name="Huy Pham" userId="918db3a1909f15e0" providerId="LiveId" clId="{F25EFE69-9EE4-46EC-8F43-1A31E158A81F}" dt="2024-04-22T08:55:29.938" v="8706" actId="478"/>
          <ac:cxnSpMkLst>
            <pc:docMk/>
            <pc:sldMk cId="3420596185" sldId="481"/>
            <ac:cxnSpMk id="54" creationId="{622E0EAA-4880-11B0-D02D-3AA99D48E21E}"/>
          </ac:cxnSpMkLst>
        </pc:cxnChg>
        <pc:cxnChg chg="add mod">
          <ac:chgData name="Huy Pham" userId="918db3a1909f15e0" providerId="LiveId" clId="{F25EFE69-9EE4-46EC-8F43-1A31E158A81F}" dt="2024-04-22T08:45:44.464" v="8630"/>
          <ac:cxnSpMkLst>
            <pc:docMk/>
            <pc:sldMk cId="3420596185" sldId="481"/>
            <ac:cxnSpMk id="60" creationId="{FDE009F4-F200-68F3-B3CD-2693C630BBEC}"/>
          </ac:cxnSpMkLst>
        </pc:cxnChg>
        <pc:cxnChg chg="add mod">
          <ac:chgData name="Huy Pham" userId="918db3a1909f15e0" providerId="LiveId" clId="{F25EFE69-9EE4-46EC-8F43-1A31E158A81F}" dt="2024-04-22T08:45:44.464" v="8630"/>
          <ac:cxnSpMkLst>
            <pc:docMk/>
            <pc:sldMk cId="3420596185" sldId="481"/>
            <ac:cxnSpMk id="61" creationId="{FAFB9A29-9983-0B09-3767-9DA08EE97AB7}"/>
          </ac:cxnSpMkLst>
        </pc:cxnChg>
        <pc:cxnChg chg="add mod">
          <ac:chgData name="Huy Pham" userId="918db3a1909f15e0" providerId="LiveId" clId="{F25EFE69-9EE4-46EC-8F43-1A31E158A81F}" dt="2024-04-22T08:55:43.528" v="8712" actId="14100"/>
          <ac:cxnSpMkLst>
            <pc:docMk/>
            <pc:sldMk cId="3420596185" sldId="481"/>
            <ac:cxnSpMk id="64" creationId="{64ACD36F-8E85-5867-4EDA-4E1917AC3C39}"/>
          </ac:cxnSpMkLst>
        </pc:cxnChg>
        <pc:cxnChg chg="del">
          <ac:chgData name="Huy Pham" userId="918db3a1909f15e0" providerId="LiveId" clId="{F25EFE69-9EE4-46EC-8F43-1A31E158A81F}" dt="2024-04-22T08:44:22.153" v="8610" actId="478"/>
          <ac:cxnSpMkLst>
            <pc:docMk/>
            <pc:sldMk cId="3420596185" sldId="481"/>
            <ac:cxnSpMk id="67" creationId="{457A8E3F-22F9-D720-65CB-5713ADF583AA}"/>
          </ac:cxnSpMkLst>
        </pc:cxnChg>
        <pc:cxnChg chg="del">
          <ac:chgData name="Huy Pham" userId="918db3a1909f15e0" providerId="LiveId" clId="{F25EFE69-9EE4-46EC-8F43-1A31E158A81F}" dt="2024-04-22T08:44:22.153" v="8610" actId="478"/>
          <ac:cxnSpMkLst>
            <pc:docMk/>
            <pc:sldMk cId="3420596185" sldId="481"/>
            <ac:cxnSpMk id="68" creationId="{EDF45F1C-D4AD-DC59-05DC-974FD3B212E0}"/>
          </ac:cxnSpMkLst>
        </pc:cxnChg>
        <pc:cxnChg chg="del">
          <ac:chgData name="Huy Pham" userId="918db3a1909f15e0" providerId="LiveId" clId="{F25EFE69-9EE4-46EC-8F43-1A31E158A81F}" dt="2024-04-22T08:44:22.153" v="8610" actId="478"/>
          <ac:cxnSpMkLst>
            <pc:docMk/>
            <pc:sldMk cId="3420596185" sldId="481"/>
            <ac:cxnSpMk id="69" creationId="{BCF3728A-2B72-AEF9-B973-ACA257C104B2}"/>
          </ac:cxnSpMkLst>
        </pc:cxnChg>
        <pc:cxnChg chg="del">
          <ac:chgData name="Huy Pham" userId="918db3a1909f15e0" providerId="LiveId" clId="{F25EFE69-9EE4-46EC-8F43-1A31E158A81F}" dt="2024-04-22T08:44:22.153" v="8610" actId="478"/>
          <ac:cxnSpMkLst>
            <pc:docMk/>
            <pc:sldMk cId="3420596185" sldId="481"/>
            <ac:cxnSpMk id="82" creationId="{469601CF-6897-38DB-21AE-8565B3D58F1D}"/>
          </ac:cxnSpMkLst>
        </pc:cxnChg>
        <pc:cxnChg chg="del">
          <ac:chgData name="Huy Pham" userId="918db3a1909f15e0" providerId="LiveId" clId="{F25EFE69-9EE4-46EC-8F43-1A31E158A81F}" dt="2024-04-22T08:44:22.153" v="8610" actId="478"/>
          <ac:cxnSpMkLst>
            <pc:docMk/>
            <pc:sldMk cId="3420596185" sldId="481"/>
            <ac:cxnSpMk id="83" creationId="{D236FF63-863D-1DC4-9604-0F159F310346}"/>
          </ac:cxnSpMkLst>
        </pc:cxnChg>
        <pc:cxnChg chg="del">
          <ac:chgData name="Huy Pham" userId="918db3a1909f15e0" providerId="LiveId" clId="{F25EFE69-9EE4-46EC-8F43-1A31E158A81F}" dt="2024-04-22T08:44:22.153" v="8610" actId="478"/>
          <ac:cxnSpMkLst>
            <pc:docMk/>
            <pc:sldMk cId="3420596185" sldId="481"/>
            <ac:cxnSpMk id="84" creationId="{BD3FFD4F-63F7-E6BE-9F27-6D9B93505E38}"/>
          </ac:cxnSpMkLst>
        </pc:cxnChg>
        <pc:cxnChg chg="del">
          <ac:chgData name="Huy Pham" userId="918db3a1909f15e0" providerId="LiveId" clId="{F25EFE69-9EE4-46EC-8F43-1A31E158A81F}" dt="2024-04-22T08:44:22.153" v="8610" actId="478"/>
          <ac:cxnSpMkLst>
            <pc:docMk/>
            <pc:sldMk cId="3420596185" sldId="481"/>
            <ac:cxnSpMk id="90" creationId="{EF938D1D-20EB-017C-C2AB-83EF730E5490}"/>
          </ac:cxnSpMkLst>
        </pc:cxnChg>
        <pc:cxnChg chg="del">
          <ac:chgData name="Huy Pham" userId="918db3a1909f15e0" providerId="LiveId" clId="{F25EFE69-9EE4-46EC-8F43-1A31E158A81F}" dt="2024-04-22T08:44:22.153" v="8610" actId="478"/>
          <ac:cxnSpMkLst>
            <pc:docMk/>
            <pc:sldMk cId="3420596185" sldId="481"/>
            <ac:cxnSpMk id="91" creationId="{2EEA213B-3471-3B3B-F5AE-9FE134618346}"/>
          </ac:cxnSpMkLst>
        </pc:cxnChg>
        <pc:cxnChg chg="del">
          <ac:chgData name="Huy Pham" userId="918db3a1909f15e0" providerId="LiveId" clId="{F25EFE69-9EE4-46EC-8F43-1A31E158A81F}" dt="2024-04-22T08:44:22.153" v="8610" actId="478"/>
          <ac:cxnSpMkLst>
            <pc:docMk/>
            <pc:sldMk cId="3420596185" sldId="481"/>
            <ac:cxnSpMk id="94" creationId="{9D486028-7F8E-39CE-0FE6-B1DBC6905234}"/>
          </ac:cxnSpMkLst>
        </pc:cxnChg>
      </pc:sldChg>
      <pc:sldChg chg="addSp delSp modSp add mod modAnim">
        <pc:chgData name="Huy Pham" userId="918db3a1909f15e0" providerId="LiveId" clId="{F25EFE69-9EE4-46EC-8F43-1A31E158A81F}" dt="2024-04-23T09:08:19.516" v="9973" actId="20577"/>
        <pc:sldMkLst>
          <pc:docMk/>
          <pc:sldMk cId="4253712425" sldId="482"/>
        </pc:sldMkLst>
        <pc:spChg chg="add mod">
          <ac:chgData name="Huy Pham" userId="918db3a1909f15e0" providerId="LiveId" clId="{F25EFE69-9EE4-46EC-8F43-1A31E158A81F}" dt="2024-04-22T08:56:32.995" v="8715"/>
          <ac:spMkLst>
            <pc:docMk/>
            <pc:sldMk cId="4253712425" sldId="482"/>
            <ac:spMk id="3" creationId="{BD4B7B45-63CF-5F76-5233-9A80EC2483B5}"/>
          </ac:spMkLst>
        </pc:spChg>
        <pc:spChg chg="add mod">
          <ac:chgData name="Huy Pham" userId="918db3a1909f15e0" providerId="LiveId" clId="{F25EFE69-9EE4-46EC-8F43-1A31E158A81F}" dt="2024-04-22T08:56:49.112" v="8723" actId="20577"/>
          <ac:spMkLst>
            <pc:docMk/>
            <pc:sldMk cId="4253712425" sldId="482"/>
            <ac:spMk id="13" creationId="{C2157076-ED43-A2C6-E8D8-A1876288B349}"/>
          </ac:spMkLst>
        </pc:spChg>
        <pc:spChg chg="add mod">
          <ac:chgData name="Huy Pham" userId="918db3a1909f15e0" providerId="LiveId" clId="{F25EFE69-9EE4-46EC-8F43-1A31E158A81F}" dt="2024-04-22T08:56:32.995" v="8715"/>
          <ac:spMkLst>
            <pc:docMk/>
            <pc:sldMk cId="4253712425" sldId="482"/>
            <ac:spMk id="16" creationId="{605E7DBF-2D5F-704F-0CC4-8639D7B2B8FE}"/>
          </ac:spMkLst>
        </pc:spChg>
        <pc:spChg chg="add mod">
          <ac:chgData name="Huy Pham" userId="918db3a1909f15e0" providerId="LiveId" clId="{F25EFE69-9EE4-46EC-8F43-1A31E158A81F}" dt="2024-04-22T08:56:32.995" v="8715"/>
          <ac:spMkLst>
            <pc:docMk/>
            <pc:sldMk cId="4253712425" sldId="482"/>
            <ac:spMk id="19" creationId="{E1FB5CC1-DEB0-5364-E800-68B32DF598B2}"/>
          </ac:spMkLst>
        </pc:spChg>
        <pc:spChg chg="del">
          <ac:chgData name="Huy Pham" userId="918db3a1909f15e0" providerId="LiveId" clId="{F25EFE69-9EE4-46EC-8F43-1A31E158A81F}" dt="2024-04-22T08:56:31.834" v="8714" actId="478"/>
          <ac:spMkLst>
            <pc:docMk/>
            <pc:sldMk cId="4253712425" sldId="482"/>
            <ac:spMk id="20" creationId="{DCF494B5-73E2-884C-5647-337A6DBA2DC4}"/>
          </ac:spMkLst>
        </pc:spChg>
        <pc:spChg chg="del">
          <ac:chgData name="Huy Pham" userId="918db3a1909f15e0" providerId="LiveId" clId="{F25EFE69-9EE4-46EC-8F43-1A31E158A81F}" dt="2024-04-22T08:56:31.834" v="8714" actId="478"/>
          <ac:spMkLst>
            <pc:docMk/>
            <pc:sldMk cId="4253712425" sldId="482"/>
            <ac:spMk id="21" creationId="{2F445455-1099-C153-370B-2D7C24A6E7E0}"/>
          </ac:spMkLst>
        </pc:spChg>
        <pc:spChg chg="del">
          <ac:chgData name="Huy Pham" userId="918db3a1909f15e0" providerId="LiveId" clId="{F25EFE69-9EE4-46EC-8F43-1A31E158A81F}" dt="2024-04-22T08:56:31.834" v="8714" actId="478"/>
          <ac:spMkLst>
            <pc:docMk/>
            <pc:sldMk cId="4253712425" sldId="482"/>
            <ac:spMk id="22" creationId="{5F3A8830-3870-A101-E234-53B331DC7445}"/>
          </ac:spMkLst>
        </pc:spChg>
        <pc:spChg chg="add mod">
          <ac:chgData name="Huy Pham" userId="918db3a1909f15e0" providerId="LiveId" clId="{F25EFE69-9EE4-46EC-8F43-1A31E158A81F}" dt="2024-04-22T08:57:04.267" v="8724"/>
          <ac:spMkLst>
            <pc:docMk/>
            <pc:sldMk cId="4253712425" sldId="482"/>
            <ac:spMk id="23" creationId="{12F50E93-6B4F-8215-995A-CC682E193683}"/>
          </ac:spMkLst>
        </pc:spChg>
        <pc:spChg chg="add mod">
          <ac:chgData name="Huy Pham" userId="918db3a1909f15e0" providerId="LiveId" clId="{F25EFE69-9EE4-46EC-8F43-1A31E158A81F}" dt="2024-04-22T08:56:32.995" v="8715"/>
          <ac:spMkLst>
            <pc:docMk/>
            <pc:sldMk cId="4253712425" sldId="482"/>
            <ac:spMk id="24" creationId="{9FB912DB-32CF-6D3B-FC65-810B8942F459}"/>
          </ac:spMkLst>
        </pc:spChg>
        <pc:spChg chg="del">
          <ac:chgData name="Huy Pham" userId="918db3a1909f15e0" providerId="LiveId" clId="{F25EFE69-9EE4-46EC-8F43-1A31E158A81F}" dt="2024-04-22T08:56:31.834" v="8714" actId="478"/>
          <ac:spMkLst>
            <pc:docMk/>
            <pc:sldMk cId="4253712425" sldId="482"/>
            <ac:spMk id="25" creationId="{1C7391A9-6C95-DDEC-5F46-C888A44C8C5F}"/>
          </ac:spMkLst>
        </pc:spChg>
        <pc:spChg chg="mod">
          <ac:chgData name="Huy Pham" userId="918db3a1909f15e0" providerId="LiveId" clId="{F25EFE69-9EE4-46EC-8F43-1A31E158A81F}" dt="2024-04-23T09:08:19.516" v="9973" actId="20577"/>
          <ac:spMkLst>
            <pc:docMk/>
            <pc:sldMk cId="4253712425" sldId="482"/>
            <ac:spMk id="26" creationId="{6155F20E-666A-00DF-9AC3-5138FBDDD604}"/>
          </ac:spMkLst>
        </pc:spChg>
        <pc:spChg chg="add del mod">
          <ac:chgData name="Huy Pham" userId="918db3a1909f15e0" providerId="LiveId" clId="{F25EFE69-9EE4-46EC-8F43-1A31E158A81F}" dt="2024-04-23T08:26:18.967" v="8775" actId="478"/>
          <ac:spMkLst>
            <pc:docMk/>
            <pc:sldMk cId="4253712425" sldId="482"/>
            <ac:spMk id="27" creationId="{B7DF96CE-138B-5D04-594D-3E7C1EC510CA}"/>
          </ac:spMkLst>
        </pc:spChg>
        <pc:spChg chg="del">
          <ac:chgData name="Huy Pham" userId="918db3a1909f15e0" providerId="LiveId" clId="{F25EFE69-9EE4-46EC-8F43-1A31E158A81F}" dt="2024-04-22T08:56:31.834" v="8714" actId="478"/>
          <ac:spMkLst>
            <pc:docMk/>
            <pc:sldMk cId="4253712425" sldId="482"/>
            <ac:spMk id="28" creationId="{A1F80B9F-99FA-C5CB-C3D1-E5007E7614D3}"/>
          </ac:spMkLst>
        </pc:spChg>
        <pc:spChg chg="del">
          <ac:chgData name="Huy Pham" userId="918db3a1909f15e0" providerId="LiveId" clId="{F25EFE69-9EE4-46EC-8F43-1A31E158A81F}" dt="2024-04-22T08:56:31.834" v="8714" actId="478"/>
          <ac:spMkLst>
            <pc:docMk/>
            <pc:sldMk cId="4253712425" sldId="482"/>
            <ac:spMk id="99" creationId="{BADFDEBD-D077-943C-1B10-3E08E68E25C6}"/>
          </ac:spMkLst>
        </pc:spChg>
        <pc:spChg chg="del">
          <ac:chgData name="Huy Pham" userId="918db3a1909f15e0" providerId="LiveId" clId="{F25EFE69-9EE4-46EC-8F43-1A31E158A81F}" dt="2024-04-22T08:56:31.834" v="8714" actId="478"/>
          <ac:spMkLst>
            <pc:docMk/>
            <pc:sldMk cId="4253712425" sldId="482"/>
            <ac:spMk id="102" creationId="{C7293975-4B40-A052-3483-F0F8E8450E68}"/>
          </ac:spMkLst>
        </pc:spChg>
      </pc:sldChg>
      <pc:sldChg chg="addSp delSp modSp add mod delAnim">
        <pc:chgData name="Huy Pham" userId="918db3a1909f15e0" providerId="LiveId" clId="{F25EFE69-9EE4-46EC-8F43-1A31E158A81F}" dt="2024-04-23T09:08:23.265" v="9974" actId="20577"/>
        <pc:sldMkLst>
          <pc:docMk/>
          <pc:sldMk cId="2276829615" sldId="483"/>
        </pc:sldMkLst>
        <pc:spChg chg="add mod">
          <ac:chgData name="Huy Pham" userId="918db3a1909f15e0" providerId="LiveId" clId="{F25EFE69-9EE4-46EC-8F43-1A31E158A81F}" dt="2024-04-23T08:27:23.373" v="8783" actId="1076"/>
          <ac:spMkLst>
            <pc:docMk/>
            <pc:sldMk cId="2276829615" sldId="483"/>
            <ac:spMk id="3" creationId="{2E64C4F0-8D24-20B1-CDBB-471B6B770141}"/>
          </ac:spMkLst>
        </pc:spChg>
        <pc:spChg chg="del">
          <ac:chgData name="Huy Pham" userId="918db3a1909f15e0" providerId="LiveId" clId="{F25EFE69-9EE4-46EC-8F43-1A31E158A81F}" dt="2024-04-22T08:59:52.060" v="8766" actId="478"/>
          <ac:spMkLst>
            <pc:docMk/>
            <pc:sldMk cId="2276829615" sldId="483"/>
            <ac:spMk id="3" creationId="{BD4B7B45-63CF-5F76-5233-9A80EC2483B5}"/>
          </ac:spMkLst>
        </pc:spChg>
        <pc:spChg chg="add mod">
          <ac:chgData name="Huy Pham" userId="918db3a1909f15e0" providerId="LiveId" clId="{F25EFE69-9EE4-46EC-8F43-1A31E158A81F}" dt="2024-04-23T08:27:47.918" v="8792" actId="1076"/>
          <ac:spMkLst>
            <pc:docMk/>
            <pc:sldMk cId="2276829615" sldId="483"/>
            <ac:spMk id="13" creationId="{03404321-9792-3358-8948-372C73D1B1F7}"/>
          </ac:spMkLst>
        </pc:spChg>
        <pc:spChg chg="del">
          <ac:chgData name="Huy Pham" userId="918db3a1909f15e0" providerId="LiveId" clId="{F25EFE69-9EE4-46EC-8F43-1A31E158A81F}" dt="2024-04-22T08:59:52.060" v="8766" actId="478"/>
          <ac:spMkLst>
            <pc:docMk/>
            <pc:sldMk cId="2276829615" sldId="483"/>
            <ac:spMk id="13" creationId="{C2157076-ED43-A2C6-E8D8-A1876288B349}"/>
          </ac:spMkLst>
        </pc:spChg>
        <pc:spChg chg="add del mod">
          <ac:chgData name="Huy Pham" userId="918db3a1909f15e0" providerId="LiveId" clId="{F25EFE69-9EE4-46EC-8F43-1A31E158A81F}" dt="2024-04-23T08:27:56.083" v="8795" actId="478"/>
          <ac:spMkLst>
            <pc:docMk/>
            <pc:sldMk cId="2276829615" sldId="483"/>
            <ac:spMk id="16" creationId="{538EE099-194D-147F-09AA-0A59081F22DF}"/>
          </ac:spMkLst>
        </pc:spChg>
        <pc:spChg chg="del">
          <ac:chgData name="Huy Pham" userId="918db3a1909f15e0" providerId="LiveId" clId="{F25EFE69-9EE4-46EC-8F43-1A31E158A81F}" dt="2024-04-22T08:59:52.060" v="8766" actId="478"/>
          <ac:spMkLst>
            <pc:docMk/>
            <pc:sldMk cId="2276829615" sldId="483"/>
            <ac:spMk id="16" creationId="{605E7DBF-2D5F-704F-0CC4-8639D7B2B8FE}"/>
          </ac:spMkLst>
        </pc:spChg>
        <pc:spChg chg="add mod">
          <ac:chgData name="Huy Pham" userId="918db3a1909f15e0" providerId="LiveId" clId="{F25EFE69-9EE4-46EC-8F43-1A31E158A81F}" dt="2024-04-23T08:28:09.736" v="8799" actId="20577"/>
          <ac:spMkLst>
            <pc:docMk/>
            <pc:sldMk cId="2276829615" sldId="483"/>
            <ac:spMk id="19" creationId="{8E201A39-6398-F25D-39C8-5FDDF2CC66AE}"/>
          </ac:spMkLst>
        </pc:spChg>
        <pc:spChg chg="del">
          <ac:chgData name="Huy Pham" userId="918db3a1909f15e0" providerId="LiveId" clId="{F25EFE69-9EE4-46EC-8F43-1A31E158A81F}" dt="2024-04-22T08:59:52.060" v="8766" actId="478"/>
          <ac:spMkLst>
            <pc:docMk/>
            <pc:sldMk cId="2276829615" sldId="483"/>
            <ac:spMk id="19" creationId="{E1FB5CC1-DEB0-5364-E800-68B32DF598B2}"/>
          </ac:spMkLst>
        </pc:spChg>
        <pc:spChg chg="add mod">
          <ac:chgData name="Huy Pham" userId="918db3a1909f15e0" providerId="LiveId" clId="{F25EFE69-9EE4-46EC-8F43-1A31E158A81F}" dt="2024-04-23T08:28:13.529" v="8801" actId="20577"/>
          <ac:spMkLst>
            <pc:docMk/>
            <pc:sldMk cId="2276829615" sldId="483"/>
            <ac:spMk id="20" creationId="{12F52463-F2F2-92A4-032F-3EFF4E650670}"/>
          </ac:spMkLst>
        </pc:spChg>
        <pc:spChg chg="add mod">
          <ac:chgData name="Huy Pham" userId="918db3a1909f15e0" providerId="LiveId" clId="{F25EFE69-9EE4-46EC-8F43-1A31E158A81F}" dt="2024-04-23T08:28:16.578" v="8803" actId="20577"/>
          <ac:spMkLst>
            <pc:docMk/>
            <pc:sldMk cId="2276829615" sldId="483"/>
            <ac:spMk id="21" creationId="{9EBB78A4-574B-047E-9E70-C369DEC9652B}"/>
          </ac:spMkLst>
        </pc:spChg>
        <pc:spChg chg="add mod">
          <ac:chgData name="Huy Pham" userId="918db3a1909f15e0" providerId="LiveId" clId="{F25EFE69-9EE4-46EC-8F43-1A31E158A81F}" dt="2024-04-23T08:27:04.022" v="8778" actId="1076"/>
          <ac:spMkLst>
            <pc:docMk/>
            <pc:sldMk cId="2276829615" sldId="483"/>
            <ac:spMk id="22" creationId="{634C68E8-8849-E0D4-A5E0-76EB0688E7FD}"/>
          </ac:spMkLst>
        </pc:spChg>
        <pc:spChg chg="del">
          <ac:chgData name="Huy Pham" userId="918db3a1909f15e0" providerId="LiveId" clId="{F25EFE69-9EE4-46EC-8F43-1A31E158A81F}" dt="2024-04-22T08:59:52.060" v="8766" actId="478"/>
          <ac:spMkLst>
            <pc:docMk/>
            <pc:sldMk cId="2276829615" sldId="483"/>
            <ac:spMk id="23" creationId="{12F50E93-6B4F-8215-995A-CC682E193683}"/>
          </ac:spMkLst>
        </pc:spChg>
        <pc:spChg chg="del">
          <ac:chgData name="Huy Pham" userId="918db3a1909f15e0" providerId="LiveId" clId="{F25EFE69-9EE4-46EC-8F43-1A31E158A81F}" dt="2024-04-22T08:59:52.060" v="8766" actId="478"/>
          <ac:spMkLst>
            <pc:docMk/>
            <pc:sldMk cId="2276829615" sldId="483"/>
            <ac:spMk id="24" creationId="{9FB912DB-32CF-6D3B-FC65-810B8942F459}"/>
          </ac:spMkLst>
        </pc:spChg>
        <pc:spChg chg="mod">
          <ac:chgData name="Huy Pham" userId="918db3a1909f15e0" providerId="LiveId" clId="{F25EFE69-9EE4-46EC-8F43-1A31E158A81F}" dt="2024-04-23T09:08:23.265" v="9974" actId="20577"/>
          <ac:spMkLst>
            <pc:docMk/>
            <pc:sldMk cId="2276829615" sldId="483"/>
            <ac:spMk id="26" creationId="{6155F20E-666A-00DF-9AC3-5138FBDDD604}"/>
          </ac:spMkLst>
        </pc:spChg>
        <pc:spChg chg="mod">
          <ac:chgData name="Huy Pham" userId="918db3a1909f15e0" providerId="LiveId" clId="{F25EFE69-9EE4-46EC-8F43-1A31E158A81F}" dt="2024-04-23T08:28:30.035" v="8808" actId="1076"/>
          <ac:spMkLst>
            <pc:docMk/>
            <pc:sldMk cId="2276829615" sldId="483"/>
            <ac:spMk id="27" creationId="{B7DF96CE-138B-5D04-594D-3E7C1EC510CA}"/>
          </ac:spMkLst>
        </pc:spChg>
        <pc:graphicFrameChg chg="add del mod">
          <ac:chgData name="Huy Pham" userId="918db3a1909f15e0" providerId="LiveId" clId="{F25EFE69-9EE4-46EC-8F43-1A31E158A81F}" dt="2024-04-22T09:00:02.007" v="8769"/>
          <ac:graphicFrameMkLst>
            <pc:docMk/>
            <pc:sldMk cId="2276829615" sldId="483"/>
            <ac:graphicFrameMk id="20" creationId="{3D6DE2DB-28D7-019A-89B1-ED23CCD0099B}"/>
          </ac:graphicFrameMkLst>
        </pc:graphicFrameChg>
      </pc:sldChg>
      <pc:sldChg chg="addSp delSp modSp add mod">
        <pc:chgData name="Huy Pham" userId="918db3a1909f15e0" providerId="LiveId" clId="{F25EFE69-9EE4-46EC-8F43-1A31E158A81F}" dt="2024-04-23T09:08:27.914" v="9975" actId="20577"/>
        <pc:sldMkLst>
          <pc:docMk/>
          <pc:sldMk cId="1606396816" sldId="484"/>
        </pc:sldMkLst>
        <pc:spChg chg="del">
          <ac:chgData name="Huy Pham" userId="918db3a1909f15e0" providerId="LiveId" clId="{F25EFE69-9EE4-46EC-8F43-1A31E158A81F}" dt="2024-04-23T08:28:42.522" v="8810" actId="478"/>
          <ac:spMkLst>
            <pc:docMk/>
            <pc:sldMk cId="1606396816" sldId="484"/>
            <ac:spMk id="3" creationId="{2E64C4F0-8D24-20B1-CDBB-471B6B770141}"/>
          </ac:spMkLst>
        </pc:spChg>
        <pc:spChg chg="del">
          <ac:chgData name="Huy Pham" userId="918db3a1909f15e0" providerId="LiveId" clId="{F25EFE69-9EE4-46EC-8F43-1A31E158A81F}" dt="2024-04-23T08:28:42.522" v="8810" actId="478"/>
          <ac:spMkLst>
            <pc:docMk/>
            <pc:sldMk cId="1606396816" sldId="484"/>
            <ac:spMk id="13" creationId="{03404321-9792-3358-8948-372C73D1B1F7}"/>
          </ac:spMkLst>
        </pc:spChg>
        <pc:spChg chg="del">
          <ac:chgData name="Huy Pham" userId="918db3a1909f15e0" providerId="LiveId" clId="{F25EFE69-9EE4-46EC-8F43-1A31E158A81F}" dt="2024-04-23T08:28:42.522" v="8810" actId="478"/>
          <ac:spMkLst>
            <pc:docMk/>
            <pc:sldMk cId="1606396816" sldId="484"/>
            <ac:spMk id="19" creationId="{8E201A39-6398-F25D-39C8-5FDDF2CC66AE}"/>
          </ac:spMkLst>
        </pc:spChg>
        <pc:spChg chg="del">
          <ac:chgData name="Huy Pham" userId="918db3a1909f15e0" providerId="LiveId" clId="{F25EFE69-9EE4-46EC-8F43-1A31E158A81F}" dt="2024-04-23T08:28:42.522" v="8810" actId="478"/>
          <ac:spMkLst>
            <pc:docMk/>
            <pc:sldMk cId="1606396816" sldId="484"/>
            <ac:spMk id="20" creationId="{12F52463-F2F2-92A4-032F-3EFF4E650670}"/>
          </ac:spMkLst>
        </pc:spChg>
        <pc:spChg chg="del">
          <ac:chgData name="Huy Pham" userId="918db3a1909f15e0" providerId="LiveId" clId="{F25EFE69-9EE4-46EC-8F43-1A31E158A81F}" dt="2024-04-23T08:28:42.522" v="8810" actId="478"/>
          <ac:spMkLst>
            <pc:docMk/>
            <pc:sldMk cId="1606396816" sldId="484"/>
            <ac:spMk id="21" creationId="{9EBB78A4-574B-047E-9E70-C369DEC9652B}"/>
          </ac:spMkLst>
        </pc:spChg>
        <pc:spChg chg="del">
          <ac:chgData name="Huy Pham" userId="918db3a1909f15e0" providerId="LiveId" clId="{F25EFE69-9EE4-46EC-8F43-1A31E158A81F}" dt="2024-04-23T08:28:42.522" v="8810" actId="478"/>
          <ac:spMkLst>
            <pc:docMk/>
            <pc:sldMk cId="1606396816" sldId="484"/>
            <ac:spMk id="22" creationId="{634C68E8-8849-E0D4-A5E0-76EB0688E7FD}"/>
          </ac:spMkLst>
        </pc:spChg>
        <pc:spChg chg="add mod">
          <ac:chgData name="Huy Pham" userId="918db3a1909f15e0" providerId="LiveId" clId="{F25EFE69-9EE4-46EC-8F43-1A31E158A81F}" dt="2024-04-23T08:29:13.234" v="8822" actId="1076"/>
          <ac:spMkLst>
            <pc:docMk/>
            <pc:sldMk cId="1606396816" sldId="484"/>
            <ac:spMk id="24" creationId="{4F25E2E0-C6CA-E8B6-C49E-2898AEEFC1F7}"/>
          </ac:spMkLst>
        </pc:spChg>
        <pc:spChg chg="add mod">
          <ac:chgData name="Huy Pham" userId="918db3a1909f15e0" providerId="LiveId" clId="{F25EFE69-9EE4-46EC-8F43-1A31E158A81F}" dt="2024-04-23T08:29:45.036" v="8830" actId="1076"/>
          <ac:spMkLst>
            <pc:docMk/>
            <pc:sldMk cId="1606396816" sldId="484"/>
            <ac:spMk id="25" creationId="{E812E5F8-B038-3F85-2450-112B724BC549}"/>
          </ac:spMkLst>
        </pc:spChg>
        <pc:spChg chg="mod">
          <ac:chgData name="Huy Pham" userId="918db3a1909f15e0" providerId="LiveId" clId="{F25EFE69-9EE4-46EC-8F43-1A31E158A81F}" dt="2024-04-23T09:08:27.914" v="9975" actId="20577"/>
          <ac:spMkLst>
            <pc:docMk/>
            <pc:sldMk cId="1606396816" sldId="484"/>
            <ac:spMk id="26" creationId="{6155F20E-666A-00DF-9AC3-5138FBDDD604}"/>
          </ac:spMkLst>
        </pc:spChg>
        <pc:spChg chg="mod">
          <ac:chgData name="Huy Pham" userId="918db3a1909f15e0" providerId="LiveId" clId="{F25EFE69-9EE4-46EC-8F43-1A31E158A81F}" dt="2024-04-23T08:30:59.714" v="8863" actId="20577"/>
          <ac:spMkLst>
            <pc:docMk/>
            <pc:sldMk cId="1606396816" sldId="484"/>
            <ac:spMk id="27" creationId="{B7DF96CE-138B-5D04-594D-3E7C1EC510CA}"/>
          </ac:spMkLst>
        </pc:spChg>
        <pc:spChg chg="add mod">
          <ac:chgData name="Huy Pham" userId="918db3a1909f15e0" providerId="LiveId" clId="{F25EFE69-9EE4-46EC-8F43-1A31E158A81F}" dt="2024-04-23T08:30:02.840" v="8836" actId="1076"/>
          <ac:spMkLst>
            <pc:docMk/>
            <pc:sldMk cId="1606396816" sldId="484"/>
            <ac:spMk id="28" creationId="{65594E7A-DFCC-EA86-4A10-7A817B934582}"/>
          </ac:spMkLst>
        </pc:spChg>
        <pc:spChg chg="add mod">
          <ac:chgData name="Huy Pham" userId="918db3a1909f15e0" providerId="LiveId" clId="{F25EFE69-9EE4-46EC-8F43-1A31E158A81F}" dt="2024-04-23T08:30:22.557" v="8840" actId="20577"/>
          <ac:spMkLst>
            <pc:docMk/>
            <pc:sldMk cId="1606396816" sldId="484"/>
            <ac:spMk id="29" creationId="{584B5F5D-9DE3-E120-BF80-D870E73EBDD3}"/>
          </ac:spMkLst>
        </pc:spChg>
        <pc:spChg chg="add mod">
          <ac:chgData name="Huy Pham" userId="918db3a1909f15e0" providerId="LiveId" clId="{F25EFE69-9EE4-46EC-8F43-1A31E158A81F}" dt="2024-04-23T08:30:24.771" v="8842" actId="20577"/>
          <ac:spMkLst>
            <pc:docMk/>
            <pc:sldMk cId="1606396816" sldId="484"/>
            <ac:spMk id="30" creationId="{3BDAB179-72EE-38FF-B900-030F93E51EE1}"/>
          </ac:spMkLst>
        </pc:spChg>
        <pc:spChg chg="add mod">
          <ac:chgData name="Huy Pham" userId="918db3a1909f15e0" providerId="LiveId" clId="{F25EFE69-9EE4-46EC-8F43-1A31E158A81F}" dt="2024-04-23T08:30:14.911" v="8838" actId="1076"/>
          <ac:spMkLst>
            <pc:docMk/>
            <pc:sldMk cId="1606396816" sldId="484"/>
            <ac:spMk id="31" creationId="{B5E33BB0-D698-FFCF-9694-EDCFB350F5CF}"/>
          </ac:spMkLst>
        </pc:spChg>
        <pc:graphicFrameChg chg="add del mod">
          <ac:chgData name="Huy Pham" userId="918db3a1909f15e0" providerId="LiveId" clId="{F25EFE69-9EE4-46EC-8F43-1A31E158A81F}" dt="2024-04-23T08:28:49.698" v="8813"/>
          <ac:graphicFrameMkLst>
            <pc:docMk/>
            <pc:sldMk cId="1606396816" sldId="484"/>
            <ac:graphicFrameMk id="16" creationId="{F02E4853-1C15-4A1A-3DAD-06F536D9445E}"/>
          </ac:graphicFrameMkLst>
        </pc:graphicFrameChg>
      </pc:sldChg>
      <pc:sldChg chg="addSp delSp modSp add mod">
        <pc:chgData name="Huy Pham" userId="918db3a1909f15e0" providerId="LiveId" clId="{F25EFE69-9EE4-46EC-8F43-1A31E158A81F}" dt="2024-04-23T09:08:33.440" v="9976" actId="20577"/>
        <pc:sldMkLst>
          <pc:docMk/>
          <pc:sldMk cId="1566985152" sldId="485"/>
        </pc:sldMkLst>
        <pc:spChg chg="add mod">
          <ac:chgData name="Huy Pham" userId="918db3a1909f15e0" providerId="LiveId" clId="{F25EFE69-9EE4-46EC-8F43-1A31E158A81F}" dt="2024-04-23T08:33:15.389" v="8875" actId="1076"/>
          <ac:spMkLst>
            <pc:docMk/>
            <pc:sldMk cId="1566985152" sldId="485"/>
            <ac:spMk id="3" creationId="{774EE879-EE02-BB06-BDC9-B82D56BF1A34}"/>
          </ac:spMkLst>
        </pc:spChg>
        <pc:spChg chg="add mod">
          <ac:chgData name="Huy Pham" userId="918db3a1909f15e0" providerId="LiveId" clId="{F25EFE69-9EE4-46EC-8F43-1A31E158A81F}" dt="2024-04-23T08:33:09.662" v="8874" actId="1076"/>
          <ac:spMkLst>
            <pc:docMk/>
            <pc:sldMk cId="1566985152" sldId="485"/>
            <ac:spMk id="13" creationId="{4EAABC05-D95A-84FE-D908-FD67009CC915}"/>
          </ac:spMkLst>
        </pc:spChg>
        <pc:spChg chg="add mod">
          <ac:chgData name="Huy Pham" userId="918db3a1909f15e0" providerId="LiveId" clId="{F25EFE69-9EE4-46EC-8F43-1A31E158A81F}" dt="2024-04-23T08:35:11.611" v="8926" actId="1035"/>
          <ac:spMkLst>
            <pc:docMk/>
            <pc:sldMk cId="1566985152" sldId="485"/>
            <ac:spMk id="16" creationId="{5D0B8679-0836-FF35-B2CC-81D09B101E0B}"/>
          </ac:spMkLst>
        </pc:spChg>
        <pc:spChg chg="add mod">
          <ac:chgData name="Huy Pham" userId="918db3a1909f15e0" providerId="LiveId" clId="{F25EFE69-9EE4-46EC-8F43-1A31E158A81F}" dt="2024-04-23T08:34:03.391" v="8900" actId="1036"/>
          <ac:spMkLst>
            <pc:docMk/>
            <pc:sldMk cId="1566985152" sldId="485"/>
            <ac:spMk id="21" creationId="{7E7EF89E-EB6E-EC20-CCB8-CAE13EBC576D}"/>
          </ac:spMkLst>
        </pc:spChg>
        <pc:spChg chg="add mod">
          <ac:chgData name="Huy Pham" userId="918db3a1909f15e0" providerId="LiveId" clId="{F25EFE69-9EE4-46EC-8F43-1A31E158A81F}" dt="2024-04-23T08:34:00.432" v="8894" actId="1076"/>
          <ac:spMkLst>
            <pc:docMk/>
            <pc:sldMk cId="1566985152" sldId="485"/>
            <ac:spMk id="22" creationId="{C7576E1F-079D-A4C2-E4C9-786CE6F2E927}"/>
          </ac:spMkLst>
        </pc:spChg>
        <pc:spChg chg="add mod">
          <ac:chgData name="Huy Pham" userId="918db3a1909f15e0" providerId="LiveId" clId="{F25EFE69-9EE4-46EC-8F43-1A31E158A81F}" dt="2024-04-23T08:34:21.260" v="8906" actId="1076"/>
          <ac:spMkLst>
            <pc:docMk/>
            <pc:sldMk cId="1566985152" sldId="485"/>
            <ac:spMk id="23" creationId="{B6C5F264-11A3-965C-2446-BB3EC86D8A90}"/>
          </ac:spMkLst>
        </pc:spChg>
        <pc:spChg chg="del">
          <ac:chgData name="Huy Pham" userId="918db3a1909f15e0" providerId="LiveId" clId="{F25EFE69-9EE4-46EC-8F43-1A31E158A81F}" dt="2024-04-23T08:32:08.033" v="8865" actId="478"/>
          <ac:spMkLst>
            <pc:docMk/>
            <pc:sldMk cId="1566985152" sldId="485"/>
            <ac:spMk id="24" creationId="{4F25E2E0-C6CA-E8B6-C49E-2898AEEFC1F7}"/>
          </ac:spMkLst>
        </pc:spChg>
        <pc:spChg chg="del">
          <ac:chgData name="Huy Pham" userId="918db3a1909f15e0" providerId="LiveId" clId="{F25EFE69-9EE4-46EC-8F43-1A31E158A81F}" dt="2024-04-23T08:32:08.033" v="8865" actId="478"/>
          <ac:spMkLst>
            <pc:docMk/>
            <pc:sldMk cId="1566985152" sldId="485"/>
            <ac:spMk id="25" creationId="{E812E5F8-B038-3F85-2450-112B724BC549}"/>
          </ac:spMkLst>
        </pc:spChg>
        <pc:spChg chg="mod">
          <ac:chgData name="Huy Pham" userId="918db3a1909f15e0" providerId="LiveId" clId="{F25EFE69-9EE4-46EC-8F43-1A31E158A81F}" dt="2024-04-23T09:08:33.440" v="9976" actId="20577"/>
          <ac:spMkLst>
            <pc:docMk/>
            <pc:sldMk cId="1566985152" sldId="485"/>
            <ac:spMk id="26" creationId="{6155F20E-666A-00DF-9AC3-5138FBDDD604}"/>
          </ac:spMkLst>
        </pc:spChg>
        <pc:spChg chg="del">
          <ac:chgData name="Huy Pham" userId="918db3a1909f15e0" providerId="LiveId" clId="{F25EFE69-9EE4-46EC-8F43-1A31E158A81F}" dt="2024-04-23T08:32:08.033" v="8865" actId="478"/>
          <ac:spMkLst>
            <pc:docMk/>
            <pc:sldMk cId="1566985152" sldId="485"/>
            <ac:spMk id="27" creationId="{B7DF96CE-138B-5D04-594D-3E7C1EC510CA}"/>
          </ac:spMkLst>
        </pc:spChg>
        <pc:spChg chg="del">
          <ac:chgData name="Huy Pham" userId="918db3a1909f15e0" providerId="LiveId" clId="{F25EFE69-9EE4-46EC-8F43-1A31E158A81F}" dt="2024-04-23T08:32:08.033" v="8865" actId="478"/>
          <ac:spMkLst>
            <pc:docMk/>
            <pc:sldMk cId="1566985152" sldId="485"/>
            <ac:spMk id="28" creationId="{65594E7A-DFCC-EA86-4A10-7A817B934582}"/>
          </ac:spMkLst>
        </pc:spChg>
        <pc:spChg chg="del">
          <ac:chgData name="Huy Pham" userId="918db3a1909f15e0" providerId="LiveId" clId="{F25EFE69-9EE4-46EC-8F43-1A31E158A81F}" dt="2024-04-23T08:32:08.033" v="8865" actId="478"/>
          <ac:spMkLst>
            <pc:docMk/>
            <pc:sldMk cId="1566985152" sldId="485"/>
            <ac:spMk id="29" creationId="{584B5F5D-9DE3-E120-BF80-D870E73EBDD3}"/>
          </ac:spMkLst>
        </pc:spChg>
        <pc:spChg chg="del">
          <ac:chgData name="Huy Pham" userId="918db3a1909f15e0" providerId="LiveId" clId="{F25EFE69-9EE4-46EC-8F43-1A31E158A81F}" dt="2024-04-23T08:32:08.033" v="8865" actId="478"/>
          <ac:spMkLst>
            <pc:docMk/>
            <pc:sldMk cId="1566985152" sldId="485"/>
            <ac:spMk id="30" creationId="{3BDAB179-72EE-38FF-B900-030F93E51EE1}"/>
          </ac:spMkLst>
        </pc:spChg>
        <pc:spChg chg="del">
          <ac:chgData name="Huy Pham" userId="918db3a1909f15e0" providerId="LiveId" clId="{F25EFE69-9EE4-46EC-8F43-1A31E158A81F}" dt="2024-04-23T08:32:08.033" v="8865" actId="478"/>
          <ac:spMkLst>
            <pc:docMk/>
            <pc:sldMk cId="1566985152" sldId="485"/>
            <ac:spMk id="31" creationId="{B5E33BB0-D698-FFCF-9694-EDCFB350F5CF}"/>
          </ac:spMkLst>
        </pc:spChg>
        <pc:spChg chg="add mod">
          <ac:chgData name="Huy Pham" userId="918db3a1909f15e0" providerId="LiveId" clId="{F25EFE69-9EE4-46EC-8F43-1A31E158A81F}" dt="2024-04-23T08:35:13.575" v="8931" actId="1035"/>
          <ac:spMkLst>
            <pc:docMk/>
            <pc:sldMk cId="1566985152" sldId="485"/>
            <ac:spMk id="35" creationId="{0B97B8C4-B24B-CDB1-198B-EA032735AFF2}"/>
          </ac:spMkLst>
        </pc:spChg>
        <pc:spChg chg="mod">
          <ac:chgData name="Huy Pham" userId="918db3a1909f15e0" providerId="LiveId" clId="{F25EFE69-9EE4-46EC-8F43-1A31E158A81F}" dt="2024-04-23T08:32:22.140" v="8867" actId="1076"/>
          <ac:spMkLst>
            <pc:docMk/>
            <pc:sldMk cId="1566985152" sldId="485"/>
            <ac:spMk id="40" creationId="{6FC78571-E57B-5A8C-C4C1-EA9EBC999441}"/>
          </ac:spMkLst>
        </pc:spChg>
        <pc:spChg chg="mod">
          <ac:chgData name="Huy Pham" userId="918db3a1909f15e0" providerId="LiveId" clId="{F25EFE69-9EE4-46EC-8F43-1A31E158A81F}" dt="2024-04-23T08:32:22.140" v="8867" actId="1076"/>
          <ac:spMkLst>
            <pc:docMk/>
            <pc:sldMk cId="1566985152" sldId="485"/>
            <ac:spMk id="41" creationId="{3F93EBA5-2705-AF29-D5DD-BB034CC92FD7}"/>
          </ac:spMkLst>
        </pc:spChg>
        <pc:spChg chg="mod">
          <ac:chgData name="Huy Pham" userId="918db3a1909f15e0" providerId="LiveId" clId="{F25EFE69-9EE4-46EC-8F43-1A31E158A81F}" dt="2024-04-23T08:32:22.140" v="8867" actId="1076"/>
          <ac:spMkLst>
            <pc:docMk/>
            <pc:sldMk cId="1566985152" sldId="485"/>
            <ac:spMk id="42" creationId="{6158CE6E-E04B-940F-2B70-ED009CDBF499}"/>
          </ac:spMkLst>
        </pc:spChg>
        <pc:spChg chg="mod">
          <ac:chgData name="Huy Pham" userId="918db3a1909f15e0" providerId="LiveId" clId="{F25EFE69-9EE4-46EC-8F43-1A31E158A81F}" dt="2024-04-23T08:32:22.140" v="8867" actId="1076"/>
          <ac:spMkLst>
            <pc:docMk/>
            <pc:sldMk cId="1566985152" sldId="485"/>
            <ac:spMk id="43" creationId="{36C42D21-F362-3E13-FFA8-B42796066500}"/>
          </ac:spMkLst>
        </pc:spChg>
        <pc:spChg chg="mod">
          <ac:chgData name="Huy Pham" userId="918db3a1909f15e0" providerId="LiveId" clId="{F25EFE69-9EE4-46EC-8F43-1A31E158A81F}" dt="2024-04-23T08:32:22.140" v="8867" actId="1076"/>
          <ac:spMkLst>
            <pc:docMk/>
            <pc:sldMk cId="1566985152" sldId="485"/>
            <ac:spMk id="44" creationId="{D9105734-5E18-1852-3913-03509586FE57}"/>
          </ac:spMkLst>
        </pc:spChg>
        <pc:spChg chg="add mod">
          <ac:chgData name="Huy Pham" userId="918db3a1909f15e0" providerId="LiveId" clId="{F25EFE69-9EE4-46EC-8F43-1A31E158A81F}" dt="2024-04-23T08:36:01.146" v="8946" actId="20577"/>
          <ac:spMkLst>
            <pc:docMk/>
            <pc:sldMk cId="1566985152" sldId="485"/>
            <ac:spMk id="45" creationId="{2E6712F7-BE2E-A7CE-0FC7-CAC4CC591804}"/>
          </ac:spMkLst>
        </pc:spChg>
        <pc:spChg chg="mod">
          <ac:chgData name="Huy Pham" userId="918db3a1909f15e0" providerId="LiveId" clId="{F25EFE69-9EE4-46EC-8F43-1A31E158A81F}" dt="2024-04-23T08:32:22.140" v="8867" actId="1076"/>
          <ac:spMkLst>
            <pc:docMk/>
            <pc:sldMk cId="1566985152" sldId="485"/>
            <ac:spMk id="46" creationId="{1ACB2EE9-B10D-9B8B-FD9E-6395B9BDF8F7}"/>
          </ac:spMkLst>
        </pc:spChg>
        <pc:spChg chg="mod">
          <ac:chgData name="Huy Pham" userId="918db3a1909f15e0" providerId="LiveId" clId="{F25EFE69-9EE4-46EC-8F43-1A31E158A81F}" dt="2024-04-23T08:32:22.140" v="8867" actId="1076"/>
          <ac:spMkLst>
            <pc:docMk/>
            <pc:sldMk cId="1566985152" sldId="485"/>
            <ac:spMk id="50" creationId="{66E00F58-1C6B-57FC-0841-E11B3091FF8E}"/>
          </ac:spMkLst>
        </pc:spChg>
        <pc:spChg chg="mod">
          <ac:chgData name="Huy Pham" userId="918db3a1909f15e0" providerId="LiveId" clId="{F25EFE69-9EE4-46EC-8F43-1A31E158A81F}" dt="2024-04-23T08:32:22.140" v="8867" actId="1076"/>
          <ac:spMkLst>
            <pc:docMk/>
            <pc:sldMk cId="1566985152" sldId="485"/>
            <ac:spMk id="51" creationId="{DB0B1552-82EF-D121-3257-65066A394BB9}"/>
          </ac:spMkLst>
        </pc:spChg>
        <pc:spChg chg="mod">
          <ac:chgData name="Huy Pham" userId="918db3a1909f15e0" providerId="LiveId" clId="{F25EFE69-9EE4-46EC-8F43-1A31E158A81F}" dt="2024-04-23T08:32:22.140" v="8867" actId="1076"/>
          <ac:spMkLst>
            <pc:docMk/>
            <pc:sldMk cId="1566985152" sldId="485"/>
            <ac:spMk id="55" creationId="{5AA0E364-5C40-2BA0-622F-252462D1FD40}"/>
          </ac:spMkLst>
        </pc:spChg>
        <pc:spChg chg="mod">
          <ac:chgData name="Huy Pham" userId="918db3a1909f15e0" providerId="LiveId" clId="{F25EFE69-9EE4-46EC-8F43-1A31E158A81F}" dt="2024-04-23T08:32:22.140" v="8867" actId="1076"/>
          <ac:spMkLst>
            <pc:docMk/>
            <pc:sldMk cId="1566985152" sldId="485"/>
            <ac:spMk id="56" creationId="{24BA1B96-9D6E-45BA-EE5A-9DE771AC52EE}"/>
          </ac:spMkLst>
        </pc:spChg>
        <pc:spChg chg="mod">
          <ac:chgData name="Huy Pham" userId="918db3a1909f15e0" providerId="LiveId" clId="{F25EFE69-9EE4-46EC-8F43-1A31E158A81F}" dt="2024-04-23T08:32:22.140" v="8867" actId="1076"/>
          <ac:spMkLst>
            <pc:docMk/>
            <pc:sldMk cId="1566985152" sldId="485"/>
            <ac:spMk id="58" creationId="{6DABB2ED-2BEE-1145-9F29-40F748C38F69}"/>
          </ac:spMkLst>
        </pc:spChg>
        <pc:spChg chg="mod">
          <ac:chgData name="Huy Pham" userId="918db3a1909f15e0" providerId="LiveId" clId="{F25EFE69-9EE4-46EC-8F43-1A31E158A81F}" dt="2024-04-23T08:32:22.140" v="8867" actId="1076"/>
          <ac:spMkLst>
            <pc:docMk/>
            <pc:sldMk cId="1566985152" sldId="485"/>
            <ac:spMk id="63" creationId="{A1371B86-3FE8-AADF-CDF3-6B039810061B}"/>
          </ac:spMkLst>
        </pc:spChg>
        <pc:spChg chg="del mod">
          <ac:chgData name="Huy Pham" userId="918db3a1909f15e0" providerId="LiveId" clId="{F25EFE69-9EE4-46EC-8F43-1A31E158A81F}" dt="2024-04-23T08:32:24.464" v="8868" actId="478"/>
          <ac:spMkLst>
            <pc:docMk/>
            <pc:sldMk cId="1566985152" sldId="485"/>
            <ac:spMk id="66" creationId="{6BAD965A-F08C-D8FD-20A7-B249A4971064}"/>
          </ac:spMkLst>
        </pc:spChg>
        <pc:graphicFrameChg chg="add del mod">
          <ac:chgData name="Huy Pham" userId="918db3a1909f15e0" providerId="LiveId" clId="{F25EFE69-9EE4-46EC-8F43-1A31E158A81F}" dt="2024-04-23T08:33:25.190" v="8878"/>
          <ac:graphicFrameMkLst>
            <pc:docMk/>
            <pc:sldMk cId="1566985152" sldId="485"/>
            <ac:graphicFrameMk id="19" creationId="{3F0D5367-5846-22AD-C9F1-D960947CA3FC}"/>
          </ac:graphicFrameMkLst>
        </pc:graphicFrameChg>
        <pc:graphicFrameChg chg="add del mod">
          <ac:chgData name="Huy Pham" userId="918db3a1909f15e0" providerId="LiveId" clId="{F25EFE69-9EE4-46EC-8F43-1A31E158A81F}" dt="2024-04-23T08:34:46.320" v="8911"/>
          <ac:graphicFrameMkLst>
            <pc:docMk/>
            <pc:sldMk cId="1566985152" sldId="485"/>
            <ac:graphicFrameMk id="33" creationId="{3E87C2E8-0594-1F38-E34A-EE7FE7809D60}"/>
          </ac:graphicFrameMkLst>
        </pc:graphicFrameChg>
        <pc:graphicFrameChg chg="add del mod">
          <ac:chgData name="Huy Pham" userId="918db3a1909f15e0" providerId="LiveId" clId="{F25EFE69-9EE4-46EC-8F43-1A31E158A81F}" dt="2024-04-23T08:35:38.747" v="8934"/>
          <ac:graphicFrameMkLst>
            <pc:docMk/>
            <pc:sldMk cId="1566985152" sldId="485"/>
            <ac:graphicFrameMk id="36" creationId="{7BCA7A1C-F2A2-973B-78B3-BFD6491E279F}"/>
          </ac:graphicFrameMkLst>
        </pc:graphicFrameChg>
        <pc:cxnChg chg="mod">
          <ac:chgData name="Huy Pham" userId="918db3a1909f15e0" providerId="LiveId" clId="{F25EFE69-9EE4-46EC-8F43-1A31E158A81F}" dt="2024-04-23T08:32:22.140" v="8867" actId="1076"/>
          <ac:cxnSpMkLst>
            <pc:docMk/>
            <pc:sldMk cId="1566985152" sldId="485"/>
            <ac:cxnSpMk id="32" creationId="{491EAD80-5BEF-C88B-B43A-9B30B08D1605}"/>
          </ac:cxnSpMkLst>
        </pc:cxnChg>
        <pc:cxnChg chg="mod">
          <ac:chgData name="Huy Pham" userId="918db3a1909f15e0" providerId="LiveId" clId="{F25EFE69-9EE4-46EC-8F43-1A31E158A81F}" dt="2024-04-23T08:32:22.140" v="8867" actId="1076"/>
          <ac:cxnSpMkLst>
            <pc:docMk/>
            <pc:sldMk cId="1566985152" sldId="485"/>
            <ac:cxnSpMk id="38" creationId="{1F889E71-81AE-D452-521D-C4B5E67B2FC0}"/>
          </ac:cxnSpMkLst>
        </pc:cxnChg>
        <pc:cxnChg chg="mod">
          <ac:chgData name="Huy Pham" userId="918db3a1909f15e0" providerId="LiveId" clId="{F25EFE69-9EE4-46EC-8F43-1A31E158A81F}" dt="2024-04-23T08:32:22.140" v="8867" actId="1076"/>
          <ac:cxnSpMkLst>
            <pc:docMk/>
            <pc:sldMk cId="1566985152" sldId="485"/>
            <ac:cxnSpMk id="39" creationId="{F1410F70-4E42-D2F2-C2F2-02689A2A42F1}"/>
          </ac:cxnSpMkLst>
        </pc:cxnChg>
        <pc:cxnChg chg="mod">
          <ac:chgData name="Huy Pham" userId="918db3a1909f15e0" providerId="LiveId" clId="{F25EFE69-9EE4-46EC-8F43-1A31E158A81F}" dt="2024-04-23T08:32:22.140" v="8867" actId="1076"/>
          <ac:cxnSpMkLst>
            <pc:docMk/>
            <pc:sldMk cId="1566985152" sldId="485"/>
            <ac:cxnSpMk id="52" creationId="{DD4DEFFD-DAC6-DD19-3422-B3A90232689A}"/>
          </ac:cxnSpMkLst>
        </pc:cxnChg>
        <pc:cxnChg chg="mod">
          <ac:chgData name="Huy Pham" userId="918db3a1909f15e0" providerId="LiveId" clId="{F25EFE69-9EE4-46EC-8F43-1A31E158A81F}" dt="2024-04-23T08:32:22.140" v="8867" actId="1076"/>
          <ac:cxnSpMkLst>
            <pc:docMk/>
            <pc:sldMk cId="1566985152" sldId="485"/>
            <ac:cxnSpMk id="60" creationId="{FDE009F4-F200-68F3-B3CD-2693C630BBEC}"/>
          </ac:cxnSpMkLst>
        </pc:cxnChg>
        <pc:cxnChg chg="mod">
          <ac:chgData name="Huy Pham" userId="918db3a1909f15e0" providerId="LiveId" clId="{F25EFE69-9EE4-46EC-8F43-1A31E158A81F}" dt="2024-04-23T08:32:22.140" v="8867" actId="1076"/>
          <ac:cxnSpMkLst>
            <pc:docMk/>
            <pc:sldMk cId="1566985152" sldId="485"/>
            <ac:cxnSpMk id="61" creationId="{FAFB9A29-9983-0B09-3767-9DA08EE97AB7}"/>
          </ac:cxnSpMkLst>
        </pc:cxnChg>
        <pc:cxnChg chg="mod">
          <ac:chgData name="Huy Pham" userId="918db3a1909f15e0" providerId="LiveId" clId="{F25EFE69-9EE4-46EC-8F43-1A31E158A81F}" dt="2024-04-23T08:32:22.140" v="8867" actId="1076"/>
          <ac:cxnSpMkLst>
            <pc:docMk/>
            <pc:sldMk cId="1566985152" sldId="485"/>
            <ac:cxnSpMk id="64" creationId="{64ACD36F-8E85-5867-4EDA-4E1917AC3C39}"/>
          </ac:cxnSpMkLst>
        </pc:cxnChg>
      </pc:sldChg>
      <pc:sldChg chg="addSp delSp modSp add mod">
        <pc:chgData name="Huy Pham" userId="918db3a1909f15e0" providerId="LiveId" clId="{F25EFE69-9EE4-46EC-8F43-1A31E158A81F}" dt="2024-04-23T09:08:38.683" v="9977" actId="20577"/>
        <pc:sldMkLst>
          <pc:docMk/>
          <pc:sldMk cId="1593328835" sldId="486"/>
        </pc:sldMkLst>
        <pc:spChg chg="del">
          <ac:chgData name="Huy Pham" userId="918db3a1909f15e0" providerId="LiveId" clId="{F25EFE69-9EE4-46EC-8F43-1A31E158A81F}" dt="2024-04-23T08:36:28.620" v="8951" actId="478"/>
          <ac:spMkLst>
            <pc:docMk/>
            <pc:sldMk cId="1593328835" sldId="486"/>
            <ac:spMk id="3" creationId="{774EE879-EE02-BB06-BDC9-B82D56BF1A34}"/>
          </ac:spMkLst>
        </pc:spChg>
        <pc:spChg chg="del">
          <ac:chgData name="Huy Pham" userId="918db3a1909f15e0" providerId="LiveId" clId="{F25EFE69-9EE4-46EC-8F43-1A31E158A81F}" dt="2024-04-23T08:36:28.620" v="8951" actId="478"/>
          <ac:spMkLst>
            <pc:docMk/>
            <pc:sldMk cId="1593328835" sldId="486"/>
            <ac:spMk id="13" creationId="{4EAABC05-D95A-84FE-D908-FD67009CC915}"/>
          </ac:spMkLst>
        </pc:spChg>
        <pc:spChg chg="del">
          <ac:chgData name="Huy Pham" userId="918db3a1909f15e0" providerId="LiveId" clId="{F25EFE69-9EE4-46EC-8F43-1A31E158A81F}" dt="2024-04-23T08:36:25.337" v="8950" actId="478"/>
          <ac:spMkLst>
            <pc:docMk/>
            <pc:sldMk cId="1593328835" sldId="486"/>
            <ac:spMk id="16" creationId="{5D0B8679-0836-FF35-B2CC-81D09B101E0B}"/>
          </ac:spMkLst>
        </pc:spChg>
        <pc:spChg chg="add mod">
          <ac:chgData name="Huy Pham" userId="918db3a1909f15e0" providerId="LiveId" clId="{F25EFE69-9EE4-46EC-8F43-1A31E158A81F}" dt="2024-04-23T08:39:05.508" v="8997" actId="1036"/>
          <ac:spMkLst>
            <pc:docMk/>
            <pc:sldMk cId="1593328835" sldId="486"/>
            <ac:spMk id="20" creationId="{DFA78785-5922-FE08-AFEC-FB7CBE7EB2C5}"/>
          </ac:spMkLst>
        </pc:spChg>
        <pc:spChg chg="del">
          <ac:chgData name="Huy Pham" userId="918db3a1909f15e0" providerId="LiveId" clId="{F25EFE69-9EE4-46EC-8F43-1A31E158A81F}" dt="2024-04-23T08:36:28.620" v="8951" actId="478"/>
          <ac:spMkLst>
            <pc:docMk/>
            <pc:sldMk cId="1593328835" sldId="486"/>
            <ac:spMk id="21" creationId="{7E7EF89E-EB6E-EC20-CCB8-CAE13EBC576D}"/>
          </ac:spMkLst>
        </pc:spChg>
        <pc:spChg chg="del">
          <ac:chgData name="Huy Pham" userId="918db3a1909f15e0" providerId="LiveId" clId="{F25EFE69-9EE4-46EC-8F43-1A31E158A81F}" dt="2024-04-23T08:36:28.620" v="8951" actId="478"/>
          <ac:spMkLst>
            <pc:docMk/>
            <pc:sldMk cId="1593328835" sldId="486"/>
            <ac:spMk id="22" creationId="{C7576E1F-079D-A4C2-E4C9-786CE6F2E927}"/>
          </ac:spMkLst>
        </pc:spChg>
        <pc:spChg chg="del">
          <ac:chgData name="Huy Pham" userId="918db3a1909f15e0" providerId="LiveId" clId="{F25EFE69-9EE4-46EC-8F43-1A31E158A81F}" dt="2024-04-23T08:36:28.620" v="8951" actId="478"/>
          <ac:spMkLst>
            <pc:docMk/>
            <pc:sldMk cId="1593328835" sldId="486"/>
            <ac:spMk id="23" creationId="{B6C5F264-11A3-965C-2446-BB3EC86D8A90}"/>
          </ac:spMkLst>
        </pc:spChg>
        <pc:spChg chg="add mod">
          <ac:chgData name="Huy Pham" userId="918db3a1909f15e0" providerId="LiveId" clId="{F25EFE69-9EE4-46EC-8F43-1A31E158A81F}" dt="2024-04-23T08:39:07.510" v="8999" actId="1036"/>
          <ac:spMkLst>
            <pc:docMk/>
            <pc:sldMk cId="1593328835" sldId="486"/>
            <ac:spMk id="24" creationId="{A062C51F-0DC0-017B-68AA-FED6297780AE}"/>
          </ac:spMkLst>
        </pc:spChg>
        <pc:spChg chg="add mod">
          <ac:chgData name="Huy Pham" userId="918db3a1909f15e0" providerId="LiveId" clId="{F25EFE69-9EE4-46EC-8F43-1A31E158A81F}" dt="2024-04-23T08:39:03.628" v="8995" actId="1036"/>
          <ac:spMkLst>
            <pc:docMk/>
            <pc:sldMk cId="1593328835" sldId="486"/>
            <ac:spMk id="25" creationId="{BF529D5F-5E1B-2C02-16D9-61689F7B7939}"/>
          </ac:spMkLst>
        </pc:spChg>
        <pc:spChg chg="mod">
          <ac:chgData name="Huy Pham" userId="918db3a1909f15e0" providerId="LiveId" clId="{F25EFE69-9EE4-46EC-8F43-1A31E158A81F}" dt="2024-04-23T09:08:38.683" v="9977" actId="20577"/>
          <ac:spMkLst>
            <pc:docMk/>
            <pc:sldMk cId="1593328835" sldId="486"/>
            <ac:spMk id="26" creationId="{6155F20E-666A-00DF-9AC3-5138FBDDD604}"/>
          </ac:spMkLst>
        </pc:spChg>
        <pc:spChg chg="add mod">
          <ac:chgData name="Huy Pham" userId="918db3a1909f15e0" providerId="LiveId" clId="{F25EFE69-9EE4-46EC-8F43-1A31E158A81F}" dt="2024-04-23T08:38:57.395" v="8988" actId="1076"/>
          <ac:spMkLst>
            <pc:docMk/>
            <pc:sldMk cId="1593328835" sldId="486"/>
            <ac:spMk id="27" creationId="{002A6304-7C13-28F8-0FC5-031ACEF7AF35}"/>
          </ac:spMkLst>
        </pc:spChg>
        <pc:spChg chg="add mod">
          <ac:chgData name="Huy Pham" userId="918db3a1909f15e0" providerId="LiveId" clId="{F25EFE69-9EE4-46EC-8F43-1A31E158A81F}" dt="2024-04-23T08:39:11.470" v="9000" actId="1076"/>
          <ac:spMkLst>
            <pc:docMk/>
            <pc:sldMk cId="1593328835" sldId="486"/>
            <ac:spMk id="28" creationId="{6832C701-93B7-825C-B162-A54C3EAAE059}"/>
          </ac:spMkLst>
        </pc:spChg>
        <pc:spChg chg="add del">
          <ac:chgData name="Huy Pham" userId="918db3a1909f15e0" providerId="LiveId" clId="{F25EFE69-9EE4-46EC-8F43-1A31E158A81F}" dt="2024-04-23T08:39:38.072" v="9003" actId="478"/>
          <ac:spMkLst>
            <pc:docMk/>
            <pc:sldMk cId="1593328835" sldId="486"/>
            <ac:spMk id="29" creationId="{6BBEB46E-CDC4-FA88-200B-05DE4A04D5EA}"/>
          </ac:spMkLst>
        </pc:spChg>
        <pc:spChg chg="add del mod">
          <ac:chgData name="Huy Pham" userId="918db3a1909f15e0" providerId="LiveId" clId="{F25EFE69-9EE4-46EC-8F43-1A31E158A81F}" dt="2024-04-23T08:53:40.423" v="9597" actId="21"/>
          <ac:spMkLst>
            <pc:docMk/>
            <pc:sldMk cId="1593328835" sldId="486"/>
            <ac:spMk id="30" creationId="{A9D62A40-660B-E53C-67A1-4AD88643D15F}"/>
          </ac:spMkLst>
        </pc:spChg>
        <pc:spChg chg="add del mod">
          <ac:chgData name="Huy Pham" userId="918db3a1909f15e0" providerId="LiveId" clId="{F25EFE69-9EE4-46EC-8F43-1A31E158A81F}" dt="2024-04-23T08:53:44.765" v="9599" actId="21"/>
          <ac:spMkLst>
            <pc:docMk/>
            <pc:sldMk cId="1593328835" sldId="486"/>
            <ac:spMk id="31" creationId="{7D7C53DC-B260-C04E-B921-58EBF8BC55A6}"/>
          </ac:spMkLst>
        </pc:spChg>
        <pc:spChg chg="add del mod">
          <ac:chgData name="Huy Pham" userId="918db3a1909f15e0" providerId="LiveId" clId="{F25EFE69-9EE4-46EC-8F43-1A31E158A81F}" dt="2024-04-23T08:44:02.012" v="9236" actId="478"/>
          <ac:spMkLst>
            <pc:docMk/>
            <pc:sldMk cId="1593328835" sldId="486"/>
            <ac:spMk id="33" creationId="{26A2DD3C-3F90-A5E4-BB76-B51D21464DAF}"/>
          </ac:spMkLst>
        </pc:spChg>
        <pc:spChg chg="del">
          <ac:chgData name="Huy Pham" userId="918db3a1909f15e0" providerId="LiveId" clId="{F25EFE69-9EE4-46EC-8F43-1A31E158A81F}" dt="2024-04-23T08:36:24.231" v="8949" actId="478"/>
          <ac:spMkLst>
            <pc:docMk/>
            <pc:sldMk cId="1593328835" sldId="486"/>
            <ac:spMk id="35" creationId="{0B97B8C4-B24B-CDB1-198B-EA032735AFF2}"/>
          </ac:spMkLst>
        </pc:spChg>
        <pc:spChg chg="add mod">
          <ac:chgData name="Huy Pham" userId="918db3a1909f15e0" providerId="LiveId" clId="{F25EFE69-9EE4-46EC-8F43-1A31E158A81F}" dt="2024-04-23T09:02:16.823" v="9902" actId="1076"/>
          <ac:spMkLst>
            <pc:docMk/>
            <pc:sldMk cId="1593328835" sldId="486"/>
            <ac:spMk id="37" creationId="{2316EF46-BE59-162A-5A72-433A9F8F84F2}"/>
          </ac:spMkLst>
        </pc:spChg>
        <pc:spChg chg="del">
          <ac:chgData name="Huy Pham" userId="918db3a1909f15e0" providerId="LiveId" clId="{F25EFE69-9EE4-46EC-8F43-1A31E158A81F}" dt="2024-04-23T08:36:22.638" v="8948" actId="478"/>
          <ac:spMkLst>
            <pc:docMk/>
            <pc:sldMk cId="1593328835" sldId="486"/>
            <ac:spMk id="45" creationId="{2E6712F7-BE2E-A7CE-0FC7-CAC4CC591804}"/>
          </ac:spMkLst>
        </pc:spChg>
        <pc:spChg chg="add mod">
          <ac:chgData name="Huy Pham" userId="918db3a1909f15e0" providerId="LiveId" clId="{F25EFE69-9EE4-46EC-8F43-1A31E158A81F}" dt="2024-04-23T09:02:16.823" v="9902" actId="1076"/>
          <ac:spMkLst>
            <pc:docMk/>
            <pc:sldMk cId="1593328835" sldId="486"/>
            <ac:spMk id="47" creationId="{96620AD3-3E6E-B955-9080-C9A4F1B67622}"/>
          </ac:spMkLst>
        </pc:spChg>
        <pc:spChg chg="add mod">
          <ac:chgData name="Huy Pham" userId="918db3a1909f15e0" providerId="LiveId" clId="{F25EFE69-9EE4-46EC-8F43-1A31E158A81F}" dt="2024-04-23T09:02:16.823" v="9902" actId="1076"/>
          <ac:spMkLst>
            <pc:docMk/>
            <pc:sldMk cId="1593328835" sldId="486"/>
            <ac:spMk id="48" creationId="{F773D16F-036F-5616-85C8-2A8B02137FB2}"/>
          </ac:spMkLst>
        </pc:spChg>
        <pc:spChg chg="add mod">
          <ac:chgData name="Huy Pham" userId="918db3a1909f15e0" providerId="LiveId" clId="{F25EFE69-9EE4-46EC-8F43-1A31E158A81F}" dt="2024-04-23T09:02:16.823" v="9902" actId="1076"/>
          <ac:spMkLst>
            <pc:docMk/>
            <pc:sldMk cId="1593328835" sldId="486"/>
            <ac:spMk id="70" creationId="{7B96FAC8-62EA-50FC-7887-D41C2A6603AC}"/>
          </ac:spMkLst>
        </pc:spChg>
        <pc:spChg chg="add mod">
          <ac:chgData name="Huy Pham" userId="918db3a1909f15e0" providerId="LiveId" clId="{F25EFE69-9EE4-46EC-8F43-1A31E158A81F}" dt="2024-04-23T09:02:16.823" v="9902" actId="1076"/>
          <ac:spMkLst>
            <pc:docMk/>
            <pc:sldMk cId="1593328835" sldId="486"/>
            <ac:spMk id="71" creationId="{CB9A341C-9469-D6B9-7BA0-DE2B260052E1}"/>
          </ac:spMkLst>
        </pc:spChg>
        <pc:spChg chg="add mod">
          <ac:chgData name="Huy Pham" userId="918db3a1909f15e0" providerId="LiveId" clId="{F25EFE69-9EE4-46EC-8F43-1A31E158A81F}" dt="2024-04-23T09:02:16.823" v="9902" actId="1076"/>
          <ac:spMkLst>
            <pc:docMk/>
            <pc:sldMk cId="1593328835" sldId="486"/>
            <ac:spMk id="72" creationId="{8447A813-67FC-96A2-359A-4FBE371710C4}"/>
          </ac:spMkLst>
        </pc:spChg>
        <pc:spChg chg="add mod">
          <ac:chgData name="Huy Pham" userId="918db3a1909f15e0" providerId="LiveId" clId="{F25EFE69-9EE4-46EC-8F43-1A31E158A81F}" dt="2024-04-23T09:02:16.823" v="9902" actId="1076"/>
          <ac:spMkLst>
            <pc:docMk/>
            <pc:sldMk cId="1593328835" sldId="486"/>
            <ac:spMk id="73" creationId="{7DDB307A-F076-16EC-9482-8288B18DD5C7}"/>
          </ac:spMkLst>
        </pc:spChg>
        <pc:spChg chg="add del mod">
          <ac:chgData name="Huy Pham" userId="918db3a1909f15e0" providerId="LiveId" clId="{F25EFE69-9EE4-46EC-8F43-1A31E158A81F}" dt="2024-04-23T09:02:16.823" v="9902" actId="1076"/>
          <ac:spMkLst>
            <pc:docMk/>
            <pc:sldMk cId="1593328835" sldId="486"/>
            <ac:spMk id="74" creationId="{246D65A5-6A16-3335-E405-5AB43FD637AF}"/>
          </ac:spMkLst>
        </pc:spChg>
        <pc:spChg chg="add mod">
          <ac:chgData name="Huy Pham" userId="918db3a1909f15e0" providerId="LiveId" clId="{F25EFE69-9EE4-46EC-8F43-1A31E158A81F}" dt="2024-04-23T09:02:16.823" v="9902" actId="1076"/>
          <ac:spMkLst>
            <pc:docMk/>
            <pc:sldMk cId="1593328835" sldId="486"/>
            <ac:spMk id="75" creationId="{4A3A2B0F-3313-D0F9-E160-55FE3E5C2A05}"/>
          </ac:spMkLst>
        </pc:spChg>
        <pc:spChg chg="add mod">
          <ac:chgData name="Huy Pham" userId="918db3a1909f15e0" providerId="LiveId" clId="{F25EFE69-9EE4-46EC-8F43-1A31E158A81F}" dt="2024-04-23T09:02:16.823" v="9902" actId="1076"/>
          <ac:spMkLst>
            <pc:docMk/>
            <pc:sldMk cId="1593328835" sldId="486"/>
            <ac:spMk id="76" creationId="{2A4454CA-6CFF-6677-FA74-2D4A8080E331}"/>
          </ac:spMkLst>
        </pc:spChg>
        <pc:spChg chg="add del mod">
          <ac:chgData name="Huy Pham" userId="918db3a1909f15e0" providerId="LiveId" clId="{F25EFE69-9EE4-46EC-8F43-1A31E158A81F}" dt="2024-04-23T09:02:16.823" v="9902" actId="1076"/>
          <ac:spMkLst>
            <pc:docMk/>
            <pc:sldMk cId="1593328835" sldId="486"/>
            <ac:spMk id="77" creationId="{B0F7FC10-1E70-7F9B-C28A-73AB420BE717}"/>
          </ac:spMkLst>
        </pc:spChg>
        <pc:spChg chg="add mod">
          <ac:chgData name="Huy Pham" userId="918db3a1909f15e0" providerId="LiveId" clId="{F25EFE69-9EE4-46EC-8F43-1A31E158A81F}" dt="2024-04-23T09:02:16.823" v="9902" actId="1076"/>
          <ac:spMkLst>
            <pc:docMk/>
            <pc:sldMk cId="1593328835" sldId="486"/>
            <ac:spMk id="78" creationId="{6163A1CD-5E32-696A-A67A-8E7C3D470450}"/>
          </ac:spMkLst>
        </pc:spChg>
        <pc:spChg chg="add mod">
          <ac:chgData name="Huy Pham" userId="918db3a1909f15e0" providerId="LiveId" clId="{F25EFE69-9EE4-46EC-8F43-1A31E158A81F}" dt="2024-04-23T09:02:16.823" v="9902" actId="1076"/>
          <ac:spMkLst>
            <pc:docMk/>
            <pc:sldMk cId="1593328835" sldId="486"/>
            <ac:spMk id="79" creationId="{CEB06A2D-C9D1-66A8-CA0B-7A11CD4DAC7D}"/>
          </ac:spMkLst>
        </pc:spChg>
        <pc:spChg chg="add mod">
          <ac:chgData name="Huy Pham" userId="918db3a1909f15e0" providerId="LiveId" clId="{F25EFE69-9EE4-46EC-8F43-1A31E158A81F}" dt="2024-04-23T09:02:16.823" v="9902" actId="1076"/>
          <ac:spMkLst>
            <pc:docMk/>
            <pc:sldMk cId="1593328835" sldId="486"/>
            <ac:spMk id="80" creationId="{5665245B-962F-F7BF-B5D5-662A15DFFA84}"/>
          </ac:spMkLst>
        </pc:spChg>
        <pc:spChg chg="add mod">
          <ac:chgData name="Huy Pham" userId="918db3a1909f15e0" providerId="LiveId" clId="{F25EFE69-9EE4-46EC-8F43-1A31E158A81F}" dt="2024-04-23T09:02:16.823" v="9902" actId="1076"/>
          <ac:spMkLst>
            <pc:docMk/>
            <pc:sldMk cId="1593328835" sldId="486"/>
            <ac:spMk id="81" creationId="{B44C4CAA-FDB5-85FF-2784-AA87A2B54F42}"/>
          </ac:spMkLst>
        </pc:spChg>
        <pc:spChg chg="add del mod">
          <ac:chgData name="Huy Pham" userId="918db3a1909f15e0" providerId="LiveId" clId="{F25EFE69-9EE4-46EC-8F43-1A31E158A81F}" dt="2024-04-23T09:02:16.823" v="9902" actId="1076"/>
          <ac:spMkLst>
            <pc:docMk/>
            <pc:sldMk cId="1593328835" sldId="486"/>
            <ac:spMk id="82" creationId="{5459454D-F3E0-9CDB-25C8-837F65EF7B28}"/>
          </ac:spMkLst>
        </pc:spChg>
        <pc:spChg chg="add mod">
          <ac:chgData name="Huy Pham" userId="918db3a1909f15e0" providerId="LiveId" clId="{F25EFE69-9EE4-46EC-8F43-1A31E158A81F}" dt="2024-04-23T09:02:16.823" v="9902" actId="1076"/>
          <ac:spMkLst>
            <pc:docMk/>
            <pc:sldMk cId="1593328835" sldId="486"/>
            <ac:spMk id="83" creationId="{8EDEE5F2-EF89-8304-86A2-F13C1C0FD4AC}"/>
          </ac:spMkLst>
        </pc:spChg>
        <pc:spChg chg="add del mod">
          <ac:chgData name="Huy Pham" userId="918db3a1909f15e0" providerId="LiveId" clId="{F25EFE69-9EE4-46EC-8F43-1A31E158A81F}" dt="2024-04-23T08:52:53.272" v="9521" actId="478"/>
          <ac:spMkLst>
            <pc:docMk/>
            <pc:sldMk cId="1593328835" sldId="486"/>
            <ac:spMk id="85" creationId="{A63ACCA9-55B9-8FAD-A3A3-16E656CACE8E}"/>
          </ac:spMkLst>
        </pc:spChg>
        <pc:spChg chg="add del mod">
          <ac:chgData name="Huy Pham" userId="918db3a1909f15e0" providerId="LiveId" clId="{F25EFE69-9EE4-46EC-8F43-1A31E158A81F}" dt="2024-04-23T08:53:56.559" v="9601" actId="21"/>
          <ac:spMkLst>
            <pc:docMk/>
            <pc:sldMk cId="1593328835" sldId="486"/>
            <ac:spMk id="86" creationId="{D58F89A2-EB48-263C-725A-FD8560F109E8}"/>
          </ac:spMkLst>
        </pc:spChg>
        <pc:spChg chg="add del mod">
          <ac:chgData name="Huy Pham" userId="918db3a1909f15e0" providerId="LiveId" clId="{F25EFE69-9EE4-46EC-8F43-1A31E158A81F}" dt="2024-04-23T08:43:56.183" v="9233" actId="478"/>
          <ac:spMkLst>
            <pc:docMk/>
            <pc:sldMk cId="1593328835" sldId="486"/>
            <ac:spMk id="89" creationId="{579353F2-A2BD-36E8-5BE1-2AE4FC44F871}"/>
          </ac:spMkLst>
        </pc:spChg>
        <pc:spChg chg="add del mod">
          <ac:chgData name="Huy Pham" userId="918db3a1909f15e0" providerId="LiveId" clId="{F25EFE69-9EE4-46EC-8F43-1A31E158A81F}" dt="2024-04-23T08:53:11.384" v="9528" actId="478"/>
          <ac:spMkLst>
            <pc:docMk/>
            <pc:sldMk cId="1593328835" sldId="486"/>
            <ac:spMk id="90" creationId="{FFB72968-8E0D-5B71-F7E8-66C607A02563}"/>
          </ac:spMkLst>
        </pc:spChg>
        <pc:spChg chg="add del mod">
          <ac:chgData name="Huy Pham" userId="918db3a1909f15e0" providerId="LiveId" clId="{F25EFE69-9EE4-46EC-8F43-1A31E158A81F}" dt="2024-04-23T08:54:26.125" v="9608" actId="21"/>
          <ac:spMkLst>
            <pc:docMk/>
            <pc:sldMk cId="1593328835" sldId="486"/>
            <ac:spMk id="93" creationId="{E9E7B155-AF1D-492A-B8D7-9EFACE1D513F}"/>
          </ac:spMkLst>
        </pc:spChg>
        <pc:spChg chg="add mod">
          <ac:chgData name="Huy Pham" userId="918db3a1909f15e0" providerId="LiveId" clId="{F25EFE69-9EE4-46EC-8F43-1A31E158A81F}" dt="2024-04-23T09:02:16.823" v="9902" actId="1076"/>
          <ac:spMkLst>
            <pc:docMk/>
            <pc:sldMk cId="1593328835" sldId="486"/>
            <ac:spMk id="96" creationId="{6A09CA49-9F81-4587-135D-A9238465EAD4}"/>
          </ac:spMkLst>
        </pc:spChg>
        <pc:spChg chg="add mod">
          <ac:chgData name="Huy Pham" userId="918db3a1909f15e0" providerId="LiveId" clId="{F25EFE69-9EE4-46EC-8F43-1A31E158A81F}" dt="2024-04-23T09:02:16.823" v="9902" actId="1076"/>
          <ac:spMkLst>
            <pc:docMk/>
            <pc:sldMk cId="1593328835" sldId="486"/>
            <ac:spMk id="108" creationId="{A9D62A40-660B-E53C-67A1-4AD88643D15F}"/>
          </ac:spMkLst>
        </pc:spChg>
        <pc:spChg chg="add mod">
          <ac:chgData name="Huy Pham" userId="918db3a1909f15e0" providerId="LiveId" clId="{F25EFE69-9EE4-46EC-8F43-1A31E158A81F}" dt="2024-04-23T09:02:16.823" v="9902" actId="1076"/>
          <ac:spMkLst>
            <pc:docMk/>
            <pc:sldMk cId="1593328835" sldId="486"/>
            <ac:spMk id="109" creationId="{7D7C53DC-B260-C04E-B921-58EBF8BC55A6}"/>
          </ac:spMkLst>
        </pc:spChg>
        <pc:spChg chg="add mod">
          <ac:chgData name="Huy Pham" userId="918db3a1909f15e0" providerId="LiveId" clId="{F25EFE69-9EE4-46EC-8F43-1A31E158A81F}" dt="2024-04-23T09:02:16.823" v="9902" actId="1076"/>
          <ac:spMkLst>
            <pc:docMk/>
            <pc:sldMk cId="1593328835" sldId="486"/>
            <ac:spMk id="110" creationId="{D58F89A2-EB48-263C-725A-FD8560F109E8}"/>
          </ac:spMkLst>
        </pc:spChg>
        <pc:spChg chg="add mod">
          <ac:chgData name="Huy Pham" userId="918db3a1909f15e0" providerId="LiveId" clId="{F25EFE69-9EE4-46EC-8F43-1A31E158A81F}" dt="2024-04-23T09:02:16.823" v="9902" actId="1076"/>
          <ac:spMkLst>
            <pc:docMk/>
            <pc:sldMk cId="1593328835" sldId="486"/>
            <ac:spMk id="112" creationId="{E9E7B155-AF1D-492A-B8D7-9EFACE1D513F}"/>
          </ac:spMkLst>
        </pc:spChg>
        <pc:spChg chg="add del mod">
          <ac:chgData name="Huy Pham" userId="918db3a1909f15e0" providerId="LiveId" clId="{F25EFE69-9EE4-46EC-8F43-1A31E158A81F}" dt="2024-04-23T09:02:16.823" v="9902" actId="1076"/>
          <ac:spMkLst>
            <pc:docMk/>
            <pc:sldMk cId="1593328835" sldId="486"/>
            <ac:spMk id="118" creationId="{C331BFD3-9426-A407-AA7D-21E8B281E9F1}"/>
          </ac:spMkLst>
        </pc:spChg>
        <pc:spChg chg="add mod">
          <ac:chgData name="Huy Pham" userId="918db3a1909f15e0" providerId="LiveId" clId="{F25EFE69-9EE4-46EC-8F43-1A31E158A81F}" dt="2024-04-23T09:02:16.823" v="9902" actId="1076"/>
          <ac:spMkLst>
            <pc:docMk/>
            <pc:sldMk cId="1593328835" sldId="486"/>
            <ac:spMk id="119" creationId="{91F59220-3F9F-3BF4-EDC2-9A7CF5A45428}"/>
          </ac:spMkLst>
        </pc:spChg>
        <pc:spChg chg="add mod">
          <ac:chgData name="Huy Pham" userId="918db3a1909f15e0" providerId="LiveId" clId="{F25EFE69-9EE4-46EC-8F43-1A31E158A81F}" dt="2024-04-23T09:02:16.823" v="9902" actId="1076"/>
          <ac:spMkLst>
            <pc:docMk/>
            <pc:sldMk cId="1593328835" sldId="486"/>
            <ac:spMk id="120" creationId="{7A8010B0-B0FB-E798-B16A-56F74F9424BE}"/>
          </ac:spMkLst>
        </pc:spChg>
        <pc:spChg chg="add mod">
          <ac:chgData name="Huy Pham" userId="918db3a1909f15e0" providerId="LiveId" clId="{F25EFE69-9EE4-46EC-8F43-1A31E158A81F}" dt="2024-04-23T09:02:16.823" v="9902" actId="1076"/>
          <ac:spMkLst>
            <pc:docMk/>
            <pc:sldMk cId="1593328835" sldId="486"/>
            <ac:spMk id="121" creationId="{4AC36CEF-9E88-6E81-4A06-E8CD9154CC04}"/>
          </ac:spMkLst>
        </pc:spChg>
        <pc:spChg chg="add mod">
          <ac:chgData name="Huy Pham" userId="918db3a1909f15e0" providerId="LiveId" clId="{F25EFE69-9EE4-46EC-8F43-1A31E158A81F}" dt="2024-04-23T09:02:16.823" v="9902" actId="1076"/>
          <ac:spMkLst>
            <pc:docMk/>
            <pc:sldMk cId="1593328835" sldId="486"/>
            <ac:spMk id="122" creationId="{B049ED38-8FD6-2E0E-20BD-1BF49F53938C}"/>
          </ac:spMkLst>
        </pc:spChg>
        <pc:spChg chg="add mod">
          <ac:chgData name="Huy Pham" userId="918db3a1909f15e0" providerId="LiveId" clId="{F25EFE69-9EE4-46EC-8F43-1A31E158A81F}" dt="2024-04-23T09:02:16.823" v="9902" actId="1076"/>
          <ac:spMkLst>
            <pc:docMk/>
            <pc:sldMk cId="1593328835" sldId="486"/>
            <ac:spMk id="128" creationId="{21889298-1AA6-8702-61F3-CF0F05CEE479}"/>
          </ac:spMkLst>
        </pc:spChg>
        <pc:spChg chg="add mod">
          <ac:chgData name="Huy Pham" userId="918db3a1909f15e0" providerId="LiveId" clId="{F25EFE69-9EE4-46EC-8F43-1A31E158A81F}" dt="2024-04-23T09:02:16.823" v="9902" actId="1076"/>
          <ac:spMkLst>
            <pc:docMk/>
            <pc:sldMk cId="1593328835" sldId="486"/>
            <ac:spMk id="129" creationId="{FDE95F6D-80C2-A6DD-F8F5-017ABF503645}"/>
          </ac:spMkLst>
        </pc:spChg>
        <pc:spChg chg="add mod">
          <ac:chgData name="Huy Pham" userId="918db3a1909f15e0" providerId="LiveId" clId="{F25EFE69-9EE4-46EC-8F43-1A31E158A81F}" dt="2024-04-23T09:02:16.823" v="9902" actId="1076"/>
          <ac:spMkLst>
            <pc:docMk/>
            <pc:sldMk cId="1593328835" sldId="486"/>
            <ac:spMk id="131" creationId="{2F9C0931-20F5-F15A-6DA9-A12DDD7C9FFD}"/>
          </ac:spMkLst>
        </pc:spChg>
        <pc:spChg chg="add mod">
          <ac:chgData name="Huy Pham" userId="918db3a1909f15e0" providerId="LiveId" clId="{F25EFE69-9EE4-46EC-8F43-1A31E158A81F}" dt="2024-04-23T09:02:16.823" v="9902" actId="1076"/>
          <ac:spMkLst>
            <pc:docMk/>
            <pc:sldMk cId="1593328835" sldId="486"/>
            <ac:spMk id="132" creationId="{9DB2C5B0-DB06-AE89-956F-C3F1FF21D002}"/>
          </ac:spMkLst>
        </pc:spChg>
        <pc:spChg chg="add mod">
          <ac:chgData name="Huy Pham" userId="918db3a1909f15e0" providerId="LiveId" clId="{F25EFE69-9EE4-46EC-8F43-1A31E158A81F}" dt="2024-04-23T09:02:16.823" v="9902" actId="1076"/>
          <ac:spMkLst>
            <pc:docMk/>
            <pc:sldMk cId="1593328835" sldId="486"/>
            <ac:spMk id="133" creationId="{AA9C1EDC-4A68-7AE0-65F0-87AD73B4B424}"/>
          </ac:spMkLst>
        </pc:spChg>
        <pc:spChg chg="add mod">
          <ac:chgData name="Huy Pham" userId="918db3a1909f15e0" providerId="LiveId" clId="{F25EFE69-9EE4-46EC-8F43-1A31E158A81F}" dt="2024-04-23T09:02:16.823" v="9902" actId="1076"/>
          <ac:spMkLst>
            <pc:docMk/>
            <pc:sldMk cId="1593328835" sldId="486"/>
            <ac:spMk id="134" creationId="{0D51304F-3AB7-98F6-1D07-3FC620A20D80}"/>
          </ac:spMkLst>
        </pc:spChg>
        <pc:picChg chg="add del mod">
          <ac:chgData name="Huy Pham" userId="918db3a1909f15e0" providerId="LiveId" clId="{F25EFE69-9EE4-46EC-8F43-1A31E158A81F}" dt="2024-04-23T09:01:53.350" v="9900" actId="478"/>
          <ac:picMkLst>
            <pc:docMk/>
            <pc:sldMk cId="1593328835" sldId="486"/>
            <ac:picMk id="19" creationId="{5FEAF6FC-2EC9-2F3B-8067-C134D7BCA3F7}"/>
          </ac:picMkLst>
        </pc:picChg>
        <pc:cxnChg chg="add mod">
          <ac:chgData name="Huy Pham" userId="918db3a1909f15e0" providerId="LiveId" clId="{F25EFE69-9EE4-46EC-8F43-1A31E158A81F}" dt="2024-04-23T09:02:16.823" v="9902" actId="1076"/>
          <ac:cxnSpMkLst>
            <pc:docMk/>
            <pc:sldMk cId="1593328835" sldId="486"/>
            <ac:cxnSpMk id="34" creationId="{E0FDD425-6A11-83BC-FBA0-AB4E574C07F0}"/>
          </ac:cxnSpMkLst>
        </pc:cxnChg>
        <pc:cxnChg chg="add mod">
          <ac:chgData name="Huy Pham" userId="918db3a1909f15e0" providerId="LiveId" clId="{F25EFE69-9EE4-46EC-8F43-1A31E158A81F}" dt="2024-04-23T09:02:16.823" v="9902" actId="1076"/>
          <ac:cxnSpMkLst>
            <pc:docMk/>
            <pc:sldMk cId="1593328835" sldId="486"/>
            <ac:cxnSpMk id="36" creationId="{2503D0C6-DC47-3B84-55FE-62040C109E73}"/>
          </ac:cxnSpMkLst>
        </pc:cxnChg>
        <pc:cxnChg chg="add del mod">
          <ac:chgData name="Huy Pham" userId="918db3a1909f15e0" providerId="LiveId" clId="{F25EFE69-9EE4-46EC-8F43-1A31E158A81F}" dt="2024-04-23T08:54:26.125" v="9608" actId="21"/>
          <ac:cxnSpMkLst>
            <pc:docMk/>
            <pc:sldMk cId="1593328835" sldId="486"/>
            <ac:cxnSpMk id="49" creationId="{3F2F056B-E8ED-FB2A-5018-343A53779F49}"/>
          </ac:cxnSpMkLst>
        </pc:cxnChg>
        <pc:cxnChg chg="add mod">
          <ac:chgData name="Huy Pham" userId="918db3a1909f15e0" providerId="LiveId" clId="{F25EFE69-9EE4-46EC-8F43-1A31E158A81F}" dt="2024-04-23T09:02:16.823" v="9902" actId="1076"/>
          <ac:cxnSpMkLst>
            <pc:docMk/>
            <pc:sldMk cId="1593328835" sldId="486"/>
            <ac:cxnSpMk id="53" creationId="{2BD572C0-07D5-8E7D-5684-F55C1B327CC0}"/>
          </ac:cxnSpMkLst>
        </pc:cxnChg>
        <pc:cxnChg chg="add mod">
          <ac:chgData name="Huy Pham" userId="918db3a1909f15e0" providerId="LiveId" clId="{F25EFE69-9EE4-46EC-8F43-1A31E158A81F}" dt="2024-04-23T09:02:16.823" v="9902" actId="1076"/>
          <ac:cxnSpMkLst>
            <pc:docMk/>
            <pc:sldMk cId="1593328835" sldId="486"/>
            <ac:cxnSpMk id="54" creationId="{FCB10A7C-188C-2E57-5DF7-1B16792E44E9}"/>
          </ac:cxnSpMkLst>
        </pc:cxnChg>
        <pc:cxnChg chg="add del mod">
          <ac:chgData name="Huy Pham" userId="918db3a1909f15e0" providerId="LiveId" clId="{F25EFE69-9EE4-46EC-8F43-1A31E158A81F}" dt="2024-04-23T08:52:55.220" v="9523" actId="478"/>
          <ac:cxnSpMkLst>
            <pc:docMk/>
            <pc:sldMk cId="1593328835" sldId="486"/>
            <ac:cxnSpMk id="57" creationId="{48C807B3-A5C5-EF5B-6D38-C92AF73AC5BA}"/>
          </ac:cxnSpMkLst>
        </pc:cxnChg>
        <pc:cxnChg chg="add del mod">
          <ac:chgData name="Huy Pham" userId="918db3a1909f15e0" providerId="LiveId" clId="{F25EFE69-9EE4-46EC-8F43-1A31E158A81F}" dt="2024-04-23T08:53:00.869" v="9526" actId="478"/>
          <ac:cxnSpMkLst>
            <pc:docMk/>
            <pc:sldMk cId="1593328835" sldId="486"/>
            <ac:cxnSpMk id="59" creationId="{8B995268-4677-397A-7094-73A2F278843C}"/>
          </ac:cxnSpMkLst>
        </pc:cxnChg>
        <pc:cxnChg chg="add mod">
          <ac:chgData name="Huy Pham" userId="918db3a1909f15e0" providerId="LiveId" clId="{F25EFE69-9EE4-46EC-8F43-1A31E158A81F}" dt="2024-04-23T09:02:16.823" v="9902" actId="1076"/>
          <ac:cxnSpMkLst>
            <pc:docMk/>
            <pc:sldMk cId="1593328835" sldId="486"/>
            <ac:cxnSpMk id="62" creationId="{F0D23C56-3A92-9757-670B-807F5CC4700B}"/>
          </ac:cxnSpMkLst>
        </pc:cxnChg>
        <pc:cxnChg chg="add del mod">
          <ac:chgData name="Huy Pham" userId="918db3a1909f15e0" providerId="LiveId" clId="{F25EFE69-9EE4-46EC-8F43-1A31E158A81F}" dt="2024-04-23T08:53:04.470" v="9527" actId="478"/>
          <ac:cxnSpMkLst>
            <pc:docMk/>
            <pc:sldMk cId="1593328835" sldId="486"/>
            <ac:cxnSpMk id="65" creationId="{B1981F06-75BD-9463-6BD5-3D1054D0E837}"/>
          </ac:cxnSpMkLst>
        </pc:cxnChg>
        <pc:cxnChg chg="add mod">
          <ac:chgData name="Huy Pham" userId="918db3a1909f15e0" providerId="LiveId" clId="{F25EFE69-9EE4-46EC-8F43-1A31E158A81F}" dt="2024-04-23T09:02:16.823" v="9902" actId="1076"/>
          <ac:cxnSpMkLst>
            <pc:docMk/>
            <pc:sldMk cId="1593328835" sldId="486"/>
            <ac:cxnSpMk id="66" creationId="{0B31C0EF-EA42-E2AD-4BE5-15220E40B0A4}"/>
          </ac:cxnSpMkLst>
        </pc:cxnChg>
        <pc:cxnChg chg="add mod">
          <ac:chgData name="Huy Pham" userId="918db3a1909f15e0" providerId="LiveId" clId="{F25EFE69-9EE4-46EC-8F43-1A31E158A81F}" dt="2024-04-23T09:02:16.823" v="9902" actId="1076"/>
          <ac:cxnSpMkLst>
            <pc:docMk/>
            <pc:sldMk cId="1593328835" sldId="486"/>
            <ac:cxnSpMk id="67" creationId="{89AE697D-5D6E-85F7-5598-A0B089B760BD}"/>
          </ac:cxnSpMkLst>
        </pc:cxnChg>
        <pc:cxnChg chg="add mod">
          <ac:chgData name="Huy Pham" userId="918db3a1909f15e0" providerId="LiveId" clId="{F25EFE69-9EE4-46EC-8F43-1A31E158A81F}" dt="2024-04-23T09:02:16.823" v="9902" actId="1076"/>
          <ac:cxnSpMkLst>
            <pc:docMk/>
            <pc:sldMk cId="1593328835" sldId="486"/>
            <ac:cxnSpMk id="68" creationId="{5DE0F54E-4B27-9EDA-211F-EEAF6B72CBCB}"/>
          </ac:cxnSpMkLst>
        </pc:cxnChg>
        <pc:cxnChg chg="add mod">
          <ac:chgData name="Huy Pham" userId="918db3a1909f15e0" providerId="LiveId" clId="{F25EFE69-9EE4-46EC-8F43-1A31E158A81F}" dt="2024-04-23T09:02:16.823" v="9902" actId="1076"/>
          <ac:cxnSpMkLst>
            <pc:docMk/>
            <pc:sldMk cId="1593328835" sldId="486"/>
            <ac:cxnSpMk id="69" creationId="{65DB60C8-047F-0D59-629F-FE3399091A2E}"/>
          </ac:cxnSpMkLst>
        </pc:cxnChg>
        <pc:cxnChg chg="add del mod">
          <ac:chgData name="Huy Pham" userId="918db3a1909f15e0" providerId="LiveId" clId="{F25EFE69-9EE4-46EC-8F43-1A31E158A81F}" dt="2024-04-23T08:52:52.274" v="9520" actId="478"/>
          <ac:cxnSpMkLst>
            <pc:docMk/>
            <pc:sldMk cId="1593328835" sldId="486"/>
            <ac:cxnSpMk id="84" creationId="{ECB02C8A-E7FC-C6DF-9D13-ACFA7B74AD92}"/>
          </ac:cxnSpMkLst>
        </pc:cxnChg>
        <pc:cxnChg chg="add mod">
          <ac:chgData name="Huy Pham" userId="918db3a1909f15e0" providerId="LiveId" clId="{F25EFE69-9EE4-46EC-8F43-1A31E158A81F}" dt="2024-04-23T09:02:16.823" v="9902" actId="1076"/>
          <ac:cxnSpMkLst>
            <pc:docMk/>
            <pc:sldMk cId="1593328835" sldId="486"/>
            <ac:cxnSpMk id="87" creationId="{C6C80403-D1C0-A9EA-C731-B96A5D1786E9}"/>
          </ac:cxnSpMkLst>
        </pc:cxnChg>
        <pc:cxnChg chg="add del mod">
          <ac:chgData name="Huy Pham" userId="918db3a1909f15e0" providerId="LiveId" clId="{F25EFE69-9EE4-46EC-8F43-1A31E158A81F}" dt="2024-04-23T08:52:53.991" v="9522" actId="478"/>
          <ac:cxnSpMkLst>
            <pc:docMk/>
            <pc:sldMk cId="1593328835" sldId="486"/>
            <ac:cxnSpMk id="88" creationId="{607D6AFD-7F6F-FBDD-C004-BBD1FAAA118C}"/>
          </ac:cxnSpMkLst>
        </pc:cxnChg>
        <pc:cxnChg chg="add del mod">
          <ac:chgData name="Huy Pham" userId="918db3a1909f15e0" providerId="LiveId" clId="{F25EFE69-9EE4-46EC-8F43-1A31E158A81F}" dt="2024-04-23T09:02:16.823" v="9902" actId="1076"/>
          <ac:cxnSpMkLst>
            <pc:docMk/>
            <pc:sldMk cId="1593328835" sldId="486"/>
            <ac:cxnSpMk id="91" creationId="{C1196218-35DF-AE3D-E5E2-B87E4CE67ADB}"/>
          </ac:cxnSpMkLst>
        </pc:cxnChg>
        <pc:cxnChg chg="add mod">
          <ac:chgData name="Huy Pham" userId="918db3a1909f15e0" providerId="LiveId" clId="{F25EFE69-9EE4-46EC-8F43-1A31E158A81F}" dt="2024-04-23T09:02:16.823" v="9902" actId="1076"/>
          <ac:cxnSpMkLst>
            <pc:docMk/>
            <pc:sldMk cId="1593328835" sldId="486"/>
            <ac:cxnSpMk id="92" creationId="{2E427CDF-59F3-5631-C09D-20F414339C72}"/>
          </ac:cxnSpMkLst>
        </pc:cxnChg>
        <pc:cxnChg chg="add mod">
          <ac:chgData name="Huy Pham" userId="918db3a1909f15e0" providerId="LiveId" clId="{F25EFE69-9EE4-46EC-8F43-1A31E158A81F}" dt="2024-04-23T09:02:16.823" v="9902" actId="1076"/>
          <ac:cxnSpMkLst>
            <pc:docMk/>
            <pc:sldMk cId="1593328835" sldId="486"/>
            <ac:cxnSpMk id="94" creationId="{8E83A026-BD9B-6F58-0A06-0B2BE7021766}"/>
          </ac:cxnSpMkLst>
        </pc:cxnChg>
        <pc:cxnChg chg="add del mod">
          <ac:chgData name="Huy Pham" userId="918db3a1909f15e0" providerId="LiveId" clId="{F25EFE69-9EE4-46EC-8F43-1A31E158A81F}" dt="2024-04-23T08:56:17.256" v="9758" actId="478"/>
          <ac:cxnSpMkLst>
            <pc:docMk/>
            <pc:sldMk cId="1593328835" sldId="486"/>
            <ac:cxnSpMk id="95" creationId="{7CCE0503-70AD-4042-A156-A09866626710}"/>
          </ac:cxnSpMkLst>
        </pc:cxnChg>
        <pc:cxnChg chg="add del mod">
          <ac:chgData name="Huy Pham" userId="918db3a1909f15e0" providerId="LiveId" clId="{F25EFE69-9EE4-46EC-8F43-1A31E158A81F}" dt="2024-04-23T08:52:49.182" v="9519" actId="478"/>
          <ac:cxnSpMkLst>
            <pc:docMk/>
            <pc:sldMk cId="1593328835" sldId="486"/>
            <ac:cxnSpMk id="107" creationId="{AB731B7E-F5C4-BB69-0773-4F9E73334AA3}"/>
          </ac:cxnSpMkLst>
        </pc:cxnChg>
        <pc:cxnChg chg="add mod">
          <ac:chgData name="Huy Pham" userId="918db3a1909f15e0" providerId="LiveId" clId="{F25EFE69-9EE4-46EC-8F43-1A31E158A81F}" dt="2024-04-23T09:02:16.823" v="9902" actId="1076"/>
          <ac:cxnSpMkLst>
            <pc:docMk/>
            <pc:sldMk cId="1593328835" sldId="486"/>
            <ac:cxnSpMk id="111" creationId="{3F2F056B-E8ED-FB2A-5018-343A53779F49}"/>
          </ac:cxnSpMkLst>
        </pc:cxnChg>
        <pc:cxnChg chg="add mod">
          <ac:chgData name="Huy Pham" userId="918db3a1909f15e0" providerId="LiveId" clId="{F25EFE69-9EE4-46EC-8F43-1A31E158A81F}" dt="2024-04-23T09:02:16.823" v="9902" actId="1076"/>
          <ac:cxnSpMkLst>
            <pc:docMk/>
            <pc:sldMk cId="1593328835" sldId="486"/>
            <ac:cxnSpMk id="113" creationId="{021DDEAC-7031-1558-04EB-3BF7D9BFD60E}"/>
          </ac:cxnSpMkLst>
        </pc:cxnChg>
        <pc:cxnChg chg="add mod">
          <ac:chgData name="Huy Pham" userId="918db3a1909f15e0" providerId="LiveId" clId="{F25EFE69-9EE4-46EC-8F43-1A31E158A81F}" dt="2024-04-23T09:02:16.823" v="9902" actId="1076"/>
          <ac:cxnSpMkLst>
            <pc:docMk/>
            <pc:sldMk cId="1593328835" sldId="486"/>
            <ac:cxnSpMk id="114" creationId="{9C9A7F58-C693-E7A3-AA0F-6053F1C363DB}"/>
          </ac:cxnSpMkLst>
        </pc:cxnChg>
        <pc:cxnChg chg="add mod">
          <ac:chgData name="Huy Pham" userId="918db3a1909f15e0" providerId="LiveId" clId="{F25EFE69-9EE4-46EC-8F43-1A31E158A81F}" dt="2024-04-23T09:02:16.823" v="9902" actId="1076"/>
          <ac:cxnSpMkLst>
            <pc:docMk/>
            <pc:sldMk cId="1593328835" sldId="486"/>
            <ac:cxnSpMk id="115" creationId="{913759BB-09CF-0D59-6DA3-DB4012A3D3AB}"/>
          </ac:cxnSpMkLst>
        </pc:cxnChg>
        <pc:cxnChg chg="add mod">
          <ac:chgData name="Huy Pham" userId="918db3a1909f15e0" providerId="LiveId" clId="{F25EFE69-9EE4-46EC-8F43-1A31E158A81F}" dt="2024-04-23T09:02:16.823" v="9902" actId="1076"/>
          <ac:cxnSpMkLst>
            <pc:docMk/>
            <pc:sldMk cId="1593328835" sldId="486"/>
            <ac:cxnSpMk id="116" creationId="{E92B6177-AF1F-2725-0D00-D8C3856F52CC}"/>
          </ac:cxnSpMkLst>
        </pc:cxnChg>
        <pc:cxnChg chg="add mod">
          <ac:chgData name="Huy Pham" userId="918db3a1909f15e0" providerId="LiveId" clId="{F25EFE69-9EE4-46EC-8F43-1A31E158A81F}" dt="2024-04-23T09:02:16.823" v="9902" actId="1076"/>
          <ac:cxnSpMkLst>
            <pc:docMk/>
            <pc:sldMk cId="1593328835" sldId="486"/>
            <ac:cxnSpMk id="123" creationId="{0F4D4CA4-AD41-58DC-188D-1B162719E20A}"/>
          </ac:cxnSpMkLst>
        </pc:cxnChg>
        <pc:cxnChg chg="add mod">
          <ac:chgData name="Huy Pham" userId="918db3a1909f15e0" providerId="LiveId" clId="{F25EFE69-9EE4-46EC-8F43-1A31E158A81F}" dt="2024-04-23T09:02:16.823" v="9902" actId="1076"/>
          <ac:cxnSpMkLst>
            <pc:docMk/>
            <pc:sldMk cId="1593328835" sldId="486"/>
            <ac:cxnSpMk id="124" creationId="{CDBFE7BC-062F-2B5D-CF28-87B914CCD0C6}"/>
          </ac:cxnSpMkLst>
        </pc:cxnChg>
        <pc:cxnChg chg="add mod">
          <ac:chgData name="Huy Pham" userId="918db3a1909f15e0" providerId="LiveId" clId="{F25EFE69-9EE4-46EC-8F43-1A31E158A81F}" dt="2024-04-23T09:02:16.823" v="9902" actId="1076"/>
          <ac:cxnSpMkLst>
            <pc:docMk/>
            <pc:sldMk cId="1593328835" sldId="486"/>
            <ac:cxnSpMk id="125" creationId="{EFE26364-20DE-0B41-8DE0-AC6727285910}"/>
          </ac:cxnSpMkLst>
        </pc:cxnChg>
        <pc:cxnChg chg="add mod">
          <ac:chgData name="Huy Pham" userId="918db3a1909f15e0" providerId="LiveId" clId="{F25EFE69-9EE4-46EC-8F43-1A31E158A81F}" dt="2024-04-23T09:02:16.823" v="9902" actId="1076"/>
          <ac:cxnSpMkLst>
            <pc:docMk/>
            <pc:sldMk cId="1593328835" sldId="486"/>
            <ac:cxnSpMk id="126" creationId="{9D6178E4-35D2-6F7E-F983-00E3B8DF1CF8}"/>
          </ac:cxnSpMkLst>
        </pc:cxnChg>
        <pc:cxnChg chg="add mod">
          <ac:chgData name="Huy Pham" userId="918db3a1909f15e0" providerId="LiveId" clId="{F25EFE69-9EE4-46EC-8F43-1A31E158A81F}" dt="2024-04-23T09:02:16.823" v="9902" actId="1076"/>
          <ac:cxnSpMkLst>
            <pc:docMk/>
            <pc:sldMk cId="1593328835" sldId="486"/>
            <ac:cxnSpMk id="127" creationId="{1BD04B5B-A5E4-CAB1-2131-4987FC424653}"/>
          </ac:cxnSpMkLst>
        </pc:cxnChg>
        <pc:cxnChg chg="add mod">
          <ac:chgData name="Huy Pham" userId="918db3a1909f15e0" providerId="LiveId" clId="{F25EFE69-9EE4-46EC-8F43-1A31E158A81F}" dt="2024-04-23T09:02:16.823" v="9902" actId="1076"/>
          <ac:cxnSpMkLst>
            <pc:docMk/>
            <pc:sldMk cId="1593328835" sldId="486"/>
            <ac:cxnSpMk id="130" creationId="{DB341160-F8CB-3B58-5F87-500149252FA4}"/>
          </ac:cxnSpMkLst>
        </pc:cxnChg>
      </pc:sldChg>
      <pc:sldChg chg="modSp">
        <pc:chgData name="Huy Pham" userId="918db3a1909f15e0" providerId="LiveId" clId="{F25EFE69-9EE4-46EC-8F43-1A31E158A81F}" dt="2024-06-10T07:03:58.308" v="10934" actId="20577"/>
        <pc:sldMkLst>
          <pc:docMk/>
          <pc:sldMk cId="2839225286" sldId="490"/>
        </pc:sldMkLst>
        <pc:spChg chg="mod">
          <ac:chgData name="Huy Pham" userId="918db3a1909f15e0" providerId="LiveId" clId="{F25EFE69-9EE4-46EC-8F43-1A31E158A81F}" dt="2024-06-10T07:03:58.308" v="10934" actId="20577"/>
          <ac:spMkLst>
            <pc:docMk/>
            <pc:sldMk cId="2839225286" sldId="490"/>
            <ac:spMk id="3" creationId="{EE866362-9F8B-E990-FD01-8C89B1E752EA}"/>
          </ac:spMkLst>
        </pc:spChg>
      </pc:sldChg>
      <pc:sldChg chg="modSp">
        <pc:chgData name="Huy Pham" userId="918db3a1909f15e0" providerId="LiveId" clId="{F25EFE69-9EE4-46EC-8F43-1A31E158A81F}" dt="2024-06-10T07:04:19.853" v="10935" actId="20577"/>
        <pc:sldMkLst>
          <pc:docMk/>
          <pc:sldMk cId="368986322" sldId="491"/>
        </pc:sldMkLst>
        <pc:spChg chg="mod">
          <ac:chgData name="Huy Pham" userId="918db3a1909f15e0" providerId="LiveId" clId="{F25EFE69-9EE4-46EC-8F43-1A31E158A81F}" dt="2024-06-10T07:04:19.853" v="10935" actId="20577"/>
          <ac:spMkLst>
            <pc:docMk/>
            <pc:sldMk cId="368986322" sldId="491"/>
            <ac:spMk id="44" creationId="{D4AF371E-2971-F3AE-320D-E4EC4C468492}"/>
          </ac:spMkLst>
        </pc:spChg>
      </pc:sldChg>
      <pc:sldChg chg="add del">
        <pc:chgData name="Huy Pham" userId="918db3a1909f15e0" providerId="LiveId" clId="{F25EFE69-9EE4-46EC-8F43-1A31E158A81F}" dt="2024-06-04T10:08:19.856" v="10903" actId="47"/>
        <pc:sldMkLst>
          <pc:docMk/>
          <pc:sldMk cId="2145904774" sldId="492"/>
        </pc:sldMkLst>
      </pc:sldChg>
      <pc:sldChg chg="addSp delSp modSp add mod delAnim modAnim">
        <pc:chgData name="Huy Pham" userId="918db3a1909f15e0" providerId="LiveId" clId="{F25EFE69-9EE4-46EC-8F43-1A31E158A81F}" dt="2024-06-10T07:50:16.515" v="11308"/>
        <pc:sldMkLst>
          <pc:docMk/>
          <pc:sldMk cId="3933835196" sldId="492"/>
        </pc:sldMkLst>
        <pc:spChg chg="add mod">
          <ac:chgData name="Huy Pham" userId="918db3a1909f15e0" providerId="LiveId" clId="{F25EFE69-9EE4-46EC-8F43-1A31E158A81F}" dt="2024-06-10T07:04:51.661" v="10975" actId="1036"/>
          <ac:spMkLst>
            <pc:docMk/>
            <pc:sldMk cId="3933835196" sldId="492"/>
            <ac:spMk id="3" creationId="{349EBA9A-4608-1A95-5AAC-F806FE228A8F}"/>
          </ac:spMkLst>
        </pc:spChg>
        <pc:spChg chg="add mod">
          <ac:chgData name="Huy Pham" userId="918db3a1909f15e0" providerId="LiveId" clId="{F25EFE69-9EE4-46EC-8F43-1A31E158A81F}" dt="2024-06-10T07:04:54.735" v="10985" actId="1036"/>
          <ac:spMkLst>
            <pc:docMk/>
            <pc:sldMk cId="3933835196" sldId="492"/>
            <ac:spMk id="19" creationId="{7248785E-E31B-37D7-7740-1F6A1B052445}"/>
          </ac:spMkLst>
        </pc:spChg>
        <pc:spChg chg="add mod">
          <ac:chgData name="Huy Pham" userId="918db3a1909f15e0" providerId="LiveId" clId="{F25EFE69-9EE4-46EC-8F43-1A31E158A81F}" dt="2024-06-10T07:04:48.282" v="10970" actId="1036"/>
          <ac:spMkLst>
            <pc:docMk/>
            <pc:sldMk cId="3933835196" sldId="492"/>
            <ac:spMk id="22" creationId="{C0326AA5-4B55-2158-A8B2-79372132AD46}"/>
          </ac:spMkLst>
        </pc:spChg>
        <pc:spChg chg="add del mod">
          <ac:chgData name="Huy Pham" userId="918db3a1909f15e0" providerId="LiveId" clId="{F25EFE69-9EE4-46EC-8F43-1A31E158A81F}" dt="2024-06-04T10:12:11.486" v="10927" actId="478"/>
          <ac:spMkLst>
            <pc:docMk/>
            <pc:sldMk cId="3933835196" sldId="492"/>
            <ac:spMk id="23" creationId="{96E47B4A-813C-CFED-B6B4-E4A8497564A3}"/>
          </ac:spMkLst>
        </pc:spChg>
        <pc:spChg chg="add del mod">
          <ac:chgData name="Huy Pham" userId="918db3a1909f15e0" providerId="LiveId" clId="{F25EFE69-9EE4-46EC-8F43-1A31E158A81F}" dt="2024-06-04T10:12:13.013" v="10928" actId="478"/>
          <ac:spMkLst>
            <pc:docMk/>
            <pc:sldMk cId="3933835196" sldId="492"/>
            <ac:spMk id="25" creationId="{DB3E6C16-203D-85CF-7C5E-C7153733CF3D}"/>
          </ac:spMkLst>
        </pc:spChg>
        <pc:spChg chg="add mod">
          <ac:chgData name="Huy Pham" userId="918db3a1909f15e0" providerId="LiveId" clId="{F25EFE69-9EE4-46EC-8F43-1A31E158A81F}" dt="2024-06-10T07:04:42.922" v="10956" actId="1035"/>
          <ac:spMkLst>
            <pc:docMk/>
            <pc:sldMk cId="3933835196" sldId="492"/>
            <ac:spMk id="27" creationId="{ED89F04C-B1F3-9B69-C017-ACFAF48DD221}"/>
          </ac:spMkLst>
        </pc:spChg>
        <pc:spChg chg="add mod">
          <ac:chgData name="Huy Pham" userId="918db3a1909f15e0" providerId="LiveId" clId="{F25EFE69-9EE4-46EC-8F43-1A31E158A81F}" dt="2024-06-10T07:04:42.922" v="10956" actId="1035"/>
          <ac:spMkLst>
            <pc:docMk/>
            <pc:sldMk cId="3933835196" sldId="492"/>
            <ac:spMk id="28" creationId="{2A5D728E-8A79-1304-E084-5DD8DBBF1B66}"/>
          </ac:spMkLst>
        </pc:spChg>
        <pc:spChg chg="add mod">
          <ac:chgData name="Huy Pham" userId="918db3a1909f15e0" providerId="LiveId" clId="{F25EFE69-9EE4-46EC-8F43-1A31E158A81F}" dt="2024-06-10T07:10:19.292" v="11043" actId="1076"/>
          <ac:spMkLst>
            <pc:docMk/>
            <pc:sldMk cId="3933835196" sldId="492"/>
            <ac:spMk id="29" creationId="{246B3820-CFD5-7C48-4D99-2216A58C65A3}"/>
          </ac:spMkLst>
        </pc:spChg>
        <pc:spChg chg="add mod">
          <ac:chgData name="Huy Pham" userId="918db3a1909f15e0" providerId="LiveId" clId="{F25EFE69-9EE4-46EC-8F43-1A31E158A81F}" dt="2024-06-10T07:10:19.292" v="11043" actId="1076"/>
          <ac:spMkLst>
            <pc:docMk/>
            <pc:sldMk cId="3933835196" sldId="492"/>
            <ac:spMk id="30" creationId="{398EE6D3-892A-131F-1024-C33DF1CBDA8D}"/>
          </ac:spMkLst>
        </pc:spChg>
        <pc:spChg chg="add mod">
          <ac:chgData name="Huy Pham" userId="918db3a1909f15e0" providerId="LiveId" clId="{F25EFE69-9EE4-46EC-8F43-1A31E158A81F}" dt="2024-06-10T07:12:47.797" v="11109" actId="1076"/>
          <ac:spMkLst>
            <pc:docMk/>
            <pc:sldMk cId="3933835196" sldId="492"/>
            <ac:spMk id="31" creationId="{67654C0C-F1BC-05F7-1D53-D9755E97DA1A}"/>
          </ac:spMkLst>
        </pc:spChg>
        <pc:spChg chg="mod">
          <ac:chgData name="Huy Pham" userId="918db3a1909f15e0" providerId="LiveId" clId="{F25EFE69-9EE4-46EC-8F43-1A31E158A81F}" dt="2024-06-04T10:12:03.620" v="10925" actId="1076"/>
          <ac:spMkLst>
            <pc:docMk/>
            <pc:sldMk cId="3933835196" sldId="492"/>
            <ac:spMk id="37" creationId="{B71A2D05-3718-D093-012E-30839433913E}"/>
          </ac:spMkLst>
        </pc:spChg>
        <pc:spChg chg="del">
          <ac:chgData name="Huy Pham" userId="918db3a1909f15e0" providerId="LiveId" clId="{F25EFE69-9EE4-46EC-8F43-1A31E158A81F}" dt="2024-06-04T10:08:29.643" v="10905" actId="478"/>
          <ac:spMkLst>
            <pc:docMk/>
            <pc:sldMk cId="3933835196" sldId="492"/>
            <ac:spMk id="38" creationId="{C4FEF8AD-E4A1-0864-32E5-CE2ED5EA52E8}"/>
          </ac:spMkLst>
        </pc:spChg>
        <pc:spChg chg="del">
          <ac:chgData name="Huy Pham" userId="918db3a1909f15e0" providerId="LiveId" clId="{F25EFE69-9EE4-46EC-8F43-1A31E158A81F}" dt="2024-06-04T10:08:47.669" v="10907" actId="478"/>
          <ac:spMkLst>
            <pc:docMk/>
            <pc:sldMk cId="3933835196" sldId="492"/>
            <ac:spMk id="39" creationId="{7E618BD2-AE87-C7B7-02FF-B7881A352F78}"/>
          </ac:spMkLst>
        </pc:spChg>
        <pc:spChg chg="del">
          <ac:chgData name="Huy Pham" userId="918db3a1909f15e0" providerId="LiveId" clId="{F25EFE69-9EE4-46EC-8F43-1A31E158A81F}" dt="2024-06-04T10:08:43.890" v="10906" actId="478"/>
          <ac:spMkLst>
            <pc:docMk/>
            <pc:sldMk cId="3933835196" sldId="492"/>
            <ac:spMk id="40" creationId="{6A1A3E84-23B2-8D74-9BA7-6AFC6F1171D2}"/>
          </ac:spMkLst>
        </pc:spChg>
        <pc:spChg chg="del">
          <ac:chgData name="Huy Pham" userId="918db3a1909f15e0" providerId="LiveId" clId="{F25EFE69-9EE4-46EC-8F43-1A31E158A81F}" dt="2024-06-04T10:08:43.890" v="10906" actId="478"/>
          <ac:spMkLst>
            <pc:docMk/>
            <pc:sldMk cId="3933835196" sldId="492"/>
            <ac:spMk id="41" creationId="{7FA5771D-5B86-E193-0849-0AF5679A3FC9}"/>
          </ac:spMkLst>
        </pc:spChg>
        <pc:spChg chg="add mod">
          <ac:chgData name="Huy Pham" userId="918db3a1909f15e0" providerId="LiveId" clId="{F25EFE69-9EE4-46EC-8F43-1A31E158A81F}" dt="2024-06-10T07:12:22.441" v="11103" actId="1076"/>
          <ac:spMkLst>
            <pc:docMk/>
            <pc:sldMk cId="3933835196" sldId="492"/>
            <ac:spMk id="41" creationId="{D2F5D493-6A3F-5232-5AE7-188FA85E458B}"/>
          </ac:spMkLst>
        </pc:spChg>
        <pc:spChg chg="add mod">
          <ac:chgData name="Huy Pham" userId="918db3a1909f15e0" providerId="LiveId" clId="{F25EFE69-9EE4-46EC-8F43-1A31E158A81F}" dt="2024-06-10T07:10:19.292" v="11043" actId="1076"/>
          <ac:spMkLst>
            <pc:docMk/>
            <pc:sldMk cId="3933835196" sldId="492"/>
            <ac:spMk id="42" creationId="{8459E351-2100-2764-994C-5A97F0C03330}"/>
          </ac:spMkLst>
        </pc:spChg>
        <pc:spChg chg="del">
          <ac:chgData name="Huy Pham" userId="918db3a1909f15e0" providerId="LiveId" clId="{F25EFE69-9EE4-46EC-8F43-1A31E158A81F}" dt="2024-06-04T10:08:47.669" v="10907" actId="478"/>
          <ac:spMkLst>
            <pc:docMk/>
            <pc:sldMk cId="3933835196" sldId="492"/>
            <ac:spMk id="42" creationId="{B36D59A3-03A1-F9CC-8839-8BC8034BC7C0}"/>
          </ac:spMkLst>
        </pc:spChg>
        <pc:spChg chg="del">
          <ac:chgData name="Huy Pham" userId="918db3a1909f15e0" providerId="LiveId" clId="{F25EFE69-9EE4-46EC-8F43-1A31E158A81F}" dt="2024-06-04T10:08:47.669" v="10907" actId="478"/>
          <ac:spMkLst>
            <pc:docMk/>
            <pc:sldMk cId="3933835196" sldId="492"/>
            <ac:spMk id="43" creationId="{3A152FA3-4D44-130B-4A27-9E545DFACEA8}"/>
          </ac:spMkLst>
        </pc:spChg>
        <pc:spChg chg="add mod">
          <ac:chgData name="Huy Pham" userId="918db3a1909f15e0" providerId="LiveId" clId="{F25EFE69-9EE4-46EC-8F43-1A31E158A81F}" dt="2024-06-10T07:10:19.292" v="11043" actId="1076"/>
          <ac:spMkLst>
            <pc:docMk/>
            <pc:sldMk cId="3933835196" sldId="492"/>
            <ac:spMk id="43" creationId="{CF099372-3064-043A-5EC8-7DF779A6F606}"/>
          </ac:spMkLst>
        </pc:spChg>
        <pc:spChg chg="add mod">
          <ac:chgData name="Huy Pham" userId="918db3a1909f15e0" providerId="LiveId" clId="{F25EFE69-9EE4-46EC-8F43-1A31E158A81F}" dt="2024-06-10T07:27:28.358" v="11208" actId="1038"/>
          <ac:spMkLst>
            <pc:docMk/>
            <pc:sldMk cId="3933835196" sldId="492"/>
            <ac:spMk id="44" creationId="{7030A1CC-CB31-BA68-F400-E8D96087D39B}"/>
          </ac:spMkLst>
        </pc:spChg>
        <pc:spChg chg="del">
          <ac:chgData name="Huy Pham" userId="918db3a1909f15e0" providerId="LiveId" clId="{F25EFE69-9EE4-46EC-8F43-1A31E158A81F}" dt="2024-06-04T10:08:47.669" v="10907" actId="478"/>
          <ac:spMkLst>
            <pc:docMk/>
            <pc:sldMk cId="3933835196" sldId="492"/>
            <ac:spMk id="44" creationId="{D4AF371E-2971-F3AE-320D-E4EC4C468492}"/>
          </ac:spMkLst>
        </pc:spChg>
        <pc:spChg chg="add mod">
          <ac:chgData name="Huy Pham" userId="918db3a1909f15e0" providerId="LiveId" clId="{F25EFE69-9EE4-46EC-8F43-1A31E158A81F}" dt="2024-06-10T07:10:19.292" v="11043" actId="1076"/>
          <ac:spMkLst>
            <pc:docMk/>
            <pc:sldMk cId="3933835196" sldId="492"/>
            <ac:spMk id="45" creationId="{51365E2F-114D-3D0F-060C-DB15CE2669D6}"/>
          </ac:spMkLst>
        </pc:spChg>
        <pc:spChg chg="add mod">
          <ac:chgData name="Huy Pham" userId="918db3a1909f15e0" providerId="LiveId" clId="{F25EFE69-9EE4-46EC-8F43-1A31E158A81F}" dt="2024-06-10T07:10:19.292" v="11043" actId="1076"/>
          <ac:spMkLst>
            <pc:docMk/>
            <pc:sldMk cId="3933835196" sldId="492"/>
            <ac:spMk id="46" creationId="{29A565A2-74BA-3B3D-2BD2-1561D5E9AB0B}"/>
          </ac:spMkLst>
        </pc:spChg>
        <pc:spChg chg="add mod">
          <ac:chgData name="Huy Pham" userId="918db3a1909f15e0" providerId="LiveId" clId="{F25EFE69-9EE4-46EC-8F43-1A31E158A81F}" dt="2024-06-10T07:10:19.292" v="11043" actId="1076"/>
          <ac:spMkLst>
            <pc:docMk/>
            <pc:sldMk cId="3933835196" sldId="492"/>
            <ac:spMk id="47" creationId="{1649A081-73EC-7CFE-54F4-01FDD9846186}"/>
          </ac:spMkLst>
        </pc:spChg>
        <pc:spChg chg="mod">
          <ac:chgData name="Huy Pham" userId="918db3a1909f15e0" providerId="LiveId" clId="{F25EFE69-9EE4-46EC-8F43-1A31E158A81F}" dt="2024-06-04T10:12:03.620" v="10925" actId="1076"/>
          <ac:spMkLst>
            <pc:docMk/>
            <pc:sldMk cId="3933835196" sldId="492"/>
            <ac:spMk id="51" creationId="{112B20EB-B1FE-67D3-2530-8F16EA18E057}"/>
          </ac:spMkLst>
        </pc:spChg>
        <pc:spChg chg="mod">
          <ac:chgData name="Huy Pham" userId="918db3a1909f15e0" providerId="LiveId" clId="{F25EFE69-9EE4-46EC-8F43-1A31E158A81F}" dt="2024-06-04T10:12:03.620" v="10925" actId="1076"/>
          <ac:spMkLst>
            <pc:docMk/>
            <pc:sldMk cId="3933835196" sldId="492"/>
            <ac:spMk id="52" creationId="{BC0B019B-9B2F-F3E5-ADA8-DE5DA6540731}"/>
          </ac:spMkLst>
        </pc:spChg>
        <pc:spChg chg="mod">
          <ac:chgData name="Huy Pham" userId="918db3a1909f15e0" providerId="LiveId" clId="{F25EFE69-9EE4-46EC-8F43-1A31E158A81F}" dt="2024-06-04T10:12:03.620" v="10925" actId="1076"/>
          <ac:spMkLst>
            <pc:docMk/>
            <pc:sldMk cId="3933835196" sldId="492"/>
            <ac:spMk id="53" creationId="{72D8F1D6-0814-0AC4-4208-E07BA0BBAFF1}"/>
          </ac:spMkLst>
        </pc:spChg>
        <pc:spChg chg="mod">
          <ac:chgData name="Huy Pham" userId="918db3a1909f15e0" providerId="LiveId" clId="{F25EFE69-9EE4-46EC-8F43-1A31E158A81F}" dt="2024-06-04T10:12:03.620" v="10925" actId="1076"/>
          <ac:spMkLst>
            <pc:docMk/>
            <pc:sldMk cId="3933835196" sldId="492"/>
            <ac:spMk id="54" creationId="{001F1829-A33A-592D-F1AD-E34C72834A90}"/>
          </ac:spMkLst>
        </pc:spChg>
        <pc:spChg chg="mod">
          <ac:chgData name="Huy Pham" userId="918db3a1909f15e0" providerId="LiveId" clId="{F25EFE69-9EE4-46EC-8F43-1A31E158A81F}" dt="2024-06-04T10:12:03.620" v="10925" actId="1076"/>
          <ac:spMkLst>
            <pc:docMk/>
            <pc:sldMk cId="3933835196" sldId="492"/>
            <ac:spMk id="55" creationId="{4836B886-C49A-DE95-DCA7-9E75945F407E}"/>
          </ac:spMkLst>
        </pc:spChg>
        <pc:spChg chg="mod">
          <ac:chgData name="Huy Pham" userId="918db3a1909f15e0" providerId="LiveId" clId="{F25EFE69-9EE4-46EC-8F43-1A31E158A81F}" dt="2024-06-04T10:12:03.620" v="10925" actId="1076"/>
          <ac:spMkLst>
            <pc:docMk/>
            <pc:sldMk cId="3933835196" sldId="492"/>
            <ac:spMk id="56" creationId="{7F10976D-4349-95C7-0A42-F4B6E43F6B05}"/>
          </ac:spMkLst>
        </pc:spChg>
        <pc:spChg chg="mod">
          <ac:chgData name="Huy Pham" userId="918db3a1909f15e0" providerId="LiveId" clId="{F25EFE69-9EE4-46EC-8F43-1A31E158A81F}" dt="2024-06-04T10:12:03.620" v="10925" actId="1076"/>
          <ac:spMkLst>
            <pc:docMk/>
            <pc:sldMk cId="3933835196" sldId="492"/>
            <ac:spMk id="57" creationId="{ED035B2F-D8E3-BED8-BA05-768BD3F54236}"/>
          </ac:spMkLst>
        </pc:spChg>
        <pc:spChg chg="mod">
          <ac:chgData name="Huy Pham" userId="918db3a1909f15e0" providerId="LiveId" clId="{F25EFE69-9EE4-46EC-8F43-1A31E158A81F}" dt="2024-06-04T10:12:03.620" v="10925" actId="1076"/>
          <ac:spMkLst>
            <pc:docMk/>
            <pc:sldMk cId="3933835196" sldId="492"/>
            <ac:spMk id="58" creationId="{FCEA2BB4-8196-74C4-A01D-19C5F83D251F}"/>
          </ac:spMkLst>
        </pc:spChg>
        <pc:spChg chg="mod">
          <ac:chgData name="Huy Pham" userId="918db3a1909f15e0" providerId="LiveId" clId="{F25EFE69-9EE4-46EC-8F43-1A31E158A81F}" dt="2024-06-04T10:12:03.620" v="10925" actId="1076"/>
          <ac:spMkLst>
            <pc:docMk/>
            <pc:sldMk cId="3933835196" sldId="492"/>
            <ac:spMk id="60" creationId="{3C22B631-9D2F-2BFD-F72B-CD2557AB0371}"/>
          </ac:spMkLst>
        </pc:spChg>
        <pc:spChg chg="mod">
          <ac:chgData name="Huy Pham" userId="918db3a1909f15e0" providerId="LiveId" clId="{F25EFE69-9EE4-46EC-8F43-1A31E158A81F}" dt="2024-06-04T10:12:03.620" v="10925" actId="1076"/>
          <ac:spMkLst>
            <pc:docMk/>
            <pc:sldMk cId="3933835196" sldId="492"/>
            <ac:spMk id="61" creationId="{C8C3FF2C-F507-9420-F6D2-DE9BDAF17129}"/>
          </ac:spMkLst>
        </pc:spChg>
        <pc:spChg chg="mod">
          <ac:chgData name="Huy Pham" userId="918db3a1909f15e0" providerId="LiveId" clId="{F25EFE69-9EE4-46EC-8F43-1A31E158A81F}" dt="2024-06-04T10:12:03.620" v="10925" actId="1076"/>
          <ac:spMkLst>
            <pc:docMk/>
            <pc:sldMk cId="3933835196" sldId="492"/>
            <ac:spMk id="62" creationId="{F448CAAE-48D1-1EC9-8DBA-F75B8790B0C7}"/>
          </ac:spMkLst>
        </pc:spChg>
        <pc:spChg chg="mod">
          <ac:chgData name="Huy Pham" userId="918db3a1909f15e0" providerId="LiveId" clId="{F25EFE69-9EE4-46EC-8F43-1A31E158A81F}" dt="2024-06-04T10:12:03.620" v="10925" actId="1076"/>
          <ac:spMkLst>
            <pc:docMk/>
            <pc:sldMk cId="3933835196" sldId="492"/>
            <ac:spMk id="65" creationId="{00D97B96-DC6D-BC39-85EF-342FBE6B62DC}"/>
          </ac:spMkLst>
        </pc:spChg>
        <pc:spChg chg="add mod">
          <ac:chgData name="Huy Pham" userId="918db3a1909f15e0" providerId="LiveId" clId="{F25EFE69-9EE4-46EC-8F43-1A31E158A81F}" dt="2024-06-10T07:10:19.292" v="11043" actId="1076"/>
          <ac:spMkLst>
            <pc:docMk/>
            <pc:sldMk cId="3933835196" sldId="492"/>
            <ac:spMk id="67" creationId="{1C69622D-26D5-0ABF-00C8-546F17670BCA}"/>
          </ac:spMkLst>
        </pc:spChg>
        <pc:spChg chg="del">
          <ac:chgData name="Huy Pham" userId="918db3a1909f15e0" providerId="LiveId" clId="{F25EFE69-9EE4-46EC-8F43-1A31E158A81F}" dt="2024-06-04T10:11:55.883" v="10924" actId="478"/>
          <ac:spMkLst>
            <pc:docMk/>
            <pc:sldMk cId="3933835196" sldId="492"/>
            <ac:spMk id="67" creationId="{75FA25E2-2313-92C9-3EFE-BCF34979C10D}"/>
          </ac:spMkLst>
        </pc:spChg>
        <pc:spChg chg="add mod">
          <ac:chgData name="Huy Pham" userId="918db3a1909f15e0" providerId="LiveId" clId="{F25EFE69-9EE4-46EC-8F43-1A31E158A81F}" dt="2024-06-10T07:10:19.292" v="11043" actId="1076"/>
          <ac:spMkLst>
            <pc:docMk/>
            <pc:sldMk cId="3933835196" sldId="492"/>
            <ac:spMk id="68" creationId="{6D72B0F8-9AA3-DD99-B882-7086E43625B6}"/>
          </ac:spMkLst>
        </pc:spChg>
        <pc:spChg chg="add mod">
          <ac:chgData name="Huy Pham" userId="918db3a1909f15e0" providerId="LiveId" clId="{F25EFE69-9EE4-46EC-8F43-1A31E158A81F}" dt="2024-06-10T07:17:31.079" v="11147" actId="1076"/>
          <ac:spMkLst>
            <pc:docMk/>
            <pc:sldMk cId="3933835196" sldId="492"/>
            <ac:spMk id="69" creationId="{36EA0D49-C482-CACF-6E08-77FE20571B8C}"/>
          </ac:spMkLst>
        </pc:spChg>
        <pc:spChg chg="add mod">
          <ac:chgData name="Huy Pham" userId="918db3a1909f15e0" providerId="LiveId" clId="{F25EFE69-9EE4-46EC-8F43-1A31E158A81F}" dt="2024-06-10T07:10:19.292" v="11043" actId="1076"/>
          <ac:spMkLst>
            <pc:docMk/>
            <pc:sldMk cId="3933835196" sldId="492"/>
            <ac:spMk id="70" creationId="{351B4B95-3069-32CA-11F2-AEAE978780A5}"/>
          </ac:spMkLst>
        </pc:spChg>
        <pc:spChg chg="add mod">
          <ac:chgData name="Huy Pham" userId="918db3a1909f15e0" providerId="LiveId" clId="{F25EFE69-9EE4-46EC-8F43-1A31E158A81F}" dt="2024-06-10T07:10:19.292" v="11043" actId="1076"/>
          <ac:spMkLst>
            <pc:docMk/>
            <pc:sldMk cId="3933835196" sldId="492"/>
            <ac:spMk id="71" creationId="{CC4FDCD2-A64C-36CC-613C-0A2FF05C9748}"/>
          </ac:spMkLst>
        </pc:spChg>
        <pc:spChg chg="add mod">
          <ac:chgData name="Huy Pham" userId="918db3a1909f15e0" providerId="LiveId" clId="{F25EFE69-9EE4-46EC-8F43-1A31E158A81F}" dt="2024-06-10T07:10:19.292" v="11043" actId="1076"/>
          <ac:spMkLst>
            <pc:docMk/>
            <pc:sldMk cId="3933835196" sldId="492"/>
            <ac:spMk id="72" creationId="{5EE1B037-6508-0A8E-8E82-F8F9E58A5C9B}"/>
          </ac:spMkLst>
        </pc:spChg>
        <pc:spChg chg="add mod">
          <ac:chgData name="Huy Pham" userId="918db3a1909f15e0" providerId="LiveId" clId="{F25EFE69-9EE4-46EC-8F43-1A31E158A81F}" dt="2024-06-10T07:10:19.292" v="11043" actId="1076"/>
          <ac:spMkLst>
            <pc:docMk/>
            <pc:sldMk cId="3933835196" sldId="492"/>
            <ac:spMk id="73" creationId="{28FD640A-89E6-47B8-30C2-EEDC9D370921}"/>
          </ac:spMkLst>
        </pc:spChg>
        <pc:spChg chg="add mod">
          <ac:chgData name="Huy Pham" userId="918db3a1909f15e0" providerId="LiveId" clId="{F25EFE69-9EE4-46EC-8F43-1A31E158A81F}" dt="2024-06-10T07:12:18.525" v="11102" actId="1076"/>
          <ac:spMkLst>
            <pc:docMk/>
            <pc:sldMk cId="3933835196" sldId="492"/>
            <ac:spMk id="78" creationId="{A954A8F9-236E-462C-176E-D76EC0A50C55}"/>
          </ac:spMkLst>
        </pc:spChg>
        <pc:spChg chg="add del mod">
          <ac:chgData name="Huy Pham" userId="918db3a1909f15e0" providerId="LiveId" clId="{F25EFE69-9EE4-46EC-8F43-1A31E158A81F}" dt="2024-06-10T07:18:40.360" v="11168" actId="478"/>
          <ac:spMkLst>
            <pc:docMk/>
            <pc:sldMk cId="3933835196" sldId="492"/>
            <ac:spMk id="79" creationId="{B0D5EE3E-71CB-33B8-A80B-04BE390F964C}"/>
          </ac:spMkLst>
        </pc:spChg>
        <pc:spChg chg="add del mod">
          <ac:chgData name="Huy Pham" userId="918db3a1909f15e0" providerId="LiveId" clId="{F25EFE69-9EE4-46EC-8F43-1A31E158A81F}" dt="2024-06-10T07:18:41.720" v="11169" actId="478"/>
          <ac:spMkLst>
            <pc:docMk/>
            <pc:sldMk cId="3933835196" sldId="492"/>
            <ac:spMk id="80" creationId="{E72522B7-1D99-66FF-4CFE-72299A6DCF07}"/>
          </ac:spMkLst>
        </pc:spChg>
        <pc:spChg chg="add mod">
          <ac:chgData name="Huy Pham" userId="918db3a1909f15e0" providerId="LiveId" clId="{F25EFE69-9EE4-46EC-8F43-1A31E158A81F}" dt="2024-06-10T07:14:38.169" v="11123" actId="1036"/>
          <ac:spMkLst>
            <pc:docMk/>
            <pc:sldMk cId="3933835196" sldId="492"/>
            <ac:spMk id="81" creationId="{CC65D579-2BE8-E1E5-008B-237F441C1DDA}"/>
          </ac:spMkLst>
        </pc:spChg>
        <pc:spChg chg="add del mod">
          <ac:chgData name="Huy Pham" userId="918db3a1909f15e0" providerId="LiveId" clId="{F25EFE69-9EE4-46EC-8F43-1A31E158A81F}" dt="2024-06-10T07:09:25.279" v="11018" actId="21"/>
          <ac:spMkLst>
            <pc:docMk/>
            <pc:sldMk cId="3933835196" sldId="492"/>
            <ac:spMk id="83" creationId="{D7BAE3EF-84DF-25CC-FEF0-0131CF3339B8}"/>
          </ac:spMkLst>
        </pc:spChg>
        <pc:spChg chg="add mod">
          <ac:chgData name="Huy Pham" userId="918db3a1909f15e0" providerId="LiveId" clId="{F25EFE69-9EE4-46EC-8F43-1A31E158A81F}" dt="2024-06-10T07:10:19.292" v="11043" actId="1076"/>
          <ac:spMkLst>
            <pc:docMk/>
            <pc:sldMk cId="3933835196" sldId="492"/>
            <ac:spMk id="88" creationId="{891AB547-4BD1-BFBD-0598-BCC830D926A8}"/>
          </ac:spMkLst>
        </pc:spChg>
        <pc:spChg chg="add mod">
          <ac:chgData name="Huy Pham" userId="918db3a1909f15e0" providerId="LiveId" clId="{F25EFE69-9EE4-46EC-8F43-1A31E158A81F}" dt="2024-06-10T07:10:19.292" v="11043" actId="1076"/>
          <ac:spMkLst>
            <pc:docMk/>
            <pc:sldMk cId="3933835196" sldId="492"/>
            <ac:spMk id="89" creationId="{653DE768-7F73-A704-AE74-02894ADAF42A}"/>
          </ac:spMkLst>
        </pc:spChg>
        <pc:spChg chg="add mod">
          <ac:chgData name="Huy Pham" userId="918db3a1909f15e0" providerId="LiveId" clId="{F25EFE69-9EE4-46EC-8F43-1A31E158A81F}" dt="2024-06-10T07:10:19.292" v="11043" actId="1076"/>
          <ac:spMkLst>
            <pc:docMk/>
            <pc:sldMk cId="3933835196" sldId="492"/>
            <ac:spMk id="90" creationId="{AB6A4352-3DB1-A2C3-0D1E-9A2B8811992C}"/>
          </ac:spMkLst>
        </pc:spChg>
        <pc:spChg chg="add mod">
          <ac:chgData name="Huy Pham" userId="918db3a1909f15e0" providerId="LiveId" clId="{F25EFE69-9EE4-46EC-8F43-1A31E158A81F}" dt="2024-06-10T07:10:19.292" v="11043" actId="1076"/>
          <ac:spMkLst>
            <pc:docMk/>
            <pc:sldMk cId="3933835196" sldId="492"/>
            <ac:spMk id="91" creationId="{8BFDB570-9CBE-0877-3105-5AD6F75E8546}"/>
          </ac:spMkLst>
        </pc:spChg>
        <pc:spChg chg="add mod">
          <ac:chgData name="Huy Pham" userId="918db3a1909f15e0" providerId="LiveId" clId="{F25EFE69-9EE4-46EC-8F43-1A31E158A81F}" dt="2024-06-10T07:10:19.292" v="11043" actId="1076"/>
          <ac:spMkLst>
            <pc:docMk/>
            <pc:sldMk cId="3933835196" sldId="492"/>
            <ac:spMk id="92" creationId="{69DC7561-56DB-09D3-CE4B-DEEA4AEFEFCD}"/>
          </ac:spMkLst>
        </pc:spChg>
        <pc:spChg chg="add mod">
          <ac:chgData name="Huy Pham" userId="918db3a1909f15e0" providerId="LiveId" clId="{F25EFE69-9EE4-46EC-8F43-1A31E158A81F}" dt="2024-06-10T07:10:19.292" v="11043" actId="1076"/>
          <ac:spMkLst>
            <pc:docMk/>
            <pc:sldMk cId="3933835196" sldId="492"/>
            <ac:spMk id="98" creationId="{B63A35FC-E856-F97E-74E6-943C001447B9}"/>
          </ac:spMkLst>
        </pc:spChg>
        <pc:spChg chg="add mod">
          <ac:chgData name="Huy Pham" userId="918db3a1909f15e0" providerId="LiveId" clId="{F25EFE69-9EE4-46EC-8F43-1A31E158A81F}" dt="2024-06-10T07:10:19.292" v="11043" actId="1076"/>
          <ac:spMkLst>
            <pc:docMk/>
            <pc:sldMk cId="3933835196" sldId="492"/>
            <ac:spMk id="99" creationId="{3992EC6D-F764-3846-4400-4FDFB71CE71C}"/>
          </ac:spMkLst>
        </pc:spChg>
        <pc:spChg chg="add mod">
          <ac:chgData name="Huy Pham" userId="918db3a1909f15e0" providerId="LiveId" clId="{F25EFE69-9EE4-46EC-8F43-1A31E158A81F}" dt="2024-06-10T07:10:19.292" v="11043" actId="1076"/>
          <ac:spMkLst>
            <pc:docMk/>
            <pc:sldMk cId="3933835196" sldId="492"/>
            <ac:spMk id="101" creationId="{D9DB23FB-E3FE-5FD4-4987-849ECE96B52B}"/>
          </ac:spMkLst>
        </pc:spChg>
        <pc:spChg chg="add del mod">
          <ac:chgData name="Huy Pham" userId="918db3a1909f15e0" providerId="LiveId" clId="{F25EFE69-9EE4-46EC-8F43-1A31E158A81F}" dt="2024-06-10T07:16:51.431" v="11138" actId="21"/>
          <ac:spMkLst>
            <pc:docMk/>
            <pc:sldMk cId="3933835196" sldId="492"/>
            <ac:spMk id="102" creationId="{7F0C8F97-F036-9463-27CD-E2721E25539E}"/>
          </ac:spMkLst>
        </pc:spChg>
        <pc:spChg chg="add del mod">
          <ac:chgData name="Huy Pham" userId="918db3a1909f15e0" providerId="LiveId" clId="{F25EFE69-9EE4-46EC-8F43-1A31E158A81F}" dt="2024-06-10T07:41:10.825" v="11275" actId="21"/>
          <ac:spMkLst>
            <pc:docMk/>
            <pc:sldMk cId="3933835196" sldId="492"/>
            <ac:spMk id="103" creationId="{9BBA8CB7-B24F-F680-6824-06BD43CF7F3E}"/>
          </ac:spMkLst>
        </pc:spChg>
        <pc:spChg chg="add mod">
          <ac:chgData name="Huy Pham" userId="918db3a1909f15e0" providerId="LiveId" clId="{F25EFE69-9EE4-46EC-8F43-1A31E158A81F}" dt="2024-06-10T07:14:34.459" v="11121" actId="1037"/>
          <ac:spMkLst>
            <pc:docMk/>
            <pc:sldMk cId="3933835196" sldId="492"/>
            <ac:spMk id="104" creationId="{78BC192F-B261-E838-A044-92F23D1A07E1}"/>
          </ac:spMkLst>
        </pc:spChg>
        <pc:spChg chg="add del mod">
          <ac:chgData name="Huy Pham" userId="918db3a1909f15e0" providerId="LiveId" clId="{F25EFE69-9EE4-46EC-8F43-1A31E158A81F}" dt="2024-06-10T07:11:53.731" v="11097" actId="21"/>
          <ac:spMkLst>
            <pc:docMk/>
            <pc:sldMk cId="3933835196" sldId="492"/>
            <ac:spMk id="115" creationId="{D7BAE3EF-84DF-25CC-FEF0-0131CF3339B8}"/>
          </ac:spMkLst>
        </pc:spChg>
        <pc:spChg chg="add mod">
          <ac:chgData name="Huy Pham" userId="918db3a1909f15e0" providerId="LiveId" clId="{F25EFE69-9EE4-46EC-8F43-1A31E158A81F}" dt="2024-06-10T07:11:58.844" v="11101" actId="1036"/>
          <ac:spMkLst>
            <pc:docMk/>
            <pc:sldMk cId="3933835196" sldId="492"/>
            <ac:spMk id="119" creationId="{D7BAE3EF-84DF-25CC-FEF0-0131CF3339B8}"/>
          </ac:spMkLst>
        </pc:spChg>
        <pc:spChg chg="add mod">
          <ac:chgData name="Huy Pham" userId="918db3a1909f15e0" providerId="LiveId" clId="{F25EFE69-9EE4-46EC-8F43-1A31E158A81F}" dt="2024-06-10T07:17:01.037" v="11146" actId="1037"/>
          <ac:spMkLst>
            <pc:docMk/>
            <pc:sldMk cId="3933835196" sldId="492"/>
            <ac:spMk id="128" creationId="{7F0C8F97-F036-9463-27CD-E2721E25539E}"/>
          </ac:spMkLst>
        </pc:spChg>
        <pc:spChg chg="add mod">
          <ac:chgData name="Huy Pham" userId="918db3a1909f15e0" providerId="LiveId" clId="{F25EFE69-9EE4-46EC-8F43-1A31E158A81F}" dt="2024-06-10T07:17:44.238" v="11153" actId="1076"/>
          <ac:spMkLst>
            <pc:docMk/>
            <pc:sldMk cId="3933835196" sldId="492"/>
            <ac:spMk id="129" creationId="{86BAB0AF-7065-8D54-44DD-2C7DFE669BEA}"/>
          </ac:spMkLst>
        </pc:spChg>
        <pc:spChg chg="add mod">
          <ac:chgData name="Huy Pham" userId="918db3a1909f15e0" providerId="LiveId" clId="{F25EFE69-9EE4-46EC-8F43-1A31E158A81F}" dt="2024-06-10T07:17:59.604" v="11159" actId="1076"/>
          <ac:spMkLst>
            <pc:docMk/>
            <pc:sldMk cId="3933835196" sldId="492"/>
            <ac:spMk id="130" creationId="{5C8F8155-3571-D3B1-9116-E109EA2B3FA8}"/>
          </ac:spMkLst>
        </pc:spChg>
        <pc:spChg chg="add del">
          <ac:chgData name="Huy Pham" userId="918db3a1909f15e0" providerId="LiveId" clId="{F25EFE69-9EE4-46EC-8F43-1A31E158A81F}" dt="2024-06-10T07:19:32.900" v="11175" actId="478"/>
          <ac:spMkLst>
            <pc:docMk/>
            <pc:sldMk cId="3933835196" sldId="492"/>
            <ac:spMk id="132" creationId="{C830D7EB-05BA-D2B9-3C26-62EBE2A7D5B5}"/>
          </ac:spMkLst>
        </pc:spChg>
        <pc:spChg chg="add del">
          <ac:chgData name="Huy Pham" userId="918db3a1909f15e0" providerId="LiveId" clId="{F25EFE69-9EE4-46EC-8F43-1A31E158A81F}" dt="2024-06-10T07:20:36.265" v="11177" actId="478"/>
          <ac:spMkLst>
            <pc:docMk/>
            <pc:sldMk cId="3933835196" sldId="492"/>
            <ac:spMk id="133" creationId="{EC63FF70-4B8D-8106-C71F-E2879F8B8F26}"/>
          </ac:spMkLst>
        </pc:spChg>
        <pc:spChg chg="add mod">
          <ac:chgData name="Huy Pham" userId="918db3a1909f15e0" providerId="LiveId" clId="{F25EFE69-9EE4-46EC-8F43-1A31E158A81F}" dt="2024-06-10T07:27:30.653" v="11209" actId="1038"/>
          <ac:spMkLst>
            <pc:docMk/>
            <pc:sldMk cId="3933835196" sldId="492"/>
            <ac:spMk id="134" creationId="{D7F49305-ACFA-A65D-1AA2-A22D692A37E1}"/>
          </ac:spMkLst>
        </pc:spChg>
        <pc:spChg chg="add del">
          <ac:chgData name="Huy Pham" userId="918db3a1909f15e0" providerId="LiveId" clId="{F25EFE69-9EE4-46EC-8F43-1A31E158A81F}" dt="2024-06-10T07:27:21.870" v="11205" actId="478"/>
          <ac:spMkLst>
            <pc:docMk/>
            <pc:sldMk cId="3933835196" sldId="492"/>
            <ac:spMk id="135" creationId="{4C570129-0341-E98C-52FA-0B8536B91977}"/>
          </ac:spMkLst>
        </pc:spChg>
        <pc:spChg chg="add del mod">
          <ac:chgData name="Huy Pham" userId="918db3a1909f15e0" providerId="LiveId" clId="{F25EFE69-9EE4-46EC-8F43-1A31E158A81F}" dt="2024-06-10T07:33:07.703" v="11251" actId="478"/>
          <ac:spMkLst>
            <pc:docMk/>
            <pc:sldMk cId="3933835196" sldId="492"/>
            <ac:spMk id="136" creationId="{FD84BBA3-EBCA-854E-9866-5FD672138F0E}"/>
          </ac:spMkLst>
        </pc:spChg>
        <pc:spChg chg="add del mod">
          <ac:chgData name="Huy Pham" userId="918db3a1909f15e0" providerId="LiveId" clId="{F25EFE69-9EE4-46EC-8F43-1A31E158A81F}" dt="2024-06-10T07:33:14.930" v="11253" actId="478"/>
          <ac:spMkLst>
            <pc:docMk/>
            <pc:sldMk cId="3933835196" sldId="492"/>
            <ac:spMk id="137" creationId="{822497EB-F499-E9B0-23B6-7ACB840A5958}"/>
          </ac:spMkLst>
        </pc:spChg>
        <pc:spChg chg="add del">
          <ac:chgData name="Huy Pham" userId="918db3a1909f15e0" providerId="LiveId" clId="{F25EFE69-9EE4-46EC-8F43-1A31E158A81F}" dt="2024-06-10T07:29:04.838" v="11215" actId="11529"/>
          <ac:spMkLst>
            <pc:docMk/>
            <pc:sldMk cId="3933835196" sldId="492"/>
            <ac:spMk id="138" creationId="{BF2ABDDC-F5F7-4840-C2BD-6A8F7946180C}"/>
          </ac:spMkLst>
        </pc:spChg>
        <pc:spChg chg="add del mod">
          <ac:chgData name="Huy Pham" userId="918db3a1909f15e0" providerId="LiveId" clId="{F25EFE69-9EE4-46EC-8F43-1A31E158A81F}" dt="2024-06-10T07:29:48.245" v="11218" actId="478"/>
          <ac:spMkLst>
            <pc:docMk/>
            <pc:sldMk cId="3933835196" sldId="492"/>
            <ac:spMk id="139" creationId="{2F50919E-B23B-045E-775F-032533DB4A8F}"/>
          </ac:spMkLst>
        </pc:spChg>
        <pc:spChg chg="add del mod">
          <ac:chgData name="Huy Pham" userId="918db3a1909f15e0" providerId="LiveId" clId="{F25EFE69-9EE4-46EC-8F43-1A31E158A81F}" dt="2024-06-10T07:33:15.857" v="11254" actId="478"/>
          <ac:spMkLst>
            <pc:docMk/>
            <pc:sldMk cId="3933835196" sldId="492"/>
            <ac:spMk id="140" creationId="{2854ABF3-ACF1-2EC2-70B4-12F37E066043}"/>
          </ac:spMkLst>
        </pc:spChg>
        <pc:spChg chg="add del">
          <ac:chgData name="Huy Pham" userId="918db3a1909f15e0" providerId="LiveId" clId="{F25EFE69-9EE4-46EC-8F43-1A31E158A81F}" dt="2024-06-10T07:31:15.407" v="11237" actId="478"/>
          <ac:spMkLst>
            <pc:docMk/>
            <pc:sldMk cId="3933835196" sldId="492"/>
            <ac:spMk id="141" creationId="{147B3051-1627-D88E-D568-8FC1C5475746}"/>
          </ac:spMkLst>
        </pc:spChg>
        <pc:spChg chg="add mod">
          <ac:chgData name="Huy Pham" userId="918db3a1909f15e0" providerId="LiveId" clId="{F25EFE69-9EE4-46EC-8F43-1A31E158A81F}" dt="2024-06-10T07:33:37.846" v="11262" actId="1035"/>
          <ac:spMkLst>
            <pc:docMk/>
            <pc:sldMk cId="3933835196" sldId="492"/>
            <ac:spMk id="142" creationId="{F94EA313-7809-FAD6-3CB0-E774FB1AB846}"/>
          </ac:spMkLst>
        </pc:spChg>
        <pc:spChg chg="add mod">
          <ac:chgData name="Huy Pham" userId="918db3a1909f15e0" providerId="LiveId" clId="{F25EFE69-9EE4-46EC-8F43-1A31E158A81F}" dt="2024-06-10T07:41:03.945" v="11274"/>
          <ac:spMkLst>
            <pc:docMk/>
            <pc:sldMk cId="3933835196" sldId="492"/>
            <ac:spMk id="143" creationId="{9BBA8CB7-B24F-F680-6824-06BD43CF7F3E}"/>
          </ac:spMkLst>
        </pc:spChg>
        <pc:spChg chg="add mod">
          <ac:chgData name="Huy Pham" userId="918db3a1909f15e0" providerId="LiveId" clId="{F25EFE69-9EE4-46EC-8F43-1A31E158A81F}" dt="2024-06-10T07:42:17.371" v="11279" actId="1076"/>
          <ac:spMkLst>
            <pc:docMk/>
            <pc:sldMk cId="3933835196" sldId="492"/>
            <ac:spMk id="144" creationId="{33EA536D-9C78-DB8E-02DA-CCB54DFDF8DB}"/>
          </ac:spMkLst>
        </pc:spChg>
        <pc:picChg chg="add del mod">
          <ac:chgData name="Huy Pham" userId="918db3a1909f15e0" providerId="LiveId" clId="{F25EFE69-9EE4-46EC-8F43-1A31E158A81F}" dt="2024-06-10T07:19:01.038" v="11173" actId="478"/>
          <ac:picMkLst>
            <pc:docMk/>
            <pc:sldMk cId="3933835196" sldId="492"/>
            <ac:picMk id="131" creationId="{1BF29DA6-DD90-D960-74AF-29CA4D8C9E07}"/>
          </ac:picMkLst>
        </pc:picChg>
        <pc:cxnChg chg="add mod">
          <ac:chgData name="Huy Pham" userId="918db3a1909f15e0" providerId="LiveId" clId="{F25EFE69-9EE4-46EC-8F43-1A31E158A81F}" dt="2024-06-10T07:10:19.292" v="11043" actId="1076"/>
          <ac:cxnSpMkLst>
            <pc:docMk/>
            <pc:sldMk cId="3933835196" sldId="492"/>
            <ac:cxnSpMk id="23" creationId="{AAE71A1D-2905-632D-78A3-5A91C1ADBDE9}"/>
          </ac:cxnSpMkLst>
        </pc:cxnChg>
        <pc:cxnChg chg="add mod">
          <ac:chgData name="Huy Pham" userId="918db3a1909f15e0" providerId="LiveId" clId="{F25EFE69-9EE4-46EC-8F43-1A31E158A81F}" dt="2024-06-10T07:10:19.292" v="11043" actId="1076"/>
          <ac:cxnSpMkLst>
            <pc:docMk/>
            <pc:sldMk cId="3933835196" sldId="492"/>
            <ac:cxnSpMk id="25" creationId="{F0BEE983-97F4-ED2A-34E9-51CC5F802F31}"/>
          </ac:cxnSpMkLst>
        </pc:cxnChg>
        <pc:cxnChg chg="add mod">
          <ac:chgData name="Huy Pham" userId="918db3a1909f15e0" providerId="LiveId" clId="{F25EFE69-9EE4-46EC-8F43-1A31E158A81F}" dt="2024-06-10T07:10:19.292" v="11043" actId="1076"/>
          <ac:cxnSpMkLst>
            <pc:docMk/>
            <pc:sldMk cId="3933835196" sldId="492"/>
            <ac:cxnSpMk id="32" creationId="{1D668B95-772A-2B57-FADC-485A520B1641}"/>
          </ac:cxnSpMkLst>
        </pc:cxnChg>
        <pc:cxnChg chg="add mod">
          <ac:chgData name="Huy Pham" userId="918db3a1909f15e0" providerId="LiveId" clId="{F25EFE69-9EE4-46EC-8F43-1A31E158A81F}" dt="2024-06-10T07:10:19.292" v="11043" actId="1076"/>
          <ac:cxnSpMkLst>
            <pc:docMk/>
            <pc:sldMk cId="3933835196" sldId="492"/>
            <ac:cxnSpMk id="33" creationId="{00010B4C-68A3-F477-C4CD-31D859AE6884}"/>
          </ac:cxnSpMkLst>
        </pc:cxnChg>
        <pc:cxnChg chg="add mod">
          <ac:chgData name="Huy Pham" userId="918db3a1909f15e0" providerId="LiveId" clId="{F25EFE69-9EE4-46EC-8F43-1A31E158A81F}" dt="2024-06-10T07:10:19.292" v="11043" actId="1076"/>
          <ac:cxnSpMkLst>
            <pc:docMk/>
            <pc:sldMk cId="3933835196" sldId="492"/>
            <ac:cxnSpMk id="34" creationId="{308FF7E8-9BC2-2021-AA36-E0A2AC451490}"/>
          </ac:cxnSpMkLst>
        </pc:cxnChg>
        <pc:cxnChg chg="add mod">
          <ac:chgData name="Huy Pham" userId="918db3a1909f15e0" providerId="LiveId" clId="{F25EFE69-9EE4-46EC-8F43-1A31E158A81F}" dt="2024-06-10T07:10:19.292" v="11043" actId="1076"/>
          <ac:cxnSpMkLst>
            <pc:docMk/>
            <pc:sldMk cId="3933835196" sldId="492"/>
            <ac:cxnSpMk id="36" creationId="{3B017B6B-4F03-F8A8-9494-191FF198D18A}"/>
          </ac:cxnSpMkLst>
        </pc:cxnChg>
        <pc:cxnChg chg="add mod">
          <ac:chgData name="Huy Pham" userId="918db3a1909f15e0" providerId="LiveId" clId="{F25EFE69-9EE4-46EC-8F43-1A31E158A81F}" dt="2024-06-10T07:10:19.292" v="11043" actId="1076"/>
          <ac:cxnSpMkLst>
            <pc:docMk/>
            <pc:sldMk cId="3933835196" sldId="492"/>
            <ac:cxnSpMk id="38" creationId="{B33C7F1B-702C-67C1-7016-33A48C9513EA}"/>
          </ac:cxnSpMkLst>
        </pc:cxnChg>
        <pc:cxnChg chg="add mod">
          <ac:chgData name="Huy Pham" userId="918db3a1909f15e0" providerId="LiveId" clId="{F25EFE69-9EE4-46EC-8F43-1A31E158A81F}" dt="2024-06-10T07:10:19.292" v="11043" actId="1076"/>
          <ac:cxnSpMkLst>
            <pc:docMk/>
            <pc:sldMk cId="3933835196" sldId="492"/>
            <ac:cxnSpMk id="39" creationId="{96384BBF-6632-FD97-FAC4-10B85DAF4ADF}"/>
          </ac:cxnSpMkLst>
        </pc:cxnChg>
        <pc:cxnChg chg="add mod">
          <ac:chgData name="Huy Pham" userId="918db3a1909f15e0" providerId="LiveId" clId="{F25EFE69-9EE4-46EC-8F43-1A31E158A81F}" dt="2024-06-10T07:11:40.348" v="11085" actId="1036"/>
          <ac:cxnSpMkLst>
            <pc:docMk/>
            <pc:sldMk cId="3933835196" sldId="492"/>
            <ac:cxnSpMk id="40" creationId="{6818B5B4-4262-5CAD-55BA-58735D4FF174}"/>
          </ac:cxnSpMkLst>
        </pc:cxnChg>
        <pc:cxnChg chg="mod">
          <ac:chgData name="Huy Pham" userId="918db3a1909f15e0" providerId="LiveId" clId="{F25EFE69-9EE4-46EC-8F43-1A31E158A81F}" dt="2024-06-04T10:12:03.620" v="10925" actId="1076"/>
          <ac:cxnSpMkLst>
            <pc:docMk/>
            <pc:sldMk cId="3933835196" sldId="492"/>
            <ac:cxnSpMk id="48" creationId="{C9E57AAB-AAE9-F92A-CFDF-EF3A71C6B602}"/>
          </ac:cxnSpMkLst>
        </pc:cxnChg>
        <pc:cxnChg chg="mod">
          <ac:chgData name="Huy Pham" userId="918db3a1909f15e0" providerId="LiveId" clId="{F25EFE69-9EE4-46EC-8F43-1A31E158A81F}" dt="2024-06-04T10:12:03.620" v="10925" actId="1076"/>
          <ac:cxnSpMkLst>
            <pc:docMk/>
            <pc:sldMk cId="3933835196" sldId="492"/>
            <ac:cxnSpMk id="49" creationId="{E4325E80-13C8-2934-E6BB-67DACC7E0CCB}"/>
          </ac:cxnSpMkLst>
        </pc:cxnChg>
        <pc:cxnChg chg="mod">
          <ac:chgData name="Huy Pham" userId="918db3a1909f15e0" providerId="LiveId" clId="{F25EFE69-9EE4-46EC-8F43-1A31E158A81F}" dt="2024-06-04T10:12:03.620" v="10925" actId="1076"/>
          <ac:cxnSpMkLst>
            <pc:docMk/>
            <pc:sldMk cId="3933835196" sldId="492"/>
            <ac:cxnSpMk id="50" creationId="{AE5488CB-EF5B-9816-C9BF-A7FD75760368}"/>
          </ac:cxnSpMkLst>
        </pc:cxnChg>
        <pc:cxnChg chg="mod">
          <ac:chgData name="Huy Pham" userId="918db3a1909f15e0" providerId="LiveId" clId="{F25EFE69-9EE4-46EC-8F43-1A31E158A81F}" dt="2024-06-04T10:12:03.620" v="10925" actId="1076"/>
          <ac:cxnSpMkLst>
            <pc:docMk/>
            <pc:sldMk cId="3933835196" sldId="492"/>
            <ac:cxnSpMk id="59" creationId="{AF5CE125-509E-A313-8A73-2CDC8E26C709}"/>
          </ac:cxnSpMkLst>
        </pc:cxnChg>
        <pc:cxnChg chg="mod">
          <ac:chgData name="Huy Pham" userId="918db3a1909f15e0" providerId="LiveId" clId="{F25EFE69-9EE4-46EC-8F43-1A31E158A81F}" dt="2024-06-04T10:12:03.620" v="10925" actId="1076"/>
          <ac:cxnSpMkLst>
            <pc:docMk/>
            <pc:sldMk cId="3933835196" sldId="492"/>
            <ac:cxnSpMk id="63" creationId="{85062415-1830-0FDB-49CD-43F2274E3040}"/>
          </ac:cxnSpMkLst>
        </pc:cxnChg>
        <pc:cxnChg chg="mod">
          <ac:chgData name="Huy Pham" userId="918db3a1909f15e0" providerId="LiveId" clId="{F25EFE69-9EE4-46EC-8F43-1A31E158A81F}" dt="2024-06-04T10:12:03.620" v="10925" actId="1076"/>
          <ac:cxnSpMkLst>
            <pc:docMk/>
            <pc:sldMk cId="3933835196" sldId="492"/>
            <ac:cxnSpMk id="64" creationId="{6F2D1AB3-C264-C31B-4825-5FE6DB5AD0CF}"/>
          </ac:cxnSpMkLst>
        </pc:cxnChg>
        <pc:cxnChg chg="mod">
          <ac:chgData name="Huy Pham" userId="918db3a1909f15e0" providerId="LiveId" clId="{F25EFE69-9EE4-46EC-8F43-1A31E158A81F}" dt="2024-06-04T10:12:03.620" v="10925" actId="1076"/>
          <ac:cxnSpMkLst>
            <pc:docMk/>
            <pc:sldMk cId="3933835196" sldId="492"/>
            <ac:cxnSpMk id="66" creationId="{150DDF2C-3004-C73F-4EBA-B84E0DF02A91}"/>
          </ac:cxnSpMkLst>
        </pc:cxnChg>
        <pc:cxnChg chg="add mod">
          <ac:chgData name="Huy Pham" userId="918db3a1909f15e0" providerId="LiveId" clId="{F25EFE69-9EE4-46EC-8F43-1A31E158A81F}" dt="2024-06-10T07:10:19.292" v="11043" actId="1076"/>
          <ac:cxnSpMkLst>
            <pc:docMk/>
            <pc:sldMk cId="3933835196" sldId="492"/>
            <ac:cxnSpMk id="74" creationId="{BDC656FA-8F3B-33CE-8290-653F9A41B6AE}"/>
          </ac:cxnSpMkLst>
        </pc:cxnChg>
        <pc:cxnChg chg="add mod">
          <ac:chgData name="Huy Pham" userId="918db3a1909f15e0" providerId="LiveId" clId="{F25EFE69-9EE4-46EC-8F43-1A31E158A81F}" dt="2024-06-10T07:10:19.292" v="11043" actId="1076"/>
          <ac:cxnSpMkLst>
            <pc:docMk/>
            <pc:sldMk cId="3933835196" sldId="492"/>
            <ac:cxnSpMk id="75" creationId="{7697CA0B-2391-CBE1-B118-7C5FDEE306A5}"/>
          </ac:cxnSpMkLst>
        </pc:cxnChg>
        <pc:cxnChg chg="add mod">
          <ac:chgData name="Huy Pham" userId="918db3a1909f15e0" providerId="LiveId" clId="{F25EFE69-9EE4-46EC-8F43-1A31E158A81F}" dt="2024-06-10T07:10:19.292" v="11043" actId="1076"/>
          <ac:cxnSpMkLst>
            <pc:docMk/>
            <pc:sldMk cId="3933835196" sldId="492"/>
            <ac:cxnSpMk id="76" creationId="{662F877C-67E7-BCB3-DCE8-904E68E435C1}"/>
          </ac:cxnSpMkLst>
        </pc:cxnChg>
        <pc:cxnChg chg="add mod">
          <ac:chgData name="Huy Pham" userId="918db3a1909f15e0" providerId="LiveId" clId="{F25EFE69-9EE4-46EC-8F43-1A31E158A81F}" dt="2024-06-10T07:10:19.292" v="11043" actId="1076"/>
          <ac:cxnSpMkLst>
            <pc:docMk/>
            <pc:sldMk cId="3933835196" sldId="492"/>
            <ac:cxnSpMk id="77" creationId="{BA9A4861-5987-1C67-9735-554DC8ED17E6}"/>
          </ac:cxnSpMkLst>
        </pc:cxnChg>
        <pc:cxnChg chg="add del mod">
          <ac:chgData name="Huy Pham" userId="918db3a1909f15e0" providerId="LiveId" clId="{F25EFE69-9EE4-46EC-8F43-1A31E158A81F}" dt="2024-06-10T07:07:49.265" v="11005" actId="21"/>
          <ac:cxnSpMkLst>
            <pc:docMk/>
            <pc:sldMk cId="3933835196" sldId="492"/>
            <ac:cxnSpMk id="82" creationId="{7E93B490-3388-7DD5-253E-ECFEAD9A049B}"/>
          </ac:cxnSpMkLst>
        </pc:cxnChg>
        <pc:cxnChg chg="add mod">
          <ac:chgData name="Huy Pham" userId="918db3a1909f15e0" providerId="LiveId" clId="{F25EFE69-9EE4-46EC-8F43-1A31E158A81F}" dt="2024-06-10T07:10:19.292" v="11043" actId="1076"/>
          <ac:cxnSpMkLst>
            <pc:docMk/>
            <pc:sldMk cId="3933835196" sldId="492"/>
            <ac:cxnSpMk id="84" creationId="{80CCB433-7341-7D07-768E-3ECF7A31024D}"/>
          </ac:cxnSpMkLst>
        </pc:cxnChg>
        <pc:cxnChg chg="add mod">
          <ac:chgData name="Huy Pham" userId="918db3a1909f15e0" providerId="LiveId" clId="{F25EFE69-9EE4-46EC-8F43-1A31E158A81F}" dt="2024-06-10T07:10:19.292" v="11043" actId="1076"/>
          <ac:cxnSpMkLst>
            <pc:docMk/>
            <pc:sldMk cId="3933835196" sldId="492"/>
            <ac:cxnSpMk id="85" creationId="{1E87AA58-AF48-0238-D9AE-E85C00F68845}"/>
          </ac:cxnSpMkLst>
        </pc:cxnChg>
        <pc:cxnChg chg="add mod">
          <ac:chgData name="Huy Pham" userId="918db3a1909f15e0" providerId="LiveId" clId="{F25EFE69-9EE4-46EC-8F43-1A31E158A81F}" dt="2024-06-10T07:10:19.292" v="11043" actId="1076"/>
          <ac:cxnSpMkLst>
            <pc:docMk/>
            <pc:sldMk cId="3933835196" sldId="492"/>
            <ac:cxnSpMk id="86" creationId="{1AB88497-A59C-5F72-A615-8A65CC945829}"/>
          </ac:cxnSpMkLst>
        </pc:cxnChg>
        <pc:cxnChg chg="add mod">
          <ac:chgData name="Huy Pham" userId="918db3a1909f15e0" providerId="LiveId" clId="{F25EFE69-9EE4-46EC-8F43-1A31E158A81F}" dt="2024-06-10T07:10:19.292" v="11043" actId="1076"/>
          <ac:cxnSpMkLst>
            <pc:docMk/>
            <pc:sldMk cId="3933835196" sldId="492"/>
            <ac:cxnSpMk id="87" creationId="{17C21F1D-1213-76F6-C77B-525D1E786947}"/>
          </ac:cxnSpMkLst>
        </pc:cxnChg>
        <pc:cxnChg chg="add mod">
          <ac:chgData name="Huy Pham" userId="918db3a1909f15e0" providerId="LiveId" clId="{F25EFE69-9EE4-46EC-8F43-1A31E158A81F}" dt="2024-06-10T07:10:19.292" v="11043" actId="1076"/>
          <ac:cxnSpMkLst>
            <pc:docMk/>
            <pc:sldMk cId="3933835196" sldId="492"/>
            <ac:cxnSpMk id="93" creationId="{753468DE-AE05-AA93-2D09-752E4AF2F193}"/>
          </ac:cxnSpMkLst>
        </pc:cxnChg>
        <pc:cxnChg chg="add mod">
          <ac:chgData name="Huy Pham" userId="918db3a1909f15e0" providerId="LiveId" clId="{F25EFE69-9EE4-46EC-8F43-1A31E158A81F}" dt="2024-06-10T07:10:19.292" v="11043" actId="1076"/>
          <ac:cxnSpMkLst>
            <pc:docMk/>
            <pc:sldMk cId="3933835196" sldId="492"/>
            <ac:cxnSpMk id="94" creationId="{C4DAC2DF-2604-3090-22E6-C817FA47C0F7}"/>
          </ac:cxnSpMkLst>
        </pc:cxnChg>
        <pc:cxnChg chg="add mod">
          <ac:chgData name="Huy Pham" userId="918db3a1909f15e0" providerId="LiveId" clId="{F25EFE69-9EE4-46EC-8F43-1A31E158A81F}" dt="2024-06-10T07:10:19.292" v="11043" actId="1076"/>
          <ac:cxnSpMkLst>
            <pc:docMk/>
            <pc:sldMk cId="3933835196" sldId="492"/>
            <ac:cxnSpMk id="95" creationId="{765DEED9-6C71-AAC7-3582-99FFB53C0F0F}"/>
          </ac:cxnSpMkLst>
        </pc:cxnChg>
        <pc:cxnChg chg="add mod">
          <ac:chgData name="Huy Pham" userId="918db3a1909f15e0" providerId="LiveId" clId="{F25EFE69-9EE4-46EC-8F43-1A31E158A81F}" dt="2024-06-10T07:10:19.292" v="11043" actId="1076"/>
          <ac:cxnSpMkLst>
            <pc:docMk/>
            <pc:sldMk cId="3933835196" sldId="492"/>
            <ac:cxnSpMk id="96" creationId="{49395FEE-D458-4807-1736-A529A663BB18}"/>
          </ac:cxnSpMkLst>
        </pc:cxnChg>
        <pc:cxnChg chg="add mod">
          <ac:chgData name="Huy Pham" userId="918db3a1909f15e0" providerId="LiveId" clId="{F25EFE69-9EE4-46EC-8F43-1A31E158A81F}" dt="2024-06-10T07:10:19.292" v="11043" actId="1076"/>
          <ac:cxnSpMkLst>
            <pc:docMk/>
            <pc:sldMk cId="3933835196" sldId="492"/>
            <ac:cxnSpMk id="97" creationId="{2CB76890-7F9E-DFBA-0B0A-EBC57C32C8B9}"/>
          </ac:cxnSpMkLst>
        </pc:cxnChg>
        <pc:cxnChg chg="add mod">
          <ac:chgData name="Huy Pham" userId="918db3a1909f15e0" providerId="LiveId" clId="{F25EFE69-9EE4-46EC-8F43-1A31E158A81F}" dt="2024-06-10T07:10:19.292" v="11043" actId="1076"/>
          <ac:cxnSpMkLst>
            <pc:docMk/>
            <pc:sldMk cId="3933835196" sldId="492"/>
            <ac:cxnSpMk id="100" creationId="{D951A6CF-65CA-3CDE-DA88-7BF0C0C1CE84}"/>
          </ac:cxnSpMkLst>
        </pc:cxnChg>
        <pc:cxnChg chg="add mod">
          <ac:chgData name="Huy Pham" userId="918db3a1909f15e0" providerId="LiveId" clId="{F25EFE69-9EE4-46EC-8F43-1A31E158A81F}" dt="2024-06-10T07:10:19.292" v="11043" actId="1076"/>
          <ac:cxnSpMkLst>
            <pc:docMk/>
            <pc:sldMk cId="3933835196" sldId="492"/>
            <ac:cxnSpMk id="106" creationId="{7E93B490-3388-7DD5-253E-ECFEAD9A049B}"/>
          </ac:cxnSpMkLst>
        </pc:cxnChg>
        <pc:cxnChg chg="add del mod">
          <ac:chgData name="Huy Pham" userId="918db3a1909f15e0" providerId="LiveId" clId="{F25EFE69-9EE4-46EC-8F43-1A31E158A81F}" dt="2024-06-10T07:47:38.542" v="11299" actId="478"/>
          <ac:cxnSpMkLst>
            <pc:docMk/>
            <pc:sldMk cId="3933835196" sldId="492"/>
            <ac:cxnSpMk id="116" creationId="{BFF23030-6738-3E07-DEFF-C6F98F870BF7}"/>
          </ac:cxnSpMkLst>
        </pc:cxnChg>
        <pc:cxnChg chg="add mod">
          <ac:chgData name="Huy Pham" userId="918db3a1909f15e0" providerId="LiveId" clId="{F25EFE69-9EE4-46EC-8F43-1A31E158A81F}" dt="2024-06-10T07:16:37.821" v="11136" actId="14100"/>
          <ac:cxnSpMkLst>
            <pc:docMk/>
            <pc:sldMk cId="3933835196" sldId="492"/>
            <ac:cxnSpMk id="120" creationId="{0E727950-9BAC-0FD2-60AC-EC0E49702C2D}"/>
          </ac:cxnSpMkLst>
        </pc:cxnChg>
        <pc:cxnChg chg="add mod">
          <ac:chgData name="Huy Pham" userId="918db3a1909f15e0" providerId="LiveId" clId="{F25EFE69-9EE4-46EC-8F43-1A31E158A81F}" dt="2024-06-10T07:16:47.483" v="11137" actId="14100"/>
          <ac:cxnSpMkLst>
            <pc:docMk/>
            <pc:sldMk cId="3933835196" sldId="492"/>
            <ac:cxnSpMk id="124" creationId="{0C1AE2F3-D4EA-DA1E-37A1-1A8697AC0E8C}"/>
          </ac:cxnSpMkLst>
        </pc:cxnChg>
      </pc:sldChg>
    </pc:docChg>
  </pc:docChgLst>
  <pc:docChgLst>
    <pc:chgData name="Huy Pham" userId="918db3a1909f15e0" providerId="LiveId" clId="{03497528-0EE4-4D17-8645-95BD1B1DEF06}"/>
    <pc:docChg chg="undo custSel addSld delSld modSld sldOrd">
      <pc:chgData name="Huy Pham" userId="918db3a1909f15e0" providerId="LiveId" clId="{03497528-0EE4-4D17-8645-95BD1B1DEF06}" dt="2024-04-02T00:41:59.198" v="3592" actId="14100"/>
      <pc:docMkLst>
        <pc:docMk/>
      </pc:docMkLst>
      <pc:sldChg chg="addSp delSp modSp mod delAnim">
        <pc:chgData name="Huy Pham" userId="918db3a1909f15e0" providerId="LiveId" clId="{03497528-0EE4-4D17-8645-95BD1B1DEF06}" dt="2024-03-27T09:40:45.549" v="2961" actId="478"/>
        <pc:sldMkLst>
          <pc:docMk/>
          <pc:sldMk cId="1279157228" sldId="399"/>
        </pc:sldMkLst>
        <pc:spChg chg="mod">
          <ac:chgData name="Huy Pham" userId="918db3a1909f15e0" providerId="LiveId" clId="{03497528-0EE4-4D17-8645-95BD1B1DEF06}" dt="2024-03-27T02:42:11.918" v="642" actId="20577"/>
          <ac:spMkLst>
            <pc:docMk/>
            <pc:sldMk cId="1279157228" sldId="399"/>
            <ac:spMk id="9" creationId="{A9C4FFF4-AFF7-4A25-76D6-D3E61A1989D9}"/>
          </ac:spMkLst>
        </pc:spChg>
        <pc:spChg chg="mod">
          <ac:chgData name="Huy Pham" userId="918db3a1909f15e0" providerId="LiveId" clId="{03497528-0EE4-4D17-8645-95BD1B1DEF06}" dt="2024-03-26T10:10:14.809" v="378" actId="14100"/>
          <ac:spMkLst>
            <pc:docMk/>
            <pc:sldMk cId="1279157228" sldId="399"/>
            <ac:spMk id="10" creationId="{44196311-251D-0BF6-3CAC-71334AF1B751}"/>
          </ac:spMkLst>
        </pc:spChg>
        <pc:spChg chg="mod">
          <ac:chgData name="Huy Pham" userId="918db3a1909f15e0" providerId="LiveId" clId="{03497528-0EE4-4D17-8645-95BD1B1DEF06}" dt="2024-03-26T10:10:09.333" v="377" actId="20577"/>
          <ac:spMkLst>
            <pc:docMk/>
            <pc:sldMk cId="1279157228" sldId="399"/>
            <ac:spMk id="13" creationId="{75210F64-84EB-A3C0-234B-38A4D7D9FBE3}"/>
          </ac:spMkLst>
        </pc:spChg>
        <pc:spChg chg="mod">
          <ac:chgData name="Huy Pham" userId="918db3a1909f15e0" providerId="LiveId" clId="{03497528-0EE4-4D17-8645-95BD1B1DEF06}" dt="2024-03-26T10:09:54.785" v="330" actId="1038"/>
          <ac:spMkLst>
            <pc:docMk/>
            <pc:sldMk cId="1279157228" sldId="399"/>
            <ac:spMk id="14" creationId="{86BD122A-D896-AE1A-CD88-D3B3D172304B}"/>
          </ac:spMkLst>
        </pc:spChg>
        <pc:spChg chg="mod">
          <ac:chgData name="Huy Pham" userId="918db3a1909f15e0" providerId="LiveId" clId="{03497528-0EE4-4D17-8645-95BD1B1DEF06}" dt="2024-03-26T10:09:54.785" v="330" actId="1038"/>
          <ac:spMkLst>
            <pc:docMk/>
            <pc:sldMk cId="1279157228" sldId="399"/>
            <ac:spMk id="15" creationId="{282D74E4-1003-5B7C-1EA7-60F9BB4EB754}"/>
          </ac:spMkLst>
        </pc:spChg>
        <pc:spChg chg="mod">
          <ac:chgData name="Huy Pham" userId="918db3a1909f15e0" providerId="LiveId" clId="{03497528-0EE4-4D17-8645-95BD1B1DEF06}" dt="2024-03-26T10:09:54.785" v="330" actId="1038"/>
          <ac:spMkLst>
            <pc:docMk/>
            <pc:sldMk cId="1279157228" sldId="399"/>
            <ac:spMk id="16" creationId="{5E342325-AA35-5CF7-9DC1-0C2E646513BD}"/>
          </ac:spMkLst>
        </pc:spChg>
        <pc:spChg chg="mod">
          <ac:chgData name="Huy Pham" userId="918db3a1909f15e0" providerId="LiveId" clId="{03497528-0EE4-4D17-8645-95BD1B1DEF06}" dt="2024-03-26T10:09:54.785" v="330" actId="1038"/>
          <ac:spMkLst>
            <pc:docMk/>
            <pc:sldMk cId="1279157228" sldId="399"/>
            <ac:spMk id="17" creationId="{2C338DCF-3CA8-8E7B-EEBE-8592565B8E3B}"/>
          </ac:spMkLst>
        </pc:spChg>
        <pc:spChg chg="mod">
          <ac:chgData name="Huy Pham" userId="918db3a1909f15e0" providerId="LiveId" clId="{03497528-0EE4-4D17-8645-95BD1B1DEF06}" dt="2024-03-26T10:09:54.785" v="330" actId="1038"/>
          <ac:spMkLst>
            <pc:docMk/>
            <pc:sldMk cId="1279157228" sldId="399"/>
            <ac:spMk id="18" creationId="{97AA56F7-A511-872B-83CF-6C482CB250E8}"/>
          </ac:spMkLst>
        </pc:spChg>
        <pc:spChg chg="mod">
          <ac:chgData name="Huy Pham" userId="918db3a1909f15e0" providerId="LiveId" clId="{03497528-0EE4-4D17-8645-95BD1B1DEF06}" dt="2024-03-26T10:11:57.298" v="403" actId="14100"/>
          <ac:spMkLst>
            <pc:docMk/>
            <pc:sldMk cId="1279157228" sldId="399"/>
            <ac:spMk id="20" creationId="{A06BA14A-8D8C-664A-A722-7DAD205B5E1D}"/>
          </ac:spMkLst>
        </pc:spChg>
        <pc:spChg chg="del">
          <ac:chgData name="Huy Pham" userId="918db3a1909f15e0" providerId="LiveId" clId="{03497528-0EE4-4D17-8645-95BD1B1DEF06}" dt="2024-03-26T10:10:43.387" v="385" actId="478"/>
          <ac:spMkLst>
            <pc:docMk/>
            <pc:sldMk cId="1279157228" sldId="399"/>
            <ac:spMk id="21" creationId="{9DCBB6B6-5C55-A92D-FF39-52DB425F63ED}"/>
          </ac:spMkLst>
        </pc:spChg>
        <pc:spChg chg="add mod">
          <ac:chgData name="Huy Pham" userId="918db3a1909f15e0" providerId="LiveId" clId="{03497528-0EE4-4D17-8645-95BD1B1DEF06}" dt="2024-03-27T02:14:16.941" v="553" actId="1076"/>
          <ac:spMkLst>
            <pc:docMk/>
            <pc:sldMk cId="1279157228" sldId="399"/>
            <ac:spMk id="22" creationId="{368C2B91-5285-2F05-4BF1-E5DF563DF390}"/>
          </ac:spMkLst>
        </pc:spChg>
        <pc:spChg chg="del">
          <ac:chgData name="Huy Pham" userId="918db3a1909f15e0" providerId="LiveId" clId="{03497528-0EE4-4D17-8645-95BD1B1DEF06}" dt="2024-03-26T10:10:43.387" v="385" actId="478"/>
          <ac:spMkLst>
            <pc:docMk/>
            <pc:sldMk cId="1279157228" sldId="399"/>
            <ac:spMk id="22" creationId="{94C5F1B8-DE9C-98C2-EB4B-AD3A022EE4E2}"/>
          </ac:spMkLst>
        </pc:spChg>
        <pc:spChg chg="add mod">
          <ac:chgData name="Huy Pham" userId="918db3a1909f15e0" providerId="LiveId" clId="{03497528-0EE4-4D17-8645-95BD1B1DEF06}" dt="2024-03-27T02:14:20.974" v="554" actId="1076"/>
          <ac:spMkLst>
            <pc:docMk/>
            <pc:sldMk cId="1279157228" sldId="399"/>
            <ac:spMk id="23" creationId="{0F520194-3421-183C-423A-484584CE6D82}"/>
          </ac:spMkLst>
        </pc:spChg>
        <pc:spChg chg="del">
          <ac:chgData name="Huy Pham" userId="918db3a1909f15e0" providerId="LiveId" clId="{03497528-0EE4-4D17-8645-95BD1B1DEF06}" dt="2024-03-26T10:10:43.387" v="385" actId="478"/>
          <ac:spMkLst>
            <pc:docMk/>
            <pc:sldMk cId="1279157228" sldId="399"/>
            <ac:spMk id="23" creationId="{D87F0A4A-C61D-DEA9-9655-1B0ED15C3855}"/>
          </ac:spMkLst>
        </pc:spChg>
        <pc:spChg chg="add mod">
          <ac:chgData name="Huy Pham" userId="918db3a1909f15e0" providerId="LiveId" clId="{03497528-0EE4-4D17-8645-95BD1B1DEF06}" dt="2024-03-27T02:33:33.606" v="634" actId="1076"/>
          <ac:spMkLst>
            <pc:docMk/>
            <pc:sldMk cId="1279157228" sldId="399"/>
            <ac:spMk id="24" creationId="{1268E92D-B5F6-5561-D8EE-911282DF1DE2}"/>
          </ac:spMkLst>
        </pc:spChg>
        <pc:spChg chg="add mod">
          <ac:chgData name="Huy Pham" userId="918db3a1909f15e0" providerId="LiveId" clId="{03497528-0EE4-4D17-8645-95BD1B1DEF06}" dt="2024-03-27T02:34:09.896" v="639" actId="14100"/>
          <ac:spMkLst>
            <pc:docMk/>
            <pc:sldMk cId="1279157228" sldId="399"/>
            <ac:spMk id="25" creationId="{58C058A2-60A8-AA10-2ADC-BBB29DFB27A2}"/>
          </ac:spMkLst>
        </pc:spChg>
        <pc:spChg chg="del mod">
          <ac:chgData name="Huy Pham" userId="918db3a1909f15e0" providerId="LiveId" clId="{03497528-0EE4-4D17-8645-95BD1B1DEF06}" dt="2024-03-27T09:40:45.549" v="2961" actId="478"/>
          <ac:spMkLst>
            <pc:docMk/>
            <pc:sldMk cId="1279157228" sldId="399"/>
            <ac:spMk id="26" creationId="{66E545A0-972F-F87B-C655-6EDE5F655431}"/>
          </ac:spMkLst>
        </pc:spChg>
        <pc:spChg chg="del">
          <ac:chgData name="Huy Pham" userId="918db3a1909f15e0" providerId="LiveId" clId="{03497528-0EE4-4D17-8645-95BD1B1DEF06}" dt="2024-03-26T10:09:19.198" v="297" actId="478"/>
          <ac:spMkLst>
            <pc:docMk/>
            <pc:sldMk cId="1279157228" sldId="399"/>
            <ac:spMk id="28" creationId="{A5AF7F85-F84E-3981-5218-DAFFA65DFA7F}"/>
          </ac:spMkLst>
        </pc:spChg>
        <pc:spChg chg="add mod">
          <ac:chgData name="Huy Pham" userId="918db3a1909f15e0" providerId="LiveId" clId="{03497528-0EE4-4D17-8645-95BD1B1DEF06}" dt="2024-03-27T02:31:32.585" v="609" actId="208"/>
          <ac:spMkLst>
            <pc:docMk/>
            <pc:sldMk cId="1279157228" sldId="399"/>
            <ac:spMk id="30" creationId="{A20C6AA0-D5BA-8C21-F845-9C57BF9D25EE}"/>
          </ac:spMkLst>
        </pc:spChg>
        <pc:spChg chg="add del mod">
          <ac:chgData name="Huy Pham" userId="918db3a1909f15e0" providerId="LiveId" clId="{03497528-0EE4-4D17-8645-95BD1B1DEF06}" dt="2024-03-27T02:32:52.778" v="631" actId="21"/>
          <ac:spMkLst>
            <pc:docMk/>
            <pc:sldMk cId="1279157228" sldId="399"/>
            <ac:spMk id="31" creationId="{E0FEE6D9-0284-C183-8FAB-3CAF2F888B65}"/>
          </ac:spMkLst>
        </pc:spChg>
        <pc:spChg chg="add mod">
          <ac:chgData name="Huy Pham" userId="918db3a1909f15e0" providerId="LiveId" clId="{03497528-0EE4-4D17-8645-95BD1B1DEF06}" dt="2024-03-27T02:12:44.365" v="525" actId="1076"/>
          <ac:spMkLst>
            <pc:docMk/>
            <pc:sldMk cId="1279157228" sldId="399"/>
            <ac:spMk id="45" creationId="{A5888635-DAAD-2BBA-266C-C7964646A996}"/>
          </ac:spMkLst>
        </pc:spChg>
        <pc:spChg chg="del mod">
          <ac:chgData name="Huy Pham" userId="918db3a1909f15e0" providerId="LiveId" clId="{03497528-0EE4-4D17-8645-95BD1B1DEF06}" dt="2024-03-27T02:33:48.210" v="636" actId="478"/>
          <ac:spMkLst>
            <pc:docMk/>
            <pc:sldMk cId="1279157228" sldId="399"/>
            <ac:spMk id="46" creationId="{706A0F12-2C34-A082-94FE-F0D40E00B7FA}"/>
          </ac:spMkLst>
        </pc:spChg>
        <pc:spChg chg="del mod">
          <ac:chgData name="Huy Pham" userId="918db3a1909f15e0" providerId="LiveId" clId="{03497528-0EE4-4D17-8645-95BD1B1DEF06}" dt="2024-03-27T02:33:49.160" v="637" actId="478"/>
          <ac:spMkLst>
            <pc:docMk/>
            <pc:sldMk cId="1279157228" sldId="399"/>
            <ac:spMk id="47" creationId="{0F751804-4302-44DE-C6A3-319563488008}"/>
          </ac:spMkLst>
        </pc:spChg>
        <pc:spChg chg="del mod">
          <ac:chgData name="Huy Pham" userId="918db3a1909f15e0" providerId="LiveId" clId="{03497528-0EE4-4D17-8645-95BD1B1DEF06}" dt="2024-03-27T02:33:48.210" v="636" actId="478"/>
          <ac:spMkLst>
            <pc:docMk/>
            <pc:sldMk cId="1279157228" sldId="399"/>
            <ac:spMk id="48" creationId="{D6AF2655-001C-4921-33B0-7E510419CA38}"/>
          </ac:spMkLst>
        </pc:spChg>
        <pc:spChg chg="mod">
          <ac:chgData name="Huy Pham" userId="918db3a1909f15e0" providerId="LiveId" clId="{03497528-0EE4-4D17-8645-95BD1B1DEF06}" dt="2024-03-27T02:32:09.294" v="613" actId="20577"/>
          <ac:spMkLst>
            <pc:docMk/>
            <pc:sldMk cId="1279157228" sldId="399"/>
            <ac:spMk id="49" creationId="{15FA963E-3786-2EBC-C998-FD534ED8C026}"/>
          </ac:spMkLst>
        </pc:spChg>
        <pc:spChg chg="add mod">
          <ac:chgData name="Huy Pham" userId="918db3a1909f15e0" providerId="LiveId" clId="{03497528-0EE4-4D17-8645-95BD1B1DEF06}" dt="2024-03-27T02:15:58.974" v="585" actId="1076"/>
          <ac:spMkLst>
            <pc:docMk/>
            <pc:sldMk cId="1279157228" sldId="399"/>
            <ac:spMk id="50" creationId="{02A9F8C5-E7E1-049C-E916-F64FCE0AFF46}"/>
          </ac:spMkLst>
        </pc:spChg>
        <pc:spChg chg="add mod">
          <ac:chgData name="Huy Pham" userId="918db3a1909f15e0" providerId="LiveId" clId="{03497528-0EE4-4D17-8645-95BD1B1DEF06}" dt="2024-03-27T02:14:02.610" v="548" actId="1037"/>
          <ac:spMkLst>
            <pc:docMk/>
            <pc:sldMk cId="1279157228" sldId="399"/>
            <ac:spMk id="51" creationId="{BEA32DC5-701E-4210-F8A3-D97DBCAD6354}"/>
          </ac:spMkLst>
        </pc:spChg>
        <pc:spChg chg="add del mod">
          <ac:chgData name="Huy Pham" userId="918db3a1909f15e0" providerId="LiveId" clId="{03497528-0EE4-4D17-8645-95BD1B1DEF06}" dt="2024-03-27T02:32:45.698" v="629" actId="21"/>
          <ac:spMkLst>
            <pc:docMk/>
            <pc:sldMk cId="1279157228" sldId="399"/>
            <ac:spMk id="52" creationId="{C34761D8-68F3-96D0-9763-EC29FDB4F51F}"/>
          </ac:spMkLst>
        </pc:spChg>
        <pc:spChg chg="add mod">
          <ac:chgData name="Huy Pham" userId="918db3a1909f15e0" providerId="LiveId" clId="{03497528-0EE4-4D17-8645-95BD1B1DEF06}" dt="2024-03-27T02:14:42.185" v="564" actId="114"/>
          <ac:spMkLst>
            <pc:docMk/>
            <pc:sldMk cId="1279157228" sldId="399"/>
            <ac:spMk id="53" creationId="{EA3A0448-6C85-0499-4FF1-225EB6E6CF33}"/>
          </ac:spMkLst>
        </pc:spChg>
        <pc:spChg chg="add mod">
          <ac:chgData name="Huy Pham" userId="918db3a1909f15e0" providerId="LiveId" clId="{03497528-0EE4-4D17-8645-95BD1B1DEF06}" dt="2024-03-27T02:15:47.284" v="578" actId="1076"/>
          <ac:spMkLst>
            <pc:docMk/>
            <pc:sldMk cId="1279157228" sldId="399"/>
            <ac:spMk id="54" creationId="{083C9BBD-D862-F2D6-9625-1AFA58832115}"/>
          </ac:spMkLst>
        </pc:spChg>
        <pc:spChg chg="add del mod">
          <ac:chgData name="Huy Pham" userId="918db3a1909f15e0" providerId="LiveId" clId="{03497528-0EE4-4D17-8645-95BD1B1DEF06}" dt="2024-03-27T02:16:33.951" v="599" actId="478"/>
          <ac:spMkLst>
            <pc:docMk/>
            <pc:sldMk cId="1279157228" sldId="399"/>
            <ac:spMk id="59" creationId="{81DC2CDA-3B41-3669-7C64-82650A8D551E}"/>
          </ac:spMkLst>
        </pc:spChg>
        <pc:spChg chg="add mod">
          <ac:chgData name="Huy Pham" userId="918db3a1909f15e0" providerId="LiveId" clId="{03497528-0EE4-4D17-8645-95BD1B1DEF06}" dt="2024-03-27T02:17:01.210" v="608" actId="207"/>
          <ac:spMkLst>
            <pc:docMk/>
            <pc:sldMk cId="1279157228" sldId="399"/>
            <ac:spMk id="61" creationId="{DA10DB8B-EBBF-73EB-6E2E-4C604BA97633}"/>
          </ac:spMkLst>
        </pc:spChg>
        <pc:spChg chg="add mod">
          <ac:chgData name="Huy Pham" userId="918db3a1909f15e0" providerId="LiveId" clId="{03497528-0EE4-4D17-8645-95BD1B1DEF06}" dt="2024-03-27T02:32:35.887" v="628" actId="1037"/>
          <ac:spMkLst>
            <pc:docMk/>
            <pc:sldMk cId="1279157228" sldId="399"/>
            <ac:spMk id="62" creationId="{F507D220-743E-E134-CDA0-D6890394F2ED}"/>
          </ac:spMkLst>
        </pc:spChg>
        <pc:spChg chg="add mod">
          <ac:chgData name="Huy Pham" userId="918db3a1909f15e0" providerId="LiveId" clId="{03497528-0EE4-4D17-8645-95BD1B1DEF06}" dt="2024-03-27T02:32:46.195" v="630"/>
          <ac:spMkLst>
            <pc:docMk/>
            <pc:sldMk cId="1279157228" sldId="399"/>
            <ac:spMk id="63" creationId="{C34761D8-68F3-96D0-9763-EC29FDB4F51F}"/>
          </ac:spMkLst>
        </pc:spChg>
        <pc:spChg chg="add mod">
          <ac:chgData name="Huy Pham" userId="918db3a1909f15e0" providerId="LiveId" clId="{03497528-0EE4-4D17-8645-95BD1B1DEF06}" dt="2024-03-27T02:32:53.066" v="632"/>
          <ac:spMkLst>
            <pc:docMk/>
            <pc:sldMk cId="1279157228" sldId="399"/>
            <ac:spMk id="64" creationId="{E0FEE6D9-0284-C183-8FAB-3CAF2F888B65}"/>
          </ac:spMkLst>
        </pc:spChg>
        <pc:spChg chg="del">
          <ac:chgData name="Huy Pham" userId="918db3a1909f15e0" providerId="LiveId" clId="{03497528-0EE4-4D17-8645-95BD1B1DEF06}" dt="2024-03-26T10:10:43.387" v="385" actId="478"/>
          <ac:spMkLst>
            <pc:docMk/>
            <pc:sldMk cId="1279157228" sldId="399"/>
            <ac:spMk id="69" creationId="{B44D3EF2-5C41-DF82-E87D-F7CC5E3FFEA0}"/>
          </ac:spMkLst>
        </pc:spChg>
        <pc:spChg chg="del mod">
          <ac:chgData name="Huy Pham" userId="918db3a1909f15e0" providerId="LiveId" clId="{03497528-0EE4-4D17-8645-95BD1B1DEF06}" dt="2024-03-27T02:33:48.210" v="636" actId="478"/>
          <ac:spMkLst>
            <pc:docMk/>
            <pc:sldMk cId="1279157228" sldId="399"/>
            <ac:spMk id="83" creationId="{3A4B6B87-FB21-1FED-73A8-28702913DB9C}"/>
          </ac:spMkLst>
        </pc:spChg>
        <pc:spChg chg="del mod">
          <ac:chgData name="Huy Pham" userId="918db3a1909f15e0" providerId="LiveId" clId="{03497528-0EE4-4D17-8645-95BD1B1DEF06}" dt="2024-03-27T02:33:48.210" v="636" actId="478"/>
          <ac:spMkLst>
            <pc:docMk/>
            <pc:sldMk cId="1279157228" sldId="399"/>
            <ac:spMk id="84" creationId="{8D2E902A-153E-8606-EC59-A3108DED3855}"/>
          </ac:spMkLst>
        </pc:spChg>
        <pc:spChg chg="del mod">
          <ac:chgData name="Huy Pham" userId="918db3a1909f15e0" providerId="LiveId" clId="{03497528-0EE4-4D17-8645-95BD1B1DEF06}" dt="2024-03-27T02:33:48.210" v="636" actId="478"/>
          <ac:spMkLst>
            <pc:docMk/>
            <pc:sldMk cId="1279157228" sldId="399"/>
            <ac:spMk id="86" creationId="{2F2345F9-A755-CD39-514F-E25BA34652D6}"/>
          </ac:spMkLst>
        </pc:spChg>
        <pc:spChg chg="del mod">
          <ac:chgData name="Huy Pham" userId="918db3a1909f15e0" providerId="LiveId" clId="{03497528-0EE4-4D17-8645-95BD1B1DEF06}" dt="2024-03-27T02:33:48.210" v="636" actId="478"/>
          <ac:spMkLst>
            <pc:docMk/>
            <pc:sldMk cId="1279157228" sldId="399"/>
            <ac:spMk id="87" creationId="{2104889B-AA39-EC80-AB34-E3D54BFF8D4D}"/>
          </ac:spMkLst>
        </pc:spChg>
        <pc:spChg chg="del mod">
          <ac:chgData name="Huy Pham" userId="918db3a1909f15e0" providerId="LiveId" clId="{03497528-0EE4-4D17-8645-95BD1B1DEF06}" dt="2024-03-27T02:33:48.210" v="636" actId="478"/>
          <ac:spMkLst>
            <pc:docMk/>
            <pc:sldMk cId="1279157228" sldId="399"/>
            <ac:spMk id="88" creationId="{62902C3B-1F7F-1101-66A4-F3482E7C9ED0}"/>
          </ac:spMkLst>
        </pc:spChg>
        <pc:spChg chg="del mod">
          <ac:chgData name="Huy Pham" userId="918db3a1909f15e0" providerId="LiveId" clId="{03497528-0EE4-4D17-8645-95BD1B1DEF06}" dt="2024-03-27T02:33:48.210" v="636" actId="478"/>
          <ac:spMkLst>
            <pc:docMk/>
            <pc:sldMk cId="1279157228" sldId="399"/>
            <ac:spMk id="89" creationId="{82813D3B-93BD-8AD8-EBEC-2B3D1C416E48}"/>
          </ac:spMkLst>
        </pc:spChg>
        <pc:spChg chg="del mod">
          <ac:chgData name="Huy Pham" userId="918db3a1909f15e0" providerId="LiveId" clId="{03497528-0EE4-4D17-8645-95BD1B1DEF06}" dt="2024-03-27T02:33:48.210" v="636" actId="478"/>
          <ac:spMkLst>
            <pc:docMk/>
            <pc:sldMk cId="1279157228" sldId="399"/>
            <ac:spMk id="90" creationId="{F0BD0854-BCE0-3760-8CFD-00217D9073B6}"/>
          </ac:spMkLst>
        </pc:spChg>
        <pc:spChg chg="del mod">
          <ac:chgData name="Huy Pham" userId="918db3a1909f15e0" providerId="LiveId" clId="{03497528-0EE4-4D17-8645-95BD1B1DEF06}" dt="2024-03-27T02:33:48.210" v="636" actId="478"/>
          <ac:spMkLst>
            <pc:docMk/>
            <pc:sldMk cId="1279157228" sldId="399"/>
            <ac:spMk id="91" creationId="{5F59508F-FAC5-6EDD-901A-745772D95335}"/>
          </ac:spMkLst>
        </pc:spChg>
        <pc:spChg chg="del mod">
          <ac:chgData name="Huy Pham" userId="918db3a1909f15e0" providerId="LiveId" clId="{03497528-0EE4-4D17-8645-95BD1B1DEF06}" dt="2024-03-27T02:33:48.210" v="636" actId="478"/>
          <ac:spMkLst>
            <pc:docMk/>
            <pc:sldMk cId="1279157228" sldId="399"/>
            <ac:spMk id="100" creationId="{F4BDA723-14DF-5D58-CA23-BC7FF3FA745E}"/>
          </ac:spMkLst>
        </pc:spChg>
        <pc:spChg chg="del mod">
          <ac:chgData name="Huy Pham" userId="918db3a1909f15e0" providerId="LiveId" clId="{03497528-0EE4-4D17-8645-95BD1B1DEF06}" dt="2024-03-27T02:33:48.210" v="636" actId="478"/>
          <ac:spMkLst>
            <pc:docMk/>
            <pc:sldMk cId="1279157228" sldId="399"/>
            <ac:spMk id="110" creationId="{B117DFF8-1518-A290-749A-BB64F35ED644}"/>
          </ac:spMkLst>
        </pc:spChg>
        <pc:spChg chg="del mod">
          <ac:chgData name="Huy Pham" userId="918db3a1909f15e0" providerId="LiveId" clId="{03497528-0EE4-4D17-8645-95BD1B1DEF06}" dt="2024-03-27T02:33:48.210" v="636" actId="478"/>
          <ac:spMkLst>
            <pc:docMk/>
            <pc:sldMk cId="1279157228" sldId="399"/>
            <ac:spMk id="111" creationId="{3D40163B-7894-F5B5-4635-AB6A5CD36DF8}"/>
          </ac:spMkLst>
        </pc:spChg>
        <pc:spChg chg="del mod">
          <ac:chgData name="Huy Pham" userId="918db3a1909f15e0" providerId="LiveId" clId="{03497528-0EE4-4D17-8645-95BD1B1DEF06}" dt="2024-03-27T02:13:02.254" v="528" actId="21"/>
          <ac:spMkLst>
            <pc:docMk/>
            <pc:sldMk cId="1279157228" sldId="399"/>
            <ac:spMk id="112" creationId="{BEA32DC5-701E-4210-F8A3-D97DBCAD6354}"/>
          </ac:spMkLst>
        </pc:spChg>
        <pc:spChg chg="del mod">
          <ac:chgData name="Huy Pham" userId="918db3a1909f15e0" providerId="LiveId" clId="{03497528-0EE4-4D17-8645-95BD1B1DEF06}" dt="2024-03-27T02:33:48.210" v="636" actId="478"/>
          <ac:spMkLst>
            <pc:docMk/>
            <pc:sldMk cId="1279157228" sldId="399"/>
            <ac:spMk id="113" creationId="{BB6CEACE-0613-66BB-5D55-4239C189D5CB}"/>
          </ac:spMkLst>
        </pc:spChg>
        <pc:graphicFrameChg chg="add del mod">
          <ac:chgData name="Huy Pham" userId="918db3a1909f15e0" providerId="LiveId" clId="{03497528-0EE4-4D17-8645-95BD1B1DEF06}" dt="2024-03-26T10:10:37.367" v="381"/>
          <ac:graphicFrameMkLst>
            <pc:docMk/>
            <pc:sldMk cId="1279157228" sldId="399"/>
            <ac:graphicFrameMk id="19" creationId="{07DFA6FC-5C07-5B46-B0AB-706639983219}"/>
          </ac:graphicFrameMkLst>
        </pc:graphicFrameChg>
        <pc:graphicFrameChg chg="add del mod">
          <ac:chgData name="Huy Pham" userId="918db3a1909f15e0" providerId="LiveId" clId="{03497528-0EE4-4D17-8645-95BD1B1DEF06}" dt="2024-03-26T10:11:01.087" v="389"/>
          <ac:graphicFrameMkLst>
            <pc:docMk/>
            <pc:sldMk cId="1279157228" sldId="399"/>
            <ac:graphicFrameMk id="27" creationId="{5BDC2C99-7E9D-831C-DB35-8FC1FE0ABFD7}"/>
          </ac:graphicFrameMkLst>
        </pc:graphicFrameChg>
        <pc:picChg chg="add del mod">
          <ac:chgData name="Huy Pham" userId="918db3a1909f15e0" providerId="LiveId" clId="{03497528-0EE4-4D17-8645-95BD1B1DEF06}" dt="2024-03-27T07:02:55.818" v="1698" actId="478"/>
          <ac:picMkLst>
            <pc:docMk/>
            <pc:sldMk cId="1279157228" sldId="399"/>
            <ac:picMk id="27" creationId="{B606F62B-11AA-1D75-4ABC-5421D25EF964}"/>
          </ac:picMkLst>
        </pc:picChg>
        <pc:picChg chg="add del mod">
          <ac:chgData name="Huy Pham" userId="918db3a1909f15e0" providerId="LiveId" clId="{03497528-0EE4-4D17-8645-95BD1B1DEF06}" dt="2024-03-27T02:33:40.676" v="635" actId="478"/>
          <ac:picMkLst>
            <pc:docMk/>
            <pc:sldMk cId="1279157228" sldId="399"/>
            <ac:picMk id="29" creationId="{C004F701-4EEE-45A7-452E-42BF6114A29E}"/>
          </ac:picMkLst>
        </pc:picChg>
        <pc:cxnChg chg="add mod">
          <ac:chgData name="Huy Pham" userId="918db3a1909f15e0" providerId="LiveId" clId="{03497528-0EE4-4D17-8645-95BD1B1DEF06}" dt="2024-03-27T02:15:27.484" v="576" actId="14100"/>
          <ac:cxnSpMkLst>
            <pc:docMk/>
            <pc:sldMk cId="1279157228" sldId="399"/>
            <ac:cxnSpMk id="19" creationId="{98713048-4E1D-A4F8-BBEA-B53B4DFDD35B}"/>
          </ac:cxnSpMkLst>
        </pc:cxnChg>
        <pc:cxnChg chg="add mod">
          <ac:chgData name="Huy Pham" userId="918db3a1909f15e0" providerId="LiveId" clId="{03497528-0EE4-4D17-8645-95BD1B1DEF06}" dt="2024-03-27T02:09:23.537" v="458" actId="14100"/>
          <ac:cxnSpMkLst>
            <pc:docMk/>
            <pc:sldMk cId="1279157228" sldId="399"/>
            <ac:cxnSpMk id="21" creationId="{981553A5-B9A7-FF21-C4CB-CAF88B57FEF7}"/>
          </ac:cxnSpMkLst>
        </pc:cxnChg>
        <pc:cxnChg chg="add mod">
          <ac:chgData name="Huy Pham" userId="918db3a1909f15e0" providerId="LiveId" clId="{03497528-0EE4-4D17-8645-95BD1B1DEF06}" dt="2024-03-27T02:10:44.032" v="491" actId="1037"/>
          <ac:cxnSpMkLst>
            <pc:docMk/>
            <pc:sldMk cId="1279157228" sldId="399"/>
            <ac:cxnSpMk id="35" creationId="{D5C1F6AE-358C-DE82-EE83-A0B892B48978}"/>
          </ac:cxnSpMkLst>
        </pc:cxnChg>
        <pc:cxnChg chg="add mod">
          <ac:chgData name="Huy Pham" userId="918db3a1909f15e0" providerId="LiveId" clId="{03497528-0EE4-4D17-8645-95BD1B1DEF06}" dt="2024-03-27T02:31:41.555" v="610" actId="208"/>
          <ac:cxnSpMkLst>
            <pc:docMk/>
            <pc:sldMk cId="1279157228" sldId="399"/>
            <ac:cxnSpMk id="38" creationId="{FA75AB38-10C4-5AA7-183E-CAE36FA8EFC5}"/>
          </ac:cxnSpMkLst>
        </pc:cxnChg>
        <pc:cxnChg chg="del mod">
          <ac:chgData name="Huy Pham" userId="918db3a1909f15e0" providerId="LiveId" clId="{03497528-0EE4-4D17-8645-95BD1B1DEF06}" dt="2024-03-27T02:33:48.210" v="636" actId="478"/>
          <ac:cxnSpMkLst>
            <pc:docMk/>
            <pc:sldMk cId="1279157228" sldId="399"/>
            <ac:cxnSpMk id="40" creationId="{D1776321-E801-8243-7668-583197179BB0}"/>
          </ac:cxnSpMkLst>
        </pc:cxnChg>
        <pc:cxnChg chg="del mod">
          <ac:chgData name="Huy Pham" userId="918db3a1909f15e0" providerId="LiveId" clId="{03497528-0EE4-4D17-8645-95BD1B1DEF06}" dt="2024-03-27T02:33:48.210" v="636" actId="478"/>
          <ac:cxnSpMkLst>
            <pc:docMk/>
            <pc:sldMk cId="1279157228" sldId="399"/>
            <ac:cxnSpMk id="42" creationId="{83D6DC2F-7EA2-5854-1CA1-44B9129D05D9}"/>
          </ac:cxnSpMkLst>
        </pc:cxnChg>
        <pc:cxnChg chg="add mod">
          <ac:chgData name="Huy Pham" userId="918db3a1909f15e0" providerId="LiveId" clId="{03497528-0EE4-4D17-8645-95BD1B1DEF06}" dt="2024-03-27T02:31:41.555" v="610" actId="208"/>
          <ac:cxnSpMkLst>
            <pc:docMk/>
            <pc:sldMk cId="1279157228" sldId="399"/>
            <ac:cxnSpMk id="55" creationId="{383A34CE-A058-092D-08DF-D6ED9ED13C66}"/>
          </ac:cxnSpMkLst>
        </pc:cxnChg>
        <pc:cxnChg chg="del mod">
          <ac:chgData name="Huy Pham" userId="918db3a1909f15e0" providerId="LiveId" clId="{03497528-0EE4-4D17-8645-95BD1B1DEF06}" dt="2024-03-27T02:33:48.210" v="636" actId="478"/>
          <ac:cxnSpMkLst>
            <pc:docMk/>
            <pc:sldMk cId="1279157228" sldId="399"/>
            <ac:cxnSpMk id="65" creationId="{FE002B8F-8F9A-1CFD-25D7-CB988AFFC732}"/>
          </ac:cxnSpMkLst>
        </pc:cxnChg>
        <pc:cxnChg chg="del mod">
          <ac:chgData name="Huy Pham" userId="918db3a1909f15e0" providerId="LiveId" clId="{03497528-0EE4-4D17-8645-95BD1B1DEF06}" dt="2024-03-27T02:33:48.210" v="636" actId="478"/>
          <ac:cxnSpMkLst>
            <pc:docMk/>
            <pc:sldMk cId="1279157228" sldId="399"/>
            <ac:cxnSpMk id="68" creationId="{62D75DFD-8F94-8CF7-3E00-0E1BE947E966}"/>
          </ac:cxnSpMkLst>
        </pc:cxnChg>
        <pc:cxnChg chg="del mod">
          <ac:chgData name="Huy Pham" userId="918db3a1909f15e0" providerId="LiveId" clId="{03497528-0EE4-4D17-8645-95BD1B1DEF06}" dt="2024-03-27T02:33:48.210" v="636" actId="478"/>
          <ac:cxnSpMkLst>
            <pc:docMk/>
            <pc:sldMk cId="1279157228" sldId="399"/>
            <ac:cxnSpMk id="71" creationId="{1B4824B6-B2B3-D287-6CE4-59B8775D2631}"/>
          </ac:cxnSpMkLst>
        </pc:cxnChg>
        <pc:cxnChg chg="del mod">
          <ac:chgData name="Huy Pham" userId="918db3a1909f15e0" providerId="LiveId" clId="{03497528-0EE4-4D17-8645-95BD1B1DEF06}" dt="2024-03-27T02:33:48.210" v="636" actId="478"/>
          <ac:cxnSpMkLst>
            <pc:docMk/>
            <pc:sldMk cId="1279157228" sldId="399"/>
            <ac:cxnSpMk id="72" creationId="{692224CD-59C4-E7C5-8F48-F56276B3974A}"/>
          </ac:cxnSpMkLst>
        </pc:cxnChg>
        <pc:cxnChg chg="del mod">
          <ac:chgData name="Huy Pham" userId="918db3a1909f15e0" providerId="LiveId" clId="{03497528-0EE4-4D17-8645-95BD1B1DEF06}" dt="2024-03-27T02:33:48.210" v="636" actId="478"/>
          <ac:cxnSpMkLst>
            <pc:docMk/>
            <pc:sldMk cId="1279157228" sldId="399"/>
            <ac:cxnSpMk id="73" creationId="{1D3DCAA0-27EE-E1B6-E239-36D81D72013E}"/>
          </ac:cxnSpMkLst>
        </pc:cxnChg>
        <pc:cxnChg chg="del mod">
          <ac:chgData name="Huy Pham" userId="918db3a1909f15e0" providerId="LiveId" clId="{03497528-0EE4-4D17-8645-95BD1B1DEF06}" dt="2024-03-27T02:33:48.210" v="636" actId="478"/>
          <ac:cxnSpMkLst>
            <pc:docMk/>
            <pc:sldMk cId="1279157228" sldId="399"/>
            <ac:cxnSpMk id="74" creationId="{64188D1A-CCE0-6901-E12A-06F9759E9C83}"/>
          </ac:cxnSpMkLst>
        </pc:cxnChg>
        <pc:cxnChg chg="del mod">
          <ac:chgData name="Huy Pham" userId="918db3a1909f15e0" providerId="LiveId" clId="{03497528-0EE4-4D17-8645-95BD1B1DEF06}" dt="2024-03-27T02:33:48.210" v="636" actId="478"/>
          <ac:cxnSpMkLst>
            <pc:docMk/>
            <pc:sldMk cId="1279157228" sldId="399"/>
            <ac:cxnSpMk id="78" creationId="{0BE6523B-0EE2-162A-4EC5-5BCF22B934A2}"/>
          </ac:cxnSpMkLst>
        </pc:cxnChg>
        <pc:cxnChg chg="del mod">
          <ac:chgData name="Huy Pham" userId="918db3a1909f15e0" providerId="LiveId" clId="{03497528-0EE4-4D17-8645-95BD1B1DEF06}" dt="2024-03-27T02:33:48.210" v="636" actId="478"/>
          <ac:cxnSpMkLst>
            <pc:docMk/>
            <pc:sldMk cId="1279157228" sldId="399"/>
            <ac:cxnSpMk id="79" creationId="{DA8F0079-4016-2C06-C99C-15671F143639}"/>
          </ac:cxnSpMkLst>
        </pc:cxnChg>
        <pc:cxnChg chg="del mod">
          <ac:chgData name="Huy Pham" userId="918db3a1909f15e0" providerId="LiveId" clId="{03497528-0EE4-4D17-8645-95BD1B1DEF06}" dt="2024-03-27T02:33:48.210" v="636" actId="478"/>
          <ac:cxnSpMkLst>
            <pc:docMk/>
            <pc:sldMk cId="1279157228" sldId="399"/>
            <ac:cxnSpMk id="104" creationId="{2B6C50D0-32D2-0579-0754-AFB746582F76}"/>
          </ac:cxnSpMkLst>
        </pc:cxnChg>
        <pc:cxnChg chg="del mod">
          <ac:chgData name="Huy Pham" userId="918db3a1909f15e0" providerId="LiveId" clId="{03497528-0EE4-4D17-8645-95BD1B1DEF06}" dt="2024-03-27T02:33:48.210" v="636" actId="478"/>
          <ac:cxnSpMkLst>
            <pc:docMk/>
            <pc:sldMk cId="1279157228" sldId="399"/>
            <ac:cxnSpMk id="107" creationId="{80B8A10A-EB2D-1B0F-5A8D-8338810A4697}"/>
          </ac:cxnSpMkLst>
        </pc:cxnChg>
      </pc:sldChg>
      <pc:sldChg chg="addSp delSp modSp mod delAnim modAnim">
        <pc:chgData name="Huy Pham" userId="918db3a1909f15e0" providerId="LiveId" clId="{03497528-0EE4-4D17-8645-95BD1B1DEF06}" dt="2024-03-26T10:01:21.822" v="184" actId="20577"/>
        <pc:sldMkLst>
          <pc:docMk/>
          <pc:sldMk cId="234225145" sldId="420"/>
        </pc:sldMkLst>
        <pc:spChg chg="del">
          <ac:chgData name="Huy Pham" userId="918db3a1909f15e0" providerId="LiveId" clId="{03497528-0EE4-4D17-8645-95BD1B1DEF06}" dt="2024-03-26T09:59:59.521" v="142" actId="478"/>
          <ac:spMkLst>
            <pc:docMk/>
            <pc:sldMk cId="234225145" sldId="420"/>
            <ac:spMk id="2" creationId="{A5A73504-8911-04B3-49DC-524613C76100}"/>
          </ac:spMkLst>
        </pc:spChg>
        <pc:spChg chg="add mod">
          <ac:chgData name="Huy Pham" userId="918db3a1909f15e0" providerId="LiveId" clId="{03497528-0EE4-4D17-8645-95BD1B1DEF06}" dt="2024-03-26T10:00:40.597" v="153" actId="1076"/>
          <ac:spMkLst>
            <pc:docMk/>
            <pc:sldMk cId="234225145" sldId="420"/>
            <ac:spMk id="3" creationId="{7BADB1B7-9B78-9B24-6409-669583F16919}"/>
          </ac:spMkLst>
        </pc:spChg>
        <pc:spChg chg="add mod">
          <ac:chgData name="Huy Pham" userId="918db3a1909f15e0" providerId="LiveId" clId="{03497528-0EE4-4D17-8645-95BD1B1DEF06}" dt="2024-03-26T10:00:40.597" v="153" actId="1076"/>
          <ac:spMkLst>
            <pc:docMk/>
            <pc:sldMk cId="234225145" sldId="420"/>
            <ac:spMk id="4" creationId="{11B42BA8-FD7D-C9B1-E84F-554C45A1AC5B}"/>
          </ac:spMkLst>
        </pc:spChg>
        <pc:spChg chg="add mod">
          <ac:chgData name="Huy Pham" userId="918db3a1909f15e0" providerId="LiveId" clId="{03497528-0EE4-4D17-8645-95BD1B1DEF06}" dt="2024-03-26T10:00:40.597" v="153" actId="1076"/>
          <ac:spMkLst>
            <pc:docMk/>
            <pc:sldMk cId="234225145" sldId="420"/>
            <ac:spMk id="5" creationId="{EF0BB136-A76F-7DC8-00D1-59F4B4EA61DC}"/>
          </ac:spMkLst>
        </pc:spChg>
        <pc:spChg chg="add mod">
          <ac:chgData name="Huy Pham" userId="918db3a1909f15e0" providerId="LiveId" clId="{03497528-0EE4-4D17-8645-95BD1B1DEF06}" dt="2024-03-26T10:00:40.597" v="153" actId="1076"/>
          <ac:spMkLst>
            <pc:docMk/>
            <pc:sldMk cId="234225145" sldId="420"/>
            <ac:spMk id="6" creationId="{D5353C3D-DB0F-AF2E-645F-0B3194220037}"/>
          </ac:spMkLst>
        </pc:spChg>
        <pc:spChg chg="add mod">
          <ac:chgData name="Huy Pham" userId="918db3a1909f15e0" providerId="LiveId" clId="{03497528-0EE4-4D17-8645-95BD1B1DEF06}" dt="2024-03-26T10:00:40.597" v="153" actId="1076"/>
          <ac:spMkLst>
            <pc:docMk/>
            <pc:sldMk cId="234225145" sldId="420"/>
            <ac:spMk id="7" creationId="{B27690E6-208D-ACF0-CDB3-1FA9BCB3ABBA}"/>
          </ac:spMkLst>
        </pc:spChg>
        <pc:spChg chg="add mod">
          <ac:chgData name="Huy Pham" userId="918db3a1909f15e0" providerId="LiveId" clId="{03497528-0EE4-4D17-8645-95BD1B1DEF06}" dt="2024-03-26T10:00:40.597" v="153" actId="1076"/>
          <ac:spMkLst>
            <pc:docMk/>
            <pc:sldMk cId="234225145" sldId="420"/>
            <ac:spMk id="8" creationId="{A75AE06E-8073-E914-F002-370A6F7D47F3}"/>
          </ac:spMkLst>
        </pc:spChg>
        <pc:spChg chg="add mod">
          <ac:chgData name="Huy Pham" userId="918db3a1909f15e0" providerId="LiveId" clId="{03497528-0EE4-4D17-8645-95BD1B1DEF06}" dt="2024-03-26T10:00:40.597" v="153" actId="1076"/>
          <ac:spMkLst>
            <pc:docMk/>
            <pc:sldMk cId="234225145" sldId="420"/>
            <ac:spMk id="9" creationId="{8CF76AC8-076E-CFF1-3EB7-9185F991189B}"/>
          </ac:spMkLst>
        </pc:spChg>
        <pc:spChg chg="add mod">
          <ac:chgData name="Huy Pham" userId="918db3a1909f15e0" providerId="LiveId" clId="{03497528-0EE4-4D17-8645-95BD1B1DEF06}" dt="2024-03-26T10:00:40.597" v="153" actId="1076"/>
          <ac:spMkLst>
            <pc:docMk/>
            <pc:sldMk cId="234225145" sldId="420"/>
            <ac:spMk id="10" creationId="{941731A9-1DBE-E9F1-8397-55D6CD0D463A}"/>
          </ac:spMkLst>
        </pc:spChg>
        <pc:spChg chg="add mod">
          <ac:chgData name="Huy Pham" userId="918db3a1909f15e0" providerId="LiveId" clId="{03497528-0EE4-4D17-8645-95BD1B1DEF06}" dt="2024-03-26T10:00:40.597" v="153" actId="1076"/>
          <ac:spMkLst>
            <pc:docMk/>
            <pc:sldMk cId="234225145" sldId="420"/>
            <ac:spMk id="11" creationId="{553E389E-7A7C-29B8-13DE-080029904446}"/>
          </ac:spMkLst>
        </pc:spChg>
        <pc:spChg chg="add mod">
          <ac:chgData name="Huy Pham" userId="918db3a1909f15e0" providerId="LiveId" clId="{03497528-0EE4-4D17-8645-95BD1B1DEF06}" dt="2024-03-26T10:00:46.610" v="154" actId="1076"/>
          <ac:spMkLst>
            <pc:docMk/>
            <pc:sldMk cId="234225145" sldId="420"/>
            <ac:spMk id="12" creationId="{F943C9C3-F9A6-AB92-E508-A855DC0F00E7}"/>
          </ac:spMkLst>
        </pc:spChg>
        <pc:spChg chg="add mod">
          <ac:chgData name="Huy Pham" userId="918db3a1909f15e0" providerId="LiveId" clId="{03497528-0EE4-4D17-8645-95BD1B1DEF06}" dt="2024-03-26T10:00:46.610" v="154" actId="1076"/>
          <ac:spMkLst>
            <pc:docMk/>
            <pc:sldMk cId="234225145" sldId="420"/>
            <ac:spMk id="13" creationId="{F91C1C87-F819-22EF-C3B9-BF099D4EDBE1}"/>
          </ac:spMkLst>
        </pc:spChg>
        <pc:spChg chg="add mod">
          <ac:chgData name="Huy Pham" userId="918db3a1909f15e0" providerId="LiveId" clId="{03497528-0EE4-4D17-8645-95BD1B1DEF06}" dt="2024-03-26T10:00:50.661" v="156" actId="20577"/>
          <ac:spMkLst>
            <pc:docMk/>
            <pc:sldMk cId="234225145" sldId="420"/>
            <ac:spMk id="14" creationId="{B47D1EC7-EBFA-01DC-9F7B-A6092A9D7BD6}"/>
          </ac:spMkLst>
        </pc:spChg>
        <pc:spChg chg="add mod">
          <ac:chgData name="Huy Pham" userId="918db3a1909f15e0" providerId="LiveId" clId="{03497528-0EE4-4D17-8645-95BD1B1DEF06}" dt="2024-03-26T10:00:46.610" v="154" actId="1076"/>
          <ac:spMkLst>
            <pc:docMk/>
            <pc:sldMk cId="234225145" sldId="420"/>
            <ac:spMk id="15" creationId="{FCE2299B-5222-0EED-0102-3800FBAF04B4}"/>
          </ac:spMkLst>
        </pc:spChg>
        <pc:spChg chg="add mod">
          <ac:chgData name="Huy Pham" userId="918db3a1909f15e0" providerId="LiveId" clId="{03497528-0EE4-4D17-8645-95BD1B1DEF06}" dt="2024-03-26T10:00:46.610" v="154" actId="1076"/>
          <ac:spMkLst>
            <pc:docMk/>
            <pc:sldMk cId="234225145" sldId="420"/>
            <ac:spMk id="16" creationId="{A940A524-0B39-C15F-6F03-439C6B05160B}"/>
          </ac:spMkLst>
        </pc:spChg>
        <pc:spChg chg="add mod">
          <ac:chgData name="Huy Pham" userId="918db3a1909f15e0" providerId="LiveId" clId="{03497528-0EE4-4D17-8645-95BD1B1DEF06}" dt="2024-03-26T10:00:46.610" v="154" actId="1076"/>
          <ac:spMkLst>
            <pc:docMk/>
            <pc:sldMk cId="234225145" sldId="420"/>
            <ac:spMk id="17" creationId="{82E332C2-29BD-0DEB-2985-C3D693489670}"/>
          </ac:spMkLst>
        </pc:spChg>
        <pc:spChg chg="add mod">
          <ac:chgData name="Huy Pham" userId="918db3a1909f15e0" providerId="LiveId" clId="{03497528-0EE4-4D17-8645-95BD1B1DEF06}" dt="2024-03-26T10:00:46.610" v="154" actId="1076"/>
          <ac:spMkLst>
            <pc:docMk/>
            <pc:sldMk cId="234225145" sldId="420"/>
            <ac:spMk id="18" creationId="{DBD592F5-0E49-92C7-2827-824B943052FD}"/>
          </ac:spMkLst>
        </pc:spChg>
        <pc:spChg chg="add mod">
          <ac:chgData name="Huy Pham" userId="918db3a1909f15e0" providerId="LiveId" clId="{03497528-0EE4-4D17-8645-95BD1B1DEF06}" dt="2024-03-26T10:00:46.610" v="154" actId="1076"/>
          <ac:spMkLst>
            <pc:docMk/>
            <pc:sldMk cId="234225145" sldId="420"/>
            <ac:spMk id="19" creationId="{7BD8947F-563C-7BC9-2CB8-D17C1B9E9076}"/>
          </ac:spMkLst>
        </pc:spChg>
        <pc:spChg chg="mod">
          <ac:chgData name="Huy Pham" userId="918db3a1909f15e0" providerId="LiveId" clId="{03497528-0EE4-4D17-8645-95BD1B1DEF06}" dt="2024-03-26T10:00:33.846" v="152" actId="1076"/>
          <ac:spMkLst>
            <pc:docMk/>
            <pc:sldMk cId="234225145" sldId="420"/>
            <ac:spMk id="20" creationId="{0BEC4DEC-E324-3D37-0A52-E9F9902BA3AE}"/>
          </ac:spMkLst>
        </pc:spChg>
        <pc:spChg chg="mod">
          <ac:chgData name="Huy Pham" userId="918db3a1909f15e0" providerId="LiveId" clId="{03497528-0EE4-4D17-8645-95BD1B1DEF06}" dt="2024-03-26T10:00:33.846" v="152" actId="1076"/>
          <ac:spMkLst>
            <pc:docMk/>
            <pc:sldMk cId="234225145" sldId="420"/>
            <ac:spMk id="21" creationId="{05940165-634A-FFFF-28E4-744F4B01A745}"/>
          </ac:spMkLst>
        </pc:spChg>
        <pc:spChg chg="mod">
          <ac:chgData name="Huy Pham" userId="918db3a1909f15e0" providerId="LiveId" clId="{03497528-0EE4-4D17-8645-95BD1B1DEF06}" dt="2024-03-26T10:00:33.846" v="152" actId="1076"/>
          <ac:spMkLst>
            <pc:docMk/>
            <pc:sldMk cId="234225145" sldId="420"/>
            <ac:spMk id="22" creationId="{9BB1674D-970F-1B4A-8954-08619B1C47C9}"/>
          </ac:spMkLst>
        </pc:spChg>
        <pc:spChg chg="mod">
          <ac:chgData name="Huy Pham" userId="918db3a1909f15e0" providerId="LiveId" clId="{03497528-0EE4-4D17-8645-95BD1B1DEF06}" dt="2024-03-26T10:00:33.846" v="152" actId="1076"/>
          <ac:spMkLst>
            <pc:docMk/>
            <pc:sldMk cId="234225145" sldId="420"/>
            <ac:spMk id="23" creationId="{750B007C-F456-EB48-B84D-12FE3C4ADAE3}"/>
          </ac:spMkLst>
        </pc:spChg>
        <pc:spChg chg="mod">
          <ac:chgData name="Huy Pham" userId="918db3a1909f15e0" providerId="LiveId" clId="{03497528-0EE4-4D17-8645-95BD1B1DEF06}" dt="2024-03-26T10:00:33.846" v="152" actId="1076"/>
          <ac:spMkLst>
            <pc:docMk/>
            <pc:sldMk cId="234225145" sldId="420"/>
            <ac:spMk id="24" creationId="{4A467990-8075-709B-961D-7B79CB67E9F2}"/>
          </ac:spMkLst>
        </pc:spChg>
        <pc:spChg chg="mod">
          <ac:chgData name="Huy Pham" userId="918db3a1909f15e0" providerId="LiveId" clId="{03497528-0EE4-4D17-8645-95BD1B1DEF06}" dt="2024-03-26T10:00:33.846" v="152" actId="1076"/>
          <ac:spMkLst>
            <pc:docMk/>
            <pc:sldMk cId="234225145" sldId="420"/>
            <ac:spMk id="25" creationId="{697F075D-5711-CCAE-C689-658198E4E99B}"/>
          </ac:spMkLst>
        </pc:spChg>
        <pc:spChg chg="add mod">
          <ac:chgData name="Huy Pham" userId="918db3a1909f15e0" providerId="LiveId" clId="{03497528-0EE4-4D17-8645-95BD1B1DEF06}" dt="2024-03-26T10:00:46.610" v="154" actId="1076"/>
          <ac:spMkLst>
            <pc:docMk/>
            <pc:sldMk cId="234225145" sldId="420"/>
            <ac:spMk id="26" creationId="{7940A5D1-7E82-4164-FC36-97A762FA88BB}"/>
          </ac:spMkLst>
        </pc:spChg>
        <pc:spChg chg="mod">
          <ac:chgData name="Huy Pham" userId="918db3a1909f15e0" providerId="LiveId" clId="{03497528-0EE4-4D17-8645-95BD1B1DEF06}" dt="2024-03-26T10:00:33.846" v="152" actId="1076"/>
          <ac:spMkLst>
            <pc:docMk/>
            <pc:sldMk cId="234225145" sldId="420"/>
            <ac:spMk id="27" creationId="{D3A3520F-5080-F46A-F864-B3EFDF9DB8D4}"/>
          </ac:spMkLst>
        </pc:spChg>
        <pc:spChg chg="mod">
          <ac:chgData name="Huy Pham" userId="918db3a1909f15e0" providerId="LiveId" clId="{03497528-0EE4-4D17-8645-95BD1B1DEF06}" dt="2024-03-26T10:00:33.846" v="152" actId="1076"/>
          <ac:spMkLst>
            <pc:docMk/>
            <pc:sldMk cId="234225145" sldId="420"/>
            <ac:spMk id="28" creationId="{34FDFAE4-9425-73CD-DB9D-35F2A4C12055}"/>
          </ac:spMkLst>
        </pc:spChg>
        <pc:spChg chg="mod">
          <ac:chgData name="Huy Pham" userId="918db3a1909f15e0" providerId="LiveId" clId="{03497528-0EE4-4D17-8645-95BD1B1DEF06}" dt="2024-03-26T10:00:33.846" v="152" actId="1076"/>
          <ac:spMkLst>
            <pc:docMk/>
            <pc:sldMk cId="234225145" sldId="420"/>
            <ac:spMk id="29" creationId="{D66FED42-E33F-417D-F217-2C78A3B354BC}"/>
          </ac:spMkLst>
        </pc:spChg>
        <pc:spChg chg="mod">
          <ac:chgData name="Huy Pham" userId="918db3a1909f15e0" providerId="LiveId" clId="{03497528-0EE4-4D17-8645-95BD1B1DEF06}" dt="2024-03-26T10:01:21.822" v="184" actId="20577"/>
          <ac:spMkLst>
            <pc:docMk/>
            <pc:sldMk cId="234225145" sldId="420"/>
            <ac:spMk id="31" creationId="{8A289471-F631-1434-AD55-9199D93CB4DD}"/>
          </ac:spMkLst>
        </pc:spChg>
        <pc:spChg chg="mod">
          <ac:chgData name="Huy Pham" userId="918db3a1909f15e0" providerId="LiveId" clId="{03497528-0EE4-4D17-8645-95BD1B1DEF06}" dt="2024-03-26T09:58:29.662" v="1" actId="20577"/>
          <ac:spMkLst>
            <pc:docMk/>
            <pc:sldMk cId="234225145" sldId="420"/>
            <ac:spMk id="37" creationId="{032D6A05-001B-82BE-9235-555491B0E628}"/>
          </ac:spMkLst>
        </pc:spChg>
        <pc:spChg chg="del">
          <ac:chgData name="Huy Pham" userId="918db3a1909f15e0" providerId="LiveId" clId="{03497528-0EE4-4D17-8645-95BD1B1DEF06}" dt="2024-03-26T09:59:59.521" v="142" actId="478"/>
          <ac:spMkLst>
            <pc:docMk/>
            <pc:sldMk cId="234225145" sldId="420"/>
            <ac:spMk id="38" creationId="{413F74F7-2B32-52FE-5C24-9213912AE2C2}"/>
          </ac:spMkLst>
        </pc:spChg>
        <pc:spChg chg="del">
          <ac:chgData name="Huy Pham" userId="918db3a1909f15e0" providerId="LiveId" clId="{03497528-0EE4-4D17-8645-95BD1B1DEF06}" dt="2024-03-26T09:59:59.521" v="142" actId="478"/>
          <ac:spMkLst>
            <pc:docMk/>
            <pc:sldMk cId="234225145" sldId="420"/>
            <ac:spMk id="39" creationId="{439C2E80-1C3D-66B3-E43F-AFD40ABC78A2}"/>
          </ac:spMkLst>
        </pc:spChg>
        <pc:spChg chg="add mod">
          <ac:chgData name="Huy Pham" userId="918db3a1909f15e0" providerId="LiveId" clId="{03497528-0EE4-4D17-8645-95BD1B1DEF06}" dt="2024-03-26T10:00:58.728" v="158" actId="1076"/>
          <ac:spMkLst>
            <pc:docMk/>
            <pc:sldMk cId="234225145" sldId="420"/>
            <ac:spMk id="40" creationId="{1FE2C5D1-7056-7BEF-ECCF-156505A67C2F}"/>
          </ac:spMkLst>
        </pc:spChg>
        <pc:spChg chg="del">
          <ac:chgData name="Huy Pham" userId="918db3a1909f15e0" providerId="LiveId" clId="{03497528-0EE4-4D17-8645-95BD1B1DEF06}" dt="2024-03-26T09:59:59.521" v="142" actId="478"/>
          <ac:spMkLst>
            <pc:docMk/>
            <pc:sldMk cId="234225145" sldId="420"/>
            <ac:spMk id="41" creationId="{7097A6E2-EE8B-2A70-46D4-3B535AC7D859}"/>
          </ac:spMkLst>
        </pc:spChg>
        <pc:spChg chg="del">
          <ac:chgData name="Huy Pham" userId="918db3a1909f15e0" providerId="LiveId" clId="{03497528-0EE4-4D17-8645-95BD1B1DEF06}" dt="2024-03-26T09:59:59.521" v="142" actId="478"/>
          <ac:spMkLst>
            <pc:docMk/>
            <pc:sldMk cId="234225145" sldId="420"/>
            <ac:spMk id="42" creationId="{4E774D1F-8D38-A655-6BF3-A4BD300F15D7}"/>
          </ac:spMkLst>
        </pc:spChg>
        <pc:spChg chg="del">
          <ac:chgData name="Huy Pham" userId="918db3a1909f15e0" providerId="LiveId" clId="{03497528-0EE4-4D17-8645-95BD1B1DEF06}" dt="2024-03-26T09:59:59.521" v="142" actId="478"/>
          <ac:spMkLst>
            <pc:docMk/>
            <pc:sldMk cId="234225145" sldId="420"/>
            <ac:spMk id="43" creationId="{54D415F4-5EE2-1414-0B79-0FE6F56F848A}"/>
          </ac:spMkLst>
        </pc:spChg>
        <pc:spChg chg="del">
          <ac:chgData name="Huy Pham" userId="918db3a1909f15e0" providerId="LiveId" clId="{03497528-0EE4-4D17-8645-95BD1B1DEF06}" dt="2024-03-26T09:59:59.521" v="142" actId="478"/>
          <ac:spMkLst>
            <pc:docMk/>
            <pc:sldMk cId="234225145" sldId="420"/>
            <ac:spMk id="44" creationId="{BB696183-5CCA-788A-05EB-99CA0FF56902}"/>
          </ac:spMkLst>
        </pc:spChg>
        <pc:spChg chg="del">
          <ac:chgData name="Huy Pham" userId="918db3a1909f15e0" providerId="LiveId" clId="{03497528-0EE4-4D17-8645-95BD1B1DEF06}" dt="2024-03-26T09:59:59.521" v="142" actId="478"/>
          <ac:spMkLst>
            <pc:docMk/>
            <pc:sldMk cId="234225145" sldId="420"/>
            <ac:spMk id="45" creationId="{7D560CCE-618F-17BF-0BFD-18681D3DFAD2}"/>
          </ac:spMkLst>
        </pc:spChg>
        <pc:spChg chg="del">
          <ac:chgData name="Huy Pham" userId="918db3a1909f15e0" providerId="LiveId" clId="{03497528-0EE4-4D17-8645-95BD1B1DEF06}" dt="2024-03-26T09:59:59.521" v="142" actId="478"/>
          <ac:spMkLst>
            <pc:docMk/>
            <pc:sldMk cId="234225145" sldId="420"/>
            <ac:spMk id="46" creationId="{7EAE41FB-3F86-6AE8-DF21-0AF206505CB2}"/>
          </ac:spMkLst>
        </pc:spChg>
        <pc:spChg chg="add mod">
          <ac:chgData name="Huy Pham" userId="918db3a1909f15e0" providerId="LiveId" clId="{03497528-0EE4-4D17-8645-95BD1B1DEF06}" dt="2024-03-26T10:00:58.728" v="158" actId="1076"/>
          <ac:spMkLst>
            <pc:docMk/>
            <pc:sldMk cId="234225145" sldId="420"/>
            <ac:spMk id="47" creationId="{E0746A66-1D1E-3B17-892E-D097E8D17584}"/>
          </ac:spMkLst>
        </pc:spChg>
        <pc:spChg chg="add del mod">
          <ac:chgData name="Huy Pham" userId="918db3a1909f15e0" providerId="LiveId" clId="{03497528-0EE4-4D17-8645-95BD1B1DEF06}" dt="2024-03-26T10:01:06.336" v="178"/>
          <ac:spMkLst>
            <pc:docMk/>
            <pc:sldMk cId="234225145" sldId="420"/>
            <ac:spMk id="48" creationId="{1C1DA6FB-C558-B096-66C1-1B5AA9518437}"/>
          </ac:spMkLst>
        </pc:spChg>
        <pc:spChg chg="add mod">
          <ac:chgData name="Huy Pham" userId="918db3a1909f15e0" providerId="LiveId" clId="{03497528-0EE4-4D17-8645-95BD1B1DEF06}" dt="2024-03-26T10:00:58.728" v="158" actId="1076"/>
          <ac:spMkLst>
            <pc:docMk/>
            <pc:sldMk cId="234225145" sldId="420"/>
            <ac:spMk id="49" creationId="{2DED2A89-223F-89D5-EED7-11347DB301C6}"/>
          </ac:spMkLst>
        </pc:spChg>
        <pc:spChg chg="add mod">
          <ac:chgData name="Huy Pham" userId="918db3a1909f15e0" providerId="LiveId" clId="{03497528-0EE4-4D17-8645-95BD1B1DEF06}" dt="2024-03-26T10:00:58.728" v="158" actId="1076"/>
          <ac:spMkLst>
            <pc:docMk/>
            <pc:sldMk cId="234225145" sldId="420"/>
            <ac:spMk id="50" creationId="{6B47CA0B-4A9A-53FB-50A9-D141A50CFB8A}"/>
          </ac:spMkLst>
        </pc:spChg>
        <pc:spChg chg="add mod">
          <ac:chgData name="Huy Pham" userId="918db3a1909f15e0" providerId="LiveId" clId="{03497528-0EE4-4D17-8645-95BD1B1DEF06}" dt="2024-03-26T10:00:58.728" v="158" actId="1076"/>
          <ac:spMkLst>
            <pc:docMk/>
            <pc:sldMk cId="234225145" sldId="420"/>
            <ac:spMk id="51" creationId="{9870D10D-ED55-312D-F6A9-BAE1569E094F}"/>
          </ac:spMkLst>
        </pc:spChg>
        <pc:spChg chg="add mod">
          <ac:chgData name="Huy Pham" userId="918db3a1909f15e0" providerId="LiveId" clId="{03497528-0EE4-4D17-8645-95BD1B1DEF06}" dt="2024-03-26T10:00:58.728" v="158" actId="1076"/>
          <ac:spMkLst>
            <pc:docMk/>
            <pc:sldMk cId="234225145" sldId="420"/>
            <ac:spMk id="52" creationId="{9027D825-2751-582D-82F9-595F01070BC7}"/>
          </ac:spMkLst>
        </pc:spChg>
        <pc:spChg chg="add mod">
          <ac:chgData name="Huy Pham" userId="918db3a1909f15e0" providerId="LiveId" clId="{03497528-0EE4-4D17-8645-95BD1B1DEF06}" dt="2024-03-26T10:00:58.728" v="158" actId="1076"/>
          <ac:spMkLst>
            <pc:docMk/>
            <pc:sldMk cId="234225145" sldId="420"/>
            <ac:spMk id="53" creationId="{B8A4244F-4E98-BFB2-48FF-FAA431E624CD}"/>
          </ac:spMkLst>
        </pc:spChg>
        <pc:spChg chg="add mod">
          <ac:chgData name="Huy Pham" userId="918db3a1909f15e0" providerId="LiveId" clId="{03497528-0EE4-4D17-8645-95BD1B1DEF06}" dt="2024-03-26T10:01:02.687" v="175" actId="20577"/>
          <ac:spMkLst>
            <pc:docMk/>
            <pc:sldMk cId="234225145" sldId="420"/>
            <ac:spMk id="54" creationId="{CC25A4DE-043B-B19D-5E5F-3B9CB3C714B4}"/>
          </ac:spMkLst>
        </pc:spChg>
      </pc:sldChg>
      <pc:sldChg chg="modSp del mod">
        <pc:chgData name="Huy Pham" userId="918db3a1909f15e0" providerId="LiveId" clId="{03497528-0EE4-4D17-8645-95BD1B1DEF06}" dt="2024-03-26T10:01:43.931" v="186" actId="47"/>
        <pc:sldMkLst>
          <pc:docMk/>
          <pc:sldMk cId="1063840198" sldId="421"/>
        </pc:sldMkLst>
        <pc:spChg chg="mod">
          <ac:chgData name="Huy Pham" userId="918db3a1909f15e0" providerId="LiveId" clId="{03497528-0EE4-4D17-8645-95BD1B1DEF06}" dt="2024-03-26T10:01:14.854" v="180" actId="20577"/>
          <ac:spMkLst>
            <pc:docMk/>
            <pc:sldMk cId="1063840198" sldId="421"/>
            <ac:spMk id="37" creationId="{032D6A05-001B-82BE-9235-555491B0E628}"/>
          </ac:spMkLst>
        </pc:spChg>
      </pc:sldChg>
      <pc:sldChg chg="del">
        <pc:chgData name="Huy Pham" userId="918db3a1909f15e0" providerId="LiveId" clId="{03497528-0EE4-4D17-8645-95BD1B1DEF06}" dt="2024-03-27T02:06:56.548" v="440" actId="47"/>
        <pc:sldMkLst>
          <pc:docMk/>
          <pc:sldMk cId="3744577515" sldId="423"/>
        </pc:sldMkLst>
      </pc:sldChg>
      <pc:sldChg chg="del">
        <pc:chgData name="Huy Pham" userId="918db3a1909f15e0" providerId="LiveId" clId="{03497528-0EE4-4D17-8645-95BD1B1DEF06}" dt="2024-03-27T02:06:55.913" v="438" actId="47"/>
        <pc:sldMkLst>
          <pc:docMk/>
          <pc:sldMk cId="3731249958" sldId="424"/>
        </pc:sldMkLst>
      </pc:sldChg>
      <pc:sldChg chg="del">
        <pc:chgData name="Huy Pham" userId="918db3a1909f15e0" providerId="LiveId" clId="{03497528-0EE4-4D17-8645-95BD1B1DEF06}" dt="2024-03-27T02:06:54.674" v="437" actId="47"/>
        <pc:sldMkLst>
          <pc:docMk/>
          <pc:sldMk cId="468667808" sldId="425"/>
        </pc:sldMkLst>
      </pc:sldChg>
      <pc:sldChg chg="del">
        <pc:chgData name="Huy Pham" userId="918db3a1909f15e0" providerId="LiveId" clId="{03497528-0EE4-4D17-8645-95BD1B1DEF06}" dt="2024-03-27T02:06:53.042" v="436" actId="47"/>
        <pc:sldMkLst>
          <pc:docMk/>
          <pc:sldMk cId="2783659757" sldId="426"/>
        </pc:sldMkLst>
      </pc:sldChg>
      <pc:sldChg chg="del">
        <pc:chgData name="Huy Pham" userId="918db3a1909f15e0" providerId="LiveId" clId="{03497528-0EE4-4D17-8645-95BD1B1DEF06}" dt="2024-03-27T02:06:51.763" v="435" actId="47"/>
        <pc:sldMkLst>
          <pc:docMk/>
          <pc:sldMk cId="3626734545" sldId="427"/>
        </pc:sldMkLst>
      </pc:sldChg>
      <pc:sldChg chg="del">
        <pc:chgData name="Huy Pham" userId="918db3a1909f15e0" providerId="LiveId" clId="{03497528-0EE4-4D17-8645-95BD1B1DEF06}" dt="2024-03-27T02:06:56.871" v="441" actId="47"/>
        <pc:sldMkLst>
          <pc:docMk/>
          <pc:sldMk cId="632743029" sldId="428"/>
        </pc:sldMkLst>
      </pc:sldChg>
      <pc:sldChg chg="del">
        <pc:chgData name="Huy Pham" userId="918db3a1909f15e0" providerId="LiveId" clId="{03497528-0EE4-4D17-8645-95BD1B1DEF06}" dt="2024-03-27T02:06:56.254" v="439" actId="47"/>
        <pc:sldMkLst>
          <pc:docMk/>
          <pc:sldMk cId="2655833583" sldId="429"/>
        </pc:sldMkLst>
      </pc:sldChg>
      <pc:sldChg chg="del">
        <pc:chgData name="Huy Pham" userId="918db3a1909f15e0" providerId="LiveId" clId="{03497528-0EE4-4D17-8645-95BD1B1DEF06}" dt="2024-03-27T02:06:50.141" v="434" actId="47"/>
        <pc:sldMkLst>
          <pc:docMk/>
          <pc:sldMk cId="695647000" sldId="430"/>
        </pc:sldMkLst>
      </pc:sldChg>
      <pc:sldChg chg="del">
        <pc:chgData name="Huy Pham" userId="918db3a1909f15e0" providerId="LiveId" clId="{03497528-0EE4-4D17-8645-95BD1B1DEF06}" dt="2024-03-27T02:06:48.801" v="433" actId="47"/>
        <pc:sldMkLst>
          <pc:docMk/>
          <pc:sldMk cId="2004844953" sldId="431"/>
        </pc:sldMkLst>
      </pc:sldChg>
      <pc:sldChg chg="del">
        <pc:chgData name="Huy Pham" userId="918db3a1909f15e0" providerId="LiveId" clId="{03497528-0EE4-4D17-8645-95BD1B1DEF06}" dt="2024-03-27T02:06:47.652" v="432" actId="47"/>
        <pc:sldMkLst>
          <pc:docMk/>
          <pc:sldMk cId="1502094139" sldId="432"/>
        </pc:sldMkLst>
      </pc:sldChg>
      <pc:sldChg chg="del">
        <pc:chgData name="Huy Pham" userId="918db3a1909f15e0" providerId="LiveId" clId="{03497528-0EE4-4D17-8645-95BD1B1DEF06}" dt="2024-03-27T02:06:46.875" v="431" actId="47"/>
        <pc:sldMkLst>
          <pc:docMk/>
          <pc:sldMk cId="2752358674" sldId="433"/>
        </pc:sldMkLst>
      </pc:sldChg>
      <pc:sldChg chg="del">
        <pc:chgData name="Huy Pham" userId="918db3a1909f15e0" providerId="LiveId" clId="{03497528-0EE4-4D17-8645-95BD1B1DEF06}" dt="2024-03-27T02:06:45.655" v="430" actId="47"/>
        <pc:sldMkLst>
          <pc:docMk/>
          <pc:sldMk cId="2999887613" sldId="434"/>
        </pc:sldMkLst>
      </pc:sldChg>
      <pc:sldChg chg="del">
        <pc:chgData name="Huy Pham" userId="918db3a1909f15e0" providerId="LiveId" clId="{03497528-0EE4-4D17-8645-95BD1B1DEF06}" dt="2024-03-27T02:06:43.788" v="429" actId="47"/>
        <pc:sldMkLst>
          <pc:docMk/>
          <pc:sldMk cId="336052484" sldId="435"/>
        </pc:sldMkLst>
      </pc:sldChg>
      <pc:sldChg chg="del">
        <pc:chgData name="Huy Pham" userId="918db3a1909f15e0" providerId="LiveId" clId="{03497528-0EE4-4D17-8645-95BD1B1DEF06}" dt="2024-03-27T02:06:43.423" v="428" actId="47"/>
        <pc:sldMkLst>
          <pc:docMk/>
          <pc:sldMk cId="2313600272" sldId="436"/>
        </pc:sldMkLst>
      </pc:sldChg>
      <pc:sldChg chg="del">
        <pc:chgData name="Huy Pham" userId="918db3a1909f15e0" providerId="LiveId" clId="{03497528-0EE4-4D17-8645-95BD1B1DEF06}" dt="2024-03-27T02:06:42.824" v="426" actId="47"/>
        <pc:sldMkLst>
          <pc:docMk/>
          <pc:sldMk cId="3442209581" sldId="437"/>
        </pc:sldMkLst>
      </pc:sldChg>
      <pc:sldChg chg="del">
        <pc:chgData name="Huy Pham" userId="918db3a1909f15e0" providerId="LiveId" clId="{03497528-0EE4-4D17-8645-95BD1B1DEF06}" dt="2024-03-27T02:06:42.480" v="425" actId="47"/>
        <pc:sldMkLst>
          <pc:docMk/>
          <pc:sldMk cId="3290452718" sldId="438"/>
        </pc:sldMkLst>
      </pc:sldChg>
      <pc:sldChg chg="del">
        <pc:chgData name="Huy Pham" userId="918db3a1909f15e0" providerId="LiveId" clId="{03497528-0EE4-4D17-8645-95BD1B1DEF06}" dt="2024-03-27T02:06:42.011" v="424" actId="47"/>
        <pc:sldMkLst>
          <pc:docMk/>
          <pc:sldMk cId="3426833982" sldId="439"/>
        </pc:sldMkLst>
      </pc:sldChg>
      <pc:sldChg chg="del">
        <pc:chgData name="Huy Pham" userId="918db3a1909f15e0" providerId="LiveId" clId="{03497528-0EE4-4D17-8645-95BD1B1DEF06}" dt="2024-03-27T02:06:43.130" v="427" actId="47"/>
        <pc:sldMkLst>
          <pc:docMk/>
          <pc:sldMk cId="2330525908" sldId="440"/>
        </pc:sldMkLst>
      </pc:sldChg>
      <pc:sldChg chg="del">
        <pc:chgData name="Huy Pham" userId="918db3a1909f15e0" providerId="LiveId" clId="{03497528-0EE4-4D17-8645-95BD1B1DEF06}" dt="2024-03-27T02:06:41.586" v="423" actId="47"/>
        <pc:sldMkLst>
          <pc:docMk/>
          <pc:sldMk cId="4044493784" sldId="441"/>
        </pc:sldMkLst>
      </pc:sldChg>
      <pc:sldChg chg="addSp delSp modSp add mod delAnim">
        <pc:chgData name="Huy Pham" userId="918db3a1909f15e0" providerId="LiveId" clId="{03497528-0EE4-4D17-8645-95BD1B1DEF06}" dt="2024-03-26T10:09:07.236" v="296" actId="478"/>
        <pc:sldMkLst>
          <pc:docMk/>
          <pc:sldMk cId="1625968656" sldId="442"/>
        </pc:sldMkLst>
        <pc:spChg chg="del">
          <ac:chgData name="Huy Pham" userId="918db3a1909f15e0" providerId="LiveId" clId="{03497528-0EE4-4D17-8645-95BD1B1DEF06}" dt="2024-03-26T10:01:50.669" v="187" actId="478"/>
          <ac:spMkLst>
            <pc:docMk/>
            <pc:sldMk cId="1625968656" sldId="442"/>
            <ac:spMk id="3" creationId="{7BADB1B7-9B78-9B24-6409-669583F16919}"/>
          </ac:spMkLst>
        </pc:spChg>
        <pc:spChg chg="del">
          <ac:chgData name="Huy Pham" userId="918db3a1909f15e0" providerId="LiveId" clId="{03497528-0EE4-4D17-8645-95BD1B1DEF06}" dt="2024-03-26T10:01:50.669" v="187" actId="478"/>
          <ac:spMkLst>
            <pc:docMk/>
            <pc:sldMk cId="1625968656" sldId="442"/>
            <ac:spMk id="4" creationId="{11B42BA8-FD7D-C9B1-E84F-554C45A1AC5B}"/>
          </ac:spMkLst>
        </pc:spChg>
        <pc:spChg chg="del">
          <ac:chgData name="Huy Pham" userId="918db3a1909f15e0" providerId="LiveId" clId="{03497528-0EE4-4D17-8645-95BD1B1DEF06}" dt="2024-03-26T10:01:50.669" v="187" actId="478"/>
          <ac:spMkLst>
            <pc:docMk/>
            <pc:sldMk cId="1625968656" sldId="442"/>
            <ac:spMk id="5" creationId="{EF0BB136-A76F-7DC8-00D1-59F4B4EA61DC}"/>
          </ac:spMkLst>
        </pc:spChg>
        <pc:spChg chg="del">
          <ac:chgData name="Huy Pham" userId="918db3a1909f15e0" providerId="LiveId" clId="{03497528-0EE4-4D17-8645-95BD1B1DEF06}" dt="2024-03-26T10:01:50.669" v="187" actId="478"/>
          <ac:spMkLst>
            <pc:docMk/>
            <pc:sldMk cId="1625968656" sldId="442"/>
            <ac:spMk id="6" creationId="{D5353C3D-DB0F-AF2E-645F-0B3194220037}"/>
          </ac:spMkLst>
        </pc:spChg>
        <pc:spChg chg="del">
          <ac:chgData name="Huy Pham" userId="918db3a1909f15e0" providerId="LiveId" clId="{03497528-0EE4-4D17-8645-95BD1B1DEF06}" dt="2024-03-26T10:01:50.669" v="187" actId="478"/>
          <ac:spMkLst>
            <pc:docMk/>
            <pc:sldMk cId="1625968656" sldId="442"/>
            <ac:spMk id="7" creationId="{B27690E6-208D-ACF0-CDB3-1FA9BCB3ABBA}"/>
          </ac:spMkLst>
        </pc:spChg>
        <pc:spChg chg="del">
          <ac:chgData name="Huy Pham" userId="918db3a1909f15e0" providerId="LiveId" clId="{03497528-0EE4-4D17-8645-95BD1B1DEF06}" dt="2024-03-26T10:01:50.669" v="187" actId="478"/>
          <ac:spMkLst>
            <pc:docMk/>
            <pc:sldMk cId="1625968656" sldId="442"/>
            <ac:spMk id="8" creationId="{A75AE06E-8073-E914-F002-370A6F7D47F3}"/>
          </ac:spMkLst>
        </pc:spChg>
        <pc:spChg chg="del">
          <ac:chgData name="Huy Pham" userId="918db3a1909f15e0" providerId="LiveId" clId="{03497528-0EE4-4D17-8645-95BD1B1DEF06}" dt="2024-03-26T10:01:50.669" v="187" actId="478"/>
          <ac:spMkLst>
            <pc:docMk/>
            <pc:sldMk cId="1625968656" sldId="442"/>
            <ac:spMk id="9" creationId="{8CF76AC8-076E-CFF1-3EB7-9185F991189B}"/>
          </ac:spMkLst>
        </pc:spChg>
        <pc:spChg chg="del">
          <ac:chgData name="Huy Pham" userId="918db3a1909f15e0" providerId="LiveId" clId="{03497528-0EE4-4D17-8645-95BD1B1DEF06}" dt="2024-03-26T10:01:50.669" v="187" actId="478"/>
          <ac:spMkLst>
            <pc:docMk/>
            <pc:sldMk cId="1625968656" sldId="442"/>
            <ac:spMk id="10" creationId="{941731A9-1DBE-E9F1-8397-55D6CD0D463A}"/>
          </ac:spMkLst>
        </pc:spChg>
        <pc:spChg chg="del">
          <ac:chgData name="Huy Pham" userId="918db3a1909f15e0" providerId="LiveId" clId="{03497528-0EE4-4D17-8645-95BD1B1DEF06}" dt="2024-03-26T10:01:50.669" v="187" actId="478"/>
          <ac:spMkLst>
            <pc:docMk/>
            <pc:sldMk cId="1625968656" sldId="442"/>
            <ac:spMk id="11" creationId="{553E389E-7A7C-29B8-13DE-080029904446}"/>
          </ac:spMkLst>
        </pc:spChg>
        <pc:spChg chg="del">
          <ac:chgData name="Huy Pham" userId="918db3a1909f15e0" providerId="LiveId" clId="{03497528-0EE4-4D17-8645-95BD1B1DEF06}" dt="2024-03-26T10:01:50.669" v="187" actId="478"/>
          <ac:spMkLst>
            <pc:docMk/>
            <pc:sldMk cId="1625968656" sldId="442"/>
            <ac:spMk id="12" creationId="{F943C9C3-F9A6-AB92-E508-A855DC0F00E7}"/>
          </ac:spMkLst>
        </pc:spChg>
        <pc:spChg chg="del">
          <ac:chgData name="Huy Pham" userId="918db3a1909f15e0" providerId="LiveId" clId="{03497528-0EE4-4D17-8645-95BD1B1DEF06}" dt="2024-03-26T10:01:50.669" v="187" actId="478"/>
          <ac:spMkLst>
            <pc:docMk/>
            <pc:sldMk cId="1625968656" sldId="442"/>
            <ac:spMk id="13" creationId="{F91C1C87-F819-22EF-C3B9-BF099D4EDBE1}"/>
          </ac:spMkLst>
        </pc:spChg>
        <pc:spChg chg="del">
          <ac:chgData name="Huy Pham" userId="918db3a1909f15e0" providerId="LiveId" clId="{03497528-0EE4-4D17-8645-95BD1B1DEF06}" dt="2024-03-26T10:01:50.669" v="187" actId="478"/>
          <ac:spMkLst>
            <pc:docMk/>
            <pc:sldMk cId="1625968656" sldId="442"/>
            <ac:spMk id="14" creationId="{B47D1EC7-EBFA-01DC-9F7B-A6092A9D7BD6}"/>
          </ac:spMkLst>
        </pc:spChg>
        <pc:spChg chg="del">
          <ac:chgData name="Huy Pham" userId="918db3a1909f15e0" providerId="LiveId" clId="{03497528-0EE4-4D17-8645-95BD1B1DEF06}" dt="2024-03-26T10:01:50.669" v="187" actId="478"/>
          <ac:spMkLst>
            <pc:docMk/>
            <pc:sldMk cId="1625968656" sldId="442"/>
            <ac:spMk id="15" creationId="{FCE2299B-5222-0EED-0102-3800FBAF04B4}"/>
          </ac:spMkLst>
        </pc:spChg>
        <pc:spChg chg="del">
          <ac:chgData name="Huy Pham" userId="918db3a1909f15e0" providerId="LiveId" clId="{03497528-0EE4-4D17-8645-95BD1B1DEF06}" dt="2024-03-26T10:01:50.669" v="187" actId="478"/>
          <ac:spMkLst>
            <pc:docMk/>
            <pc:sldMk cId="1625968656" sldId="442"/>
            <ac:spMk id="16" creationId="{A940A524-0B39-C15F-6F03-439C6B05160B}"/>
          </ac:spMkLst>
        </pc:spChg>
        <pc:spChg chg="del">
          <ac:chgData name="Huy Pham" userId="918db3a1909f15e0" providerId="LiveId" clId="{03497528-0EE4-4D17-8645-95BD1B1DEF06}" dt="2024-03-26T10:01:50.669" v="187" actId="478"/>
          <ac:spMkLst>
            <pc:docMk/>
            <pc:sldMk cId="1625968656" sldId="442"/>
            <ac:spMk id="17" creationId="{82E332C2-29BD-0DEB-2985-C3D693489670}"/>
          </ac:spMkLst>
        </pc:spChg>
        <pc:spChg chg="del">
          <ac:chgData name="Huy Pham" userId="918db3a1909f15e0" providerId="LiveId" clId="{03497528-0EE4-4D17-8645-95BD1B1DEF06}" dt="2024-03-26T10:01:50.669" v="187" actId="478"/>
          <ac:spMkLst>
            <pc:docMk/>
            <pc:sldMk cId="1625968656" sldId="442"/>
            <ac:spMk id="18" creationId="{DBD592F5-0E49-92C7-2827-824B943052FD}"/>
          </ac:spMkLst>
        </pc:spChg>
        <pc:spChg chg="del">
          <ac:chgData name="Huy Pham" userId="918db3a1909f15e0" providerId="LiveId" clId="{03497528-0EE4-4D17-8645-95BD1B1DEF06}" dt="2024-03-26T10:01:50.669" v="187" actId="478"/>
          <ac:spMkLst>
            <pc:docMk/>
            <pc:sldMk cId="1625968656" sldId="442"/>
            <ac:spMk id="19" creationId="{7BD8947F-563C-7BC9-2CB8-D17C1B9E9076}"/>
          </ac:spMkLst>
        </pc:spChg>
        <pc:spChg chg="del">
          <ac:chgData name="Huy Pham" userId="918db3a1909f15e0" providerId="LiveId" clId="{03497528-0EE4-4D17-8645-95BD1B1DEF06}" dt="2024-03-26T10:01:50.669" v="187" actId="478"/>
          <ac:spMkLst>
            <pc:docMk/>
            <pc:sldMk cId="1625968656" sldId="442"/>
            <ac:spMk id="20" creationId="{0BEC4DEC-E324-3D37-0A52-E9F9902BA3AE}"/>
          </ac:spMkLst>
        </pc:spChg>
        <pc:spChg chg="del">
          <ac:chgData name="Huy Pham" userId="918db3a1909f15e0" providerId="LiveId" clId="{03497528-0EE4-4D17-8645-95BD1B1DEF06}" dt="2024-03-26T10:01:50.669" v="187" actId="478"/>
          <ac:spMkLst>
            <pc:docMk/>
            <pc:sldMk cId="1625968656" sldId="442"/>
            <ac:spMk id="21" creationId="{05940165-634A-FFFF-28E4-744F4B01A745}"/>
          </ac:spMkLst>
        </pc:spChg>
        <pc:spChg chg="del">
          <ac:chgData name="Huy Pham" userId="918db3a1909f15e0" providerId="LiveId" clId="{03497528-0EE4-4D17-8645-95BD1B1DEF06}" dt="2024-03-26T10:01:50.669" v="187" actId="478"/>
          <ac:spMkLst>
            <pc:docMk/>
            <pc:sldMk cId="1625968656" sldId="442"/>
            <ac:spMk id="22" creationId="{9BB1674D-970F-1B4A-8954-08619B1C47C9}"/>
          </ac:spMkLst>
        </pc:spChg>
        <pc:spChg chg="del">
          <ac:chgData name="Huy Pham" userId="918db3a1909f15e0" providerId="LiveId" clId="{03497528-0EE4-4D17-8645-95BD1B1DEF06}" dt="2024-03-26T10:01:50.669" v="187" actId="478"/>
          <ac:spMkLst>
            <pc:docMk/>
            <pc:sldMk cId="1625968656" sldId="442"/>
            <ac:spMk id="23" creationId="{750B007C-F456-EB48-B84D-12FE3C4ADAE3}"/>
          </ac:spMkLst>
        </pc:spChg>
        <pc:spChg chg="del">
          <ac:chgData name="Huy Pham" userId="918db3a1909f15e0" providerId="LiveId" clId="{03497528-0EE4-4D17-8645-95BD1B1DEF06}" dt="2024-03-26T10:01:50.669" v="187" actId="478"/>
          <ac:spMkLst>
            <pc:docMk/>
            <pc:sldMk cId="1625968656" sldId="442"/>
            <ac:spMk id="24" creationId="{4A467990-8075-709B-961D-7B79CB67E9F2}"/>
          </ac:spMkLst>
        </pc:spChg>
        <pc:spChg chg="del">
          <ac:chgData name="Huy Pham" userId="918db3a1909f15e0" providerId="LiveId" clId="{03497528-0EE4-4D17-8645-95BD1B1DEF06}" dt="2024-03-26T10:01:50.669" v="187" actId="478"/>
          <ac:spMkLst>
            <pc:docMk/>
            <pc:sldMk cId="1625968656" sldId="442"/>
            <ac:spMk id="25" creationId="{697F075D-5711-CCAE-C689-658198E4E99B}"/>
          </ac:spMkLst>
        </pc:spChg>
        <pc:spChg chg="del">
          <ac:chgData name="Huy Pham" userId="918db3a1909f15e0" providerId="LiveId" clId="{03497528-0EE4-4D17-8645-95BD1B1DEF06}" dt="2024-03-26T10:01:50.669" v="187" actId="478"/>
          <ac:spMkLst>
            <pc:docMk/>
            <pc:sldMk cId="1625968656" sldId="442"/>
            <ac:spMk id="26" creationId="{7940A5D1-7E82-4164-FC36-97A762FA88BB}"/>
          </ac:spMkLst>
        </pc:spChg>
        <pc:spChg chg="del">
          <ac:chgData name="Huy Pham" userId="918db3a1909f15e0" providerId="LiveId" clId="{03497528-0EE4-4D17-8645-95BD1B1DEF06}" dt="2024-03-26T10:01:50.669" v="187" actId="478"/>
          <ac:spMkLst>
            <pc:docMk/>
            <pc:sldMk cId="1625968656" sldId="442"/>
            <ac:spMk id="27" creationId="{D3A3520F-5080-F46A-F864-B3EFDF9DB8D4}"/>
          </ac:spMkLst>
        </pc:spChg>
        <pc:spChg chg="del">
          <ac:chgData name="Huy Pham" userId="918db3a1909f15e0" providerId="LiveId" clId="{03497528-0EE4-4D17-8645-95BD1B1DEF06}" dt="2024-03-26T10:01:50.669" v="187" actId="478"/>
          <ac:spMkLst>
            <pc:docMk/>
            <pc:sldMk cId="1625968656" sldId="442"/>
            <ac:spMk id="28" creationId="{34FDFAE4-9425-73CD-DB9D-35F2A4C12055}"/>
          </ac:spMkLst>
        </pc:spChg>
        <pc:spChg chg="del">
          <ac:chgData name="Huy Pham" userId="918db3a1909f15e0" providerId="LiveId" clId="{03497528-0EE4-4D17-8645-95BD1B1DEF06}" dt="2024-03-26T10:01:50.669" v="187" actId="478"/>
          <ac:spMkLst>
            <pc:docMk/>
            <pc:sldMk cId="1625968656" sldId="442"/>
            <ac:spMk id="29" creationId="{D66FED42-E33F-417D-F217-2C78A3B354BC}"/>
          </ac:spMkLst>
        </pc:spChg>
        <pc:spChg chg="add mod">
          <ac:chgData name="Huy Pham" userId="918db3a1909f15e0" providerId="LiveId" clId="{03497528-0EE4-4D17-8645-95BD1B1DEF06}" dt="2024-03-26T10:04:16.661" v="230" actId="1076"/>
          <ac:spMkLst>
            <pc:docMk/>
            <pc:sldMk cId="1625968656" sldId="442"/>
            <ac:spMk id="39" creationId="{0F29B41F-3736-686D-B7E9-C541E38916A6}"/>
          </ac:spMkLst>
        </pc:spChg>
        <pc:spChg chg="del">
          <ac:chgData name="Huy Pham" userId="918db3a1909f15e0" providerId="LiveId" clId="{03497528-0EE4-4D17-8645-95BD1B1DEF06}" dt="2024-03-26T10:01:50.669" v="187" actId="478"/>
          <ac:spMkLst>
            <pc:docMk/>
            <pc:sldMk cId="1625968656" sldId="442"/>
            <ac:spMk id="40" creationId="{1FE2C5D1-7056-7BEF-ECCF-156505A67C2F}"/>
          </ac:spMkLst>
        </pc:spChg>
        <pc:spChg chg="add">
          <ac:chgData name="Huy Pham" userId="918db3a1909f15e0" providerId="LiveId" clId="{03497528-0EE4-4D17-8645-95BD1B1DEF06}" dt="2024-03-26T10:02:22.893" v="197"/>
          <ac:spMkLst>
            <pc:docMk/>
            <pc:sldMk cId="1625968656" sldId="442"/>
            <ac:spMk id="44" creationId="{6659699F-C377-D518-94AF-644A0C6FBCDD}"/>
          </ac:spMkLst>
        </pc:spChg>
        <pc:spChg chg="add">
          <ac:chgData name="Huy Pham" userId="918db3a1909f15e0" providerId="LiveId" clId="{03497528-0EE4-4D17-8645-95BD1B1DEF06}" dt="2024-03-26T10:02:22.893" v="197"/>
          <ac:spMkLst>
            <pc:docMk/>
            <pc:sldMk cId="1625968656" sldId="442"/>
            <ac:spMk id="45" creationId="{AA3327E8-3AA4-6D3A-B677-3127C636CF12}"/>
          </ac:spMkLst>
        </pc:spChg>
        <pc:spChg chg="del">
          <ac:chgData name="Huy Pham" userId="918db3a1909f15e0" providerId="LiveId" clId="{03497528-0EE4-4D17-8645-95BD1B1DEF06}" dt="2024-03-26T10:01:50.669" v="187" actId="478"/>
          <ac:spMkLst>
            <pc:docMk/>
            <pc:sldMk cId="1625968656" sldId="442"/>
            <ac:spMk id="47" creationId="{E0746A66-1D1E-3B17-892E-D097E8D17584}"/>
          </ac:spMkLst>
        </pc:spChg>
        <pc:spChg chg="del">
          <ac:chgData name="Huy Pham" userId="918db3a1909f15e0" providerId="LiveId" clId="{03497528-0EE4-4D17-8645-95BD1B1DEF06}" dt="2024-03-26T10:01:50.669" v="187" actId="478"/>
          <ac:spMkLst>
            <pc:docMk/>
            <pc:sldMk cId="1625968656" sldId="442"/>
            <ac:spMk id="49" creationId="{2DED2A89-223F-89D5-EED7-11347DB301C6}"/>
          </ac:spMkLst>
        </pc:spChg>
        <pc:spChg chg="del">
          <ac:chgData name="Huy Pham" userId="918db3a1909f15e0" providerId="LiveId" clId="{03497528-0EE4-4D17-8645-95BD1B1DEF06}" dt="2024-03-26T10:01:50.669" v="187" actId="478"/>
          <ac:spMkLst>
            <pc:docMk/>
            <pc:sldMk cId="1625968656" sldId="442"/>
            <ac:spMk id="50" creationId="{6B47CA0B-4A9A-53FB-50A9-D141A50CFB8A}"/>
          </ac:spMkLst>
        </pc:spChg>
        <pc:spChg chg="del">
          <ac:chgData name="Huy Pham" userId="918db3a1909f15e0" providerId="LiveId" clId="{03497528-0EE4-4D17-8645-95BD1B1DEF06}" dt="2024-03-26T10:01:50.669" v="187" actId="478"/>
          <ac:spMkLst>
            <pc:docMk/>
            <pc:sldMk cId="1625968656" sldId="442"/>
            <ac:spMk id="51" creationId="{9870D10D-ED55-312D-F6A9-BAE1569E094F}"/>
          </ac:spMkLst>
        </pc:spChg>
        <pc:spChg chg="del">
          <ac:chgData name="Huy Pham" userId="918db3a1909f15e0" providerId="LiveId" clId="{03497528-0EE4-4D17-8645-95BD1B1DEF06}" dt="2024-03-26T10:01:50.669" v="187" actId="478"/>
          <ac:spMkLst>
            <pc:docMk/>
            <pc:sldMk cId="1625968656" sldId="442"/>
            <ac:spMk id="52" creationId="{9027D825-2751-582D-82F9-595F01070BC7}"/>
          </ac:spMkLst>
        </pc:spChg>
        <pc:spChg chg="del">
          <ac:chgData name="Huy Pham" userId="918db3a1909f15e0" providerId="LiveId" clId="{03497528-0EE4-4D17-8645-95BD1B1DEF06}" dt="2024-03-26T10:01:50.669" v="187" actId="478"/>
          <ac:spMkLst>
            <pc:docMk/>
            <pc:sldMk cId="1625968656" sldId="442"/>
            <ac:spMk id="53" creationId="{B8A4244F-4E98-BFB2-48FF-FAA431E624CD}"/>
          </ac:spMkLst>
        </pc:spChg>
        <pc:spChg chg="del">
          <ac:chgData name="Huy Pham" userId="918db3a1909f15e0" providerId="LiveId" clId="{03497528-0EE4-4D17-8645-95BD1B1DEF06}" dt="2024-03-26T10:01:50.669" v="187" actId="478"/>
          <ac:spMkLst>
            <pc:docMk/>
            <pc:sldMk cId="1625968656" sldId="442"/>
            <ac:spMk id="54" creationId="{CC25A4DE-043B-B19D-5E5F-3B9CB3C714B4}"/>
          </ac:spMkLst>
        </pc:spChg>
        <pc:spChg chg="add mod">
          <ac:chgData name="Huy Pham" userId="918db3a1909f15e0" providerId="LiveId" clId="{03497528-0EE4-4D17-8645-95BD1B1DEF06}" dt="2024-03-26T10:04:16.661" v="230" actId="1076"/>
          <ac:spMkLst>
            <pc:docMk/>
            <pc:sldMk cId="1625968656" sldId="442"/>
            <ac:spMk id="55" creationId="{0A788B12-C78F-B9E3-0DAB-B0100B06D49C}"/>
          </ac:spMkLst>
        </pc:spChg>
        <pc:spChg chg="add mod">
          <ac:chgData name="Huy Pham" userId="918db3a1909f15e0" providerId="LiveId" clId="{03497528-0EE4-4D17-8645-95BD1B1DEF06}" dt="2024-03-26T10:04:16.661" v="230" actId="1076"/>
          <ac:spMkLst>
            <pc:docMk/>
            <pc:sldMk cId="1625968656" sldId="442"/>
            <ac:spMk id="59" creationId="{D0FEBB3D-1DDD-995B-A4C7-9E8E1EB280A7}"/>
          </ac:spMkLst>
        </pc:spChg>
        <pc:spChg chg="add mod">
          <ac:chgData name="Huy Pham" userId="918db3a1909f15e0" providerId="LiveId" clId="{03497528-0EE4-4D17-8645-95BD1B1DEF06}" dt="2024-03-26T10:06:37.098" v="255" actId="208"/>
          <ac:spMkLst>
            <pc:docMk/>
            <pc:sldMk cId="1625968656" sldId="442"/>
            <ac:spMk id="60" creationId="{D8DD38FD-5202-DE91-DB5A-0C4E5B0D1DCD}"/>
          </ac:spMkLst>
        </pc:spChg>
        <pc:spChg chg="add mod">
          <ac:chgData name="Huy Pham" userId="918db3a1909f15e0" providerId="LiveId" clId="{03497528-0EE4-4D17-8645-95BD1B1DEF06}" dt="2024-03-26T10:09:02.287" v="295" actId="20577"/>
          <ac:spMkLst>
            <pc:docMk/>
            <pc:sldMk cId="1625968656" sldId="442"/>
            <ac:spMk id="63" creationId="{D8DD1A5A-76EB-2F39-C00E-683823950B8D}"/>
          </ac:spMkLst>
        </pc:spChg>
        <pc:spChg chg="add mod">
          <ac:chgData name="Huy Pham" userId="918db3a1909f15e0" providerId="LiveId" clId="{03497528-0EE4-4D17-8645-95BD1B1DEF06}" dt="2024-03-26T10:06:55.438" v="256" actId="1076"/>
          <ac:spMkLst>
            <pc:docMk/>
            <pc:sldMk cId="1625968656" sldId="442"/>
            <ac:spMk id="64" creationId="{89D832BF-CF59-0E10-7BED-A3B1DEB83F15}"/>
          </ac:spMkLst>
        </pc:spChg>
        <pc:spChg chg="add mod">
          <ac:chgData name="Huy Pham" userId="918db3a1909f15e0" providerId="LiveId" clId="{03497528-0EE4-4D17-8645-95BD1B1DEF06}" dt="2024-03-26T10:08:05.736" v="274" actId="1076"/>
          <ac:spMkLst>
            <pc:docMk/>
            <pc:sldMk cId="1625968656" sldId="442"/>
            <ac:spMk id="65" creationId="{9F25D8A8-046F-3318-A90F-797C0C55CE70}"/>
          </ac:spMkLst>
        </pc:spChg>
        <pc:spChg chg="add mod">
          <ac:chgData name="Huy Pham" userId="918db3a1909f15e0" providerId="LiveId" clId="{03497528-0EE4-4D17-8645-95BD1B1DEF06}" dt="2024-03-26T10:07:57.713" v="272" actId="1076"/>
          <ac:spMkLst>
            <pc:docMk/>
            <pc:sldMk cId="1625968656" sldId="442"/>
            <ac:spMk id="68" creationId="{5C39301B-852B-C21E-EFF1-11B516C89FC6}"/>
          </ac:spMkLst>
        </pc:spChg>
        <pc:spChg chg="add mod">
          <ac:chgData name="Huy Pham" userId="918db3a1909f15e0" providerId="LiveId" clId="{03497528-0EE4-4D17-8645-95BD1B1DEF06}" dt="2024-03-26T10:08:17.802" v="278" actId="1076"/>
          <ac:spMkLst>
            <pc:docMk/>
            <pc:sldMk cId="1625968656" sldId="442"/>
            <ac:spMk id="70" creationId="{1A53AD75-6B07-CD2E-8787-9E1E1C22C702}"/>
          </ac:spMkLst>
        </pc:spChg>
        <pc:spChg chg="add mod">
          <ac:chgData name="Huy Pham" userId="918db3a1909f15e0" providerId="LiveId" clId="{03497528-0EE4-4D17-8645-95BD1B1DEF06}" dt="2024-03-26T10:08:55.349" v="293" actId="1076"/>
          <ac:spMkLst>
            <pc:docMk/>
            <pc:sldMk cId="1625968656" sldId="442"/>
            <ac:spMk id="72" creationId="{52FBF518-AFF4-888F-11B4-E680850F7199}"/>
          </ac:spMkLst>
        </pc:spChg>
        <pc:graphicFrameChg chg="add del mod">
          <ac:chgData name="Huy Pham" userId="918db3a1909f15e0" providerId="LiveId" clId="{03497528-0EE4-4D17-8645-95BD1B1DEF06}" dt="2024-03-26T10:02:00.309" v="190"/>
          <ac:graphicFrameMkLst>
            <pc:docMk/>
            <pc:sldMk cId="1625968656" sldId="442"/>
            <ac:graphicFrameMk id="2" creationId="{E83BCF85-91BE-4125-E98F-EA9829ACA991}"/>
          </ac:graphicFrameMkLst>
        </pc:graphicFrameChg>
        <pc:graphicFrameChg chg="add del mod">
          <ac:chgData name="Huy Pham" userId="918db3a1909f15e0" providerId="LiveId" clId="{03497528-0EE4-4D17-8645-95BD1B1DEF06}" dt="2024-03-26T10:02:24.439" v="199"/>
          <ac:graphicFrameMkLst>
            <pc:docMk/>
            <pc:sldMk cId="1625968656" sldId="442"/>
            <ac:graphicFrameMk id="41" creationId="{D5B53D04-B6ED-B884-E68F-37C65C3E09AC}"/>
          </ac:graphicFrameMkLst>
        </pc:graphicFrameChg>
        <pc:graphicFrameChg chg="add">
          <ac:chgData name="Huy Pham" userId="918db3a1909f15e0" providerId="LiveId" clId="{03497528-0EE4-4D17-8645-95BD1B1DEF06}" dt="2024-03-26T10:02:22.893" v="197"/>
          <ac:graphicFrameMkLst>
            <pc:docMk/>
            <pc:sldMk cId="1625968656" sldId="442"/>
            <ac:graphicFrameMk id="42" creationId="{632714EA-1B84-E992-C6B7-B1D65C8D8C49}"/>
          </ac:graphicFrameMkLst>
        </pc:graphicFrameChg>
        <pc:graphicFrameChg chg="add">
          <ac:chgData name="Huy Pham" userId="918db3a1909f15e0" providerId="LiveId" clId="{03497528-0EE4-4D17-8645-95BD1B1DEF06}" dt="2024-03-26T10:02:22.893" v="197"/>
          <ac:graphicFrameMkLst>
            <pc:docMk/>
            <pc:sldMk cId="1625968656" sldId="442"/>
            <ac:graphicFrameMk id="43" creationId="{09CDAF21-56A1-8B20-9697-4968458FA600}"/>
          </ac:graphicFrameMkLst>
        </pc:graphicFrameChg>
        <pc:graphicFrameChg chg="add del mod">
          <ac:chgData name="Huy Pham" userId="918db3a1909f15e0" providerId="LiveId" clId="{03497528-0EE4-4D17-8645-95BD1B1DEF06}" dt="2024-03-26T10:02:42.233" v="202"/>
          <ac:graphicFrameMkLst>
            <pc:docMk/>
            <pc:sldMk cId="1625968656" sldId="442"/>
            <ac:graphicFrameMk id="46" creationId="{40E68163-1CFF-4259-7435-7DF9C6C44571}"/>
          </ac:graphicFrameMkLst>
        </pc:graphicFrameChg>
        <pc:graphicFrameChg chg="add del mod">
          <ac:chgData name="Huy Pham" userId="918db3a1909f15e0" providerId="LiveId" clId="{03497528-0EE4-4D17-8645-95BD1B1DEF06}" dt="2024-03-26T10:03:07.499" v="209"/>
          <ac:graphicFrameMkLst>
            <pc:docMk/>
            <pc:sldMk cId="1625968656" sldId="442"/>
            <ac:graphicFrameMk id="57" creationId="{70F11F20-2CAC-92E1-B93C-A99B8CB469A6}"/>
          </ac:graphicFrameMkLst>
        </pc:graphicFrameChg>
        <pc:picChg chg="add del mod">
          <ac:chgData name="Huy Pham" userId="918db3a1909f15e0" providerId="LiveId" clId="{03497528-0EE4-4D17-8645-95BD1B1DEF06}" dt="2024-03-26T10:09:07.236" v="296" actId="478"/>
          <ac:picMkLst>
            <pc:docMk/>
            <pc:sldMk cId="1625968656" sldId="442"/>
            <ac:picMk id="56" creationId="{07696DED-EA84-AB8B-7309-6A8FB397208E}"/>
          </ac:picMkLst>
        </pc:picChg>
        <pc:cxnChg chg="add mod">
          <ac:chgData name="Huy Pham" userId="918db3a1909f15e0" providerId="LiveId" clId="{03497528-0EE4-4D17-8645-95BD1B1DEF06}" dt="2024-03-26T10:08:02.306" v="273" actId="14100"/>
          <ac:cxnSpMkLst>
            <pc:docMk/>
            <pc:sldMk cId="1625968656" sldId="442"/>
            <ac:cxnSpMk id="61" creationId="{0DF32962-84E7-E492-4406-46C277AAC40F}"/>
          </ac:cxnSpMkLst>
        </pc:cxnChg>
        <pc:cxnChg chg="add mod">
          <ac:chgData name="Huy Pham" userId="918db3a1909f15e0" providerId="LiveId" clId="{03497528-0EE4-4D17-8645-95BD1B1DEF06}" dt="2024-03-26T10:07:10.779" v="260" actId="14100"/>
          <ac:cxnSpMkLst>
            <pc:docMk/>
            <pc:sldMk cId="1625968656" sldId="442"/>
            <ac:cxnSpMk id="62" creationId="{7E385AC4-7E4F-C7F0-6ABF-212E59762AE9}"/>
          </ac:cxnSpMkLst>
        </pc:cxnChg>
      </pc:sldChg>
      <pc:sldChg chg="addSp delSp modSp add mod addAnim delAnim">
        <pc:chgData name="Huy Pham" userId="918db3a1909f15e0" providerId="LiveId" clId="{03497528-0EE4-4D17-8645-95BD1B1DEF06}" dt="2024-03-27T03:06:41.078" v="976" actId="1037"/>
        <pc:sldMkLst>
          <pc:docMk/>
          <pc:sldMk cId="3733934613" sldId="443"/>
        </pc:sldMkLst>
        <pc:spChg chg="mod">
          <ac:chgData name="Huy Pham" userId="918db3a1909f15e0" providerId="LiveId" clId="{03497528-0EE4-4D17-8645-95BD1B1DEF06}" dt="2024-03-27T02:42:17.398" v="644" actId="20577"/>
          <ac:spMkLst>
            <pc:docMk/>
            <pc:sldMk cId="3733934613" sldId="443"/>
            <ac:spMk id="9" creationId="{A9C4FFF4-AFF7-4A25-76D6-D3E61A1989D9}"/>
          </ac:spMkLst>
        </pc:spChg>
        <pc:spChg chg="add del">
          <ac:chgData name="Huy Pham" userId="918db3a1909f15e0" providerId="LiveId" clId="{03497528-0EE4-4D17-8645-95BD1B1DEF06}" dt="2024-03-27T02:43:18.111" v="647" actId="478"/>
          <ac:spMkLst>
            <pc:docMk/>
            <pc:sldMk cId="3733934613" sldId="443"/>
            <ac:spMk id="20" creationId="{A06BA14A-8D8C-664A-A722-7DAD205B5E1D}"/>
          </ac:spMkLst>
        </pc:spChg>
        <pc:spChg chg="add del mod">
          <ac:chgData name="Huy Pham" userId="918db3a1909f15e0" providerId="LiveId" clId="{03497528-0EE4-4D17-8645-95BD1B1DEF06}" dt="2024-03-27T02:48:07.837" v="698" actId="1076"/>
          <ac:spMkLst>
            <pc:docMk/>
            <pc:sldMk cId="3733934613" sldId="443"/>
            <ac:spMk id="22" creationId="{368C2B91-5285-2F05-4BF1-E5DF563DF390}"/>
          </ac:spMkLst>
        </pc:spChg>
        <pc:spChg chg="add del mod">
          <ac:chgData name="Huy Pham" userId="918db3a1909f15e0" providerId="LiveId" clId="{03497528-0EE4-4D17-8645-95BD1B1DEF06}" dt="2024-03-27T02:48:07.837" v="698" actId="1076"/>
          <ac:spMkLst>
            <pc:docMk/>
            <pc:sldMk cId="3733934613" sldId="443"/>
            <ac:spMk id="23" creationId="{0F520194-3421-183C-423A-484584CE6D82}"/>
          </ac:spMkLst>
        </pc:spChg>
        <pc:spChg chg="add del mod">
          <ac:chgData name="Huy Pham" userId="918db3a1909f15e0" providerId="LiveId" clId="{03497528-0EE4-4D17-8645-95BD1B1DEF06}" dt="2024-03-27T02:48:07.837" v="698" actId="1076"/>
          <ac:spMkLst>
            <pc:docMk/>
            <pc:sldMk cId="3733934613" sldId="443"/>
            <ac:spMk id="24" creationId="{1268E92D-B5F6-5561-D8EE-911282DF1DE2}"/>
          </ac:spMkLst>
        </pc:spChg>
        <pc:spChg chg="add del">
          <ac:chgData name="Huy Pham" userId="918db3a1909f15e0" providerId="LiveId" clId="{03497528-0EE4-4D17-8645-95BD1B1DEF06}" dt="2024-03-27T02:43:19.316" v="648" actId="478"/>
          <ac:spMkLst>
            <pc:docMk/>
            <pc:sldMk cId="3733934613" sldId="443"/>
            <ac:spMk id="25" creationId="{58C058A2-60A8-AA10-2ADC-BBB29DFB27A2}"/>
          </ac:spMkLst>
        </pc:spChg>
        <pc:spChg chg="add del">
          <ac:chgData name="Huy Pham" userId="918db3a1909f15e0" providerId="LiveId" clId="{03497528-0EE4-4D17-8645-95BD1B1DEF06}" dt="2024-03-27T02:43:28.508" v="650" actId="478"/>
          <ac:spMkLst>
            <pc:docMk/>
            <pc:sldMk cId="3733934613" sldId="443"/>
            <ac:spMk id="26" creationId="{66E545A0-972F-F87B-C655-6EDE5F655431}"/>
          </ac:spMkLst>
        </pc:spChg>
        <pc:spChg chg="add mod">
          <ac:chgData name="Huy Pham" userId="918db3a1909f15e0" providerId="LiveId" clId="{03497528-0EE4-4D17-8645-95BD1B1DEF06}" dt="2024-03-27T02:48:46.404" v="706" actId="1076"/>
          <ac:spMkLst>
            <pc:docMk/>
            <pc:sldMk cId="3733934613" sldId="443"/>
            <ac:spMk id="29" creationId="{965147F9-CA89-D7AC-F54F-A43CEB219A83}"/>
          </ac:spMkLst>
        </pc:spChg>
        <pc:spChg chg="add del mod">
          <ac:chgData name="Huy Pham" userId="918db3a1909f15e0" providerId="LiveId" clId="{03497528-0EE4-4D17-8645-95BD1B1DEF06}" dt="2024-03-27T02:48:07.837" v="698" actId="1076"/>
          <ac:spMkLst>
            <pc:docMk/>
            <pc:sldMk cId="3733934613" sldId="443"/>
            <ac:spMk id="30" creationId="{A20C6AA0-D5BA-8C21-F845-9C57BF9D25EE}"/>
          </ac:spMkLst>
        </pc:spChg>
        <pc:spChg chg="add mod">
          <ac:chgData name="Huy Pham" userId="918db3a1909f15e0" providerId="LiveId" clId="{03497528-0EE4-4D17-8645-95BD1B1DEF06}" dt="2024-03-27T02:49:03.678" v="709" actId="1076"/>
          <ac:spMkLst>
            <pc:docMk/>
            <pc:sldMk cId="3733934613" sldId="443"/>
            <ac:spMk id="33" creationId="{156CB126-707D-99C8-F6A2-80BD797346CB}"/>
          </ac:spMkLst>
        </pc:spChg>
        <pc:spChg chg="add mod">
          <ac:chgData name="Huy Pham" userId="918db3a1909f15e0" providerId="LiveId" clId="{03497528-0EE4-4D17-8645-95BD1B1DEF06}" dt="2024-03-27T02:48:57.614" v="708" actId="1076"/>
          <ac:spMkLst>
            <pc:docMk/>
            <pc:sldMk cId="3733934613" sldId="443"/>
            <ac:spMk id="34" creationId="{47E818CD-873D-B659-44CE-B9BEB8F5EC6F}"/>
          </ac:spMkLst>
        </pc:spChg>
        <pc:spChg chg="add mod">
          <ac:chgData name="Huy Pham" userId="918db3a1909f15e0" providerId="LiveId" clId="{03497528-0EE4-4D17-8645-95BD1B1DEF06}" dt="2024-03-27T02:57:10.706" v="776" actId="208"/>
          <ac:spMkLst>
            <pc:docMk/>
            <pc:sldMk cId="3733934613" sldId="443"/>
            <ac:spMk id="39" creationId="{7585C5E8-FCAE-119D-11F6-DDB476FF3E3B}"/>
          </ac:spMkLst>
        </pc:spChg>
        <pc:spChg chg="add del mod">
          <ac:chgData name="Huy Pham" userId="918db3a1909f15e0" providerId="LiveId" clId="{03497528-0EE4-4D17-8645-95BD1B1DEF06}" dt="2024-03-27T02:48:07.837" v="698" actId="1076"/>
          <ac:spMkLst>
            <pc:docMk/>
            <pc:sldMk cId="3733934613" sldId="443"/>
            <ac:spMk id="45" creationId="{A5888635-DAAD-2BBA-266C-C7964646A996}"/>
          </ac:spMkLst>
        </pc:spChg>
        <pc:spChg chg="add del mod">
          <ac:chgData name="Huy Pham" userId="918db3a1909f15e0" providerId="LiveId" clId="{03497528-0EE4-4D17-8645-95BD1B1DEF06}" dt="2024-03-27T02:48:07.837" v="698" actId="1076"/>
          <ac:spMkLst>
            <pc:docMk/>
            <pc:sldMk cId="3733934613" sldId="443"/>
            <ac:spMk id="49" creationId="{15FA963E-3786-2EBC-C998-FD534ED8C026}"/>
          </ac:spMkLst>
        </pc:spChg>
        <pc:spChg chg="add del mod">
          <ac:chgData name="Huy Pham" userId="918db3a1909f15e0" providerId="LiveId" clId="{03497528-0EE4-4D17-8645-95BD1B1DEF06}" dt="2024-03-27T02:48:07.837" v="698" actId="1076"/>
          <ac:spMkLst>
            <pc:docMk/>
            <pc:sldMk cId="3733934613" sldId="443"/>
            <ac:spMk id="50" creationId="{02A9F8C5-E7E1-049C-E916-F64FCE0AFF46}"/>
          </ac:spMkLst>
        </pc:spChg>
        <pc:spChg chg="add del mod">
          <ac:chgData name="Huy Pham" userId="918db3a1909f15e0" providerId="LiveId" clId="{03497528-0EE4-4D17-8645-95BD1B1DEF06}" dt="2024-03-27T02:48:07.837" v="698" actId="1076"/>
          <ac:spMkLst>
            <pc:docMk/>
            <pc:sldMk cId="3733934613" sldId="443"/>
            <ac:spMk id="51" creationId="{BEA32DC5-701E-4210-F8A3-D97DBCAD6354}"/>
          </ac:spMkLst>
        </pc:spChg>
        <pc:spChg chg="add del mod">
          <ac:chgData name="Huy Pham" userId="918db3a1909f15e0" providerId="LiveId" clId="{03497528-0EE4-4D17-8645-95BD1B1DEF06}" dt="2024-03-27T02:48:07.837" v="698" actId="1076"/>
          <ac:spMkLst>
            <pc:docMk/>
            <pc:sldMk cId="3733934613" sldId="443"/>
            <ac:spMk id="53" creationId="{EA3A0448-6C85-0499-4FF1-225EB6E6CF33}"/>
          </ac:spMkLst>
        </pc:spChg>
        <pc:spChg chg="add del mod">
          <ac:chgData name="Huy Pham" userId="918db3a1909f15e0" providerId="LiveId" clId="{03497528-0EE4-4D17-8645-95BD1B1DEF06}" dt="2024-03-27T02:48:07.837" v="698" actId="1076"/>
          <ac:spMkLst>
            <pc:docMk/>
            <pc:sldMk cId="3733934613" sldId="443"/>
            <ac:spMk id="54" creationId="{083C9BBD-D862-F2D6-9625-1AFA58832115}"/>
          </ac:spMkLst>
        </pc:spChg>
        <pc:spChg chg="add del mod">
          <ac:chgData name="Huy Pham" userId="918db3a1909f15e0" providerId="LiveId" clId="{03497528-0EE4-4D17-8645-95BD1B1DEF06}" dt="2024-03-27T02:48:07.837" v="698" actId="1076"/>
          <ac:spMkLst>
            <pc:docMk/>
            <pc:sldMk cId="3733934613" sldId="443"/>
            <ac:spMk id="61" creationId="{DA10DB8B-EBBF-73EB-6E2E-4C604BA97633}"/>
          </ac:spMkLst>
        </pc:spChg>
        <pc:spChg chg="add del mod">
          <ac:chgData name="Huy Pham" userId="918db3a1909f15e0" providerId="LiveId" clId="{03497528-0EE4-4D17-8645-95BD1B1DEF06}" dt="2024-03-27T02:48:07.837" v="698" actId="1076"/>
          <ac:spMkLst>
            <pc:docMk/>
            <pc:sldMk cId="3733934613" sldId="443"/>
            <ac:spMk id="62" creationId="{F507D220-743E-E134-CDA0-D6890394F2ED}"/>
          </ac:spMkLst>
        </pc:spChg>
        <pc:spChg chg="add del mod">
          <ac:chgData name="Huy Pham" userId="918db3a1909f15e0" providerId="LiveId" clId="{03497528-0EE4-4D17-8645-95BD1B1DEF06}" dt="2024-03-27T02:48:07.837" v="698" actId="1076"/>
          <ac:spMkLst>
            <pc:docMk/>
            <pc:sldMk cId="3733934613" sldId="443"/>
            <ac:spMk id="63" creationId="{C34761D8-68F3-96D0-9763-EC29FDB4F51F}"/>
          </ac:spMkLst>
        </pc:spChg>
        <pc:spChg chg="add del mod">
          <ac:chgData name="Huy Pham" userId="918db3a1909f15e0" providerId="LiveId" clId="{03497528-0EE4-4D17-8645-95BD1B1DEF06}" dt="2024-03-27T02:48:07.837" v="698" actId="1076"/>
          <ac:spMkLst>
            <pc:docMk/>
            <pc:sldMk cId="3733934613" sldId="443"/>
            <ac:spMk id="64" creationId="{E0FEE6D9-0284-C183-8FAB-3CAF2F888B65}"/>
          </ac:spMkLst>
        </pc:spChg>
        <pc:spChg chg="add mod">
          <ac:chgData name="Huy Pham" userId="918db3a1909f15e0" providerId="LiveId" clId="{03497528-0EE4-4D17-8645-95BD1B1DEF06}" dt="2024-03-27T02:57:28.606" v="784" actId="1037"/>
          <ac:spMkLst>
            <pc:docMk/>
            <pc:sldMk cId="3733934613" sldId="443"/>
            <ac:spMk id="69" creationId="{10434312-1904-E3DE-A69D-D693ED1B3B73}"/>
          </ac:spMkLst>
        </pc:spChg>
        <pc:spChg chg="add mod">
          <ac:chgData name="Huy Pham" userId="918db3a1909f15e0" providerId="LiveId" clId="{03497528-0EE4-4D17-8645-95BD1B1DEF06}" dt="2024-03-27T02:58:45.823" v="799" actId="207"/>
          <ac:spMkLst>
            <pc:docMk/>
            <pc:sldMk cId="3733934613" sldId="443"/>
            <ac:spMk id="71" creationId="{E8234A1F-7E33-3392-5E54-8510EEBCDE49}"/>
          </ac:spMkLst>
        </pc:spChg>
        <pc:spChg chg="add mod">
          <ac:chgData name="Huy Pham" userId="918db3a1909f15e0" providerId="LiveId" clId="{03497528-0EE4-4D17-8645-95BD1B1DEF06}" dt="2024-03-27T02:58:45.823" v="799" actId="207"/>
          <ac:spMkLst>
            <pc:docMk/>
            <pc:sldMk cId="3733934613" sldId="443"/>
            <ac:spMk id="72" creationId="{4D3A6C87-B4DC-372C-A016-534155AF5059}"/>
          </ac:spMkLst>
        </pc:spChg>
        <pc:spChg chg="add mod">
          <ac:chgData name="Huy Pham" userId="918db3a1909f15e0" providerId="LiveId" clId="{03497528-0EE4-4D17-8645-95BD1B1DEF06}" dt="2024-03-27T02:59:10.054" v="803" actId="1076"/>
          <ac:spMkLst>
            <pc:docMk/>
            <pc:sldMk cId="3733934613" sldId="443"/>
            <ac:spMk id="73" creationId="{C9BEBAEB-E010-E2B9-6995-4EFCC5BDC304}"/>
          </ac:spMkLst>
        </pc:spChg>
        <pc:spChg chg="add mod">
          <ac:chgData name="Huy Pham" userId="918db3a1909f15e0" providerId="LiveId" clId="{03497528-0EE4-4D17-8645-95BD1B1DEF06}" dt="2024-03-27T02:59:02.242" v="801" actId="1076"/>
          <ac:spMkLst>
            <pc:docMk/>
            <pc:sldMk cId="3733934613" sldId="443"/>
            <ac:spMk id="74" creationId="{08FE40F7-4426-F5B8-0A1E-11AEA8FB2262}"/>
          </ac:spMkLst>
        </pc:spChg>
        <pc:spChg chg="add mod">
          <ac:chgData name="Huy Pham" userId="918db3a1909f15e0" providerId="LiveId" clId="{03497528-0EE4-4D17-8645-95BD1B1DEF06}" dt="2024-03-27T02:59:45.860" v="819" actId="1076"/>
          <ac:spMkLst>
            <pc:docMk/>
            <pc:sldMk cId="3733934613" sldId="443"/>
            <ac:spMk id="75" creationId="{8129D785-04C1-9114-1DB9-C16D10A68297}"/>
          </ac:spMkLst>
        </pc:spChg>
        <pc:spChg chg="add mod">
          <ac:chgData name="Huy Pham" userId="918db3a1909f15e0" providerId="LiveId" clId="{03497528-0EE4-4D17-8645-95BD1B1DEF06}" dt="2024-03-27T03:02:53.342" v="891" actId="208"/>
          <ac:spMkLst>
            <pc:docMk/>
            <pc:sldMk cId="3733934613" sldId="443"/>
            <ac:spMk id="76" creationId="{60295C0E-156B-8DEA-DDFE-6862703C2D3D}"/>
          </ac:spMkLst>
        </pc:spChg>
        <pc:spChg chg="add mod">
          <ac:chgData name="Huy Pham" userId="918db3a1909f15e0" providerId="LiveId" clId="{03497528-0EE4-4D17-8645-95BD1B1DEF06}" dt="2024-03-27T03:02:05.822" v="834"/>
          <ac:spMkLst>
            <pc:docMk/>
            <pc:sldMk cId="3733934613" sldId="443"/>
            <ac:spMk id="80" creationId="{87DD3DCF-BF4C-B0F6-68F5-705413BBF57A}"/>
          </ac:spMkLst>
        </pc:spChg>
        <pc:spChg chg="add mod">
          <ac:chgData name="Huy Pham" userId="918db3a1909f15e0" providerId="LiveId" clId="{03497528-0EE4-4D17-8645-95BD1B1DEF06}" dt="2024-03-27T03:02:05.822" v="834"/>
          <ac:spMkLst>
            <pc:docMk/>
            <pc:sldMk cId="3733934613" sldId="443"/>
            <ac:spMk id="81" creationId="{6F84F719-ECE6-1360-4FAD-0E735EA5BFC3}"/>
          </ac:spMkLst>
        </pc:spChg>
        <pc:spChg chg="add mod">
          <ac:chgData name="Huy Pham" userId="918db3a1909f15e0" providerId="LiveId" clId="{03497528-0EE4-4D17-8645-95BD1B1DEF06}" dt="2024-03-27T03:02:05.822" v="834"/>
          <ac:spMkLst>
            <pc:docMk/>
            <pc:sldMk cId="3733934613" sldId="443"/>
            <ac:spMk id="82" creationId="{52710E71-3BB6-6B63-1707-5CAC2576B0EF}"/>
          </ac:spMkLst>
        </pc:spChg>
        <pc:spChg chg="add mod">
          <ac:chgData name="Huy Pham" userId="918db3a1909f15e0" providerId="LiveId" clId="{03497528-0EE4-4D17-8645-95BD1B1DEF06}" dt="2024-03-27T03:02:25.951" v="838" actId="1037"/>
          <ac:spMkLst>
            <pc:docMk/>
            <pc:sldMk cId="3733934613" sldId="443"/>
            <ac:spMk id="85" creationId="{7C3AA279-1871-A2D0-8FBD-E4330FBD58D9}"/>
          </ac:spMkLst>
        </pc:spChg>
        <pc:spChg chg="add mod">
          <ac:chgData name="Huy Pham" userId="918db3a1909f15e0" providerId="LiveId" clId="{03497528-0EE4-4D17-8645-95BD1B1DEF06}" dt="2024-03-27T03:02:25.951" v="838" actId="1037"/>
          <ac:spMkLst>
            <pc:docMk/>
            <pc:sldMk cId="3733934613" sldId="443"/>
            <ac:spMk id="86" creationId="{D218CCBD-EF54-B4DC-FC9C-5E13FC19427B}"/>
          </ac:spMkLst>
        </pc:spChg>
        <pc:spChg chg="add mod">
          <ac:chgData name="Huy Pham" userId="918db3a1909f15e0" providerId="LiveId" clId="{03497528-0EE4-4D17-8645-95BD1B1DEF06}" dt="2024-03-27T03:02:25.951" v="838" actId="1037"/>
          <ac:spMkLst>
            <pc:docMk/>
            <pc:sldMk cId="3733934613" sldId="443"/>
            <ac:spMk id="87" creationId="{797D8255-40AA-96CC-2AF0-9D7DC5FB8287}"/>
          </ac:spMkLst>
        </pc:spChg>
        <pc:spChg chg="add mod">
          <ac:chgData name="Huy Pham" userId="918db3a1909f15e0" providerId="LiveId" clId="{03497528-0EE4-4D17-8645-95BD1B1DEF06}" dt="2024-03-27T03:03:44.026" v="933" actId="1076"/>
          <ac:spMkLst>
            <pc:docMk/>
            <pc:sldMk cId="3733934613" sldId="443"/>
            <ac:spMk id="89" creationId="{1CC55695-D37B-84ED-5BE0-7A73C9008836}"/>
          </ac:spMkLst>
        </pc:spChg>
        <pc:spChg chg="add mod">
          <ac:chgData name="Huy Pham" userId="918db3a1909f15e0" providerId="LiveId" clId="{03497528-0EE4-4D17-8645-95BD1B1DEF06}" dt="2024-03-27T03:03:40.002" v="932" actId="1076"/>
          <ac:spMkLst>
            <pc:docMk/>
            <pc:sldMk cId="3733934613" sldId="443"/>
            <ac:spMk id="90" creationId="{45447AC2-F1FA-7D2A-2629-29E0B8FDFF07}"/>
          </ac:spMkLst>
        </pc:spChg>
        <pc:spChg chg="add mod">
          <ac:chgData name="Huy Pham" userId="918db3a1909f15e0" providerId="LiveId" clId="{03497528-0EE4-4D17-8645-95BD1B1DEF06}" dt="2024-03-27T03:04:00.143" v="938" actId="1076"/>
          <ac:spMkLst>
            <pc:docMk/>
            <pc:sldMk cId="3733934613" sldId="443"/>
            <ac:spMk id="91" creationId="{49E081CA-4257-42A6-81AE-66EAB2D5FBB6}"/>
          </ac:spMkLst>
        </pc:spChg>
        <pc:spChg chg="add mod">
          <ac:chgData name="Huy Pham" userId="918db3a1909f15e0" providerId="LiveId" clId="{03497528-0EE4-4D17-8645-95BD1B1DEF06}" dt="2024-03-27T03:05:13.584" v="959" actId="1076"/>
          <ac:spMkLst>
            <pc:docMk/>
            <pc:sldMk cId="3733934613" sldId="443"/>
            <ac:spMk id="94" creationId="{D76BDE53-BBE1-95F2-1F7E-5B8ADF1C6EA6}"/>
          </ac:spMkLst>
        </pc:spChg>
        <pc:spChg chg="add mod">
          <ac:chgData name="Huy Pham" userId="918db3a1909f15e0" providerId="LiveId" clId="{03497528-0EE4-4D17-8645-95BD1B1DEF06}" dt="2024-03-27T03:05:42.449" v="963" actId="1076"/>
          <ac:spMkLst>
            <pc:docMk/>
            <pc:sldMk cId="3733934613" sldId="443"/>
            <ac:spMk id="97" creationId="{C8688A13-9C21-86D2-2D94-FA2657EABFEC}"/>
          </ac:spMkLst>
        </pc:spChg>
        <pc:graphicFrameChg chg="add del mod">
          <ac:chgData name="Huy Pham" userId="918db3a1909f15e0" providerId="LiveId" clId="{03497528-0EE4-4D17-8645-95BD1B1DEF06}" dt="2024-03-27T02:43:37.509" v="653"/>
          <ac:graphicFrameMkLst>
            <pc:docMk/>
            <pc:sldMk cId="3733934613" sldId="443"/>
            <ac:graphicFrameMk id="27" creationId="{307AC6C1-ABBA-E528-60E1-D5DAFCFA3941}"/>
          </ac:graphicFrameMkLst>
        </pc:graphicFrameChg>
        <pc:graphicFrameChg chg="add del mod">
          <ac:chgData name="Huy Pham" userId="918db3a1909f15e0" providerId="LiveId" clId="{03497528-0EE4-4D17-8645-95BD1B1DEF06}" dt="2024-03-27T02:44:19.779" v="667"/>
          <ac:graphicFrameMkLst>
            <pc:docMk/>
            <pc:sldMk cId="3733934613" sldId="443"/>
            <ac:graphicFrameMk id="31" creationId="{AE748E52-A03A-50C5-1C3B-F221F532C9DE}"/>
          </ac:graphicFrameMkLst>
        </pc:graphicFrameChg>
        <pc:graphicFrameChg chg="add del mod">
          <ac:chgData name="Huy Pham" userId="918db3a1909f15e0" providerId="LiveId" clId="{03497528-0EE4-4D17-8645-95BD1B1DEF06}" dt="2024-03-27T03:04:33.495" v="943"/>
          <ac:graphicFrameMkLst>
            <pc:docMk/>
            <pc:sldMk cId="3733934613" sldId="443"/>
            <ac:graphicFrameMk id="92" creationId="{62BCEA97-A10B-82BB-916E-4FF21B6F1B62}"/>
          </ac:graphicFrameMkLst>
        </pc:graphicFrameChg>
        <pc:graphicFrameChg chg="add del mod">
          <ac:chgData name="Huy Pham" userId="918db3a1909f15e0" providerId="LiveId" clId="{03497528-0EE4-4D17-8645-95BD1B1DEF06}" dt="2024-03-27T03:04:44.038" v="949"/>
          <ac:graphicFrameMkLst>
            <pc:docMk/>
            <pc:sldMk cId="3733934613" sldId="443"/>
            <ac:graphicFrameMk id="95" creationId="{C0342424-0252-5E7A-2D00-653CAC0035ED}"/>
          </ac:graphicFrameMkLst>
        </pc:graphicFrameChg>
        <pc:picChg chg="add del mod">
          <ac:chgData name="Huy Pham" userId="918db3a1909f15e0" providerId="LiveId" clId="{03497528-0EE4-4D17-8645-95BD1B1DEF06}" dt="2024-03-27T02:57:00.653" v="773" actId="21"/>
          <ac:picMkLst>
            <pc:docMk/>
            <pc:sldMk cId="3733934613" sldId="443"/>
            <ac:picMk id="36" creationId="{14695F05-54F0-CDE8-9D41-F37F2434ADEC}"/>
          </ac:picMkLst>
        </pc:picChg>
        <pc:picChg chg="add del mod">
          <ac:chgData name="Huy Pham" userId="918db3a1909f15e0" providerId="LiveId" clId="{03497528-0EE4-4D17-8645-95BD1B1DEF06}" dt="2024-03-27T03:04:03.732" v="940" actId="478"/>
          <ac:picMkLst>
            <pc:docMk/>
            <pc:sldMk cId="3733934613" sldId="443"/>
            <ac:picMk id="37" creationId="{ADBF16C7-03E3-6BB7-5C47-4B3C363D4275}"/>
          </ac:picMkLst>
        </pc:picChg>
        <pc:picChg chg="add del mod">
          <ac:chgData name="Huy Pham" userId="918db3a1909f15e0" providerId="LiveId" clId="{03497528-0EE4-4D17-8645-95BD1B1DEF06}" dt="2024-03-27T02:59:55.385" v="821" actId="478"/>
          <ac:picMkLst>
            <pc:docMk/>
            <pc:sldMk cId="3733934613" sldId="443"/>
            <ac:picMk id="68" creationId="{14695F05-54F0-CDE8-9D41-F37F2434ADEC}"/>
          </ac:picMkLst>
        </pc:picChg>
        <pc:picChg chg="add mod">
          <ac:chgData name="Huy Pham" userId="918db3a1909f15e0" providerId="LiveId" clId="{03497528-0EE4-4D17-8645-95BD1B1DEF06}" dt="2024-03-27T03:02:05.822" v="834"/>
          <ac:picMkLst>
            <pc:docMk/>
            <pc:sldMk cId="3733934613" sldId="443"/>
            <ac:picMk id="77" creationId="{455FE3B0-BED6-44BA-DA0D-AA970D0234BD}"/>
          </ac:picMkLst>
        </pc:picChg>
        <pc:cxnChg chg="add del mod">
          <ac:chgData name="Huy Pham" userId="918db3a1909f15e0" providerId="LiveId" clId="{03497528-0EE4-4D17-8645-95BD1B1DEF06}" dt="2024-03-27T02:48:07.837" v="698" actId="1076"/>
          <ac:cxnSpMkLst>
            <pc:docMk/>
            <pc:sldMk cId="3733934613" sldId="443"/>
            <ac:cxnSpMk id="19" creationId="{98713048-4E1D-A4F8-BBEA-B53B4DFDD35B}"/>
          </ac:cxnSpMkLst>
        </pc:cxnChg>
        <pc:cxnChg chg="add del mod">
          <ac:chgData name="Huy Pham" userId="918db3a1909f15e0" providerId="LiveId" clId="{03497528-0EE4-4D17-8645-95BD1B1DEF06}" dt="2024-03-27T02:48:07.837" v="698" actId="1076"/>
          <ac:cxnSpMkLst>
            <pc:docMk/>
            <pc:sldMk cId="3733934613" sldId="443"/>
            <ac:cxnSpMk id="21" creationId="{981553A5-B9A7-FF21-C4CB-CAF88B57FEF7}"/>
          </ac:cxnSpMkLst>
        </pc:cxnChg>
        <pc:cxnChg chg="add del mod">
          <ac:chgData name="Huy Pham" userId="918db3a1909f15e0" providerId="LiveId" clId="{03497528-0EE4-4D17-8645-95BD1B1DEF06}" dt="2024-03-27T02:48:07.837" v="698" actId="1076"/>
          <ac:cxnSpMkLst>
            <pc:docMk/>
            <pc:sldMk cId="3733934613" sldId="443"/>
            <ac:cxnSpMk id="35" creationId="{D5C1F6AE-358C-DE82-EE83-A0B892B48978}"/>
          </ac:cxnSpMkLst>
        </pc:cxnChg>
        <pc:cxnChg chg="add del mod">
          <ac:chgData name="Huy Pham" userId="918db3a1909f15e0" providerId="LiveId" clId="{03497528-0EE4-4D17-8645-95BD1B1DEF06}" dt="2024-03-27T02:48:07.837" v="698" actId="1076"/>
          <ac:cxnSpMkLst>
            <pc:docMk/>
            <pc:sldMk cId="3733934613" sldId="443"/>
            <ac:cxnSpMk id="38" creationId="{FA75AB38-10C4-5AA7-183E-CAE36FA8EFC5}"/>
          </ac:cxnSpMkLst>
        </pc:cxnChg>
        <pc:cxnChg chg="add mod">
          <ac:chgData name="Huy Pham" userId="918db3a1909f15e0" providerId="LiveId" clId="{03497528-0EE4-4D17-8645-95BD1B1DEF06}" dt="2024-03-27T02:56:55.349" v="771" actId="208"/>
          <ac:cxnSpMkLst>
            <pc:docMk/>
            <pc:sldMk cId="3733934613" sldId="443"/>
            <ac:cxnSpMk id="41" creationId="{1AAE16F7-034E-8026-3671-0B75382FD93B}"/>
          </ac:cxnSpMkLst>
        </pc:cxnChg>
        <pc:cxnChg chg="add mod">
          <ac:chgData name="Huy Pham" userId="918db3a1909f15e0" providerId="LiveId" clId="{03497528-0EE4-4D17-8645-95BD1B1DEF06}" dt="2024-03-27T02:55:46.383" v="756" actId="13822"/>
          <ac:cxnSpMkLst>
            <pc:docMk/>
            <pc:sldMk cId="3733934613" sldId="443"/>
            <ac:cxnSpMk id="46" creationId="{63E3044D-A24C-65E5-3B91-5587FE223ADF}"/>
          </ac:cxnSpMkLst>
        </pc:cxnChg>
        <pc:cxnChg chg="add del mod">
          <ac:chgData name="Huy Pham" userId="918db3a1909f15e0" providerId="LiveId" clId="{03497528-0EE4-4D17-8645-95BD1B1DEF06}" dt="2024-03-27T02:48:07.837" v="698" actId="1076"/>
          <ac:cxnSpMkLst>
            <pc:docMk/>
            <pc:sldMk cId="3733934613" sldId="443"/>
            <ac:cxnSpMk id="55" creationId="{383A34CE-A058-092D-08DF-D6ED9ED13C66}"/>
          </ac:cxnSpMkLst>
        </pc:cxnChg>
        <pc:cxnChg chg="add mod">
          <ac:chgData name="Huy Pham" userId="918db3a1909f15e0" providerId="LiveId" clId="{03497528-0EE4-4D17-8645-95BD1B1DEF06}" dt="2024-03-27T02:58:03.404" v="790" actId="208"/>
          <ac:cxnSpMkLst>
            <pc:docMk/>
            <pc:sldMk cId="3733934613" sldId="443"/>
            <ac:cxnSpMk id="56" creationId="{222DFE06-8B3F-EC17-D916-79904DE8B40B}"/>
          </ac:cxnSpMkLst>
        </pc:cxnChg>
        <pc:cxnChg chg="add mod">
          <ac:chgData name="Huy Pham" userId="918db3a1909f15e0" providerId="LiveId" clId="{03497528-0EE4-4D17-8645-95BD1B1DEF06}" dt="2024-03-27T02:56:55.349" v="771" actId="208"/>
          <ac:cxnSpMkLst>
            <pc:docMk/>
            <pc:sldMk cId="3733934613" sldId="443"/>
            <ac:cxnSpMk id="60" creationId="{24A1263C-E944-D979-2E60-EE6ED9954E69}"/>
          </ac:cxnSpMkLst>
        </pc:cxnChg>
        <pc:cxnChg chg="add mod">
          <ac:chgData name="Huy Pham" userId="918db3a1909f15e0" providerId="LiveId" clId="{03497528-0EE4-4D17-8645-95BD1B1DEF06}" dt="2024-03-27T03:02:05.822" v="834"/>
          <ac:cxnSpMkLst>
            <pc:docMk/>
            <pc:sldMk cId="3733934613" sldId="443"/>
            <ac:cxnSpMk id="78" creationId="{B2E8172B-2184-A755-495A-84753F5388E5}"/>
          </ac:cxnSpMkLst>
        </pc:cxnChg>
        <pc:cxnChg chg="add mod">
          <ac:chgData name="Huy Pham" userId="918db3a1909f15e0" providerId="LiveId" clId="{03497528-0EE4-4D17-8645-95BD1B1DEF06}" dt="2024-03-27T03:02:05.822" v="834"/>
          <ac:cxnSpMkLst>
            <pc:docMk/>
            <pc:sldMk cId="3733934613" sldId="443"/>
            <ac:cxnSpMk id="79" creationId="{047D34A9-1D2B-3F13-E458-D73B28CB7386}"/>
          </ac:cxnSpMkLst>
        </pc:cxnChg>
        <pc:cxnChg chg="add mod">
          <ac:chgData name="Huy Pham" userId="918db3a1909f15e0" providerId="LiveId" clId="{03497528-0EE4-4D17-8645-95BD1B1DEF06}" dt="2024-03-27T03:03:22.137" v="926" actId="1038"/>
          <ac:cxnSpMkLst>
            <pc:docMk/>
            <pc:sldMk cId="3733934613" sldId="443"/>
            <ac:cxnSpMk id="83" creationId="{D889E60C-7DE6-CE62-B0BB-B25CDE7F8FAF}"/>
          </ac:cxnSpMkLst>
        </pc:cxnChg>
        <pc:cxnChg chg="add mod">
          <ac:chgData name="Huy Pham" userId="918db3a1909f15e0" providerId="LiveId" clId="{03497528-0EE4-4D17-8645-95BD1B1DEF06}" dt="2024-03-27T03:02:25.951" v="838" actId="1037"/>
          <ac:cxnSpMkLst>
            <pc:docMk/>
            <pc:sldMk cId="3733934613" sldId="443"/>
            <ac:cxnSpMk id="84" creationId="{52DA6F69-112A-B413-9DC0-6D9BE08FA2FA}"/>
          </ac:cxnSpMkLst>
        </pc:cxnChg>
        <pc:cxnChg chg="add mod">
          <ac:chgData name="Huy Pham" userId="918db3a1909f15e0" providerId="LiveId" clId="{03497528-0EE4-4D17-8645-95BD1B1DEF06}" dt="2024-03-27T03:03:27.608" v="929" actId="1076"/>
          <ac:cxnSpMkLst>
            <pc:docMk/>
            <pc:sldMk cId="3733934613" sldId="443"/>
            <ac:cxnSpMk id="88" creationId="{1BAC8AC1-B72F-759B-8294-D33A8748DFC1}"/>
          </ac:cxnSpMkLst>
        </pc:cxnChg>
        <pc:cxnChg chg="add mod">
          <ac:chgData name="Huy Pham" userId="918db3a1909f15e0" providerId="LiveId" clId="{03497528-0EE4-4D17-8645-95BD1B1DEF06}" dt="2024-03-27T03:06:22.762" v="970" actId="208"/>
          <ac:cxnSpMkLst>
            <pc:docMk/>
            <pc:sldMk cId="3733934613" sldId="443"/>
            <ac:cxnSpMk id="98" creationId="{A197A188-0384-33B3-06CA-DA858F036194}"/>
          </ac:cxnSpMkLst>
        </pc:cxnChg>
        <pc:cxnChg chg="add mod">
          <ac:chgData name="Huy Pham" userId="918db3a1909f15e0" providerId="LiveId" clId="{03497528-0EE4-4D17-8645-95BD1B1DEF06}" dt="2024-03-27T03:06:41.078" v="976" actId="1037"/>
          <ac:cxnSpMkLst>
            <pc:docMk/>
            <pc:sldMk cId="3733934613" sldId="443"/>
            <ac:cxnSpMk id="103" creationId="{99D8F98D-10A9-B88D-2189-2510ECC84832}"/>
          </ac:cxnSpMkLst>
        </pc:cxnChg>
      </pc:sldChg>
      <pc:sldChg chg="add del">
        <pc:chgData name="Huy Pham" userId="918db3a1909f15e0" providerId="LiveId" clId="{03497528-0EE4-4D17-8645-95BD1B1DEF06}" dt="2024-03-27T03:12:47.802" v="978" actId="47"/>
        <pc:sldMkLst>
          <pc:docMk/>
          <pc:sldMk cId="1353964921" sldId="444"/>
        </pc:sldMkLst>
      </pc:sldChg>
      <pc:sldChg chg="addSp delSp modSp add mod">
        <pc:chgData name="Huy Pham" userId="918db3a1909f15e0" providerId="LiveId" clId="{03497528-0EE4-4D17-8645-95BD1B1DEF06}" dt="2024-03-27T03:20:08.836" v="1061" actId="1036"/>
        <pc:sldMkLst>
          <pc:docMk/>
          <pc:sldMk cId="1592133991" sldId="444"/>
        </pc:sldMkLst>
        <pc:spChg chg="mod">
          <ac:chgData name="Huy Pham" userId="918db3a1909f15e0" providerId="LiveId" clId="{03497528-0EE4-4D17-8645-95BD1B1DEF06}" dt="2024-03-27T03:20:08.836" v="1061" actId="1036"/>
          <ac:spMkLst>
            <pc:docMk/>
            <pc:sldMk cId="1592133991" sldId="444"/>
            <ac:spMk id="20" creationId="{A06BA14A-8D8C-664A-A722-7DAD205B5E1D}"/>
          </ac:spMkLst>
        </pc:spChg>
        <pc:spChg chg="del">
          <ac:chgData name="Huy Pham" userId="918db3a1909f15e0" providerId="LiveId" clId="{03497528-0EE4-4D17-8645-95BD1B1DEF06}" dt="2024-03-27T03:16:41.597" v="980" actId="478"/>
          <ac:spMkLst>
            <pc:docMk/>
            <pc:sldMk cId="1592133991" sldId="444"/>
            <ac:spMk id="22" creationId="{368C2B91-5285-2F05-4BF1-E5DF563DF390}"/>
          </ac:spMkLst>
        </pc:spChg>
        <pc:spChg chg="del">
          <ac:chgData name="Huy Pham" userId="918db3a1909f15e0" providerId="LiveId" clId="{03497528-0EE4-4D17-8645-95BD1B1DEF06}" dt="2024-03-27T03:16:41.597" v="980" actId="478"/>
          <ac:spMkLst>
            <pc:docMk/>
            <pc:sldMk cId="1592133991" sldId="444"/>
            <ac:spMk id="23" creationId="{0F520194-3421-183C-423A-484584CE6D82}"/>
          </ac:spMkLst>
        </pc:spChg>
        <pc:spChg chg="del">
          <ac:chgData name="Huy Pham" userId="918db3a1909f15e0" providerId="LiveId" clId="{03497528-0EE4-4D17-8645-95BD1B1DEF06}" dt="2024-03-27T03:16:41.597" v="980" actId="478"/>
          <ac:spMkLst>
            <pc:docMk/>
            <pc:sldMk cId="1592133991" sldId="444"/>
            <ac:spMk id="24" creationId="{1268E92D-B5F6-5561-D8EE-911282DF1DE2}"/>
          </ac:spMkLst>
        </pc:spChg>
        <pc:spChg chg="del">
          <ac:chgData name="Huy Pham" userId="918db3a1909f15e0" providerId="LiveId" clId="{03497528-0EE4-4D17-8645-95BD1B1DEF06}" dt="2024-03-27T03:16:43.089" v="981" actId="478"/>
          <ac:spMkLst>
            <pc:docMk/>
            <pc:sldMk cId="1592133991" sldId="444"/>
            <ac:spMk id="25" creationId="{58C058A2-60A8-AA10-2ADC-BBB29DFB27A2}"/>
          </ac:spMkLst>
        </pc:spChg>
        <pc:spChg chg="mod">
          <ac:chgData name="Huy Pham" userId="918db3a1909f15e0" providerId="LiveId" clId="{03497528-0EE4-4D17-8645-95BD1B1DEF06}" dt="2024-03-27T03:20:08.836" v="1061" actId="1036"/>
          <ac:spMkLst>
            <pc:docMk/>
            <pc:sldMk cId="1592133991" sldId="444"/>
            <ac:spMk id="26" creationId="{66E545A0-972F-F87B-C655-6EDE5F655431}"/>
          </ac:spMkLst>
        </pc:spChg>
        <pc:spChg chg="add mod">
          <ac:chgData name="Huy Pham" userId="918db3a1909f15e0" providerId="LiveId" clId="{03497528-0EE4-4D17-8645-95BD1B1DEF06}" dt="2024-03-27T03:20:08.836" v="1061" actId="1036"/>
          <ac:spMkLst>
            <pc:docMk/>
            <pc:sldMk cId="1592133991" sldId="444"/>
            <ac:spMk id="29" creationId="{2471146D-201A-488C-F2AA-01C3BF4F01BA}"/>
          </ac:spMkLst>
        </pc:spChg>
        <pc:spChg chg="del">
          <ac:chgData name="Huy Pham" userId="918db3a1909f15e0" providerId="LiveId" clId="{03497528-0EE4-4D17-8645-95BD1B1DEF06}" dt="2024-03-27T03:16:41.597" v="980" actId="478"/>
          <ac:spMkLst>
            <pc:docMk/>
            <pc:sldMk cId="1592133991" sldId="444"/>
            <ac:spMk id="30" creationId="{A20C6AA0-D5BA-8C21-F845-9C57BF9D25EE}"/>
          </ac:spMkLst>
        </pc:spChg>
        <pc:spChg chg="add mod">
          <ac:chgData name="Huy Pham" userId="918db3a1909f15e0" providerId="LiveId" clId="{03497528-0EE4-4D17-8645-95BD1B1DEF06}" dt="2024-03-27T03:20:08.836" v="1061" actId="1036"/>
          <ac:spMkLst>
            <pc:docMk/>
            <pc:sldMk cId="1592133991" sldId="444"/>
            <ac:spMk id="33" creationId="{D1155645-1994-7AE2-38E3-3D294743706B}"/>
          </ac:spMkLst>
        </pc:spChg>
        <pc:spChg chg="add mod">
          <ac:chgData name="Huy Pham" userId="918db3a1909f15e0" providerId="LiveId" clId="{03497528-0EE4-4D17-8645-95BD1B1DEF06}" dt="2024-03-27T03:20:08.836" v="1061" actId="1036"/>
          <ac:spMkLst>
            <pc:docMk/>
            <pc:sldMk cId="1592133991" sldId="444"/>
            <ac:spMk id="37" creationId="{1868C298-1734-250D-D125-994DCEE8B437}"/>
          </ac:spMkLst>
        </pc:spChg>
        <pc:spChg chg="add mod">
          <ac:chgData name="Huy Pham" userId="918db3a1909f15e0" providerId="LiveId" clId="{03497528-0EE4-4D17-8645-95BD1B1DEF06}" dt="2024-03-27T03:20:08.836" v="1061" actId="1036"/>
          <ac:spMkLst>
            <pc:docMk/>
            <pc:sldMk cId="1592133991" sldId="444"/>
            <ac:spMk id="41" creationId="{954EA42B-72FA-6730-889C-569C8475F274}"/>
          </ac:spMkLst>
        </pc:spChg>
        <pc:spChg chg="add mod">
          <ac:chgData name="Huy Pham" userId="918db3a1909f15e0" providerId="LiveId" clId="{03497528-0EE4-4D17-8645-95BD1B1DEF06}" dt="2024-03-27T03:20:08.836" v="1061" actId="1036"/>
          <ac:spMkLst>
            <pc:docMk/>
            <pc:sldMk cId="1592133991" sldId="444"/>
            <ac:spMk id="42" creationId="{784E4298-AF8B-FB57-3579-FC019FB27FB4}"/>
          </ac:spMkLst>
        </pc:spChg>
        <pc:spChg chg="add mod">
          <ac:chgData name="Huy Pham" userId="918db3a1909f15e0" providerId="LiveId" clId="{03497528-0EE4-4D17-8645-95BD1B1DEF06}" dt="2024-03-27T03:20:08.836" v="1061" actId="1036"/>
          <ac:spMkLst>
            <pc:docMk/>
            <pc:sldMk cId="1592133991" sldId="444"/>
            <ac:spMk id="43" creationId="{E5F409FB-F696-E043-0BDC-BFC999B8870E}"/>
          </ac:spMkLst>
        </pc:spChg>
        <pc:spChg chg="add mod">
          <ac:chgData name="Huy Pham" userId="918db3a1909f15e0" providerId="LiveId" clId="{03497528-0EE4-4D17-8645-95BD1B1DEF06}" dt="2024-03-27T03:20:08.836" v="1061" actId="1036"/>
          <ac:spMkLst>
            <pc:docMk/>
            <pc:sldMk cId="1592133991" sldId="444"/>
            <ac:spMk id="44" creationId="{F8E257A5-A9C5-0099-5208-56F9A5677A13}"/>
          </ac:spMkLst>
        </pc:spChg>
        <pc:spChg chg="del">
          <ac:chgData name="Huy Pham" userId="918db3a1909f15e0" providerId="LiveId" clId="{03497528-0EE4-4D17-8645-95BD1B1DEF06}" dt="2024-03-27T03:16:41.597" v="980" actId="478"/>
          <ac:spMkLst>
            <pc:docMk/>
            <pc:sldMk cId="1592133991" sldId="444"/>
            <ac:spMk id="45" creationId="{A5888635-DAAD-2BBA-266C-C7964646A996}"/>
          </ac:spMkLst>
        </pc:spChg>
        <pc:spChg chg="del">
          <ac:chgData name="Huy Pham" userId="918db3a1909f15e0" providerId="LiveId" clId="{03497528-0EE4-4D17-8645-95BD1B1DEF06}" dt="2024-03-27T03:16:41.597" v="980" actId="478"/>
          <ac:spMkLst>
            <pc:docMk/>
            <pc:sldMk cId="1592133991" sldId="444"/>
            <ac:spMk id="49" creationId="{15FA963E-3786-2EBC-C998-FD534ED8C026}"/>
          </ac:spMkLst>
        </pc:spChg>
        <pc:spChg chg="del">
          <ac:chgData name="Huy Pham" userId="918db3a1909f15e0" providerId="LiveId" clId="{03497528-0EE4-4D17-8645-95BD1B1DEF06}" dt="2024-03-27T03:16:41.597" v="980" actId="478"/>
          <ac:spMkLst>
            <pc:docMk/>
            <pc:sldMk cId="1592133991" sldId="444"/>
            <ac:spMk id="50" creationId="{02A9F8C5-E7E1-049C-E916-F64FCE0AFF46}"/>
          </ac:spMkLst>
        </pc:spChg>
        <pc:spChg chg="del">
          <ac:chgData name="Huy Pham" userId="918db3a1909f15e0" providerId="LiveId" clId="{03497528-0EE4-4D17-8645-95BD1B1DEF06}" dt="2024-03-27T03:16:41.597" v="980" actId="478"/>
          <ac:spMkLst>
            <pc:docMk/>
            <pc:sldMk cId="1592133991" sldId="444"/>
            <ac:spMk id="51" creationId="{BEA32DC5-701E-4210-F8A3-D97DBCAD6354}"/>
          </ac:spMkLst>
        </pc:spChg>
        <pc:spChg chg="del">
          <ac:chgData name="Huy Pham" userId="918db3a1909f15e0" providerId="LiveId" clId="{03497528-0EE4-4D17-8645-95BD1B1DEF06}" dt="2024-03-27T03:16:41.597" v="980" actId="478"/>
          <ac:spMkLst>
            <pc:docMk/>
            <pc:sldMk cId="1592133991" sldId="444"/>
            <ac:spMk id="53" creationId="{EA3A0448-6C85-0499-4FF1-225EB6E6CF33}"/>
          </ac:spMkLst>
        </pc:spChg>
        <pc:spChg chg="del">
          <ac:chgData name="Huy Pham" userId="918db3a1909f15e0" providerId="LiveId" clId="{03497528-0EE4-4D17-8645-95BD1B1DEF06}" dt="2024-03-27T03:16:41.597" v="980" actId="478"/>
          <ac:spMkLst>
            <pc:docMk/>
            <pc:sldMk cId="1592133991" sldId="444"/>
            <ac:spMk id="54" creationId="{083C9BBD-D862-F2D6-9625-1AFA58832115}"/>
          </ac:spMkLst>
        </pc:spChg>
        <pc:spChg chg="del">
          <ac:chgData name="Huy Pham" userId="918db3a1909f15e0" providerId="LiveId" clId="{03497528-0EE4-4D17-8645-95BD1B1DEF06}" dt="2024-03-27T03:16:41.597" v="980" actId="478"/>
          <ac:spMkLst>
            <pc:docMk/>
            <pc:sldMk cId="1592133991" sldId="444"/>
            <ac:spMk id="61" creationId="{DA10DB8B-EBBF-73EB-6E2E-4C604BA97633}"/>
          </ac:spMkLst>
        </pc:spChg>
        <pc:spChg chg="del">
          <ac:chgData name="Huy Pham" userId="918db3a1909f15e0" providerId="LiveId" clId="{03497528-0EE4-4D17-8645-95BD1B1DEF06}" dt="2024-03-27T03:16:41.597" v="980" actId="478"/>
          <ac:spMkLst>
            <pc:docMk/>
            <pc:sldMk cId="1592133991" sldId="444"/>
            <ac:spMk id="62" creationId="{F507D220-743E-E134-CDA0-D6890394F2ED}"/>
          </ac:spMkLst>
        </pc:spChg>
        <pc:spChg chg="del">
          <ac:chgData name="Huy Pham" userId="918db3a1909f15e0" providerId="LiveId" clId="{03497528-0EE4-4D17-8645-95BD1B1DEF06}" dt="2024-03-27T03:16:41.597" v="980" actId="478"/>
          <ac:spMkLst>
            <pc:docMk/>
            <pc:sldMk cId="1592133991" sldId="444"/>
            <ac:spMk id="63" creationId="{C34761D8-68F3-96D0-9763-EC29FDB4F51F}"/>
          </ac:spMkLst>
        </pc:spChg>
        <pc:spChg chg="del">
          <ac:chgData name="Huy Pham" userId="918db3a1909f15e0" providerId="LiveId" clId="{03497528-0EE4-4D17-8645-95BD1B1DEF06}" dt="2024-03-27T03:16:41.597" v="980" actId="478"/>
          <ac:spMkLst>
            <pc:docMk/>
            <pc:sldMk cId="1592133991" sldId="444"/>
            <ac:spMk id="64" creationId="{E0FEE6D9-0284-C183-8FAB-3CAF2F888B65}"/>
          </ac:spMkLst>
        </pc:spChg>
        <pc:graphicFrameChg chg="add del mod">
          <ac:chgData name="Huy Pham" userId="918db3a1909f15e0" providerId="LiveId" clId="{03497528-0EE4-4D17-8645-95BD1B1DEF06}" dt="2024-03-27T03:16:54.403" v="985"/>
          <ac:graphicFrameMkLst>
            <pc:docMk/>
            <pc:sldMk cId="1592133991" sldId="444"/>
            <ac:graphicFrameMk id="27" creationId="{936492C2-9CA2-F2FC-7DD0-F72A3F5FE5F7}"/>
          </ac:graphicFrameMkLst>
        </pc:graphicFrameChg>
        <pc:graphicFrameChg chg="add del mod">
          <ac:chgData name="Huy Pham" userId="918db3a1909f15e0" providerId="LiveId" clId="{03497528-0EE4-4D17-8645-95BD1B1DEF06}" dt="2024-03-27T03:17:45.788" v="1000"/>
          <ac:graphicFrameMkLst>
            <pc:docMk/>
            <pc:sldMk cId="1592133991" sldId="444"/>
            <ac:graphicFrameMk id="31" creationId="{F145A4CF-6F8B-A217-207F-69AA63D0EDAA}"/>
          </ac:graphicFrameMkLst>
        </pc:graphicFrameChg>
        <pc:graphicFrameChg chg="add del mod">
          <ac:chgData name="Huy Pham" userId="918db3a1909f15e0" providerId="LiveId" clId="{03497528-0EE4-4D17-8645-95BD1B1DEF06}" dt="2024-03-27T03:17:57.511" v="1006"/>
          <ac:graphicFrameMkLst>
            <pc:docMk/>
            <pc:sldMk cId="1592133991" sldId="444"/>
            <ac:graphicFrameMk id="34" creationId="{99CBB01A-DE37-643E-B392-F9C73455DA65}"/>
          </ac:graphicFrameMkLst>
        </pc:graphicFrameChg>
        <pc:graphicFrameChg chg="add del mod">
          <ac:chgData name="Huy Pham" userId="918db3a1909f15e0" providerId="LiveId" clId="{03497528-0EE4-4D17-8645-95BD1B1DEF06}" dt="2024-03-27T03:18:05.635" v="1012"/>
          <ac:graphicFrameMkLst>
            <pc:docMk/>
            <pc:sldMk cId="1592133991" sldId="444"/>
            <ac:graphicFrameMk id="39" creationId="{390F3AF1-0A42-56E2-648A-EBBAC56642AD}"/>
          </ac:graphicFrameMkLst>
        </pc:graphicFrameChg>
        <pc:cxnChg chg="del">
          <ac:chgData name="Huy Pham" userId="918db3a1909f15e0" providerId="LiveId" clId="{03497528-0EE4-4D17-8645-95BD1B1DEF06}" dt="2024-03-27T03:16:41.597" v="980" actId="478"/>
          <ac:cxnSpMkLst>
            <pc:docMk/>
            <pc:sldMk cId="1592133991" sldId="444"/>
            <ac:cxnSpMk id="19" creationId="{98713048-4E1D-A4F8-BBEA-B53B4DFDD35B}"/>
          </ac:cxnSpMkLst>
        </pc:cxnChg>
        <pc:cxnChg chg="del">
          <ac:chgData name="Huy Pham" userId="918db3a1909f15e0" providerId="LiveId" clId="{03497528-0EE4-4D17-8645-95BD1B1DEF06}" dt="2024-03-27T03:16:41.597" v="980" actId="478"/>
          <ac:cxnSpMkLst>
            <pc:docMk/>
            <pc:sldMk cId="1592133991" sldId="444"/>
            <ac:cxnSpMk id="21" creationId="{981553A5-B9A7-FF21-C4CB-CAF88B57FEF7}"/>
          </ac:cxnSpMkLst>
        </pc:cxnChg>
        <pc:cxnChg chg="del">
          <ac:chgData name="Huy Pham" userId="918db3a1909f15e0" providerId="LiveId" clId="{03497528-0EE4-4D17-8645-95BD1B1DEF06}" dt="2024-03-27T03:16:41.597" v="980" actId="478"/>
          <ac:cxnSpMkLst>
            <pc:docMk/>
            <pc:sldMk cId="1592133991" sldId="444"/>
            <ac:cxnSpMk id="35" creationId="{D5C1F6AE-358C-DE82-EE83-A0B892B48978}"/>
          </ac:cxnSpMkLst>
        </pc:cxnChg>
        <pc:cxnChg chg="del">
          <ac:chgData name="Huy Pham" userId="918db3a1909f15e0" providerId="LiveId" clId="{03497528-0EE4-4D17-8645-95BD1B1DEF06}" dt="2024-03-27T03:16:41.597" v="980" actId="478"/>
          <ac:cxnSpMkLst>
            <pc:docMk/>
            <pc:sldMk cId="1592133991" sldId="444"/>
            <ac:cxnSpMk id="38" creationId="{FA75AB38-10C4-5AA7-183E-CAE36FA8EFC5}"/>
          </ac:cxnSpMkLst>
        </pc:cxnChg>
        <pc:cxnChg chg="del">
          <ac:chgData name="Huy Pham" userId="918db3a1909f15e0" providerId="LiveId" clId="{03497528-0EE4-4D17-8645-95BD1B1DEF06}" dt="2024-03-27T03:16:41.597" v="980" actId="478"/>
          <ac:cxnSpMkLst>
            <pc:docMk/>
            <pc:sldMk cId="1592133991" sldId="444"/>
            <ac:cxnSpMk id="55" creationId="{383A34CE-A058-092D-08DF-D6ED9ED13C66}"/>
          </ac:cxnSpMkLst>
        </pc:cxnChg>
      </pc:sldChg>
      <pc:sldChg chg="addSp delSp modSp add mod">
        <pc:chgData name="Huy Pham" userId="918db3a1909f15e0" providerId="LiveId" clId="{03497528-0EE4-4D17-8645-95BD1B1DEF06}" dt="2024-03-27T03:44:32.317" v="1463" actId="478"/>
        <pc:sldMkLst>
          <pc:docMk/>
          <pc:sldMk cId="120631342" sldId="445"/>
        </pc:sldMkLst>
        <pc:spChg chg="mod">
          <ac:chgData name="Huy Pham" userId="918db3a1909f15e0" providerId="LiveId" clId="{03497528-0EE4-4D17-8645-95BD1B1DEF06}" dt="2024-03-27T03:28:11.184" v="1189" actId="1076"/>
          <ac:spMkLst>
            <pc:docMk/>
            <pc:sldMk cId="120631342" sldId="445"/>
            <ac:spMk id="20" creationId="{A06BA14A-8D8C-664A-A722-7DAD205B5E1D}"/>
          </ac:spMkLst>
        </pc:spChg>
        <pc:spChg chg="add mod">
          <ac:chgData name="Huy Pham" userId="918db3a1909f15e0" providerId="LiveId" clId="{03497528-0EE4-4D17-8645-95BD1B1DEF06}" dt="2024-03-27T03:28:11.184" v="1189" actId="1076"/>
          <ac:spMkLst>
            <pc:docMk/>
            <pc:sldMk cId="120631342" sldId="445"/>
            <ac:spMk id="22" creationId="{18624EB8-AB3C-2FF5-5F03-F0D4A37F7F26}"/>
          </ac:spMkLst>
        </pc:spChg>
        <pc:spChg chg="add mod">
          <ac:chgData name="Huy Pham" userId="918db3a1909f15e0" providerId="LiveId" clId="{03497528-0EE4-4D17-8645-95BD1B1DEF06}" dt="2024-03-27T03:28:33.829" v="1193" actId="1076"/>
          <ac:spMkLst>
            <pc:docMk/>
            <pc:sldMk cId="120631342" sldId="445"/>
            <ac:spMk id="25" creationId="{789433F3-175B-474C-189B-FE3F9C4086BA}"/>
          </ac:spMkLst>
        </pc:spChg>
        <pc:spChg chg="mod">
          <ac:chgData name="Huy Pham" userId="918db3a1909f15e0" providerId="LiveId" clId="{03497528-0EE4-4D17-8645-95BD1B1DEF06}" dt="2024-03-27T03:28:25.964" v="1192" actId="1076"/>
          <ac:spMkLst>
            <pc:docMk/>
            <pc:sldMk cId="120631342" sldId="445"/>
            <ac:spMk id="26" creationId="{66E545A0-972F-F87B-C655-6EDE5F655431}"/>
          </ac:spMkLst>
        </pc:spChg>
        <pc:spChg chg="del">
          <ac:chgData name="Huy Pham" userId="918db3a1909f15e0" providerId="LiveId" clId="{03497528-0EE4-4D17-8645-95BD1B1DEF06}" dt="2024-03-27T03:20:47.407" v="1064" actId="478"/>
          <ac:spMkLst>
            <pc:docMk/>
            <pc:sldMk cId="120631342" sldId="445"/>
            <ac:spMk id="29" creationId="{2471146D-201A-488C-F2AA-01C3BF4F01BA}"/>
          </ac:spMkLst>
        </pc:spChg>
        <pc:spChg chg="add mod">
          <ac:chgData name="Huy Pham" userId="918db3a1909f15e0" providerId="LiveId" clId="{03497528-0EE4-4D17-8645-95BD1B1DEF06}" dt="2024-03-27T03:30:08.982" v="1210" actId="1035"/>
          <ac:spMkLst>
            <pc:docMk/>
            <pc:sldMk cId="120631342" sldId="445"/>
            <ac:spMk id="30" creationId="{5BF9B7A8-F3E9-2A43-DA78-D103A6FF0102}"/>
          </ac:spMkLst>
        </pc:spChg>
        <pc:spChg chg="del">
          <ac:chgData name="Huy Pham" userId="918db3a1909f15e0" providerId="LiveId" clId="{03497528-0EE4-4D17-8645-95BD1B1DEF06}" dt="2024-03-27T03:20:44.883" v="1063" actId="478"/>
          <ac:spMkLst>
            <pc:docMk/>
            <pc:sldMk cId="120631342" sldId="445"/>
            <ac:spMk id="33" creationId="{D1155645-1994-7AE2-38E3-3D294743706B}"/>
          </ac:spMkLst>
        </pc:spChg>
        <pc:spChg chg="add mod">
          <ac:chgData name="Huy Pham" userId="918db3a1909f15e0" providerId="LiveId" clId="{03497528-0EE4-4D17-8645-95BD1B1DEF06}" dt="2024-03-27T03:30:17.086" v="1224" actId="1035"/>
          <ac:spMkLst>
            <pc:docMk/>
            <pc:sldMk cId="120631342" sldId="445"/>
            <ac:spMk id="34" creationId="{72D462E7-EC4E-D014-3A30-02003B9DE83F}"/>
          </ac:spMkLst>
        </pc:spChg>
        <pc:spChg chg="add mod">
          <ac:chgData name="Huy Pham" userId="918db3a1909f15e0" providerId="LiveId" clId="{03497528-0EE4-4D17-8645-95BD1B1DEF06}" dt="2024-03-27T03:28:33.829" v="1193" actId="1076"/>
          <ac:spMkLst>
            <pc:docMk/>
            <pc:sldMk cId="120631342" sldId="445"/>
            <ac:spMk id="35" creationId="{452155C0-A57C-37AE-C907-01D745F3F8B5}"/>
          </ac:spMkLst>
        </pc:spChg>
        <pc:spChg chg="add mod">
          <ac:chgData name="Huy Pham" userId="918db3a1909f15e0" providerId="LiveId" clId="{03497528-0EE4-4D17-8645-95BD1B1DEF06}" dt="2024-03-27T03:29:58.411" v="1203" actId="1076"/>
          <ac:spMkLst>
            <pc:docMk/>
            <pc:sldMk cId="120631342" sldId="445"/>
            <ac:spMk id="36" creationId="{B94C2761-0F28-12EE-FB67-1999EE121CCB}"/>
          </ac:spMkLst>
        </pc:spChg>
        <pc:spChg chg="del">
          <ac:chgData name="Huy Pham" userId="918db3a1909f15e0" providerId="LiveId" clId="{03497528-0EE4-4D17-8645-95BD1B1DEF06}" dt="2024-03-27T03:20:44.883" v="1063" actId="478"/>
          <ac:spMkLst>
            <pc:docMk/>
            <pc:sldMk cId="120631342" sldId="445"/>
            <ac:spMk id="37" creationId="{1868C298-1734-250D-D125-994DCEE8B437}"/>
          </ac:spMkLst>
        </pc:spChg>
        <pc:spChg chg="add mod">
          <ac:chgData name="Huy Pham" userId="918db3a1909f15e0" providerId="LiveId" clId="{03497528-0EE4-4D17-8645-95BD1B1DEF06}" dt="2024-03-27T03:29:58.411" v="1203" actId="1076"/>
          <ac:spMkLst>
            <pc:docMk/>
            <pc:sldMk cId="120631342" sldId="445"/>
            <ac:spMk id="38" creationId="{DCEB8325-9E14-AED9-E0BD-9B03A9349E3F}"/>
          </ac:spMkLst>
        </pc:spChg>
        <pc:spChg chg="add mod">
          <ac:chgData name="Huy Pham" userId="918db3a1909f15e0" providerId="LiveId" clId="{03497528-0EE4-4D17-8645-95BD1B1DEF06}" dt="2024-03-27T03:29:58.411" v="1203" actId="1076"/>
          <ac:spMkLst>
            <pc:docMk/>
            <pc:sldMk cId="120631342" sldId="445"/>
            <ac:spMk id="39" creationId="{FF75EF4D-8F54-0BD9-8863-C2FAF0229A15}"/>
          </ac:spMkLst>
        </pc:spChg>
        <pc:spChg chg="add mod">
          <ac:chgData name="Huy Pham" userId="918db3a1909f15e0" providerId="LiveId" clId="{03497528-0EE4-4D17-8645-95BD1B1DEF06}" dt="2024-03-27T03:24:47.727" v="1152"/>
          <ac:spMkLst>
            <pc:docMk/>
            <pc:sldMk cId="120631342" sldId="445"/>
            <ac:spMk id="40" creationId="{7A0884FC-3D7D-EC50-49A0-BD73646B893C}"/>
          </ac:spMkLst>
        </pc:spChg>
        <pc:spChg chg="del">
          <ac:chgData name="Huy Pham" userId="918db3a1909f15e0" providerId="LiveId" clId="{03497528-0EE4-4D17-8645-95BD1B1DEF06}" dt="2024-03-27T03:20:44.883" v="1063" actId="478"/>
          <ac:spMkLst>
            <pc:docMk/>
            <pc:sldMk cId="120631342" sldId="445"/>
            <ac:spMk id="41" creationId="{954EA42B-72FA-6730-889C-569C8475F274}"/>
          </ac:spMkLst>
        </pc:spChg>
        <pc:spChg chg="del">
          <ac:chgData name="Huy Pham" userId="918db3a1909f15e0" providerId="LiveId" clId="{03497528-0EE4-4D17-8645-95BD1B1DEF06}" dt="2024-03-27T03:20:44.883" v="1063" actId="478"/>
          <ac:spMkLst>
            <pc:docMk/>
            <pc:sldMk cId="120631342" sldId="445"/>
            <ac:spMk id="42" creationId="{784E4298-AF8B-FB57-3579-FC019FB27FB4}"/>
          </ac:spMkLst>
        </pc:spChg>
        <pc:spChg chg="del">
          <ac:chgData name="Huy Pham" userId="918db3a1909f15e0" providerId="LiveId" clId="{03497528-0EE4-4D17-8645-95BD1B1DEF06}" dt="2024-03-27T03:20:44.883" v="1063" actId="478"/>
          <ac:spMkLst>
            <pc:docMk/>
            <pc:sldMk cId="120631342" sldId="445"/>
            <ac:spMk id="43" creationId="{E5F409FB-F696-E043-0BDC-BFC999B8870E}"/>
          </ac:spMkLst>
        </pc:spChg>
        <pc:spChg chg="del">
          <ac:chgData name="Huy Pham" userId="918db3a1909f15e0" providerId="LiveId" clId="{03497528-0EE4-4D17-8645-95BD1B1DEF06}" dt="2024-03-27T03:20:44.883" v="1063" actId="478"/>
          <ac:spMkLst>
            <pc:docMk/>
            <pc:sldMk cId="120631342" sldId="445"/>
            <ac:spMk id="44" creationId="{F8E257A5-A9C5-0099-5208-56F9A5677A13}"/>
          </ac:spMkLst>
        </pc:spChg>
        <pc:spChg chg="add mod">
          <ac:chgData name="Huy Pham" userId="918db3a1909f15e0" providerId="LiveId" clId="{03497528-0EE4-4D17-8645-95BD1B1DEF06}" dt="2024-03-27T03:30:08.982" v="1210" actId="1035"/>
          <ac:spMkLst>
            <pc:docMk/>
            <pc:sldMk cId="120631342" sldId="445"/>
            <ac:spMk id="45" creationId="{007B75FB-795A-631A-593D-547B30EEB08B}"/>
          </ac:spMkLst>
        </pc:spChg>
        <pc:spChg chg="add mod">
          <ac:chgData name="Huy Pham" userId="918db3a1909f15e0" providerId="LiveId" clId="{03497528-0EE4-4D17-8645-95BD1B1DEF06}" dt="2024-03-27T03:30:08.982" v="1210" actId="1035"/>
          <ac:spMkLst>
            <pc:docMk/>
            <pc:sldMk cId="120631342" sldId="445"/>
            <ac:spMk id="46" creationId="{AACB8D64-598C-6614-BC15-58F3EAF1BB81}"/>
          </ac:spMkLst>
        </pc:spChg>
        <pc:spChg chg="add mod">
          <ac:chgData name="Huy Pham" userId="918db3a1909f15e0" providerId="LiveId" clId="{03497528-0EE4-4D17-8645-95BD1B1DEF06}" dt="2024-03-27T03:30:13.504" v="1217" actId="1035"/>
          <ac:spMkLst>
            <pc:docMk/>
            <pc:sldMk cId="120631342" sldId="445"/>
            <ac:spMk id="47" creationId="{47CEF6E5-3A1D-3910-4ADA-C48063688FFD}"/>
          </ac:spMkLst>
        </pc:spChg>
        <pc:spChg chg="add mod">
          <ac:chgData name="Huy Pham" userId="918db3a1909f15e0" providerId="LiveId" clId="{03497528-0EE4-4D17-8645-95BD1B1DEF06}" dt="2024-03-27T03:30:13.504" v="1217" actId="1035"/>
          <ac:spMkLst>
            <pc:docMk/>
            <pc:sldMk cId="120631342" sldId="445"/>
            <ac:spMk id="48" creationId="{383E3BC2-A9F3-E527-30FA-B8D8A8EAF4E7}"/>
          </ac:spMkLst>
        </pc:spChg>
        <pc:spChg chg="add mod">
          <ac:chgData name="Huy Pham" userId="918db3a1909f15e0" providerId="LiveId" clId="{03497528-0EE4-4D17-8645-95BD1B1DEF06}" dt="2024-03-27T03:43:37.319" v="1462" actId="114"/>
          <ac:spMkLst>
            <pc:docMk/>
            <pc:sldMk cId="120631342" sldId="445"/>
            <ac:spMk id="52" creationId="{750AEA70-DEAD-8FCC-6DD1-1E61FBDB3E62}"/>
          </ac:spMkLst>
        </pc:spChg>
        <pc:spChg chg="add del">
          <ac:chgData name="Huy Pham" userId="918db3a1909f15e0" providerId="LiveId" clId="{03497528-0EE4-4D17-8645-95BD1B1DEF06}" dt="2024-03-27T03:33:04.688" v="1246" actId="478"/>
          <ac:spMkLst>
            <pc:docMk/>
            <pc:sldMk cId="120631342" sldId="445"/>
            <ac:spMk id="53" creationId="{55C36AED-9A45-D3C8-AB4C-1BA2FD062A10}"/>
          </ac:spMkLst>
        </pc:spChg>
        <pc:spChg chg="add mod">
          <ac:chgData name="Huy Pham" userId="918db3a1909f15e0" providerId="LiveId" clId="{03497528-0EE4-4D17-8645-95BD1B1DEF06}" dt="2024-03-27T03:37:12.682" v="1365" actId="1038"/>
          <ac:spMkLst>
            <pc:docMk/>
            <pc:sldMk cId="120631342" sldId="445"/>
            <ac:spMk id="54" creationId="{E52B2555-ECCA-FD5A-8A71-136BEA2AFE04}"/>
          </ac:spMkLst>
        </pc:spChg>
        <pc:spChg chg="add mod">
          <ac:chgData name="Huy Pham" userId="918db3a1909f15e0" providerId="LiveId" clId="{03497528-0EE4-4D17-8645-95BD1B1DEF06}" dt="2024-03-27T03:37:39.066" v="1373" actId="1037"/>
          <ac:spMkLst>
            <pc:docMk/>
            <pc:sldMk cId="120631342" sldId="445"/>
            <ac:spMk id="55" creationId="{A6B8AE26-AB14-9F99-E56D-F69D98940460}"/>
          </ac:spMkLst>
        </pc:spChg>
        <pc:spChg chg="add mod">
          <ac:chgData name="Huy Pham" userId="918db3a1909f15e0" providerId="LiveId" clId="{03497528-0EE4-4D17-8645-95BD1B1DEF06}" dt="2024-03-27T03:43:12.491" v="1455" actId="1076"/>
          <ac:spMkLst>
            <pc:docMk/>
            <pc:sldMk cId="120631342" sldId="445"/>
            <ac:spMk id="56" creationId="{C3F0FB77-D527-81ED-E43D-CCA9DBAE7452}"/>
          </ac:spMkLst>
        </pc:spChg>
        <pc:spChg chg="add mod">
          <ac:chgData name="Huy Pham" userId="918db3a1909f15e0" providerId="LiveId" clId="{03497528-0EE4-4D17-8645-95BD1B1DEF06}" dt="2024-03-27T03:36:58.189" v="1361" actId="1036"/>
          <ac:spMkLst>
            <pc:docMk/>
            <pc:sldMk cId="120631342" sldId="445"/>
            <ac:spMk id="59" creationId="{4844041A-957B-9029-CC17-4E96091C7356}"/>
          </ac:spMkLst>
        </pc:spChg>
        <pc:spChg chg="add del mod">
          <ac:chgData name="Huy Pham" userId="918db3a1909f15e0" providerId="LiveId" clId="{03497528-0EE4-4D17-8645-95BD1B1DEF06}" dt="2024-03-27T03:44:32.317" v="1463" actId="478"/>
          <ac:spMkLst>
            <pc:docMk/>
            <pc:sldMk cId="120631342" sldId="445"/>
            <ac:spMk id="60" creationId="{D823FA17-07DC-3313-2887-16E6D789CACC}"/>
          </ac:spMkLst>
        </pc:spChg>
        <pc:spChg chg="add mod">
          <ac:chgData name="Huy Pham" userId="918db3a1909f15e0" providerId="LiveId" clId="{03497528-0EE4-4D17-8645-95BD1B1DEF06}" dt="2024-03-27T03:36:58.189" v="1361" actId="1036"/>
          <ac:spMkLst>
            <pc:docMk/>
            <pc:sldMk cId="120631342" sldId="445"/>
            <ac:spMk id="61" creationId="{CE0FDF6E-015C-FD2C-0433-B3821C55B70B}"/>
          </ac:spMkLst>
        </pc:spChg>
        <pc:spChg chg="add mod">
          <ac:chgData name="Huy Pham" userId="918db3a1909f15e0" providerId="LiveId" clId="{03497528-0EE4-4D17-8645-95BD1B1DEF06}" dt="2024-03-27T03:36:58.189" v="1361" actId="1036"/>
          <ac:spMkLst>
            <pc:docMk/>
            <pc:sldMk cId="120631342" sldId="445"/>
            <ac:spMk id="63" creationId="{625A2B3A-48C6-06CC-269D-A4D86651F876}"/>
          </ac:spMkLst>
        </pc:spChg>
        <pc:spChg chg="add mod">
          <ac:chgData name="Huy Pham" userId="918db3a1909f15e0" providerId="LiveId" clId="{03497528-0EE4-4D17-8645-95BD1B1DEF06}" dt="2024-03-27T03:40:32.645" v="1405" actId="20577"/>
          <ac:spMkLst>
            <pc:docMk/>
            <pc:sldMk cId="120631342" sldId="445"/>
            <ac:spMk id="77" creationId="{74C9CC55-9CD1-793D-0FE1-9E1DA73DBA05}"/>
          </ac:spMkLst>
        </pc:spChg>
        <pc:spChg chg="add mod">
          <ac:chgData name="Huy Pham" userId="918db3a1909f15e0" providerId="LiveId" clId="{03497528-0EE4-4D17-8645-95BD1B1DEF06}" dt="2024-03-27T03:40:51.896" v="1411" actId="1076"/>
          <ac:spMkLst>
            <pc:docMk/>
            <pc:sldMk cId="120631342" sldId="445"/>
            <ac:spMk id="78" creationId="{73CD07AB-66BA-5434-EBE7-41C99D4AE61B}"/>
          </ac:spMkLst>
        </pc:spChg>
        <pc:spChg chg="add mod">
          <ac:chgData name="Huy Pham" userId="918db3a1909f15e0" providerId="LiveId" clId="{03497528-0EE4-4D17-8645-95BD1B1DEF06}" dt="2024-03-27T03:41:01.835" v="1415" actId="1076"/>
          <ac:spMkLst>
            <pc:docMk/>
            <pc:sldMk cId="120631342" sldId="445"/>
            <ac:spMk id="79" creationId="{D3F41517-2985-2736-1132-AF70A6251CC0}"/>
          </ac:spMkLst>
        </pc:spChg>
        <pc:spChg chg="add mod">
          <ac:chgData name="Huy Pham" userId="918db3a1909f15e0" providerId="LiveId" clId="{03497528-0EE4-4D17-8645-95BD1B1DEF06}" dt="2024-03-27T03:42:02.449" v="1439" actId="14100"/>
          <ac:spMkLst>
            <pc:docMk/>
            <pc:sldMk cId="120631342" sldId="445"/>
            <ac:spMk id="80" creationId="{3B66E8BC-3F18-5D69-5E3B-C31A894E94E5}"/>
          </ac:spMkLst>
        </pc:spChg>
        <pc:spChg chg="add mod">
          <ac:chgData name="Huy Pham" userId="918db3a1909f15e0" providerId="LiveId" clId="{03497528-0EE4-4D17-8645-95BD1B1DEF06}" dt="2024-03-27T03:41:57.147" v="1437" actId="14100"/>
          <ac:spMkLst>
            <pc:docMk/>
            <pc:sldMk cId="120631342" sldId="445"/>
            <ac:spMk id="81" creationId="{48297C17-D969-593C-6EDA-BB4F4CD97A47}"/>
          </ac:spMkLst>
        </pc:spChg>
        <pc:spChg chg="add mod">
          <ac:chgData name="Huy Pham" userId="918db3a1909f15e0" providerId="LiveId" clId="{03497528-0EE4-4D17-8645-95BD1B1DEF06}" dt="2024-03-27T03:41:43.766" v="1432" actId="1037"/>
          <ac:spMkLst>
            <pc:docMk/>
            <pc:sldMk cId="120631342" sldId="445"/>
            <ac:spMk id="82" creationId="{A9713CBF-C6E7-CE9B-5513-327B362F6A72}"/>
          </ac:spMkLst>
        </pc:spChg>
        <pc:spChg chg="add mod">
          <ac:chgData name="Huy Pham" userId="918db3a1909f15e0" providerId="LiveId" clId="{03497528-0EE4-4D17-8645-95BD1B1DEF06}" dt="2024-03-27T03:41:48.625" v="1435" actId="1038"/>
          <ac:spMkLst>
            <pc:docMk/>
            <pc:sldMk cId="120631342" sldId="445"/>
            <ac:spMk id="83" creationId="{F7CE12B2-41B2-3E44-1015-BC49DA2C269D}"/>
          </ac:spMkLst>
        </pc:spChg>
        <pc:spChg chg="add mod">
          <ac:chgData name="Huy Pham" userId="918db3a1909f15e0" providerId="LiveId" clId="{03497528-0EE4-4D17-8645-95BD1B1DEF06}" dt="2024-03-27T03:42:16.184" v="1441" actId="1076"/>
          <ac:spMkLst>
            <pc:docMk/>
            <pc:sldMk cId="120631342" sldId="445"/>
            <ac:spMk id="84" creationId="{83AA21A6-763D-EB4B-B3C4-D552987489A4}"/>
          </ac:spMkLst>
        </pc:spChg>
        <pc:spChg chg="add mod">
          <ac:chgData name="Huy Pham" userId="918db3a1909f15e0" providerId="LiveId" clId="{03497528-0EE4-4D17-8645-95BD1B1DEF06}" dt="2024-03-27T03:42:19.150" v="1442" actId="1076"/>
          <ac:spMkLst>
            <pc:docMk/>
            <pc:sldMk cId="120631342" sldId="445"/>
            <ac:spMk id="85" creationId="{A90BF03B-D060-2A23-5D7A-C2D8ACC97B22}"/>
          </ac:spMkLst>
        </pc:spChg>
        <pc:graphicFrameChg chg="add del mod">
          <ac:chgData name="Huy Pham" userId="918db3a1909f15e0" providerId="LiveId" clId="{03497528-0EE4-4D17-8645-95BD1B1DEF06}" dt="2024-03-27T03:20:55.078" v="1067"/>
          <ac:graphicFrameMkLst>
            <pc:docMk/>
            <pc:sldMk cId="120631342" sldId="445"/>
            <ac:graphicFrameMk id="19" creationId="{20A84536-5CFE-DC91-3157-C4204E99E7BF}"/>
          </ac:graphicFrameMkLst>
        </pc:graphicFrameChg>
        <pc:graphicFrameChg chg="add del mod">
          <ac:chgData name="Huy Pham" userId="918db3a1909f15e0" providerId="LiveId" clId="{03497528-0EE4-4D17-8645-95BD1B1DEF06}" dt="2024-03-27T03:21:48.710" v="1089"/>
          <ac:graphicFrameMkLst>
            <pc:docMk/>
            <pc:sldMk cId="120631342" sldId="445"/>
            <ac:graphicFrameMk id="23" creationId="{B8BDD200-87B0-4D78-54AB-1A677E4C73D9}"/>
          </ac:graphicFrameMkLst>
        </pc:graphicFrameChg>
        <pc:graphicFrameChg chg="add del mod">
          <ac:chgData name="Huy Pham" userId="918db3a1909f15e0" providerId="LiveId" clId="{03497528-0EE4-4D17-8645-95BD1B1DEF06}" dt="2024-03-27T03:22:05.946" v="1094"/>
          <ac:graphicFrameMkLst>
            <pc:docMk/>
            <pc:sldMk cId="120631342" sldId="445"/>
            <ac:graphicFrameMk id="27" creationId="{288F965A-247A-912D-9A0E-EEA24CD7190F}"/>
          </ac:graphicFrameMkLst>
        </pc:graphicFrameChg>
        <pc:graphicFrameChg chg="add del mod">
          <ac:chgData name="Huy Pham" userId="918db3a1909f15e0" providerId="LiveId" clId="{03497528-0EE4-4D17-8645-95BD1B1DEF06}" dt="2024-03-27T03:22:17.699" v="1100"/>
          <ac:graphicFrameMkLst>
            <pc:docMk/>
            <pc:sldMk cId="120631342" sldId="445"/>
            <ac:graphicFrameMk id="31" creationId="{3363F858-5DBB-77E4-0C71-A8A8A632CFE4}"/>
          </ac:graphicFrameMkLst>
        </pc:graphicFrameChg>
        <pc:graphicFrameChg chg="add del mod">
          <ac:chgData name="Huy Pham" userId="918db3a1909f15e0" providerId="LiveId" clId="{03497528-0EE4-4D17-8645-95BD1B1DEF06}" dt="2024-03-27T03:31:28.064" v="1233"/>
          <ac:graphicFrameMkLst>
            <pc:docMk/>
            <pc:sldMk cId="120631342" sldId="445"/>
            <ac:graphicFrameMk id="50" creationId="{1012E5A7-3860-5015-F6B3-3FDA994E77E7}"/>
          </ac:graphicFrameMkLst>
        </pc:graphicFrameChg>
        <pc:picChg chg="add del mod">
          <ac:chgData name="Huy Pham" userId="918db3a1909f15e0" providerId="LiveId" clId="{03497528-0EE4-4D17-8645-95BD1B1DEF06}" dt="2024-03-27T03:42:32.728" v="1447" actId="478"/>
          <ac:picMkLst>
            <pc:docMk/>
            <pc:sldMk cId="120631342" sldId="445"/>
            <ac:picMk id="49" creationId="{D4025791-8A26-A751-D35B-96BC0E179053}"/>
          </ac:picMkLst>
        </pc:picChg>
        <pc:cxnChg chg="add mod">
          <ac:chgData name="Huy Pham" userId="918db3a1909f15e0" providerId="LiveId" clId="{03497528-0EE4-4D17-8645-95BD1B1DEF06}" dt="2024-03-27T03:36:25.623" v="1323" actId="14100"/>
          <ac:cxnSpMkLst>
            <pc:docMk/>
            <pc:sldMk cId="120631342" sldId="445"/>
            <ac:cxnSpMk id="57" creationId="{27CEEA81-C044-B5A0-A56F-885ABEA591B4}"/>
          </ac:cxnSpMkLst>
        </pc:cxnChg>
        <pc:cxnChg chg="add mod">
          <ac:chgData name="Huy Pham" userId="918db3a1909f15e0" providerId="LiveId" clId="{03497528-0EE4-4D17-8645-95BD1B1DEF06}" dt="2024-03-27T03:39:51.432" v="1392" actId="1035"/>
          <ac:cxnSpMkLst>
            <pc:docMk/>
            <pc:sldMk cId="120631342" sldId="445"/>
            <ac:cxnSpMk id="58" creationId="{E3F31310-FFD7-4FE2-6353-DE1D3B4BFF15}"/>
          </ac:cxnSpMkLst>
        </pc:cxnChg>
        <pc:cxnChg chg="add mod">
          <ac:chgData name="Huy Pham" userId="918db3a1909f15e0" providerId="LiveId" clId="{03497528-0EE4-4D17-8645-95BD1B1DEF06}" dt="2024-03-27T03:42:42.812" v="1448" actId="208"/>
          <ac:cxnSpMkLst>
            <pc:docMk/>
            <pc:sldMk cId="120631342" sldId="445"/>
            <ac:cxnSpMk id="62" creationId="{0E96BB40-B48F-305F-B1FE-F9DB7B5424D7}"/>
          </ac:cxnSpMkLst>
        </pc:cxnChg>
        <pc:cxnChg chg="add mod">
          <ac:chgData name="Huy Pham" userId="918db3a1909f15e0" providerId="LiveId" clId="{03497528-0EE4-4D17-8645-95BD1B1DEF06}" dt="2024-03-27T03:42:42.812" v="1448" actId="208"/>
          <ac:cxnSpMkLst>
            <pc:docMk/>
            <pc:sldMk cId="120631342" sldId="445"/>
            <ac:cxnSpMk id="67" creationId="{E1793365-7F7D-2597-9C73-E859DF3D7DB4}"/>
          </ac:cxnSpMkLst>
        </pc:cxnChg>
        <pc:cxnChg chg="add mod">
          <ac:chgData name="Huy Pham" userId="918db3a1909f15e0" providerId="LiveId" clId="{03497528-0EE4-4D17-8645-95BD1B1DEF06}" dt="2024-03-27T03:39:04.805" v="1377" actId="1076"/>
          <ac:cxnSpMkLst>
            <pc:docMk/>
            <pc:sldMk cId="120631342" sldId="445"/>
            <ac:cxnSpMk id="68" creationId="{08C8DA01-4B1F-0CF4-1E04-D024402EB42C}"/>
          </ac:cxnSpMkLst>
        </pc:cxnChg>
        <pc:cxnChg chg="add mod">
          <ac:chgData name="Huy Pham" userId="918db3a1909f15e0" providerId="LiveId" clId="{03497528-0EE4-4D17-8645-95BD1B1DEF06}" dt="2024-03-27T03:39:16.426" v="1382" actId="1037"/>
          <ac:cxnSpMkLst>
            <pc:docMk/>
            <pc:sldMk cId="120631342" sldId="445"/>
            <ac:cxnSpMk id="70" creationId="{E6ABBA4E-4B5A-4AB6-AA12-6F3471542EC6}"/>
          </ac:cxnSpMkLst>
        </pc:cxnChg>
        <pc:cxnChg chg="add mod">
          <ac:chgData name="Huy Pham" userId="918db3a1909f15e0" providerId="LiveId" clId="{03497528-0EE4-4D17-8645-95BD1B1DEF06}" dt="2024-03-27T03:39:45.571" v="1389" actId="1038"/>
          <ac:cxnSpMkLst>
            <pc:docMk/>
            <pc:sldMk cId="120631342" sldId="445"/>
            <ac:cxnSpMk id="71" creationId="{824770C0-C242-A1D6-85BF-7559584DD1A4}"/>
          </ac:cxnSpMkLst>
        </pc:cxnChg>
        <pc:cxnChg chg="add mod">
          <ac:chgData name="Huy Pham" userId="918db3a1909f15e0" providerId="LiveId" clId="{03497528-0EE4-4D17-8645-95BD1B1DEF06}" dt="2024-03-27T03:39:56.279" v="1394" actId="1035"/>
          <ac:cxnSpMkLst>
            <pc:docMk/>
            <pc:sldMk cId="120631342" sldId="445"/>
            <ac:cxnSpMk id="74" creationId="{94FD9A0F-30D0-BECC-5611-3D7021E7AF94}"/>
          </ac:cxnSpMkLst>
        </pc:cxnChg>
        <pc:cxnChg chg="add mod">
          <ac:chgData name="Huy Pham" userId="918db3a1909f15e0" providerId="LiveId" clId="{03497528-0EE4-4D17-8645-95BD1B1DEF06}" dt="2024-03-27T03:40:09.272" v="1398" actId="1037"/>
          <ac:cxnSpMkLst>
            <pc:docMk/>
            <pc:sldMk cId="120631342" sldId="445"/>
            <ac:cxnSpMk id="75" creationId="{2CCBDCA3-02CA-135E-FA0F-22CFB4FFA601}"/>
          </ac:cxnSpMkLst>
        </pc:cxnChg>
        <pc:cxnChg chg="add mod">
          <ac:chgData name="Huy Pham" userId="918db3a1909f15e0" providerId="LiveId" clId="{03497528-0EE4-4D17-8645-95BD1B1DEF06}" dt="2024-03-27T03:40:19.394" v="1401" actId="1035"/>
          <ac:cxnSpMkLst>
            <pc:docMk/>
            <pc:sldMk cId="120631342" sldId="445"/>
            <ac:cxnSpMk id="76" creationId="{F0069ECD-7D3A-BA18-B570-F3E827A167DC}"/>
          </ac:cxnSpMkLst>
        </pc:cxnChg>
        <pc:cxnChg chg="add mod">
          <ac:chgData name="Huy Pham" userId="918db3a1909f15e0" providerId="LiveId" clId="{03497528-0EE4-4D17-8645-95BD1B1DEF06}" dt="2024-03-27T03:43:09.778" v="1454" actId="14100"/>
          <ac:cxnSpMkLst>
            <pc:docMk/>
            <pc:sldMk cId="120631342" sldId="445"/>
            <ac:cxnSpMk id="86" creationId="{0B4AAAFA-D28B-2B4E-9693-48418828EAFB}"/>
          </ac:cxnSpMkLst>
        </pc:cxnChg>
        <pc:cxnChg chg="add mod">
          <ac:chgData name="Huy Pham" userId="918db3a1909f15e0" providerId="LiveId" clId="{03497528-0EE4-4D17-8645-95BD1B1DEF06}" dt="2024-03-27T03:43:27.812" v="1460" actId="14100"/>
          <ac:cxnSpMkLst>
            <pc:docMk/>
            <pc:sldMk cId="120631342" sldId="445"/>
            <ac:cxnSpMk id="90" creationId="{A8898306-9932-D584-88AB-9CDF4C62FBC9}"/>
          </ac:cxnSpMkLst>
        </pc:cxnChg>
      </pc:sldChg>
      <pc:sldChg chg="addSp delSp modSp add mod">
        <pc:chgData name="Huy Pham" userId="918db3a1909f15e0" providerId="LiveId" clId="{03497528-0EE4-4D17-8645-95BD1B1DEF06}" dt="2024-03-27T03:49:04.142" v="1507" actId="20577"/>
        <pc:sldMkLst>
          <pc:docMk/>
          <pc:sldMk cId="1543911985" sldId="446"/>
        </pc:sldMkLst>
        <pc:spChg chg="mod">
          <ac:chgData name="Huy Pham" userId="918db3a1909f15e0" providerId="LiveId" clId="{03497528-0EE4-4D17-8645-95BD1B1DEF06}" dt="2024-03-27T03:46:31.347" v="1481" actId="14100"/>
          <ac:spMkLst>
            <pc:docMk/>
            <pc:sldMk cId="1543911985" sldId="446"/>
            <ac:spMk id="20" creationId="{A06BA14A-8D8C-664A-A722-7DAD205B5E1D}"/>
          </ac:spMkLst>
        </pc:spChg>
        <pc:spChg chg="add mod">
          <ac:chgData name="Huy Pham" userId="918db3a1909f15e0" providerId="LiveId" clId="{03497528-0EE4-4D17-8645-95BD1B1DEF06}" dt="2024-03-27T03:46:21.485" v="1480" actId="207"/>
          <ac:spMkLst>
            <pc:docMk/>
            <pc:sldMk cId="1543911985" sldId="446"/>
            <ac:spMk id="22" creationId="{99BDED32-EED0-7677-1F2E-F2CB4E46EE21}"/>
          </ac:spMkLst>
        </pc:spChg>
        <pc:spChg chg="del">
          <ac:chgData name="Huy Pham" userId="918db3a1909f15e0" providerId="LiveId" clId="{03497528-0EE4-4D17-8645-95BD1B1DEF06}" dt="2024-03-27T03:45:44.112" v="1465" actId="478"/>
          <ac:spMkLst>
            <pc:docMk/>
            <pc:sldMk cId="1543911985" sldId="446"/>
            <ac:spMk id="29" creationId="{2471146D-201A-488C-F2AA-01C3BF4F01BA}"/>
          </ac:spMkLst>
        </pc:spChg>
        <pc:spChg chg="add del">
          <ac:chgData name="Huy Pham" userId="918db3a1909f15e0" providerId="LiveId" clId="{03497528-0EE4-4D17-8645-95BD1B1DEF06}" dt="2024-03-27T03:46:48.210" v="1483" actId="478"/>
          <ac:spMkLst>
            <pc:docMk/>
            <pc:sldMk cId="1543911985" sldId="446"/>
            <ac:spMk id="33" creationId="{D1155645-1994-7AE2-38E3-3D294743706B}"/>
          </ac:spMkLst>
        </pc:spChg>
        <pc:spChg chg="add del mod">
          <ac:chgData name="Huy Pham" userId="918db3a1909f15e0" providerId="LiveId" clId="{03497528-0EE4-4D17-8645-95BD1B1DEF06}" dt="2024-03-27T03:48:44.077" v="1505" actId="14100"/>
          <ac:spMkLst>
            <pc:docMk/>
            <pc:sldMk cId="1543911985" sldId="446"/>
            <ac:spMk id="37" creationId="{1868C298-1734-250D-D125-994DCEE8B437}"/>
          </ac:spMkLst>
        </pc:spChg>
        <pc:spChg chg="add del mod">
          <ac:chgData name="Huy Pham" userId="918db3a1909f15e0" providerId="LiveId" clId="{03497528-0EE4-4D17-8645-95BD1B1DEF06}" dt="2024-03-27T03:49:04.142" v="1507" actId="20577"/>
          <ac:spMkLst>
            <pc:docMk/>
            <pc:sldMk cId="1543911985" sldId="446"/>
            <ac:spMk id="41" creationId="{954EA42B-72FA-6730-889C-569C8475F274}"/>
          </ac:spMkLst>
        </pc:spChg>
        <pc:spChg chg="add del mod">
          <ac:chgData name="Huy Pham" userId="918db3a1909f15e0" providerId="LiveId" clId="{03497528-0EE4-4D17-8645-95BD1B1DEF06}" dt="2024-03-27T03:47:49.390" v="1491" actId="20577"/>
          <ac:spMkLst>
            <pc:docMk/>
            <pc:sldMk cId="1543911985" sldId="446"/>
            <ac:spMk id="42" creationId="{784E4298-AF8B-FB57-3579-FC019FB27FB4}"/>
          </ac:spMkLst>
        </pc:spChg>
        <pc:spChg chg="add del mod">
          <ac:chgData name="Huy Pham" userId="918db3a1909f15e0" providerId="LiveId" clId="{03497528-0EE4-4D17-8645-95BD1B1DEF06}" dt="2024-03-27T03:48:19.353" v="1500" actId="20577"/>
          <ac:spMkLst>
            <pc:docMk/>
            <pc:sldMk cId="1543911985" sldId="446"/>
            <ac:spMk id="43" creationId="{E5F409FB-F696-E043-0BDC-BFC999B8870E}"/>
          </ac:spMkLst>
        </pc:spChg>
        <pc:spChg chg="add del mod">
          <ac:chgData name="Huy Pham" userId="918db3a1909f15e0" providerId="LiveId" clId="{03497528-0EE4-4D17-8645-95BD1B1DEF06}" dt="2024-03-27T03:48:23.289" v="1502" actId="20577"/>
          <ac:spMkLst>
            <pc:docMk/>
            <pc:sldMk cId="1543911985" sldId="446"/>
            <ac:spMk id="44" creationId="{F8E257A5-A9C5-0099-5208-56F9A5677A13}"/>
          </ac:spMkLst>
        </pc:spChg>
        <pc:graphicFrameChg chg="add del mod">
          <ac:chgData name="Huy Pham" userId="918db3a1909f15e0" providerId="LiveId" clId="{03497528-0EE4-4D17-8645-95BD1B1DEF06}" dt="2024-03-27T03:45:46.296" v="1468"/>
          <ac:graphicFrameMkLst>
            <pc:docMk/>
            <pc:sldMk cId="1543911985" sldId="446"/>
            <ac:graphicFrameMk id="19" creationId="{0C5ED323-41D6-2786-AD29-1396B63B7FD3}"/>
          </ac:graphicFrameMkLst>
        </pc:graphicFrameChg>
      </pc:sldChg>
      <pc:sldChg chg="addSp delSp modSp add mod">
        <pc:chgData name="Huy Pham" userId="918db3a1909f15e0" providerId="LiveId" clId="{03497528-0EE4-4D17-8645-95BD1B1DEF06}" dt="2024-03-27T04:00:32.565" v="1554" actId="1076"/>
        <pc:sldMkLst>
          <pc:docMk/>
          <pc:sldMk cId="3556817099" sldId="447"/>
        </pc:sldMkLst>
        <pc:spChg chg="mod">
          <ac:chgData name="Huy Pham" userId="918db3a1909f15e0" providerId="LiveId" clId="{03497528-0EE4-4D17-8645-95BD1B1DEF06}" dt="2024-03-27T03:59:26.388" v="1545" actId="14100"/>
          <ac:spMkLst>
            <pc:docMk/>
            <pc:sldMk cId="3556817099" sldId="447"/>
            <ac:spMk id="20" creationId="{A06BA14A-8D8C-664A-A722-7DAD205B5E1D}"/>
          </ac:spMkLst>
        </pc:spChg>
        <pc:spChg chg="del">
          <ac:chgData name="Huy Pham" userId="918db3a1909f15e0" providerId="LiveId" clId="{03497528-0EE4-4D17-8645-95BD1B1DEF06}" dt="2024-03-27T03:54:08.991" v="1509" actId="478"/>
          <ac:spMkLst>
            <pc:docMk/>
            <pc:sldMk cId="3556817099" sldId="447"/>
            <ac:spMk id="22" creationId="{99BDED32-EED0-7677-1F2E-F2CB4E46EE21}"/>
          </ac:spMkLst>
        </pc:spChg>
        <pc:spChg chg="add mod">
          <ac:chgData name="Huy Pham" userId="918db3a1909f15e0" providerId="LiveId" clId="{03497528-0EE4-4D17-8645-95BD1B1DEF06}" dt="2024-03-27T04:00:24.279" v="1553" actId="1035"/>
          <ac:spMkLst>
            <pc:docMk/>
            <pc:sldMk cId="3556817099" sldId="447"/>
            <ac:spMk id="23" creationId="{30C7D0A5-BD03-1BD1-E848-C1CB43EE0B43}"/>
          </ac:spMkLst>
        </pc:spChg>
        <pc:spChg chg="add mod">
          <ac:chgData name="Huy Pham" userId="918db3a1909f15e0" providerId="LiveId" clId="{03497528-0EE4-4D17-8645-95BD1B1DEF06}" dt="2024-03-27T04:00:21.301" v="1549" actId="1035"/>
          <ac:spMkLst>
            <pc:docMk/>
            <pc:sldMk cId="3556817099" sldId="447"/>
            <ac:spMk id="25" creationId="{B1948A6A-D750-5CF3-F982-3F65EB7D4EBB}"/>
          </ac:spMkLst>
        </pc:spChg>
        <pc:spChg chg="mod">
          <ac:chgData name="Huy Pham" userId="918db3a1909f15e0" providerId="LiveId" clId="{03497528-0EE4-4D17-8645-95BD1B1DEF06}" dt="2024-03-27T04:00:32.565" v="1554" actId="1076"/>
          <ac:spMkLst>
            <pc:docMk/>
            <pc:sldMk cId="3556817099" sldId="447"/>
            <ac:spMk id="26" creationId="{66E545A0-972F-F87B-C655-6EDE5F655431}"/>
          </ac:spMkLst>
        </pc:spChg>
        <pc:spChg chg="del">
          <ac:chgData name="Huy Pham" userId="918db3a1909f15e0" providerId="LiveId" clId="{03497528-0EE4-4D17-8645-95BD1B1DEF06}" dt="2024-03-27T03:57:54.839" v="1524" actId="478"/>
          <ac:spMkLst>
            <pc:docMk/>
            <pc:sldMk cId="3556817099" sldId="447"/>
            <ac:spMk id="33" creationId="{D1155645-1994-7AE2-38E3-3D294743706B}"/>
          </ac:spMkLst>
        </pc:spChg>
        <pc:spChg chg="del">
          <ac:chgData name="Huy Pham" userId="918db3a1909f15e0" providerId="LiveId" clId="{03497528-0EE4-4D17-8645-95BD1B1DEF06}" dt="2024-03-27T03:57:54.839" v="1524" actId="478"/>
          <ac:spMkLst>
            <pc:docMk/>
            <pc:sldMk cId="3556817099" sldId="447"/>
            <ac:spMk id="37" creationId="{1868C298-1734-250D-D125-994DCEE8B437}"/>
          </ac:spMkLst>
        </pc:spChg>
        <pc:spChg chg="del">
          <ac:chgData name="Huy Pham" userId="918db3a1909f15e0" providerId="LiveId" clId="{03497528-0EE4-4D17-8645-95BD1B1DEF06}" dt="2024-03-27T03:57:54.839" v="1524" actId="478"/>
          <ac:spMkLst>
            <pc:docMk/>
            <pc:sldMk cId="3556817099" sldId="447"/>
            <ac:spMk id="41" creationId="{954EA42B-72FA-6730-889C-569C8475F274}"/>
          </ac:spMkLst>
        </pc:spChg>
        <pc:spChg chg="del">
          <ac:chgData name="Huy Pham" userId="918db3a1909f15e0" providerId="LiveId" clId="{03497528-0EE4-4D17-8645-95BD1B1DEF06}" dt="2024-03-27T03:57:54.839" v="1524" actId="478"/>
          <ac:spMkLst>
            <pc:docMk/>
            <pc:sldMk cId="3556817099" sldId="447"/>
            <ac:spMk id="42" creationId="{784E4298-AF8B-FB57-3579-FC019FB27FB4}"/>
          </ac:spMkLst>
        </pc:spChg>
        <pc:spChg chg="del">
          <ac:chgData name="Huy Pham" userId="918db3a1909f15e0" providerId="LiveId" clId="{03497528-0EE4-4D17-8645-95BD1B1DEF06}" dt="2024-03-27T03:57:56.344" v="1525" actId="478"/>
          <ac:spMkLst>
            <pc:docMk/>
            <pc:sldMk cId="3556817099" sldId="447"/>
            <ac:spMk id="43" creationId="{E5F409FB-F696-E043-0BDC-BFC999B8870E}"/>
          </ac:spMkLst>
        </pc:spChg>
        <pc:spChg chg="del">
          <ac:chgData name="Huy Pham" userId="918db3a1909f15e0" providerId="LiveId" clId="{03497528-0EE4-4D17-8645-95BD1B1DEF06}" dt="2024-03-27T03:57:54.839" v="1524" actId="478"/>
          <ac:spMkLst>
            <pc:docMk/>
            <pc:sldMk cId="3556817099" sldId="447"/>
            <ac:spMk id="44" creationId="{F8E257A5-A9C5-0099-5208-56F9A5677A13}"/>
          </ac:spMkLst>
        </pc:spChg>
        <pc:graphicFrameChg chg="add del mod">
          <ac:chgData name="Huy Pham" userId="918db3a1909f15e0" providerId="LiveId" clId="{03497528-0EE4-4D17-8645-95BD1B1DEF06}" dt="2024-03-27T03:54:09.804" v="1512"/>
          <ac:graphicFrameMkLst>
            <pc:docMk/>
            <pc:sldMk cId="3556817099" sldId="447"/>
            <ac:graphicFrameMk id="19" creationId="{DBD110BF-35E5-61B2-4790-69CC544B00D2}"/>
          </ac:graphicFrameMkLst>
        </pc:graphicFrameChg>
      </pc:sldChg>
      <pc:sldChg chg="addSp delSp modSp add mod">
        <pc:chgData name="Huy Pham" userId="918db3a1909f15e0" providerId="LiveId" clId="{03497528-0EE4-4D17-8645-95BD1B1DEF06}" dt="2024-03-27T07:08:08.775" v="1790" actId="1076"/>
        <pc:sldMkLst>
          <pc:docMk/>
          <pc:sldMk cId="4178243935" sldId="448"/>
        </pc:sldMkLst>
        <pc:spChg chg="mod">
          <ac:chgData name="Huy Pham" userId="918db3a1909f15e0" providerId="LiveId" clId="{03497528-0EE4-4D17-8645-95BD1B1DEF06}" dt="2024-03-27T04:01:04.927" v="1571" actId="1036"/>
          <ac:spMkLst>
            <pc:docMk/>
            <pc:sldMk cId="4178243935" sldId="448"/>
            <ac:spMk id="13" creationId="{75210F64-84EB-A3C0-234B-38A4D7D9FBE3}"/>
          </ac:spMkLst>
        </pc:spChg>
        <pc:spChg chg="mod">
          <ac:chgData name="Huy Pham" userId="918db3a1909f15e0" providerId="LiveId" clId="{03497528-0EE4-4D17-8645-95BD1B1DEF06}" dt="2024-03-27T04:04:12.482" v="1610" actId="14100"/>
          <ac:spMkLst>
            <pc:docMk/>
            <pc:sldMk cId="4178243935" sldId="448"/>
            <ac:spMk id="20" creationId="{A06BA14A-8D8C-664A-A722-7DAD205B5E1D}"/>
          </ac:spMkLst>
        </pc:spChg>
        <pc:spChg chg="add mod">
          <ac:chgData name="Huy Pham" userId="918db3a1909f15e0" providerId="LiveId" clId="{03497528-0EE4-4D17-8645-95BD1B1DEF06}" dt="2024-03-27T04:04:21.054" v="1622" actId="1038"/>
          <ac:spMkLst>
            <pc:docMk/>
            <pc:sldMk cId="4178243935" sldId="448"/>
            <ac:spMk id="22" creationId="{D8E7221C-00A7-798C-B5FD-73512A3FF337}"/>
          </ac:spMkLst>
        </pc:spChg>
        <pc:spChg chg="del">
          <ac:chgData name="Huy Pham" userId="918db3a1909f15e0" providerId="LiveId" clId="{03497528-0EE4-4D17-8645-95BD1B1DEF06}" dt="2024-03-27T04:02:13.603" v="1573" actId="478"/>
          <ac:spMkLst>
            <pc:docMk/>
            <pc:sldMk cId="4178243935" sldId="448"/>
            <ac:spMk id="23" creationId="{30C7D0A5-BD03-1BD1-E848-C1CB43EE0B43}"/>
          </ac:spMkLst>
        </pc:spChg>
        <pc:spChg chg="add mod">
          <ac:chgData name="Huy Pham" userId="918db3a1909f15e0" providerId="LiveId" clId="{03497528-0EE4-4D17-8645-95BD1B1DEF06}" dt="2024-03-27T07:05:53.938" v="1750" actId="1076"/>
          <ac:spMkLst>
            <pc:docMk/>
            <pc:sldMk cId="4178243935" sldId="448"/>
            <ac:spMk id="24" creationId="{F635A5CF-8043-079F-598A-396A40B06227}"/>
          </ac:spMkLst>
        </pc:spChg>
        <pc:spChg chg="del">
          <ac:chgData name="Huy Pham" userId="918db3a1909f15e0" providerId="LiveId" clId="{03497528-0EE4-4D17-8645-95BD1B1DEF06}" dt="2024-03-27T04:02:12.314" v="1572" actId="478"/>
          <ac:spMkLst>
            <pc:docMk/>
            <pc:sldMk cId="4178243935" sldId="448"/>
            <ac:spMk id="25" creationId="{B1948A6A-D750-5CF3-F982-3F65EB7D4EBB}"/>
          </ac:spMkLst>
        </pc:spChg>
        <pc:spChg chg="mod">
          <ac:chgData name="Huy Pham" userId="918db3a1909f15e0" providerId="LiveId" clId="{03497528-0EE4-4D17-8645-95BD1B1DEF06}" dt="2024-03-27T07:08:08.775" v="1790" actId="1076"/>
          <ac:spMkLst>
            <pc:docMk/>
            <pc:sldMk cId="4178243935" sldId="448"/>
            <ac:spMk id="26" creationId="{66E545A0-972F-F87B-C655-6EDE5F655431}"/>
          </ac:spMkLst>
        </pc:spChg>
        <pc:spChg chg="add mod">
          <ac:chgData name="Huy Pham" userId="918db3a1909f15e0" providerId="LiveId" clId="{03497528-0EE4-4D17-8645-95BD1B1DEF06}" dt="2024-03-27T04:10:21.945" v="1693" actId="208"/>
          <ac:spMkLst>
            <pc:docMk/>
            <pc:sldMk cId="4178243935" sldId="448"/>
            <ac:spMk id="29" creationId="{5F1B45D8-3941-5640-CBAF-2414477FE674}"/>
          </ac:spMkLst>
        </pc:spChg>
        <pc:spChg chg="add mod">
          <ac:chgData name="Huy Pham" userId="918db3a1909f15e0" providerId="LiveId" clId="{03497528-0EE4-4D17-8645-95BD1B1DEF06}" dt="2024-03-27T04:10:21.945" v="1693" actId="208"/>
          <ac:spMkLst>
            <pc:docMk/>
            <pc:sldMk cId="4178243935" sldId="448"/>
            <ac:spMk id="30" creationId="{0807ECE7-94BC-2E0C-3E4F-CEC52F73059C}"/>
          </ac:spMkLst>
        </pc:spChg>
        <pc:spChg chg="add mod">
          <ac:chgData name="Huy Pham" userId="918db3a1909f15e0" providerId="LiveId" clId="{03497528-0EE4-4D17-8645-95BD1B1DEF06}" dt="2024-03-27T04:10:01.784" v="1691" actId="1076"/>
          <ac:spMkLst>
            <pc:docMk/>
            <pc:sldMk cId="4178243935" sldId="448"/>
            <ac:spMk id="33" creationId="{4673A043-9E73-45D3-4114-093B13AB5FA2}"/>
          </ac:spMkLst>
        </pc:spChg>
        <pc:spChg chg="add mod">
          <ac:chgData name="Huy Pham" userId="918db3a1909f15e0" providerId="LiveId" clId="{03497528-0EE4-4D17-8645-95BD1B1DEF06}" dt="2024-03-27T07:07:29.784" v="1783" actId="1076"/>
          <ac:spMkLst>
            <pc:docMk/>
            <pc:sldMk cId="4178243935" sldId="448"/>
            <ac:spMk id="34" creationId="{6C3E15A7-1AA4-F554-1CCB-D8622B008D22}"/>
          </ac:spMkLst>
        </pc:spChg>
        <pc:spChg chg="add mod">
          <ac:chgData name="Huy Pham" userId="918db3a1909f15e0" providerId="LiveId" clId="{03497528-0EE4-4D17-8645-95BD1B1DEF06}" dt="2024-03-27T07:07:26.792" v="1782" actId="1076"/>
          <ac:spMkLst>
            <pc:docMk/>
            <pc:sldMk cId="4178243935" sldId="448"/>
            <ac:spMk id="35" creationId="{CDFE7A76-B281-6053-DA40-AE87D01DE171}"/>
          </ac:spMkLst>
        </pc:spChg>
        <pc:spChg chg="add mod">
          <ac:chgData name="Huy Pham" userId="918db3a1909f15e0" providerId="LiveId" clId="{03497528-0EE4-4D17-8645-95BD1B1DEF06}" dt="2024-03-27T07:04:28.622" v="1719" actId="255"/>
          <ac:spMkLst>
            <pc:docMk/>
            <pc:sldMk cId="4178243935" sldId="448"/>
            <ac:spMk id="36" creationId="{C73C3F55-9DDD-8E71-E785-A2278D20D049}"/>
          </ac:spMkLst>
        </pc:spChg>
        <pc:spChg chg="add mod">
          <ac:chgData name="Huy Pham" userId="918db3a1909f15e0" providerId="LiveId" clId="{03497528-0EE4-4D17-8645-95BD1B1DEF06}" dt="2024-03-27T07:04:31.424" v="1720" actId="1076"/>
          <ac:spMkLst>
            <pc:docMk/>
            <pc:sldMk cId="4178243935" sldId="448"/>
            <ac:spMk id="37" creationId="{3627CA1A-B6B2-16A7-3431-F96880437D16}"/>
          </ac:spMkLst>
        </pc:spChg>
        <pc:spChg chg="add mod">
          <ac:chgData name="Huy Pham" userId="918db3a1909f15e0" providerId="LiveId" clId="{03497528-0EE4-4D17-8645-95BD1B1DEF06}" dt="2024-03-27T07:04:47.895" v="1728" actId="1038"/>
          <ac:spMkLst>
            <pc:docMk/>
            <pc:sldMk cId="4178243935" sldId="448"/>
            <ac:spMk id="38" creationId="{A1C3D273-21E5-F135-9856-27E92E1A9BDB}"/>
          </ac:spMkLst>
        </pc:spChg>
        <pc:spChg chg="add mod">
          <ac:chgData name="Huy Pham" userId="918db3a1909f15e0" providerId="LiveId" clId="{03497528-0EE4-4D17-8645-95BD1B1DEF06}" dt="2024-03-27T07:04:54.538" v="1731" actId="1037"/>
          <ac:spMkLst>
            <pc:docMk/>
            <pc:sldMk cId="4178243935" sldId="448"/>
            <ac:spMk id="39" creationId="{D61CEFCE-1B85-CF06-A346-25516B97E2FB}"/>
          </ac:spMkLst>
        </pc:spChg>
        <pc:spChg chg="add del mod">
          <ac:chgData name="Huy Pham" userId="918db3a1909f15e0" providerId="LiveId" clId="{03497528-0EE4-4D17-8645-95BD1B1DEF06}" dt="2024-03-27T07:05:46.004" v="1748" actId="21"/>
          <ac:spMkLst>
            <pc:docMk/>
            <pc:sldMk cId="4178243935" sldId="448"/>
            <ac:spMk id="40" creationId="{9487C2DA-526B-A165-8A66-7D6581A0E6FB}"/>
          </ac:spMkLst>
        </pc:spChg>
        <pc:spChg chg="add mod">
          <ac:chgData name="Huy Pham" userId="918db3a1909f15e0" providerId="LiveId" clId="{03497528-0EE4-4D17-8645-95BD1B1DEF06}" dt="2024-03-27T07:05:46.300" v="1749"/>
          <ac:spMkLst>
            <pc:docMk/>
            <pc:sldMk cId="4178243935" sldId="448"/>
            <ac:spMk id="45" creationId="{9487C2DA-526B-A165-8A66-7D6581A0E6FB}"/>
          </ac:spMkLst>
        </pc:spChg>
        <pc:spChg chg="add del mod">
          <ac:chgData name="Huy Pham" userId="918db3a1909f15e0" providerId="LiveId" clId="{03497528-0EE4-4D17-8645-95BD1B1DEF06}" dt="2024-03-27T07:06:40.846" v="1771" actId="478"/>
          <ac:spMkLst>
            <pc:docMk/>
            <pc:sldMk cId="4178243935" sldId="448"/>
            <ac:spMk id="46" creationId="{8CDA42B5-C2FE-12C5-17E1-41167F727CD5}"/>
          </ac:spMkLst>
        </pc:spChg>
        <pc:spChg chg="add mod">
          <ac:chgData name="Huy Pham" userId="918db3a1909f15e0" providerId="LiveId" clId="{03497528-0EE4-4D17-8645-95BD1B1DEF06}" dt="2024-03-27T07:06:53.472" v="1775" actId="688"/>
          <ac:spMkLst>
            <pc:docMk/>
            <pc:sldMk cId="4178243935" sldId="448"/>
            <ac:spMk id="48" creationId="{2099692A-A535-69DC-3085-B97DBD350CF7}"/>
          </ac:spMkLst>
        </pc:spChg>
        <pc:spChg chg="add mod">
          <ac:chgData name="Huy Pham" userId="918db3a1909f15e0" providerId="LiveId" clId="{03497528-0EE4-4D17-8645-95BD1B1DEF06}" dt="2024-03-27T07:07:14.910" v="1781" actId="1076"/>
          <ac:spMkLst>
            <pc:docMk/>
            <pc:sldMk cId="4178243935" sldId="448"/>
            <ac:spMk id="50" creationId="{2AF80576-0A7C-7905-EE2D-19A9039B1F97}"/>
          </ac:spMkLst>
        </pc:spChg>
        <pc:spChg chg="add mod">
          <ac:chgData name="Huy Pham" userId="918db3a1909f15e0" providerId="LiveId" clId="{03497528-0EE4-4D17-8645-95BD1B1DEF06}" dt="2024-03-27T07:07:48.680" v="1789" actId="20577"/>
          <ac:spMkLst>
            <pc:docMk/>
            <pc:sldMk cId="4178243935" sldId="448"/>
            <ac:spMk id="51" creationId="{15DC6F4C-D703-8AF6-CBFA-885B26C0A2CE}"/>
          </ac:spMkLst>
        </pc:spChg>
        <pc:graphicFrameChg chg="add del mod">
          <ac:chgData name="Huy Pham" userId="918db3a1909f15e0" providerId="LiveId" clId="{03497528-0EE4-4D17-8645-95BD1B1DEF06}" dt="2024-03-27T04:02:16.527" v="1576"/>
          <ac:graphicFrameMkLst>
            <pc:docMk/>
            <pc:sldMk cId="4178243935" sldId="448"/>
            <ac:graphicFrameMk id="19" creationId="{BC91D9F0-E717-E10D-CABD-9162C87D9667}"/>
          </ac:graphicFrameMkLst>
        </pc:graphicFrameChg>
        <pc:graphicFrameChg chg="add del mod">
          <ac:chgData name="Huy Pham" userId="918db3a1909f15e0" providerId="LiveId" clId="{03497528-0EE4-4D17-8645-95BD1B1DEF06}" dt="2024-03-27T04:03:09.303" v="1595"/>
          <ac:graphicFrameMkLst>
            <pc:docMk/>
            <pc:sldMk cId="4178243935" sldId="448"/>
            <ac:graphicFrameMk id="24" creationId="{479EB6D0-946F-5D59-3B5B-DC1E2B6D7C3C}"/>
          </ac:graphicFrameMkLst>
        </pc:graphicFrameChg>
        <pc:graphicFrameChg chg="add del mod">
          <ac:chgData name="Huy Pham" userId="918db3a1909f15e0" providerId="LiveId" clId="{03497528-0EE4-4D17-8645-95BD1B1DEF06}" dt="2024-03-27T04:03:13.128" v="1598"/>
          <ac:graphicFrameMkLst>
            <pc:docMk/>
            <pc:sldMk cId="4178243935" sldId="448"/>
            <ac:graphicFrameMk id="27" creationId="{F79CAA86-8833-93BE-3971-71D8D28932E5}"/>
          </ac:graphicFrameMkLst>
        </pc:graphicFrameChg>
        <pc:picChg chg="add del mod">
          <ac:chgData name="Huy Pham" userId="918db3a1909f15e0" providerId="LiveId" clId="{03497528-0EE4-4D17-8645-95BD1B1DEF06}" dt="2024-03-27T07:07:41.589" v="1785" actId="478"/>
          <ac:picMkLst>
            <pc:docMk/>
            <pc:sldMk cId="4178243935" sldId="448"/>
            <ac:picMk id="19" creationId="{E9A85AD8-1C64-4F62-52B8-F6EF687A20A3}"/>
          </ac:picMkLst>
        </pc:picChg>
        <pc:picChg chg="add del mod">
          <ac:chgData name="Huy Pham" userId="918db3a1909f15e0" providerId="LiveId" clId="{03497528-0EE4-4D17-8645-95BD1B1DEF06}" dt="2024-03-27T04:09:11.350" v="1659" actId="478"/>
          <ac:picMkLst>
            <pc:docMk/>
            <pc:sldMk cId="4178243935" sldId="448"/>
            <ac:picMk id="28" creationId="{1CC50A96-F0EE-6D4B-A706-0FD1E43A8B11}"/>
          </ac:picMkLst>
        </pc:picChg>
        <pc:cxnChg chg="add mod">
          <ac:chgData name="Huy Pham" userId="918db3a1909f15e0" providerId="LiveId" clId="{03497528-0EE4-4D17-8645-95BD1B1DEF06}" dt="2024-03-27T07:03:19.218" v="1701" actId="1076"/>
          <ac:cxnSpMkLst>
            <pc:docMk/>
            <pc:sldMk cId="4178243935" sldId="448"/>
            <ac:cxnSpMk id="21" creationId="{7834DEE6-C6DF-8E7D-ED3B-D5D2B6BE9002}"/>
          </ac:cxnSpMkLst>
        </pc:cxnChg>
        <pc:cxnChg chg="add mod">
          <ac:chgData name="Huy Pham" userId="918db3a1909f15e0" providerId="LiveId" clId="{03497528-0EE4-4D17-8645-95BD1B1DEF06}" dt="2024-03-27T07:05:08.111" v="1736" actId="208"/>
          <ac:cxnSpMkLst>
            <pc:docMk/>
            <pc:sldMk cId="4178243935" sldId="448"/>
            <ac:cxnSpMk id="25" creationId="{091419E0-9ECC-9774-361E-209E977E0B83}"/>
          </ac:cxnSpMkLst>
        </pc:cxnChg>
        <pc:cxnChg chg="add mod">
          <ac:chgData name="Huy Pham" userId="918db3a1909f15e0" providerId="LiveId" clId="{03497528-0EE4-4D17-8645-95BD1B1DEF06}" dt="2024-03-27T04:10:05.686" v="1692" actId="14100"/>
          <ac:cxnSpMkLst>
            <pc:docMk/>
            <pc:sldMk cId="4178243935" sldId="448"/>
            <ac:cxnSpMk id="31" creationId="{B2031978-5950-86B5-C318-33ECF9F707A6}"/>
          </ac:cxnSpMkLst>
        </pc:cxnChg>
        <pc:cxnChg chg="add mod">
          <ac:chgData name="Huy Pham" userId="918db3a1909f15e0" providerId="LiveId" clId="{03497528-0EE4-4D17-8645-95BD1B1DEF06}" dt="2024-03-27T04:09:59.423" v="1690" actId="1038"/>
          <ac:cxnSpMkLst>
            <pc:docMk/>
            <pc:sldMk cId="4178243935" sldId="448"/>
            <ac:cxnSpMk id="32" creationId="{38067A11-FFB6-11C0-35E3-55FBCE2038EF}"/>
          </ac:cxnSpMkLst>
        </pc:cxnChg>
        <pc:cxnChg chg="add mod">
          <ac:chgData name="Huy Pham" userId="918db3a1909f15e0" providerId="LiveId" clId="{03497528-0EE4-4D17-8645-95BD1B1DEF06}" dt="2024-03-27T07:05:42.635" v="1747" actId="693"/>
          <ac:cxnSpMkLst>
            <pc:docMk/>
            <pc:sldMk cId="4178243935" sldId="448"/>
            <ac:cxnSpMk id="41" creationId="{E4306965-EE83-B7AB-B672-3B3D575851B7}"/>
          </ac:cxnSpMkLst>
        </pc:cxnChg>
      </pc:sldChg>
      <pc:sldChg chg="addSp delSp modSp add mod delAnim modAnim">
        <pc:chgData name="Huy Pham" userId="918db3a1909f15e0" providerId="LiveId" clId="{03497528-0EE4-4D17-8645-95BD1B1DEF06}" dt="2024-04-01T08:24:32.098" v="3086" actId="14100"/>
        <pc:sldMkLst>
          <pc:docMk/>
          <pc:sldMk cId="3455185616" sldId="449"/>
        </pc:sldMkLst>
        <pc:spChg chg="add mod">
          <ac:chgData name="Huy Pham" userId="918db3a1909f15e0" providerId="LiveId" clId="{03497528-0EE4-4D17-8645-95BD1B1DEF06}" dt="2024-04-01T08:24:32.098" v="3086" actId="14100"/>
          <ac:spMkLst>
            <pc:docMk/>
            <pc:sldMk cId="3455185616" sldId="449"/>
            <ac:spMk id="3" creationId="{E0DB3277-58D4-CADF-3E69-E35F23306676}"/>
          </ac:spMkLst>
        </pc:spChg>
        <pc:spChg chg="add del mod">
          <ac:chgData name="Huy Pham" userId="918db3a1909f15e0" providerId="LiveId" clId="{03497528-0EE4-4D17-8645-95BD1B1DEF06}" dt="2024-04-01T08:23:29.813" v="3063" actId="21"/>
          <ac:spMkLst>
            <pc:docMk/>
            <pc:sldMk cId="3455185616" sldId="449"/>
            <ac:spMk id="19" creationId="{9B9CBC5A-E8F9-3585-58F0-BCE585865198}"/>
          </ac:spMkLst>
        </pc:spChg>
        <pc:spChg chg="del">
          <ac:chgData name="Huy Pham" userId="918db3a1909f15e0" providerId="LiveId" clId="{03497528-0EE4-4D17-8645-95BD1B1DEF06}" dt="2024-04-01T08:22:28.759" v="3030" actId="478"/>
          <ac:spMkLst>
            <pc:docMk/>
            <pc:sldMk cId="3455185616" sldId="449"/>
            <ac:spMk id="20" creationId="{A06BA14A-8D8C-664A-A722-7DAD205B5E1D}"/>
          </ac:spMkLst>
        </pc:spChg>
        <pc:spChg chg="del mod">
          <ac:chgData name="Huy Pham" userId="918db3a1909f15e0" providerId="LiveId" clId="{03497528-0EE4-4D17-8645-95BD1B1DEF06}" dt="2024-04-01T08:22:27.368" v="3029" actId="478"/>
          <ac:spMkLst>
            <pc:docMk/>
            <pc:sldMk cId="3455185616" sldId="449"/>
            <ac:spMk id="22" creationId="{D8E7221C-00A7-798C-B5FD-73512A3FF337}"/>
          </ac:spMkLst>
        </pc:spChg>
        <pc:spChg chg="add del mod">
          <ac:chgData name="Huy Pham" userId="918db3a1909f15e0" providerId="LiveId" clId="{03497528-0EE4-4D17-8645-95BD1B1DEF06}" dt="2024-04-01T08:23:29.813" v="3063" actId="21"/>
          <ac:spMkLst>
            <pc:docMk/>
            <pc:sldMk cId="3455185616" sldId="449"/>
            <ac:spMk id="23" creationId="{6078BB99-7BF3-CC7F-C98C-CEF944D91499}"/>
          </ac:spMkLst>
        </pc:spChg>
        <pc:spChg chg="mod">
          <ac:chgData name="Huy Pham" userId="918db3a1909f15e0" providerId="LiveId" clId="{03497528-0EE4-4D17-8645-95BD1B1DEF06}" dt="2024-04-01T08:23:08.577" v="3058" actId="1038"/>
          <ac:spMkLst>
            <pc:docMk/>
            <pc:sldMk cId="3455185616" sldId="449"/>
            <ac:spMk id="24" creationId="{F635A5CF-8043-079F-598A-396A40B06227}"/>
          </ac:spMkLst>
        </pc:spChg>
        <pc:spChg chg="del">
          <ac:chgData name="Huy Pham" userId="918db3a1909f15e0" providerId="LiveId" clId="{03497528-0EE4-4D17-8645-95BD1B1DEF06}" dt="2024-03-27T07:21:43.649" v="1821" actId="478"/>
          <ac:spMkLst>
            <pc:docMk/>
            <pc:sldMk cId="3455185616" sldId="449"/>
            <ac:spMk id="26" creationId="{66E545A0-972F-F87B-C655-6EDE5F655431}"/>
          </ac:spMkLst>
        </pc:spChg>
        <pc:spChg chg="add del mod">
          <ac:chgData name="Huy Pham" userId="918db3a1909f15e0" providerId="LiveId" clId="{03497528-0EE4-4D17-8645-95BD1B1DEF06}" dt="2024-04-01T08:22:58.245" v="3035" actId="21"/>
          <ac:spMkLst>
            <pc:docMk/>
            <pc:sldMk cId="3455185616" sldId="449"/>
            <ac:spMk id="27" creationId="{A107801B-3E47-DD35-1A65-09D97AD76660}"/>
          </ac:spMkLst>
        </pc:spChg>
        <pc:spChg chg="add del mod">
          <ac:chgData name="Huy Pham" userId="918db3a1909f15e0" providerId="LiveId" clId="{03497528-0EE4-4D17-8645-95BD1B1DEF06}" dt="2024-04-01T08:23:29.813" v="3063" actId="21"/>
          <ac:spMkLst>
            <pc:docMk/>
            <pc:sldMk cId="3455185616" sldId="449"/>
            <ac:spMk id="28" creationId="{E5AAB77D-D230-2A03-B5FD-ACD7E1EB4B5A}"/>
          </ac:spMkLst>
        </pc:spChg>
        <pc:spChg chg="mod">
          <ac:chgData name="Huy Pham" userId="918db3a1909f15e0" providerId="LiveId" clId="{03497528-0EE4-4D17-8645-95BD1B1DEF06}" dt="2024-04-01T08:23:08.577" v="3058" actId="1038"/>
          <ac:spMkLst>
            <pc:docMk/>
            <pc:sldMk cId="3455185616" sldId="449"/>
            <ac:spMk id="29" creationId="{5F1B45D8-3941-5640-CBAF-2414477FE674}"/>
          </ac:spMkLst>
        </pc:spChg>
        <pc:spChg chg="mod">
          <ac:chgData name="Huy Pham" userId="918db3a1909f15e0" providerId="LiveId" clId="{03497528-0EE4-4D17-8645-95BD1B1DEF06}" dt="2024-04-01T08:23:08.577" v="3058" actId="1038"/>
          <ac:spMkLst>
            <pc:docMk/>
            <pc:sldMk cId="3455185616" sldId="449"/>
            <ac:spMk id="30" creationId="{0807ECE7-94BC-2E0C-3E4F-CEC52F73059C}"/>
          </ac:spMkLst>
        </pc:spChg>
        <pc:spChg chg="mod">
          <ac:chgData name="Huy Pham" userId="918db3a1909f15e0" providerId="LiveId" clId="{03497528-0EE4-4D17-8645-95BD1B1DEF06}" dt="2024-04-01T08:23:08.577" v="3058" actId="1038"/>
          <ac:spMkLst>
            <pc:docMk/>
            <pc:sldMk cId="3455185616" sldId="449"/>
            <ac:spMk id="33" creationId="{4673A043-9E73-45D3-4114-093B13AB5FA2}"/>
          </ac:spMkLst>
        </pc:spChg>
        <pc:spChg chg="mod">
          <ac:chgData name="Huy Pham" userId="918db3a1909f15e0" providerId="LiveId" clId="{03497528-0EE4-4D17-8645-95BD1B1DEF06}" dt="2024-04-01T08:23:08.577" v="3058" actId="1038"/>
          <ac:spMkLst>
            <pc:docMk/>
            <pc:sldMk cId="3455185616" sldId="449"/>
            <ac:spMk id="34" creationId="{6C3E15A7-1AA4-F554-1CCB-D8622B008D22}"/>
          </ac:spMkLst>
        </pc:spChg>
        <pc:spChg chg="mod">
          <ac:chgData name="Huy Pham" userId="918db3a1909f15e0" providerId="LiveId" clId="{03497528-0EE4-4D17-8645-95BD1B1DEF06}" dt="2024-04-01T08:23:08.577" v="3058" actId="1038"/>
          <ac:spMkLst>
            <pc:docMk/>
            <pc:sldMk cId="3455185616" sldId="449"/>
            <ac:spMk id="35" creationId="{CDFE7A76-B281-6053-DA40-AE87D01DE171}"/>
          </ac:spMkLst>
        </pc:spChg>
        <pc:spChg chg="mod">
          <ac:chgData name="Huy Pham" userId="918db3a1909f15e0" providerId="LiveId" clId="{03497528-0EE4-4D17-8645-95BD1B1DEF06}" dt="2024-04-01T08:23:08.577" v="3058" actId="1038"/>
          <ac:spMkLst>
            <pc:docMk/>
            <pc:sldMk cId="3455185616" sldId="449"/>
            <ac:spMk id="36" creationId="{C73C3F55-9DDD-8E71-E785-A2278D20D049}"/>
          </ac:spMkLst>
        </pc:spChg>
        <pc:spChg chg="mod">
          <ac:chgData name="Huy Pham" userId="918db3a1909f15e0" providerId="LiveId" clId="{03497528-0EE4-4D17-8645-95BD1B1DEF06}" dt="2024-04-01T08:23:08.577" v="3058" actId="1038"/>
          <ac:spMkLst>
            <pc:docMk/>
            <pc:sldMk cId="3455185616" sldId="449"/>
            <ac:spMk id="37" creationId="{3627CA1A-B6B2-16A7-3431-F96880437D16}"/>
          </ac:spMkLst>
        </pc:spChg>
        <pc:spChg chg="mod">
          <ac:chgData name="Huy Pham" userId="918db3a1909f15e0" providerId="LiveId" clId="{03497528-0EE4-4D17-8645-95BD1B1DEF06}" dt="2024-04-01T08:23:08.577" v="3058" actId="1038"/>
          <ac:spMkLst>
            <pc:docMk/>
            <pc:sldMk cId="3455185616" sldId="449"/>
            <ac:spMk id="38" creationId="{A1C3D273-21E5-F135-9856-27E92E1A9BDB}"/>
          </ac:spMkLst>
        </pc:spChg>
        <pc:spChg chg="mod">
          <ac:chgData name="Huy Pham" userId="918db3a1909f15e0" providerId="LiveId" clId="{03497528-0EE4-4D17-8645-95BD1B1DEF06}" dt="2024-04-01T08:23:08.577" v="3058" actId="1038"/>
          <ac:spMkLst>
            <pc:docMk/>
            <pc:sldMk cId="3455185616" sldId="449"/>
            <ac:spMk id="39" creationId="{D61CEFCE-1B85-CF06-A346-25516B97E2FB}"/>
          </ac:spMkLst>
        </pc:spChg>
        <pc:spChg chg="add mod">
          <ac:chgData name="Huy Pham" userId="918db3a1909f15e0" providerId="LiveId" clId="{03497528-0EE4-4D17-8645-95BD1B1DEF06}" dt="2024-04-01T08:23:18.403" v="3060" actId="123"/>
          <ac:spMkLst>
            <pc:docMk/>
            <pc:sldMk cId="3455185616" sldId="449"/>
            <ac:spMk id="40" creationId="{A107801B-3E47-DD35-1A65-09D97AD76660}"/>
          </ac:spMkLst>
        </pc:spChg>
        <pc:spChg chg="add mod">
          <ac:chgData name="Huy Pham" userId="918db3a1909f15e0" providerId="LiveId" clId="{03497528-0EE4-4D17-8645-95BD1B1DEF06}" dt="2024-04-01T08:24:26.868" v="3085" actId="1035"/>
          <ac:spMkLst>
            <pc:docMk/>
            <pc:sldMk cId="3455185616" sldId="449"/>
            <ac:spMk id="42" creationId="{4991B864-16EE-393F-5A52-88E84B09239F}"/>
          </ac:spMkLst>
        </pc:spChg>
        <pc:spChg chg="add del mod">
          <ac:chgData name="Huy Pham" userId="918db3a1909f15e0" providerId="LiveId" clId="{03497528-0EE4-4D17-8645-95BD1B1DEF06}" dt="2024-04-01T08:23:29.813" v="3063" actId="21"/>
          <ac:spMkLst>
            <pc:docMk/>
            <pc:sldMk cId="3455185616" sldId="449"/>
            <ac:spMk id="43" creationId="{4991B864-16EE-393F-5A52-88E84B09239F}"/>
          </ac:spMkLst>
        </pc:spChg>
        <pc:spChg chg="add mod">
          <ac:chgData name="Huy Pham" userId="918db3a1909f15e0" providerId="LiveId" clId="{03497528-0EE4-4D17-8645-95BD1B1DEF06}" dt="2024-04-01T08:24:21.845" v="3079" actId="1035"/>
          <ac:spMkLst>
            <pc:docMk/>
            <pc:sldMk cId="3455185616" sldId="449"/>
            <ac:spMk id="44" creationId="{9B9CBC5A-E8F9-3585-58F0-BCE585865198}"/>
          </ac:spMkLst>
        </pc:spChg>
        <pc:spChg chg="mod">
          <ac:chgData name="Huy Pham" userId="918db3a1909f15e0" providerId="LiveId" clId="{03497528-0EE4-4D17-8645-95BD1B1DEF06}" dt="2024-04-01T08:23:08.577" v="3058" actId="1038"/>
          <ac:spMkLst>
            <pc:docMk/>
            <pc:sldMk cId="3455185616" sldId="449"/>
            <ac:spMk id="45" creationId="{9487C2DA-526B-A165-8A66-7D6581A0E6FB}"/>
          </ac:spMkLst>
        </pc:spChg>
        <pc:spChg chg="add mod">
          <ac:chgData name="Huy Pham" userId="918db3a1909f15e0" providerId="LiveId" clId="{03497528-0EE4-4D17-8645-95BD1B1DEF06}" dt="2024-04-01T08:24:21.845" v="3079" actId="1035"/>
          <ac:spMkLst>
            <pc:docMk/>
            <pc:sldMk cId="3455185616" sldId="449"/>
            <ac:spMk id="46" creationId="{6078BB99-7BF3-CC7F-C98C-CEF944D91499}"/>
          </ac:spMkLst>
        </pc:spChg>
        <pc:spChg chg="add mod">
          <ac:chgData name="Huy Pham" userId="918db3a1909f15e0" providerId="LiveId" clId="{03497528-0EE4-4D17-8645-95BD1B1DEF06}" dt="2024-04-01T08:24:26.868" v="3085" actId="1035"/>
          <ac:spMkLst>
            <pc:docMk/>
            <pc:sldMk cId="3455185616" sldId="449"/>
            <ac:spMk id="47" creationId="{E5AAB77D-D230-2A03-B5FD-ACD7E1EB4B5A}"/>
          </ac:spMkLst>
        </pc:spChg>
        <pc:spChg chg="mod">
          <ac:chgData name="Huy Pham" userId="918db3a1909f15e0" providerId="LiveId" clId="{03497528-0EE4-4D17-8645-95BD1B1DEF06}" dt="2024-04-01T08:23:08.577" v="3058" actId="1038"/>
          <ac:spMkLst>
            <pc:docMk/>
            <pc:sldMk cId="3455185616" sldId="449"/>
            <ac:spMk id="48" creationId="{2099692A-A535-69DC-3085-B97DBD350CF7}"/>
          </ac:spMkLst>
        </pc:spChg>
        <pc:spChg chg="mod">
          <ac:chgData name="Huy Pham" userId="918db3a1909f15e0" providerId="LiveId" clId="{03497528-0EE4-4D17-8645-95BD1B1DEF06}" dt="2024-04-01T08:23:08.577" v="3058" actId="1038"/>
          <ac:spMkLst>
            <pc:docMk/>
            <pc:sldMk cId="3455185616" sldId="449"/>
            <ac:spMk id="50" creationId="{2AF80576-0A7C-7905-EE2D-19A9039B1F97}"/>
          </ac:spMkLst>
        </pc:spChg>
        <pc:spChg chg="mod">
          <ac:chgData name="Huy Pham" userId="918db3a1909f15e0" providerId="LiveId" clId="{03497528-0EE4-4D17-8645-95BD1B1DEF06}" dt="2024-04-01T08:23:08.577" v="3058" actId="1038"/>
          <ac:spMkLst>
            <pc:docMk/>
            <pc:sldMk cId="3455185616" sldId="449"/>
            <ac:spMk id="51" creationId="{15DC6F4C-D703-8AF6-CBFA-885B26C0A2CE}"/>
          </ac:spMkLst>
        </pc:spChg>
        <pc:cxnChg chg="mod">
          <ac:chgData name="Huy Pham" userId="918db3a1909f15e0" providerId="LiveId" clId="{03497528-0EE4-4D17-8645-95BD1B1DEF06}" dt="2024-04-01T08:23:08.577" v="3058" actId="1038"/>
          <ac:cxnSpMkLst>
            <pc:docMk/>
            <pc:sldMk cId="3455185616" sldId="449"/>
            <ac:cxnSpMk id="21" creationId="{7834DEE6-C6DF-8E7D-ED3B-D5D2B6BE9002}"/>
          </ac:cxnSpMkLst>
        </pc:cxnChg>
        <pc:cxnChg chg="mod">
          <ac:chgData name="Huy Pham" userId="918db3a1909f15e0" providerId="LiveId" clId="{03497528-0EE4-4D17-8645-95BD1B1DEF06}" dt="2024-04-01T08:23:08.577" v="3058" actId="1038"/>
          <ac:cxnSpMkLst>
            <pc:docMk/>
            <pc:sldMk cId="3455185616" sldId="449"/>
            <ac:cxnSpMk id="25" creationId="{091419E0-9ECC-9774-361E-209E977E0B83}"/>
          </ac:cxnSpMkLst>
        </pc:cxnChg>
        <pc:cxnChg chg="mod">
          <ac:chgData name="Huy Pham" userId="918db3a1909f15e0" providerId="LiveId" clId="{03497528-0EE4-4D17-8645-95BD1B1DEF06}" dt="2024-04-01T08:23:08.577" v="3058" actId="1038"/>
          <ac:cxnSpMkLst>
            <pc:docMk/>
            <pc:sldMk cId="3455185616" sldId="449"/>
            <ac:cxnSpMk id="31" creationId="{B2031978-5950-86B5-C318-33ECF9F707A6}"/>
          </ac:cxnSpMkLst>
        </pc:cxnChg>
        <pc:cxnChg chg="mod">
          <ac:chgData name="Huy Pham" userId="918db3a1909f15e0" providerId="LiveId" clId="{03497528-0EE4-4D17-8645-95BD1B1DEF06}" dt="2024-04-01T08:23:08.577" v="3058" actId="1038"/>
          <ac:cxnSpMkLst>
            <pc:docMk/>
            <pc:sldMk cId="3455185616" sldId="449"/>
            <ac:cxnSpMk id="32" creationId="{38067A11-FFB6-11C0-35E3-55FBCE2038EF}"/>
          </ac:cxnSpMkLst>
        </pc:cxnChg>
        <pc:cxnChg chg="mod">
          <ac:chgData name="Huy Pham" userId="918db3a1909f15e0" providerId="LiveId" clId="{03497528-0EE4-4D17-8645-95BD1B1DEF06}" dt="2024-04-01T08:23:08.577" v="3058" actId="1038"/>
          <ac:cxnSpMkLst>
            <pc:docMk/>
            <pc:sldMk cId="3455185616" sldId="449"/>
            <ac:cxnSpMk id="41" creationId="{E4306965-EE83-B7AB-B672-3B3D575851B7}"/>
          </ac:cxnSpMkLst>
        </pc:cxnChg>
      </pc:sldChg>
      <pc:sldChg chg="addSp delSp modSp add mod delAnim">
        <pc:chgData name="Huy Pham" userId="918db3a1909f15e0" providerId="LiveId" clId="{03497528-0EE4-4D17-8645-95BD1B1DEF06}" dt="2024-03-27T07:48:28.390" v="2129" actId="20577"/>
        <pc:sldMkLst>
          <pc:docMk/>
          <pc:sldMk cId="4211675963" sldId="450"/>
        </pc:sldMkLst>
        <pc:spChg chg="mod">
          <ac:chgData name="Huy Pham" userId="918db3a1909f15e0" providerId="LiveId" clId="{03497528-0EE4-4D17-8645-95BD1B1DEF06}" dt="2024-03-27T07:20:37.968" v="1797" actId="20577"/>
          <ac:spMkLst>
            <pc:docMk/>
            <pc:sldMk cId="4211675963" sldId="450"/>
            <ac:spMk id="12" creationId="{C48652AC-C627-2B19-2990-1EF69B0ACB9F}"/>
          </ac:spMkLst>
        </pc:spChg>
        <pc:spChg chg="del">
          <ac:chgData name="Huy Pham" userId="918db3a1909f15e0" providerId="LiveId" clId="{03497528-0EE4-4D17-8645-95BD1B1DEF06}" dt="2024-03-27T07:20:30.895" v="1794" actId="478"/>
          <ac:spMkLst>
            <pc:docMk/>
            <pc:sldMk cId="4211675963" sldId="450"/>
            <ac:spMk id="20" creationId="{A06BA14A-8D8C-664A-A722-7DAD205B5E1D}"/>
          </ac:spMkLst>
        </pc:spChg>
        <pc:spChg chg="del">
          <ac:chgData name="Huy Pham" userId="918db3a1909f15e0" providerId="LiveId" clId="{03497528-0EE4-4D17-8645-95BD1B1DEF06}" dt="2024-03-27T07:20:28.835" v="1793" actId="478"/>
          <ac:spMkLst>
            <pc:docMk/>
            <pc:sldMk cId="4211675963" sldId="450"/>
            <ac:spMk id="22" creationId="{D8E7221C-00A7-798C-B5FD-73512A3FF337}"/>
          </ac:spMkLst>
        </pc:spChg>
        <pc:spChg chg="del">
          <ac:chgData name="Huy Pham" userId="918db3a1909f15e0" providerId="LiveId" clId="{03497528-0EE4-4D17-8645-95BD1B1DEF06}" dt="2024-03-27T07:23:30.240" v="1849" actId="478"/>
          <ac:spMkLst>
            <pc:docMk/>
            <pc:sldMk cId="4211675963" sldId="450"/>
            <ac:spMk id="24" creationId="{F635A5CF-8043-079F-598A-396A40B06227}"/>
          </ac:spMkLst>
        </pc:spChg>
        <pc:spChg chg="del">
          <ac:chgData name="Huy Pham" userId="918db3a1909f15e0" providerId="LiveId" clId="{03497528-0EE4-4D17-8645-95BD1B1DEF06}" dt="2024-03-27T07:20:33.687" v="1795" actId="478"/>
          <ac:spMkLst>
            <pc:docMk/>
            <pc:sldMk cId="4211675963" sldId="450"/>
            <ac:spMk id="26" creationId="{66E545A0-972F-F87B-C655-6EDE5F655431}"/>
          </ac:spMkLst>
        </pc:spChg>
        <pc:spChg chg="add del mod">
          <ac:chgData name="Huy Pham" userId="918db3a1909f15e0" providerId="LiveId" clId="{03497528-0EE4-4D17-8645-95BD1B1DEF06}" dt="2024-03-27T07:21:27.120" v="1815" actId="21"/>
          <ac:spMkLst>
            <pc:docMk/>
            <pc:sldMk cId="4211675963" sldId="450"/>
            <ac:spMk id="27" creationId="{A107801B-3E47-DD35-1A65-09D97AD76660}"/>
          </ac:spMkLst>
        </pc:spChg>
        <pc:spChg chg="del">
          <ac:chgData name="Huy Pham" userId="918db3a1909f15e0" providerId="LiveId" clId="{03497528-0EE4-4D17-8645-95BD1B1DEF06}" dt="2024-03-27T07:23:30.240" v="1849" actId="478"/>
          <ac:spMkLst>
            <pc:docMk/>
            <pc:sldMk cId="4211675963" sldId="450"/>
            <ac:spMk id="29" creationId="{5F1B45D8-3941-5640-CBAF-2414477FE674}"/>
          </ac:spMkLst>
        </pc:spChg>
        <pc:spChg chg="del">
          <ac:chgData name="Huy Pham" userId="918db3a1909f15e0" providerId="LiveId" clId="{03497528-0EE4-4D17-8645-95BD1B1DEF06}" dt="2024-03-27T07:23:30.240" v="1849" actId="478"/>
          <ac:spMkLst>
            <pc:docMk/>
            <pc:sldMk cId="4211675963" sldId="450"/>
            <ac:spMk id="30" creationId="{0807ECE7-94BC-2E0C-3E4F-CEC52F73059C}"/>
          </ac:spMkLst>
        </pc:spChg>
        <pc:spChg chg="del">
          <ac:chgData name="Huy Pham" userId="918db3a1909f15e0" providerId="LiveId" clId="{03497528-0EE4-4D17-8645-95BD1B1DEF06}" dt="2024-03-27T07:23:30.240" v="1849" actId="478"/>
          <ac:spMkLst>
            <pc:docMk/>
            <pc:sldMk cId="4211675963" sldId="450"/>
            <ac:spMk id="33" creationId="{4673A043-9E73-45D3-4114-093B13AB5FA2}"/>
          </ac:spMkLst>
        </pc:spChg>
        <pc:spChg chg="del">
          <ac:chgData name="Huy Pham" userId="918db3a1909f15e0" providerId="LiveId" clId="{03497528-0EE4-4D17-8645-95BD1B1DEF06}" dt="2024-03-27T07:23:30.240" v="1849" actId="478"/>
          <ac:spMkLst>
            <pc:docMk/>
            <pc:sldMk cId="4211675963" sldId="450"/>
            <ac:spMk id="34" creationId="{6C3E15A7-1AA4-F554-1CCB-D8622B008D22}"/>
          </ac:spMkLst>
        </pc:spChg>
        <pc:spChg chg="del">
          <ac:chgData name="Huy Pham" userId="918db3a1909f15e0" providerId="LiveId" clId="{03497528-0EE4-4D17-8645-95BD1B1DEF06}" dt="2024-03-27T07:23:30.240" v="1849" actId="478"/>
          <ac:spMkLst>
            <pc:docMk/>
            <pc:sldMk cId="4211675963" sldId="450"/>
            <ac:spMk id="35" creationId="{CDFE7A76-B281-6053-DA40-AE87D01DE171}"/>
          </ac:spMkLst>
        </pc:spChg>
        <pc:spChg chg="del">
          <ac:chgData name="Huy Pham" userId="918db3a1909f15e0" providerId="LiveId" clId="{03497528-0EE4-4D17-8645-95BD1B1DEF06}" dt="2024-03-27T07:23:30.240" v="1849" actId="478"/>
          <ac:spMkLst>
            <pc:docMk/>
            <pc:sldMk cId="4211675963" sldId="450"/>
            <ac:spMk id="36" creationId="{C73C3F55-9DDD-8E71-E785-A2278D20D049}"/>
          </ac:spMkLst>
        </pc:spChg>
        <pc:spChg chg="del">
          <ac:chgData name="Huy Pham" userId="918db3a1909f15e0" providerId="LiveId" clId="{03497528-0EE4-4D17-8645-95BD1B1DEF06}" dt="2024-03-27T07:23:30.240" v="1849" actId="478"/>
          <ac:spMkLst>
            <pc:docMk/>
            <pc:sldMk cId="4211675963" sldId="450"/>
            <ac:spMk id="37" creationId="{3627CA1A-B6B2-16A7-3431-F96880437D16}"/>
          </ac:spMkLst>
        </pc:spChg>
        <pc:spChg chg="del">
          <ac:chgData name="Huy Pham" userId="918db3a1909f15e0" providerId="LiveId" clId="{03497528-0EE4-4D17-8645-95BD1B1DEF06}" dt="2024-03-27T07:23:30.240" v="1849" actId="478"/>
          <ac:spMkLst>
            <pc:docMk/>
            <pc:sldMk cId="4211675963" sldId="450"/>
            <ac:spMk id="38" creationId="{A1C3D273-21E5-F135-9856-27E92E1A9BDB}"/>
          </ac:spMkLst>
        </pc:spChg>
        <pc:spChg chg="del">
          <ac:chgData name="Huy Pham" userId="918db3a1909f15e0" providerId="LiveId" clId="{03497528-0EE4-4D17-8645-95BD1B1DEF06}" dt="2024-03-27T07:23:30.240" v="1849" actId="478"/>
          <ac:spMkLst>
            <pc:docMk/>
            <pc:sldMk cId="4211675963" sldId="450"/>
            <ac:spMk id="39" creationId="{D61CEFCE-1B85-CF06-A346-25516B97E2FB}"/>
          </ac:spMkLst>
        </pc:spChg>
        <pc:spChg chg="add del">
          <ac:chgData name="Huy Pham" userId="918db3a1909f15e0" providerId="LiveId" clId="{03497528-0EE4-4D17-8645-95BD1B1DEF06}" dt="2024-03-27T07:21:27.120" v="1815" actId="21"/>
          <ac:spMkLst>
            <pc:docMk/>
            <pc:sldMk cId="4211675963" sldId="450"/>
            <ac:spMk id="43" creationId="{4991B864-16EE-393F-5A52-88E84B09239F}"/>
          </ac:spMkLst>
        </pc:spChg>
        <pc:spChg chg="del">
          <ac:chgData name="Huy Pham" userId="918db3a1909f15e0" providerId="LiveId" clId="{03497528-0EE4-4D17-8645-95BD1B1DEF06}" dt="2024-03-27T07:23:30.240" v="1849" actId="478"/>
          <ac:spMkLst>
            <pc:docMk/>
            <pc:sldMk cId="4211675963" sldId="450"/>
            <ac:spMk id="45" creationId="{9487C2DA-526B-A165-8A66-7D6581A0E6FB}"/>
          </ac:spMkLst>
        </pc:spChg>
        <pc:spChg chg="del">
          <ac:chgData name="Huy Pham" userId="918db3a1909f15e0" providerId="LiveId" clId="{03497528-0EE4-4D17-8645-95BD1B1DEF06}" dt="2024-03-27T07:23:30.240" v="1849" actId="478"/>
          <ac:spMkLst>
            <pc:docMk/>
            <pc:sldMk cId="4211675963" sldId="450"/>
            <ac:spMk id="48" creationId="{2099692A-A535-69DC-3085-B97DBD350CF7}"/>
          </ac:spMkLst>
        </pc:spChg>
        <pc:spChg chg="del">
          <ac:chgData name="Huy Pham" userId="918db3a1909f15e0" providerId="LiveId" clId="{03497528-0EE4-4D17-8645-95BD1B1DEF06}" dt="2024-03-27T07:23:30.240" v="1849" actId="478"/>
          <ac:spMkLst>
            <pc:docMk/>
            <pc:sldMk cId="4211675963" sldId="450"/>
            <ac:spMk id="50" creationId="{2AF80576-0A7C-7905-EE2D-19A9039B1F97}"/>
          </ac:spMkLst>
        </pc:spChg>
        <pc:spChg chg="del">
          <ac:chgData name="Huy Pham" userId="918db3a1909f15e0" providerId="LiveId" clId="{03497528-0EE4-4D17-8645-95BD1B1DEF06}" dt="2024-03-27T07:23:30.240" v="1849" actId="478"/>
          <ac:spMkLst>
            <pc:docMk/>
            <pc:sldMk cId="4211675963" sldId="450"/>
            <ac:spMk id="51" creationId="{15DC6F4C-D703-8AF6-CBFA-885B26C0A2CE}"/>
          </ac:spMkLst>
        </pc:spChg>
        <pc:spChg chg="add mod">
          <ac:chgData name="Huy Pham" userId="918db3a1909f15e0" providerId="LiveId" clId="{03497528-0EE4-4D17-8645-95BD1B1DEF06}" dt="2024-03-27T07:34:15.607" v="1955" actId="208"/>
          <ac:spMkLst>
            <pc:docMk/>
            <pc:sldMk cId="4211675963" sldId="450"/>
            <ac:spMk id="52" creationId="{2E03354A-801A-8DD5-2CE0-ED4984B822E7}"/>
          </ac:spMkLst>
        </pc:spChg>
        <pc:spChg chg="add mod">
          <ac:chgData name="Huy Pham" userId="918db3a1909f15e0" providerId="LiveId" clId="{03497528-0EE4-4D17-8645-95BD1B1DEF06}" dt="2024-03-27T07:39:34.836" v="2065" actId="208"/>
          <ac:spMkLst>
            <pc:docMk/>
            <pc:sldMk cId="4211675963" sldId="450"/>
            <ac:spMk id="53" creationId="{8A0E69EE-8DE8-F73E-F08C-E01B426A734C}"/>
          </ac:spMkLst>
        </pc:spChg>
        <pc:spChg chg="add mod">
          <ac:chgData name="Huy Pham" userId="918db3a1909f15e0" providerId="LiveId" clId="{03497528-0EE4-4D17-8645-95BD1B1DEF06}" dt="2024-03-27T07:33:39.644" v="1950" actId="1076"/>
          <ac:spMkLst>
            <pc:docMk/>
            <pc:sldMk cId="4211675963" sldId="450"/>
            <ac:spMk id="57" creationId="{62DBAC4B-19C1-D0BD-D3D5-EA8D133CAA0D}"/>
          </ac:spMkLst>
        </pc:spChg>
        <pc:spChg chg="add mod">
          <ac:chgData name="Huy Pham" userId="918db3a1909f15e0" providerId="LiveId" clId="{03497528-0EE4-4D17-8645-95BD1B1DEF06}" dt="2024-03-27T07:38:10.875" v="1985" actId="1076"/>
          <ac:spMkLst>
            <pc:docMk/>
            <pc:sldMk cId="4211675963" sldId="450"/>
            <ac:spMk id="58" creationId="{0BD5DE94-E425-630E-FB06-F4E508C483F3}"/>
          </ac:spMkLst>
        </pc:spChg>
        <pc:spChg chg="add mod">
          <ac:chgData name="Huy Pham" userId="918db3a1909f15e0" providerId="LiveId" clId="{03497528-0EE4-4D17-8645-95BD1B1DEF06}" dt="2024-03-27T07:33:39.644" v="1950" actId="1076"/>
          <ac:spMkLst>
            <pc:docMk/>
            <pc:sldMk cId="4211675963" sldId="450"/>
            <ac:spMk id="59" creationId="{C735AAFA-8627-B594-6462-69DA04A88208}"/>
          </ac:spMkLst>
        </pc:spChg>
        <pc:spChg chg="add mod">
          <ac:chgData name="Huy Pham" userId="918db3a1909f15e0" providerId="LiveId" clId="{03497528-0EE4-4D17-8645-95BD1B1DEF06}" dt="2024-03-27T07:33:39.644" v="1950" actId="1076"/>
          <ac:spMkLst>
            <pc:docMk/>
            <pc:sldMk cId="4211675963" sldId="450"/>
            <ac:spMk id="60" creationId="{7605F4A1-E167-6EA3-42E9-1244AF6D76D8}"/>
          </ac:spMkLst>
        </pc:spChg>
        <pc:spChg chg="add mod">
          <ac:chgData name="Huy Pham" userId="918db3a1909f15e0" providerId="LiveId" clId="{03497528-0EE4-4D17-8645-95BD1B1DEF06}" dt="2024-03-27T07:37:20.022" v="1972" actId="1076"/>
          <ac:spMkLst>
            <pc:docMk/>
            <pc:sldMk cId="4211675963" sldId="450"/>
            <ac:spMk id="66" creationId="{6023594F-74E7-BD81-BDF9-741594F83ADE}"/>
          </ac:spMkLst>
        </pc:spChg>
        <pc:spChg chg="add mod">
          <ac:chgData name="Huy Pham" userId="918db3a1909f15e0" providerId="LiveId" clId="{03497528-0EE4-4D17-8645-95BD1B1DEF06}" dt="2024-03-27T07:37:38.439" v="1978" actId="1076"/>
          <ac:spMkLst>
            <pc:docMk/>
            <pc:sldMk cId="4211675963" sldId="450"/>
            <ac:spMk id="67" creationId="{0A19BA62-79F0-AF19-20C9-069881DFDEE0}"/>
          </ac:spMkLst>
        </pc:spChg>
        <pc:spChg chg="add mod">
          <ac:chgData name="Huy Pham" userId="918db3a1909f15e0" providerId="LiveId" clId="{03497528-0EE4-4D17-8645-95BD1B1DEF06}" dt="2024-03-27T07:38:18.788" v="1988" actId="207"/>
          <ac:spMkLst>
            <pc:docMk/>
            <pc:sldMk cId="4211675963" sldId="450"/>
            <ac:spMk id="68" creationId="{DC5A83B1-F1C1-9C9A-542C-6720D13066D0}"/>
          </ac:spMkLst>
        </pc:spChg>
        <pc:spChg chg="add mod">
          <ac:chgData name="Huy Pham" userId="918db3a1909f15e0" providerId="LiveId" clId="{03497528-0EE4-4D17-8645-95BD1B1DEF06}" dt="2024-03-27T07:38:55.154" v="2000" actId="1037"/>
          <ac:spMkLst>
            <pc:docMk/>
            <pc:sldMk cId="4211675963" sldId="450"/>
            <ac:spMk id="71" creationId="{6BC62D39-B6CE-28A7-C2CA-C9C1D0D71E7F}"/>
          </ac:spMkLst>
        </pc:spChg>
        <pc:spChg chg="add mod">
          <ac:chgData name="Huy Pham" userId="918db3a1909f15e0" providerId="LiveId" clId="{03497528-0EE4-4D17-8645-95BD1B1DEF06}" dt="2024-03-27T07:38:55.154" v="2000" actId="1037"/>
          <ac:spMkLst>
            <pc:docMk/>
            <pc:sldMk cId="4211675963" sldId="450"/>
            <ac:spMk id="72" creationId="{FC26115E-1F77-310C-A5E6-627563957AF7}"/>
          </ac:spMkLst>
        </pc:spChg>
        <pc:spChg chg="add mod">
          <ac:chgData name="Huy Pham" userId="918db3a1909f15e0" providerId="LiveId" clId="{03497528-0EE4-4D17-8645-95BD1B1DEF06}" dt="2024-03-27T07:38:55.154" v="2000" actId="1037"/>
          <ac:spMkLst>
            <pc:docMk/>
            <pc:sldMk cId="4211675963" sldId="450"/>
            <ac:spMk id="73" creationId="{2E671BC5-060E-4877-0F68-98951A1BB138}"/>
          </ac:spMkLst>
        </pc:spChg>
        <pc:spChg chg="add mod">
          <ac:chgData name="Huy Pham" userId="918db3a1909f15e0" providerId="LiveId" clId="{03497528-0EE4-4D17-8645-95BD1B1DEF06}" dt="2024-03-27T07:38:55.154" v="2000" actId="1037"/>
          <ac:spMkLst>
            <pc:docMk/>
            <pc:sldMk cId="4211675963" sldId="450"/>
            <ac:spMk id="74" creationId="{25A9A82C-6357-A5CE-ADF6-34797777BE99}"/>
          </ac:spMkLst>
        </pc:spChg>
        <pc:spChg chg="add mod">
          <ac:chgData name="Huy Pham" userId="918db3a1909f15e0" providerId="LiveId" clId="{03497528-0EE4-4D17-8645-95BD1B1DEF06}" dt="2024-03-27T07:47:14.056" v="2103" actId="1076"/>
          <ac:spMkLst>
            <pc:docMk/>
            <pc:sldMk cId="4211675963" sldId="450"/>
            <ac:spMk id="77" creationId="{6233246E-61F2-C852-1910-651F18EA52C5}"/>
          </ac:spMkLst>
        </pc:spChg>
        <pc:spChg chg="add mod">
          <ac:chgData name="Huy Pham" userId="918db3a1909f15e0" providerId="LiveId" clId="{03497528-0EE4-4D17-8645-95BD1B1DEF06}" dt="2024-03-27T07:40:09.421" v="2094" actId="1076"/>
          <ac:spMkLst>
            <pc:docMk/>
            <pc:sldMk cId="4211675963" sldId="450"/>
            <ac:spMk id="78" creationId="{C43F9F03-00A3-96EA-F9D0-46D243ECC894}"/>
          </ac:spMkLst>
        </pc:spChg>
        <pc:spChg chg="add mod">
          <ac:chgData name="Huy Pham" userId="918db3a1909f15e0" providerId="LiveId" clId="{03497528-0EE4-4D17-8645-95BD1B1DEF06}" dt="2024-03-27T07:40:30.176" v="2102" actId="688"/>
          <ac:spMkLst>
            <pc:docMk/>
            <pc:sldMk cId="4211675963" sldId="450"/>
            <ac:spMk id="79" creationId="{09C536F7-46C8-DA65-A160-A3F0B6ADCF2B}"/>
          </ac:spMkLst>
        </pc:spChg>
        <pc:spChg chg="add del mod">
          <ac:chgData name="Huy Pham" userId="918db3a1909f15e0" providerId="LiveId" clId="{03497528-0EE4-4D17-8645-95BD1B1DEF06}" dt="2024-03-27T07:47:24.040" v="2106" actId="478"/>
          <ac:spMkLst>
            <pc:docMk/>
            <pc:sldMk cId="4211675963" sldId="450"/>
            <ac:spMk id="80" creationId="{83A29456-7782-A6A6-F61D-D93F9EFF35C0}"/>
          </ac:spMkLst>
        </pc:spChg>
        <pc:spChg chg="add mod">
          <ac:chgData name="Huy Pham" userId="918db3a1909f15e0" providerId="LiveId" clId="{03497528-0EE4-4D17-8645-95BD1B1DEF06}" dt="2024-03-27T07:47:21.922" v="2105" actId="1076"/>
          <ac:spMkLst>
            <pc:docMk/>
            <pc:sldMk cId="4211675963" sldId="450"/>
            <ac:spMk id="81" creationId="{D6C57F6C-77B7-F872-3553-52662802AA5C}"/>
          </ac:spMkLst>
        </pc:spChg>
        <pc:spChg chg="add mod">
          <ac:chgData name="Huy Pham" userId="918db3a1909f15e0" providerId="LiveId" clId="{03497528-0EE4-4D17-8645-95BD1B1DEF06}" dt="2024-03-27T07:48:01.148" v="2119" actId="1076"/>
          <ac:spMkLst>
            <pc:docMk/>
            <pc:sldMk cId="4211675963" sldId="450"/>
            <ac:spMk id="84" creationId="{E3DEAC6E-CF70-FE5D-84B4-4664ECB8D082}"/>
          </ac:spMkLst>
        </pc:spChg>
        <pc:spChg chg="add mod">
          <ac:chgData name="Huy Pham" userId="918db3a1909f15e0" providerId="LiveId" clId="{03497528-0EE4-4D17-8645-95BD1B1DEF06}" dt="2024-03-27T07:48:22.385" v="2125" actId="207"/>
          <ac:spMkLst>
            <pc:docMk/>
            <pc:sldMk cId="4211675963" sldId="450"/>
            <ac:spMk id="85" creationId="{060F5B51-3E49-179D-AC12-0F6F91C8F674}"/>
          </ac:spMkLst>
        </pc:spChg>
        <pc:spChg chg="add mod">
          <ac:chgData name="Huy Pham" userId="918db3a1909f15e0" providerId="LiveId" clId="{03497528-0EE4-4D17-8645-95BD1B1DEF06}" dt="2024-03-27T07:48:28.390" v="2129" actId="20577"/>
          <ac:spMkLst>
            <pc:docMk/>
            <pc:sldMk cId="4211675963" sldId="450"/>
            <ac:spMk id="86" creationId="{8DC43B32-4F78-E35A-510D-2BAF3481551A}"/>
          </ac:spMkLst>
        </pc:spChg>
        <pc:graphicFrameChg chg="add del mod">
          <ac:chgData name="Huy Pham" userId="918db3a1909f15e0" providerId="LiveId" clId="{03497528-0EE4-4D17-8645-95BD1B1DEF06}" dt="2024-03-27T07:20:53.358" v="1800"/>
          <ac:graphicFrameMkLst>
            <pc:docMk/>
            <pc:sldMk cId="4211675963" sldId="450"/>
            <ac:graphicFrameMk id="19" creationId="{64C8EEC4-94DC-60B5-A260-D70FEDBF5338}"/>
          </ac:graphicFrameMkLst>
        </pc:graphicFrameChg>
        <pc:graphicFrameChg chg="add del mod">
          <ac:chgData name="Huy Pham" userId="918db3a1909f15e0" providerId="LiveId" clId="{03497528-0EE4-4D17-8645-95BD1B1DEF06}" dt="2024-03-27T07:21:09.879" v="1809"/>
          <ac:graphicFrameMkLst>
            <pc:docMk/>
            <pc:sldMk cId="4211675963" sldId="450"/>
            <ac:graphicFrameMk id="28" creationId="{1D3BEC6F-3421-2BE2-E57C-A74386AE678B}"/>
          </ac:graphicFrameMkLst>
        </pc:graphicFrameChg>
        <pc:graphicFrameChg chg="add del mod">
          <ac:chgData name="Huy Pham" userId="918db3a1909f15e0" providerId="LiveId" clId="{03497528-0EE4-4D17-8645-95BD1B1DEF06}" dt="2024-03-27T07:21:11.094" v="1812"/>
          <ac:graphicFrameMkLst>
            <pc:docMk/>
            <pc:sldMk cId="4211675963" sldId="450"/>
            <ac:graphicFrameMk id="40" creationId="{74D5B930-E62E-069C-EEF8-85E17AA7C48D}"/>
          </ac:graphicFrameMkLst>
        </pc:graphicFrameChg>
        <pc:graphicFrameChg chg="add del mod">
          <ac:chgData name="Huy Pham" userId="918db3a1909f15e0" providerId="LiveId" clId="{03497528-0EE4-4D17-8645-95BD1B1DEF06}" dt="2024-03-27T07:47:44.017" v="2109"/>
          <ac:graphicFrameMkLst>
            <pc:docMk/>
            <pc:sldMk cId="4211675963" sldId="450"/>
            <ac:graphicFrameMk id="82" creationId="{33B693DC-2837-3B1A-CE1E-DFDAD493BBD2}"/>
          </ac:graphicFrameMkLst>
        </pc:graphicFrameChg>
        <pc:picChg chg="add del mod">
          <ac:chgData name="Huy Pham" userId="918db3a1909f15e0" providerId="LiveId" clId="{03497528-0EE4-4D17-8645-95BD1B1DEF06}" dt="2024-03-27T07:33:19.704" v="1946" actId="21"/>
          <ac:picMkLst>
            <pc:docMk/>
            <pc:sldMk cId="4211675963" sldId="450"/>
            <ac:picMk id="44" creationId="{7C6DC733-8091-5DED-92CB-D5EBBEF17E3B}"/>
          </ac:picMkLst>
        </pc:picChg>
        <pc:picChg chg="add del mod">
          <ac:chgData name="Huy Pham" userId="918db3a1909f15e0" providerId="LiveId" clId="{03497528-0EE4-4D17-8645-95BD1B1DEF06}" dt="2024-03-27T07:26:40.166" v="1886" actId="478"/>
          <ac:picMkLst>
            <pc:docMk/>
            <pc:sldMk cId="4211675963" sldId="450"/>
            <ac:picMk id="46" creationId="{057B03B9-0948-92BA-630E-CF9CE58CFBDB}"/>
          </ac:picMkLst>
        </pc:picChg>
        <pc:picChg chg="add del mod">
          <ac:chgData name="Huy Pham" userId="918db3a1909f15e0" providerId="LiveId" clId="{03497528-0EE4-4D17-8645-95BD1B1DEF06}" dt="2024-03-27T07:40:16.580" v="2097" actId="478"/>
          <ac:picMkLst>
            <pc:docMk/>
            <pc:sldMk cId="4211675963" sldId="450"/>
            <ac:picMk id="47" creationId="{1FBF3302-EE51-BB12-E03D-9CF57570D4C0}"/>
          </ac:picMkLst>
        </pc:picChg>
        <pc:picChg chg="add del mod">
          <ac:chgData name="Huy Pham" userId="918db3a1909f15e0" providerId="LiveId" clId="{03497528-0EE4-4D17-8645-95BD1B1DEF06}" dt="2024-03-27T07:26:39.619" v="1885" actId="478"/>
          <ac:picMkLst>
            <pc:docMk/>
            <pc:sldMk cId="4211675963" sldId="450"/>
            <ac:picMk id="49" creationId="{2F4A3582-A072-08FF-2FCF-4E36A60B1789}"/>
          </ac:picMkLst>
        </pc:picChg>
        <pc:picChg chg="add del mod">
          <ac:chgData name="Huy Pham" userId="918db3a1909f15e0" providerId="LiveId" clId="{03497528-0EE4-4D17-8645-95BD1B1DEF06}" dt="2024-03-27T07:38:33.241" v="1990" actId="478"/>
          <ac:picMkLst>
            <pc:docMk/>
            <pc:sldMk cId="4211675963" sldId="450"/>
            <ac:picMk id="61" creationId="{7C6DC733-8091-5DED-92CB-D5EBBEF17E3B}"/>
          </ac:picMkLst>
        </pc:picChg>
        <pc:cxnChg chg="del">
          <ac:chgData name="Huy Pham" userId="918db3a1909f15e0" providerId="LiveId" clId="{03497528-0EE4-4D17-8645-95BD1B1DEF06}" dt="2024-03-27T07:23:30.240" v="1849" actId="478"/>
          <ac:cxnSpMkLst>
            <pc:docMk/>
            <pc:sldMk cId="4211675963" sldId="450"/>
            <ac:cxnSpMk id="21" creationId="{7834DEE6-C6DF-8E7D-ED3B-D5D2B6BE9002}"/>
          </ac:cxnSpMkLst>
        </pc:cxnChg>
        <pc:cxnChg chg="del">
          <ac:chgData name="Huy Pham" userId="918db3a1909f15e0" providerId="LiveId" clId="{03497528-0EE4-4D17-8645-95BD1B1DEF06}" dt="2024-03-27T07:23:30.240" v="1849" actId="478"/>
          <ac:cxnSpMkLst>
            <pc:docMk/>
            <pc:sldMk cId="4211675963" sldId="450"/>
            <ac:cxnSpMk id="25" creationId="{091419E0-9ECC-9774-361E-209E977E0B83}"/>
          </ac:cxnSpMkLst>
        </pc:cxnChg>
        <pc:cxnChg chg="del">
          <ac:chgData name="Huy Pham" userId="918db3a1909f15e0" providerId="LiveId" clId="{03497528-0EE4-4D17-8645-95BD1B1DEF06}" dt="2024-03-27T07:23:30.240" v="1849" actId="478"/>
          <ac:cxnSpMkLst>
            <pc:docMk/>
            <pc:sldMk cId="4211675963" sldId="450"/>
            <ac:cxnSpMk id="31" creationId="{B2031978-5950-86B5-C318-33ECF9F707A6}"/>
          </ac:cxnSpMkLst>
        </pc:cxnChg>
        <pc:cxnChg chg="del">
          <ac:chgData name="Huy Pham" userId="918db3a1909f15e0" providerId="LiveId" clId="{03497528-0EE4-4D17-8645-95BD1B1DEF06}" dt="2024-03-27T07:23:30.240" v="1849" actId="478"/>
          <ac:cxnSpMkLst>
            <pc:docMk/>
            <pc:sldMk cId="4211675963" sldId="450"/>
            <ac:cxnSpMk id="32" creationId="{38067A11-FFB6-11C0-35E3-55FBCE2038EF}"/>
          </ac:cxnSpMkLst>
        </pc:cxnChg>
        <pc:cxnChg chg="del">
          <ac:chgData name="Huy Pham" userId="918db3a1909f15e0" providerId="LiveId" clId="{03497528-0EE4-4D17-8645-95BD1B1DEF06}" dt="2024-03-27T07:23:30.240" v="1849" actId="478"/>
          <ac:cxnSpMkLst>
            <pc:docMk/>
            <pc:sldMk cId="4211675963" sldId="450"/>
            <ac:cxnSpMk id="41" creationId="{E4306965-EE83-B7AB-B672-3B3D575851B7}"/>
          </ac:cxnSpMkLst>
        </pc:cxnChg>
        <pc:cxnChg chg="add mod">
          <ac:chgData name="Huy Pham" userId="918db3a1909f15e0" providerId="LiveId" clId="{03497528-0EE4-4D17-8645-95BD1B1DEF06}" dt="2024-03-27T07:36:33.253" v="1960" actId="14100"/>
          <ac:cxnSpMkLst>
            <pc:docMk/>
            <pc:sldMk cId="4211675963" sldId="450"/>
            <ac:cxnSpMk id="54" creationId="{E7A99174-C7CC-6ACC-495E-C37C8F533186}"/>
          </ac:cxnSpMkLst>
        </pc:cxnChg>
        <pc:cxnChg chg="add mod">
          <ac:chgData name="Huy Pham" userId="918db3a1909f15e0" providerId="LiveId" clId="{03497528-0EE4-4D17-8645-95BD1B1DEF06}" dt="2024-03-27T07:34:03.407" v="1954" actId="14100"/>
          <ac:cxnSpMkLst>
            <pc:docMk/>
            <pc:sldMk cId="4211675963" sldId="450"/>
            <ac:cxnSpMk id="55" creationId="{C303B98C-A317-3D0E-921F-1900F79BBDCB}"/>
          </ac:cxnSpMkLst>
        </pc:cxnChg>
        <pc:cxnChg chg="add mod">
          <ac:chgData name="Huy Pham" userId="918db3a1909f15e0" providerId="LiveId" clId="{03497528-0EE4-4D17-8645-95BD1B1DEF06}" dt="2024-03-27T07:33:56.021" v="1952" actId="14100"/>
          <ac:cxnSpMkLst>
            <pc:docMk/>
            <pc:sldMk cId="4211675963" sldId="450"/>
            <ac:cxnSpMk id="56" creationId="{A02425A0-6B22-9C8D-A309-AD0D7962AE3B}"/>
          </ac:cxnSpMkLst>
        </pc:cxnChg>
        <pc:cxnChg chg="add mod">
          <ac:chgData name="Huy Pham" userId="918db3a1909f15e0" providerId="LiveId" clId="{03497528-0EE4-4D17-8645-95BD1B1DEF06}" dt="2024-03-27T07:39:17.860" v="2062" actId="1036"/>
          <ac:cxnSpMkLst>
            <pc:docMk/>
            <pc:sldMk cId="4211675963" sldId="450"/>
            <ac:cxnSpMk id="69" creationId="{1578192B-21BF-B9FF-0895-9F914F89EF46}"/>
          </ac:cxnSpMkLst>
        </pc:cxnChg>
        <pc:cxnChg chg="add mod">
          <ac:chgData name="Huy Pham" userId="918db3a1909f15e0" providerId="LiveId" clId="{03497528-0EE4-4D17-8645-95BD1B1DEF06}" dt="2024-03-27T07:39:51.089" v="2090" actId="14100"/>
          <ac:cxnSpMkLst>
            <pc:docMk/>
            <pc:sldMk cId="4211675963" sldId="450"/>
            <ac:cxnSpMk id="70" creationId="{7260001F-819F-7F49-D9AE-616420ABAAE9}"/>
          </ac:cxnSpMkLst>
        </pc:cxnChg>
        <pc:cxnChg chg="add mod">
          <ac:chgData name="Huy Pham" userId="918db3a1909f15e0" providerId="LiveId" clId="{03497528-0EE4-4D17-8645-95BD1B1DEF06}" dt="2024-03-27T07:39:31.315" v="2064" actId="1076"/>
          <ac:cxnSpMkLst>
            <pc:docMk/>
            <pc:sldMk cId="4211675963" sldId="450"/>
            <ac:cxnSpMk id="75" creationId="{2213D951-8A61-CF74-3EC2-2F7FB3C785D9}"/>
          </ac:cxnSpMkLst>
        </pc:cxnChg>
      </pc:sldChg>
      <pc:sldChg chg="addSp delSp modSp add mod">
        <pc:chgData name="Huy Pham" userId="918db3a1909f15e0" providerId="LiveId" clId="{03497528-0EE4-4D17-8645-95BD1B1DEF06}" dt="2024-03-27T08:58:27.558" v="2794" actId="1076"/>
        <pc:sldMkLst>
          <pc:docMk/>
          <pc:sldMk cId="3499520248" sldId="451"/>
        </pc:sldMkLst>
        <pc:spChg chg="add mod">
          <ac:chgData name="Huy Pham" userId="918db3a1909f15e0" providerId="LiveId" clId="{03497528-0EE4-4D17-8645-95BD1B1DEF06}" dt="2024-03-27T07:53:00.999" v="2162" actId="208"/>
          <ac:spMkLst>
            <pc:docMk/>
            <pc:sldMk cId="3499520248" sldId="451"/>
            <ac:spMk id="20" creationId="{D5B018BD-A882-4AF4-F952-95C331E7B72B}"/>
          </ac:spMkLst>
        </pc:spChg>
        <pc:spChg chg="add mod">
          <ac:chgData name="Huy Pham" userId="918db3a1909f15e0" providerId="LiveId" clId="{03497528-0EE4-4D17-8645-95BD1B1DEF06}" dt="2024-03-27T07:53:26.124" v="2188" actId="1076"/>
          <ac:spMkLst>
            <pc:docMk/>
            <pc:sldMk cId="3499520248" sldId="451"/>
            <ac:spMk id="24" creationId="{62DBAC4B-19C1-D0BD-D3D5-EA8D133CAA0D}"/>
          </ac:spMkLst>
        </pc:spChg>
        <pc:spChg chg="add mod">
          <ac:chgData name="Huy Pham" userId="918db3a1909f15e0" providerId="LiveId" clId="{03497528-0EE4-4D17-8645-95BD1B1DEF06}" dt="2024-03-27T07:52:53.242" v="2160" actId="1037"/>
          <ac:spMkLst>
            <pc:docMk/>
            <pc:sldMk cId="3499520248" sldId="451"/>
            <ac:spMk id="25" creationId="{0BD5DE94-E425-630E-FB06-F4E508C483F3}"/>
          </ac:spMkLst>
        </pc:spChg>
        <pc:spChg chg="add mod">
          <ac:chgData name="Huy Pham" userId="918db3a1909f15e0" providerId="LiveId" clId="{03497528-0EE4-4D17-8645-95BD1B1DEF06}" dt="2024-03-27T07:52:53.242" v="2160" actId="1037"/>
          <ac:spMkLst>
            <pc:docMk/>
            <pc:sldMk cId="3499520248" sldId="451"/>
            <ac:spMk id="26" creationId="{C735AAFA-8627-B594-6462-69DA04A88208}"/>
          </ac:spMkLst>
        </pc:spChg>
        <pc:spChg chg="add mod">
          <ac:chgData name="Huy Pham" userId="918db3a1909f15e0" providerId="LiveId" clId="{03497528-0EE4-4D17-8645-95BD1B1DEF06}" dt="2024-03-27T07:52:53.242" v="2160" actId="1037"/>
          <ac:spMkLst>
            <pc:docMk/>
            <pc:sldMk cId="3499520248" sldId="451"/>
            <ac:spMk id="27" creationId="{7605F4A1-E167-6EA3-42E9-1244AF6D76D8}"/>
          </ac:spMkLst>
        </pc:spChg>
        <pc:spChg chg="add mod">
          <ac:chgData name="Huy Pham" userId="918db3a1909f15e0" providerId="LiveId" clId="{03497528-0EE4-4D17-8645-95BD1B1DEF06}" dt="2024-03-27T07:52:53.242" v="2160" actId="1037"/>
          <ac:spMkLst>
            <pc:docMk/>
            <pc:sldMk cId="3499520248" sldId="451"/>
            <ac:spMk id="28" creationId="{6023594F-74E7-BD81-BDF9-741594F83ADE}"/>
          </ac:spMkLst>
        </pc:spChg>
        <pc:spChg chg="add mod">
          <ac:chgData name="Huy Pham" userId="918db3a1909f15e0" providerId="LiveId" clId="{03497528-0EE4-4D17-8645-95BD1B1DEF06}" dt="2024-03-27T07:52:53.242" v="2160" actId="1037"/>
          <ac:spMkLst>
            <pc:docMk/>
            <pc:sldMk cId="3499520248" sldId="451"/>
            <ac:spMk id="29" creationId="{0A19BA62-79F0-AF19-20C9-069881DFDEE0}"/>
          </ac:spMkLst>
        </pc:spChg>
        <pc:spChg chg="add mod">
          <ac:chgData name="Huy Pham" userId="918db3a1909f15e0" providerId="LiveId" clId="{03497528-0EE4-4D17-8645-95BD1B1DEF06}" dt="2024-03-27T08:58:27.558" v="2794" actId="1076"/>
          <ac:spMkLst>
            <pc:docMk/>
            <pc:sldMk cId="3499520248" sldId="451"/>
            <ac:spMk id="30" creationId="{DC5A83B1-F1C1-9C9A-542C-6720D13066D0}"/>
          </ac:spMkLst>
        </pc:spChg>
        <pc:spChg chg="add mod">
          <ac:chgData name="Huy Pham" userId="918db3a1909f15e0" providerId="LiveId" clId="{03497528-0EE4-4D17-8645-95BD1B1DEF06}" dt="2024-03-27T08:14:00.538" v="2272" actId="1035"/>
          <ac:spMkLst>
            <pc:docMk/>
            <pc:sldMk cId="3499520248" sldId="451"/>
            <ac:spMk id="33" creationId="{3E96E0F6-4E22-CC9B-0534-3679470EDB80}"/>
          </ac:spMkLst>
        </pc:spChg>
        <pc:spChg chg="add mod">
          <ac:chgData name="Huy Pham" userId="918db3a1909f15e0" providerId="LiveId" clId="{03497528-0EE4-4D17-8645-95BD1B1DEF06}" dt="2024-03-27T08:14:21.799" v="2280" actId="1076"/>
          <ac:spMkLst>
            <pc:docMk/>
            <pc:sldMk cId="3499520248" sldId="451"/>
            <ac:spMk id="36" creationId="{6BC62D39-B6CE-28A7-C2CA-C9C1D0D71E7F}"/>
          </ac:spMkLst>
        </pc:spChg>
        <pc:spChg chg="add mod">
          <ac:chgData name="Huy Pham" userId="918db3a1909f15e0" providerId="LiveId" clId="{03497528-0EE4-4D17-8645-95BD1B1DEF06}" dt="2024-03-27T08:13:33.364" v="2232" actId="1038"/>
          <ac:spMkLst>
            <pc:docMk/>
            <pc:sldMk cId="3499520248" sldId="451"/>
            <ac:spMk id="37" creationId="{2E671BC5-060E-4877-0F68-98951A1BB138}"/>
          </ac:spMkLst>
        </pc:spChg>
        <pc:spChg chg="add mod">
          <ac:chgData name="Huy Pham" userId="918db3a1909f15e0" providerId="LiveId" clId="{03497528-0EE4-4D17-8645-95BD1B1DEF06}" dt="2024-03-27T08:13:33.364" v="2232" actId="1038"/>
          <ac:spMkLst>
            <pc:docMk/>
            <pc:sldMk cId="3499520248" sldId="451"/>
            <ac:spMk id="38" creationId="{25A9A82C-6357-A5CE-ADF6-34797777BE99}"/>
          </ac:spMkLst>
        </pc:spChg>
        <pc:spChg chg="add mod">
          <ac:chgData name="Huy Pham" userId="918db3a1909f15e0" providerId="LiveId" clId="{03497528-0EE4-4D17-8645-95BD1B1DEF06}" dt="2024-03-27T08:13:33.364" v="2232" actId="1038"/>
          <ac:spMkLst>
            <pc:docMk/>
            <pc:sldMk cId="3499520248" sldId="451"/>
            <ac:spMk id="39" creationId="{D6C57F6C-77B7-F872-3553-52662802AA5C}"/>
          </ac:spMkLst>
        </pc:spChg>
        <pc:spChg chg="add mod">
          <ac:chgData name="Huy Pham" userId="918db3a1909f15e0" providerId="LiveId" clId="{03497528-0EE4-4D17-8645-95BD1B1DEF06}" dt="2024-03-27T08:30:07.326" v="2306" actId="1076"/>
          <ac:spMkLst>
            <pc:docMk/>
            <pc:sldMk cId="3499520248" sldId="451"/>
            <ac:spMk id="43" creationId="{5862AF0C-34A1-E59A-F61D-FF3E0EDDC162}"/>
          </ac:spMkLst>
        </pc:spChg>
        <pc:spChg chg="del mod">
          <ac:chgData name="Huy Pham" userId="918db3a1909f15e0" providerId="LiveId" clId="{03497528-0EE4-4D17-8645-95BD1B1DEF06}" dt="2024-03-27T07:52:29.379" v="2152" actId="478"/>
          <ac:spMkLst>
            <pc:docMk/>
            <pc:sldMk cId="3499520248" sldId="451"/>
            <ac:spMk id="52" creationId="{2E03354A-801A-8DD5-2CE0-ED4984B822E7}"/>
          </ac:spMkLst>
        </pc:spChg>
        <pc:spChg chg="del mod">
          <ac:chgData name="Huy Pham" userId="918db3a1909f15e0" providerId="LiveId" clId="{03497528-0EE4-4D17-8645-95BD1B1DEF06}" dt="2024-03-27T08:14:42.029" v="2284" actId="478"/>
          <ac:spMkLst>
            <pc:docMk/>
            <pc:sldMk cId="3499520248" sldId="451"/>
            <ac:spMk id="53" creationId="{8A0E69EE-8DE8-F73E-F08C-E01B426A734C}"/>
          </ac:spMkLst>
        </pc:spChg>
        <pc:spChg chg="del mod">
          <ac:chgData name="Huy Pham" userId="918db3a1909f15e0" providerId="LiveId" clId="{03497528-0EE4-4D17-8645-95BD1B1DEF06}" dt="2024-03-27T07:52:39.875" v="2154" actId="21"/>
          <ac:spMkLst>
            <pc:docMk/>
            <pc:sldMk cId="3499520248" sldId="451"/>
            <ac:spMk id="57" creationId="{62DBAC4B-19C1-D0BD-D3D5-EA8D133CAA0D}"/>
          </ac:spMkLst>
        </pc:spChg>
        <pc:spChg chg="del mod">
          <ac:chgData name="Huy Pham" userId="918db3a1909f15e0" providerId="LiveId" clId="{03497528-0EE4-4D17-8645-95BD1B1DEF06}" dt="2024-03-27T07:52:39.875" v="2154" actId="21"/>
          <ac:spMkLst>
            <pc:docMk/>
            <pc:sldMk cId="3499520248" sldId="451"/>
            <ac:spMk id="58" creationId="{0BD5DE94-E425-630E-FB06-F4E508C483F3}"/>
          </ac:spMkLst>
        </pc:spChg>
        <pc:spChg chg="del mod">
          <ac:chgData name="Huy Pham" userId="918db3a1909f15e0" providerId="LiveId" clId="{03497528-0EE4-4D17-8645-95BD1B1DEF06}" dt="2024-03-27T07:52:39.875" v="2154" actId="21"/>
          <ac:spMkLst>
            <pc:docMk/>
            <pc:sldMk cId="3499520248" sldId="451"/>
            <ac:spMk id="59" creationId="{C735AAFA-8627-B594-6462-69DA04A88208}"/>
          </ac:spMkLst>
        </pc:spChg>
        <pc:spChg chg="del mod">
          <ac:chgData name="Huy Pham" userId="918db3a1909f15e0" providerId="LiveId" clId="{03497528-0EE4-4D17-8645-95BD1B1DEF06}" dt="2024-03-27T07:52:39.875" v="2154" actId="21"/>
          <ac:spMkLst>
            <pc:docMk/>
            <pc:sldMk cId="3499520248" sldId="451"/>
            <ac:spMk id="60" creationId="{7605F4A1-E167-6EA3-42E9-1244AF6D76D8}"/>
          </ac:spMkLst>
        </pc:spChg>
        <pc:spChg chg="del mod">
          <ac:chgData name="Huy Pham" userId="918db3a1909f15e0" providerId="LiveId" clId="{03497528-0EE4-4D17-8645-95BD1B1DEF06}" dt="2024-03-27T07:52:39.875" v="2154" actId="21"/>
          <ac:spMkLst>
            <pc:docMk/>
            <pc:sldMk cId="3499520248" sldId="451"/>
            <ac:spMk id="66" creationId="{6023594F-74E7-BD81-BDF9-741594F83ADE}"/>
          </ac:spMkLst>
        </pc:spChg>
        <pc:spChg chg="del mod">
          <ac:chgData name="Huy Pham" userId="918db3a1909f15e0" providerId="LiveId" clId="{03497528-0EE4-4D17-8645-95BD1B1DEF06}" dt="2024-03-27T07:52:39.875" v="2154" actId="21"/>
          <ac:spMkLst>
            <pc:docMk/>
            <pc:sldMk cId="3499520248" sldId="451"/>
            <ac:spMk id="67" creationId="{0A19BA62-79F0-AF19-20C9-069881DFDEE0}"/>
          </ac:spMkLst>
        </pc:spChg>
        <pc:spChg chg="del mod">
          <ac:chgData name="Huy Pham" userId="918db3a1909f15e0" providerId="LiveId" clId="{03497528-0EE4-4D17-8645-95BD1B1DEF06}" dt="2024-03-27T07:52:39.875" v="2154" actId="21"/>
          <ac:spMkLst>
            <pc:docMk/>
            <pc:sldMk cId="3499520248" sldId="451"/>
            <ac:spMk id="68" creationId="{DC5A83B1-F1C1-9C9A-542C-6720D13066D0}"/>
          </ac:spMkLst>
        </pc:spChg>
        <pc:spChg chg="del mod">
          <ac:chgData name="Huy Pham" userId="918db3a1909f15e0" providerId="LiveId" clId="{03497528-0EE4-4D17-8645-95BD1B1DEF06}" dt="2024-03-27T08:13:25.847" v="2223" actId="21"/>
          <ac:spMkLst>
            <pc:docMk/>
            <pc:sldMk cId="3499520248" sldId="451"/>
            <ac:spMk id="71" creationId="{6BC62D39-B6CE-28A7-C2CA-C9C1D0D71E7F}"/>
          </ac:spMkLst>
        </pc:spChg>
        <pc:spChg chg="del mod">
          <ac:chgData name="Huy Pham" userId="918db3a1909f15e0" providerId="LiveId" clId="{03497528-0EE4-4D17-8645-95BD1B1DEF06}" dt="2024-03-27T08:13:25.847" v="2223" actId="21"/>
          <ac:spMkLst>
            <pc:docMk/>
            <pc:sldMk cId="3499520248" sldId="451"/>
            <ac:spMk id="73" creationId="{2E671BC5-060E-4877-0F68-98951A1BB138}"/>
          </ac:spMkLst>
        </pc:spChg>
        <pc:spChg chg="del mod">
          <ac:chgData name="Huy Pham" userId="918db3a1909f15e0" providerId="LiveId" clId="{03497528-0EE4-4D17-8645-95BD1B1DEF06}" dt="2024-03-27T08:13:25.847" v="2223" actId="21"/>
          <ac:spMkLst>
            <pc:docMk/>
            <pc:sldMk cId="3499520248" sldId="451"/>
            <ac:spMk id="74" creationId="{25A9A82C-6357-A5CE-ADF6-34797777BE99}"/>
          </ac:spMkLst>
        </pc:spChg>
        <pc:spChg chg="mod">
          <ac:chgData name="Huy Pham" userId="918db3a1909f15e0" providerId="LiveId" clId="{03497528-0EE4-4D17-8645-95BD1B1DEF06}" dt="2024-03-27T08:14:24.354" v="2281" actId="1076"/>
          <ac:spMkLst>
            <pc:docMk/>
            <pc:sldMk cId="3499520248" sldId="451"/>
            <ac:spMk id="77" creationId="{6233246E-61F2-C852-1910-651F18EA52C5}"/>
          </ac:spMkLst>
        </pc:spChg>
        <pc:spChg chg="mod">
          <ac:chgData name="Huy Pham" userId="918db3a1909f15e0" providerId="LiveId" clId="{03497528-0EE4-4D17-8645-95BD1B1DEF06}" dt="2024-03-27T08:14:19.244" v="2279" actId="1076"/>
          <ac:spMkLst>
            <pc:docMk/>
            <pc:sldMk cId="3499520248" sldId="451"/>
            <ac:spMk id="78" creationId="{C43F9F03-00A3-96EA-F9D0-46D243ECC894}"/>
          </ac:spMkLst>
        </pc:spChg>
        <pc:spChg chg="mod">
          <ac:chgData name="Huy Pham" userId="918db3a1909f15e0" providerId="LiveId" clId="{03497528-0EE4-4D17-8645-95BD1B1DEF06}" dt="2024-03-27T08:15:08.348" v="2288" actId="688"/>
          <ac:spMkLst>
            <pc:docMk/>
            <pc:sldMk cId="3499520248" sldId="451"/>
            <ac:spMk id="79" creationId="{09C536F7-46C8-DA65-A160-A3F0B6ADCF2B}"/>
          </ac:spMkLst>
        </pc:spChg>
        <pc:spChg chg="del mod">
          <ac:chgData name="Huy Pham" userId="918db3a1909f15e0" providerId="LiveId" clId="{03497528-0EE4-4D17-8645-95BD1B1DEF06}" dt="2024-03-27T08:13:25.847" v="2223" actId="21"/>
          <ac:spMkLst>
            <pc:docMk/>
            <pc:sldMk cId="3499520248" sldId="451"/>
            <ac:spMk id="81" creationId="{D6C57F6C-77B7-F872-3553-52662802AA5C}"/>
          </ac:spMkLst>
        </pc:spChg>
        <pc:spChg chg="del">
          <ac:chgData name="Huy Pham" userId="918db3a1909f15e0" providerId="LiveId" clId="{03497528-0EE4-4D17-8645-95BD1B1DEF06}" dt="2024-03-27T07:49:50.632" v="2131" actId="478"/>
          <ac:spMkLst>
            <pc:docMk/>
            <pc:sldMk cId="3499520248" sldId="451"/>
            <ac:spMk id="84" creationId="{E3DEAC6E-CF70-FE5D-84B4-4664ECB8D082}"/>
          </ac:spMkLst>
        </pc:spChg>
        <pc:spChg chg="mod">
          <ac:chgData name="Huy Pham" userId="918db3a1909f15e0" providerId="LiveId" clId="{03497528-0EE4-4D17-8645-95BD1B1DEF06}" dt="2024-03-27T07:53:49.943" v="2196" actId="20577"/>
          <ac:spMkLst>
            <pc:docMk/>
            <pc:sldMk cId="3499520248" sldId="451"/>
            <ac:spMk id="85" creationId="{060F5B51-3E49-179D-AC12-0F6F91C8F674}"/>
          </ac:spMkLst>
        </pc:spChg>
        <pc:spChg chg="mod">
          <ac:chgData name="Huy Pham" userId="918db3a1909f15e0" providerId="LiveId" clId="{03497528-0EE4-4D17-8645-95BD1B1DEF06}" dt="2024-03-27T08:29:25.190" v="2291" actId="20577"/>
          <ac:spMkLst>
            <pc:docMk/>
            <pc:sldMk cId="3499520248" sldId="451"/>
            <ac:spMk id="86" creationId="{8DC43B32-4F78-E35A-510D-2BAF3481551A}"/>
          </ac:spMkLst>
        </pc:spChg>
        <pc:graphicFrameChg chg="add del mod">
          <ac:chgData name="Huy Pham" userId="918db3a1909f15e0" providerId="LiveId" clId="{03497528-0EE4-4D17-8645-95BD1B1DEF06}" dt="2024-03-27T08:29:44.686" v="2294"/>
          <ac:graphicFrameMkLst>
            <pc:docMk/>
            <pc:sldMk cId="3499520248" sldId="451"/>
            <ac:graphicFrameMk id="41" creationId="{D890D3C1-8980-B2C8-5416-805924919AE8}"/>
          </ac:graphicFrameMkLst>
        </pc:graphicFrameChg>
        <pc:picChg chg="add del mod">
          <ac:chgData name="Huy Pham" userId="918db3a1909f15e0" providerId="LiveId" clId="{03497528-0EE4-4D17-8645-95BD1B1DEF06}" dt="2024-03-27T07:53:43.849" v="2193" actId="478"/>
          <ac:picMkLst>
            <pc:docMk/>
            <pc:sldMk cId="3499520248" sldId="451"/>
            <ac:picMk id="19" creationId="{BEAE1ADF-7E28-0E42-F626-345781308873}"/>
          </ac:picMkLst>
        </pc:picChg>
        <pc:picChg chg="add del mod">
          <ac:chgData name="Huy Pham" userId="918db3a1909f15e0" providerId="LiveId" clId="{03497528-0EE4-4D17-8645-95BD1B1DEF06}" dt="2024-03-27T08:14:39.069" v="2283" actId="478"/>
          <ac:picMkLst>
            <pc:docMk/>
            <pc:sldMk cId="3499520248" sldId="451"/>
            <ac:picMk id="32" creationId="{51D43590-C9EF-DED8-EA7C-FEB1950EB222}"/>
          </ac:picMkLst>
        </pc:picChg>
        <pc:cxnChg chg="add mod">
          <ac:chgData name="Huy Pham" userId="918db3a1909f15e0" providerId="LiveId" clId="{03497528-0EE4-4D17-8645-95BD1B1DEF06}" dt="2024-03-27T07:52:53.242" v="2160" actId="1037"/>
          <ac:cxnSpMkLst>
            <pc:docMk/>
            <pc:sldMk cId="3499520248" sldId="451"/>
            <ac:cxnSpMk id="21" creationId="{E7A99174-C7CC-6ACC-495E-C37C8F533186}"/>
          </ac:cxnSpMkLst>
        </pc:cxnChg>
        <pc:cxnChg chg="add mod">
          <ac:chgData name="Huy Pham" userId="918db3a1909f15e0" providerId="LiveId" clId="{03497528-0EE4-4D17-8645-95BD1B1DEF06}" dt="2024-03-27T07:52:53.242" v="2160" actId="1037"/>
          <ac:cxnSpMkLst>
            <pc:docMk/>
            <pc:sldMk cId="3499520248" sldId="451"/>
            <ac:cxnSpMk id="22" creationId="{C303B98C-A317-3D0E-921F-1900F79BBDCB}"/>
          </ac:cxnSpMkLst>
        </pc:cxnChg>
        <pc:cxnChg chg="add mod">
          <ac:chgData name="Huy Pham" userId="918db3a1909f15e0" providerId="LiveId" clId="{03497528-0EE4-4D17-8645-95BD1B1DEF06}" dt="2024-03-27T07:53:15.869" v="2186" actId="14100"/>
          <ac:cxnSpMkLst>
            <pc:docMk/>
            <pc:sldMk cId="3499520248" sldId="451"/>
            <ac:cxnSpMk id="23" creationId="{A02425A0-6B22-9C8D-A309-AD0D7962AE3B}"/>
          </ac:cxnSpMkLst>
        </pc:cxnChg>
        <pc:cxnChg chg="add mod">
          <ac:chgData name="Huy Pham" userId="918db3a1909f15e0" providerId="LiveId" clId="{03497528-0EE4-4D17-8645-95BD1B1DEF06}" dt="2024-03-27T08:13:33.364" v="2232" actId="1038"/>
          <ac:cxnSpMkLst>
            <pc:docMk/>
            <pc:sldMk cId="3499520248" sldId="451"/>
            <ac:cxnSpMk id="34" creationId="{1578192B-21BF-B9FF-0895-9F914F89EF46}"/>
          </ac:cxnSpMkLst>
        </pc:cxnChg>
        <pc:cxnChg chg="add mod">
          <ac:chgData name="Huy Pham" userId="918db3a1909f15e0" providerId="LiveId" clId="{03497528-0EE4-4D17-8645-95BD1B1DEF06}" dt="2024-03-27T08:13:55.243" v="2268" actId="14100"/>
          <ac:cxnSpMkLst>
            <pc:docMk/>
            <pc:sldMk cId="3499520248" sldId="451"/>
            <ac:cxnSpMk id="35" creationId="{7260001F-819F-7F49-D9AE-616420ABAAE9}"/>
          </ac:cxnSpMkLst>
        </pc:cxnChg>
        <pc:cxnChg chg="del mod">
          <ac:chgData name="Huy Pham" userId="918db3a1909f15e0" providerId="LiveId" clId="{03497528-0EE4-4D17-8645-95BD1B1DEF06}" dt="2024-03-27T07:52:39.875" v="2154" actId="21"/>
          <ac:cxnSpMkLst>
            <pc:docMk/>
            <pc:sldMk cId="3499520248" sldId="451"/>
            <ac:cxnSpMk id="54" creationId="{E7A99174-C7CC-6ACC-495E-C37C8F533186}"/>
          </ac:cxnSpMkLst>
        </pc:cxnChg>
        <pc:cxnChg chg="del mod">
          <ac:chgData name="Huy Pham" userId="918db3a1909f15e0" providerId="LiveId" clId="{03497528-0EE4-4D17-8645-95BD1B1DEF06}" dt="2024-03-27T07:52:39.875" v="2154" actId="21"/>
          <ac:cxnSpMkLst>
            <pc:docMk/>
            <pc:sldMk cId="3499520248" sldId="451"/>
            <ac:cxnSpMk id="55" creationId="{C303B98C-A317-3D0E-921F-1900F79BBDCB}"/>
          </ac:cxnSpMkLst>
        </pc:cxnChg>
        <pc:cxnChg chg="del mod">
          <ac:chgData name="Huy Pham" userId="918db3a1909f15e0" providerId="LiveId" clId="{03497528-0EE4-4D17-8645-95BD1B1DEF06}" dt="2024-03-27T07:52:39.875" v="2154" actId="21"/>
          <ac:cxnSpMkLst>
            <pc:docMk/>
            <pc:sldMk cId="3499520248" sldId="451"/>
            <ac:cxnSpMk id="56" creationId="{A02425A0-6B22-9C8D-A309-AD0D7962AE3B}"/>
          </ac:cxnSpMkLst>
        </pc:cxnChg>
        <pc:cxnChg chg="del mod">
          <ac:chgData name="Huy Pham" userId="918db3a1909f15e0" providerId="LiveId" clId="{03497528-0EE4-4D17-8645-95BD1B1DEF06}" dt="2024-03-27T08:13:25.847" v="2223" actId="21"/>
          <ac:cxnSpMkLst>
            <pc:docMk/>
            <pc:sldMk cId="3499520248" sldId="451"/>
            <ac:cxnSpMk id="69" creationId="{1578192B-21BF-B9FF-0895-9F914F89EF46}"/>
          </ac:cxnSpMkLst>
        </pc:cxnChg>
        <pc:cxnChg chg="del mod">
          <ac:chgData name="Huy Pham" userId="918db3a1909f15e0" providerId="LiveId" clId="{03497528-0EE4-4D17-8645-95BD1B1DEF06}" dt="2024-03-27T08:13:25.847" v="2223" actId="21"/>
          <ac:cxnSpMkLst>
            <pc:docMk/>
            <pc:sldMk cId="3499520248" sldId="451"/>
            <ac:cxnSpMk id="70" creationId="{7260001F-819F-7F49-D9AE-616420ABAAE9}"/>
          </ac:cxnSpMkLst>
        </pc:cxnChg>
        <pc:cxnChg chg="mod">
          <ac:chgData name="Huy Pham" userId="918db3a1909f15e0" providerId="LiveId" clId="{03497528-0EE4-4D17-8645-95BD1B1DEF06}" dt="2024-03-27T08:14:12.913" v="2278" actId="1037"/>
          <ac:cxnSpMkLst>
            <pc:docMk/>
            <pc:sldMk cId="3499520248" sldId="451"/>
            <ac:cxnSpMk id="75" creationId="{2213D951-8A61-CF74-3EC2-2F7FB3C785D9}"/>
          </ac:cxnSpMkLst>
        </pc:cxnChg>
      </pc:sldChg>
      <pc:sldChg chg="addSp delSp modSp add mod modAnim">
        <pc:chgData name="Huy Pham" userId="918db3a1909f15e0" providerId="LiveId" clId="{03497528-0EE4-4D17-8645-95BD1B1DEF06}" dt="2024-03-27T08:48:50.669" v="2643" actId="20577"/>
        <pc:sldMkLst>
          <pc:docMk/>
          <pc:sldMk cId="3932179014" sldId="452"/>
        </pc:sldMkLst>
        <pc:spChg chg="mod">
          <ac:chgData name="Huy Pham" userId="918db3a1909f15e0" providerId="LiveId" clId="{03497528-0EE4-4D17-8645-95BD1B1DEF06}" dt="2024-03-27T08:31:11.794" v="2329" actId="20577"/>
          <ac:spMkLst>
            <pc:docMk/>
            <pc:sldMk cId="3932179014" sldId="452"/>
            <ac:spMk id="12" creationId="{C48652AC-C627-2B19-2990-1EF69B0ACB9F}"/>
          </ac:spMkLst>
        </pc:spChg>
        <pc:spChg chg="mod">
          <ac:chgData name="Huy Pham" userId="918db3a1909f15e0" providerId="LiveId" clId="{03497528-0EE4-4D17-8645-95BD1B1DEF06}" dt="2024-03-27T08:31:08.314" v="2327" actId="20577"/>
          <ac:spMkLst>
            <pc:docMk/>
            <pc:sldMk cId="3932179014" sldId="452"/>
            <ac:spMk id="13" creationId="{75210F64-84EB-A3C0-234B-38A4D7D9FBE3}"/>
          </ac:spMkLst>
        </pc:spChg>
        <pc:spChg chg="del">
          <ac:chgData name="Huy Pham" userId="918db3a1909f15e0" providerId="LiveId" clId="{03497528-0EE4-4D17-8645-95BD1B1DEF06}" dt="2024-03-27T08:31:33.232" v="2330" actId="478"/>
          <ac:spMkLst>
            <pc:docMk/>
            <pc:sldMk cId="3932179014" sldId="452"/>
            <ac:spMk id="20" creationId="{D5B018BD-A882-4AF4-F952-95C331E7B72B}"/>
          </ac:spMkLst>
        </pc:spChg>
        <pc:spChg chg="del">
          <ac:chgData name="Huy Pham" userId="918db3a1909f15e0" providerId="LiveId" clId="{03497528-0EE4-4D17-8645-95BD1B1DEF06}" dt="2024-03-27T08:31:33.232" v="2330" actId="478"/>
          <ac:spMkLst>
            <pc:docMk/>
            <pc:sldMk cId="3932179014" sldId="452"/>
            <ac:spMk id="24" creationId="{62DBAC4B-19C1-D0BD-D3D5-EA8D133CAA0D}"/>
          </ac:spMkLst>
        </pc:spChg>
        <pc:spChg chg="del">
          <ac:chgData name="Huy Pham" userId="918db3a1909f15e0" providerId="LiveId" clId="{03497528-0EE4-4D17-8645-95BD1B1DEF06}" dt="2024-03-27T08:31:33.232" v="2330" actId="478"/>
          <ac:spMkLst>
            <pc:docMk/>
            <pc:sldMk cId="3932179014" sldId="452"/>
            <ac:spMk id="25" creationId="{0BD5DE94-E425-630E-FB06-F4E508C483F3}"/>
          </ac:spMkLst>
        </pc:spChg>
        <pc:spChg chg="del">
          <ac:chgData name="Huy Pham" userId="918db3a1909f15e0" providerId="LiveId" clId="{03497528-0EE4-4D17-8645-95BD1B1DEF06}" dt="2024-03-27T08:31:33.232" v="2330" actId="478"/>
          <ac:spMkLst>
            <pc:docMk/>
            <pc:sldMk cId="3932179014" sldId="452"/>
            <ac:spMk id="26" creationId="{C735AAFA-8627-B594-6462-69DA04A88208}"/>
          </ac:spMkLst>
        </pc:spChg>
        <pc:spChg chg="del">
          <ac:chgData name="Huy Pham" userId="918db3a1909f15e0" providerId="LiveId" clId="{03497528-0EE4-4D17-8645-95BD1B1DEF06}" dt="2024-03-27T08:31:33.232" v="2330" actId="478"/>
          <ac:spMkLst>
            <pc:docMk/>
            <pc:sldMk cId="3932179014" sldId="452"/>
            <ac:spMk id="27" creationId="{7605F4A1-E167-6EA3-42E9-1244AF6D76D8}"/>
          </ac:spMkLst>
        </pc:spChg>
        <pc:spChg chg="del">
          <ac:chgData name="Huy Pham" userId="918db3a1909f15e0" providerId="LiveId" clId="{03497528-0EE4-4D17-8645-95BD1B1DEF06}" dt="2024-03-27T08:31:33.232" v="2330" actId="478"/>
          <ac:spMkLst>
            <pc:docMk/>
            <pc:sldMk cId="3932179014" sldId="452"/>
            <ac:spMk id="28" creationId="{6023594F-74E7-BD81-BDF9-741594F83ADE}"/>
          </ac:spMkLst>
        </pc:spChg>
        <pc:spChg chg="del">
          <ac:chgData name="Huy Pham" userId="918db3a1909f15e0" providerId="LiveId" clId="{03497528-0EE4-4D17-8645-95BD1B1DEF06}" dt="2024-03-27T08:31:33.232" v="2330" actId="478"/>
          <ac:spMkLst>
            <pc:docMk/>
            <pc:sldMk cId="3932179014" sldId="452"/>
            <ac:spMk id="29" creationId="{0A19BA62-79F0-AF19-20C9-069881DFDEE0}"/>
          </ac:spMkLst>
        </pc:spChg>
        <pc:spChg chg="del">
          <ac:chgData name="Huy Pham" userId="918db3a1909f15e0" providerId="LiveId" clId="{03497528-0EE4-4D17-8645-95BD1B1DEF06}" dt="2024-03-27T08:31:33.232" v="2330" actId="478"/>
          <ac:spMkLst>
            <pc:docMk/>
            <pc:sldMk cId="3932179014" sldId="452"/>
            <ac:spMk id="30" creationId="{DC5A83B1-F1C1-9C9A-542C-6720D13066D0}"/>
          </ac:spMkLst>
        </pc:spChg>
        <pc:spChg chg="add mod">
          <ac:chgData name="Huy Pham" userId="918db3a1909f15e0" providerId="LiveId" clId="{03497528-0EE4-4D17-8645-95BD1B1DEF06}" dt="2024-03-27T08:48:02.195" v="2629"/>
          <ac:spMkLst>
            <pc:docMk/>
            <pc:sldMk cId="3932179014" sldId="452"/>
            <ac:spMk id="32" creationId="{7AB75E5C-3C20-6162-5244-1F5FF5984311}"/>
          </ac:spMkLst>
        </pc:spChg>
        <pc:spChg chg="del">
          <ac:chgData name="Huy Pham" userId="918db3a1909f15e0" providerId="LiveId" clId="{03497528-0EE4-4D17-8645-95BD1B1DEF06}" dt="2024-03-27T08:31:33.232" v="2330" actId="478"/>
          <ac:spMkLst>
            <pc:docMk/>
            <pc:sldMk cId="3932179014" sldId="452"/>
            <ac:spMk id="33" creationId="{3E96E0F6-4E22-CC9B-0534-3679470EDB80}"/>
          </ac:spMkLst>
        </pc:spChg>
        <pc:spChg chg="del">
          <ac:chgData name="Huy Pham" userId="918db3a1909f15e0" providerId="LiveId" clId="{03497528-0EE4-4D17-8645-95BD1B1DEF06}" dt="2024-03-27T08:31:33.232" v="2330" actId="478"/>
          <ac:spMkLst>
            <pc:docMk/>
            <pc:sldMk cId="3932179014" sldId="452"/>
            <ac:spMk id="36" creationId="{6BC62D39-B6CE-28A7-C2CA-C9C1D0D71E7F}"/>
          </ac:spMkLst>
        </pc:spChg>
        <pc:spChg chg="del">
          <ac:chgData name="Huy Pham" userId="918db3a1909f15e0" providerId="LiveId" clId="{03497528-0EE4-4D17-8645-95BD1B1DEF06}" dt="2024-03-27T08:31:33.232" v="2330" actId="478"/>
          <ac:spMkLst>
            <pc:docMk/>
            <pc:sldMk cId="3932179014" sldId="452"/>
            <ac:spMk id="37" creationId="{2E671BC5-060E-4877-0F68-98951A1BB138}"/>
          </ac:spMkLst>
        </pc:spChg>
        <pc:spChg chg="del">
          <ac:chgData name="Huy Pham" userId="918db3a1909f15e0" providerId="LiveId" clId="{03497528-0EE4-4D17-8645-95BD1B1DEF06}" dt="2024-03-27T08:31:33.232" v="2330" actId="478"/>
          <ac:spMkLst>
            <pc:docMk/>
            <pc:sldMk cId="3932179014" sldId="452"/>
            <ac:spMk id="38" creationId="{25A9A82C-6357-A5CE-ADF6-34797777BE99}"/>
          </ac:spMkLst>
        </pc:spChg>
        <pc:spChg chg="del">
          <ac:chgData name="Huy Pham" userId="918db3a1909f15e0" providerId="LiveId" clId="{03497528-0EE4-4D17-8645-95BD1B1DEF06}" dt="2024-03-27T08:31:33.232" v="2330" actId="478"/>
          <ac:spMkLst>
            <pc:docMk/>
            <pc:sldMk cId="3932179014" sldId="452"/>
            <ac:spMk id="39" creationId="{D6C57F6C-77B7-F872-3553-52662802AA5C}"/>
          </ac:spMkLst>
        </pc:spChg>
        <pc:spChg chg="add mod">
          <ac:chgData name="Huy Pham" userId="918db3a1909f15e0" providerId="LiveId" clId="{03497528-0EE4-4D17-8645-95BD1B1DEF06}" dt="2024-03-27T08:33:26.039" v="2360" actId="14100"/>
          <ac:spMkLst>
            <pc:docMk/>
            <pc:sldMk cId="3932179014" sldId="452"/>
            <ac:spMk id="40" creationId="{0D89FDAB-626B-CFB7-85F7-A1575938E625}"/>
          </ac:spMkLst>
        </pc:spChg>
        <pc:spChg chg="del">
          <ac:chgData name="Huy Pham" userId="918db3a1909f15e0" providerId="LiveId" clId="{03497528-0EE4-4D17-8645-95BD1B1DEF06}" dt="2024-03-27T08:31:33.232" v="2330" actId="478"/>
          <ac:spMkLst>
            <pc:docMk/>
            <pc:sldMk cId="3932179014" sldId="452"/>
            <ac:spMk id="43" creationId="{5862AF0C-34A1-E59A-F61D-FF3E0EDDC162}"/>
          </ac:spMkLst>
        </pc:spChg>
        <pc:spChg chg="add mod">
          <ac:chgData name="Huy Pham" userId="918db3a1909f15e0" providerId="LiveId" clId="{03497528-0EE4-4D17-8645-95BD1B1DEF06}" dt="2024-03-27T08:37:18.986" v="2384" actId="208"/>
          <ac:spMkLst>
            <pc:docMk/>
            <pc:sldMk cId="3932179014" sldId="452"/>
            <ac:spMk id="44" creationId="{226574CD-34C1-D3AE-4617-5BCAA8A232AA}"/>
          </ac:spMkLst>
        </pc:spChg>
        <pc:spChg chg="add mod">
          <ac:chgData name="Huy Pham" userId="918db3a1909f15e0" providerId="LiveId" clId="{03497528-0EE4-4D17-8645-95BD1B1DEF06}" dt="2024-03-27T08:37:18.986" v="2384" actId="208"/>
          <ac:spMkLst>
            <pc:docMk/>
            <pc:sldMk cId="3932179014" sldId="452"/>
            <ac:spMk id="45" creationId="{B3C40FAC-DD49-3424-489B-F249224D30BE}"/>
          </ac:spMkLst>
        </pc:spChg>
        <pc:spChg chg="add mod">
          <ac:chgData name="Huy Pham" userId="918db3a1909f15e0" providerId="LiveId" clId="{03497528-0EE4-4D17-8645-95BD1B1DEF06}" dt="2024-03-27T08:47:38.863" v="2625" actId="14100"/>
          <ac:spMkLst>
            <pc:docMk/>
            <pc:sldMk cId="3932179014" sldId="452"/>
            <ac:spMk id="47" creationId="{128CF726-62AD-2D03-B847-1ECF97B1B5EF}"/>
          </ac:spMkLst>
        </pc:spChg>
        <pc:spChg chg="add del mod">
          <ac:chgData name="Huy Pham" userId="918db3a1909f15e0" providerId="LiveId" clId="{03497528-0EE4-4D17-8645-95BD1B1DEF06}" dt="2024-03-27T08:44:18.778" v="2575" actId="478"/>
          <ac:spMkLst>
            <pc:docMk/>
            <pc:sldMk cId="3932179014" sldId="452"/>
            <ac:spMk id="48" creationId="{CFCCE52C-D9E9-8591-AF40-17D5BABA18DE}"/>
          </ac:spMkLst>
        </pc:spChg>
        <pc:spChg chg="add del mod">
          <ac:chgData name="Huy Pham" userId="918db3a1909f15e0" providerId="LiveId" clId="{03497528-0EE4-4D17-8645-95BD1B1DEF06}" dt="2024-03-27T08:48:37.034" v="2638" actId="478"/>
          <ac:spMkLst>
            <pc:docMk/>
            <pc:sldMk cId="3932179014" sldId="452"/>
            <ac:spMk id="49" creationId="{8C2A0E60-B83F-9EF9-137D-63F5631792BF}"/>
          </ac:spMkLst>
        </pc:spChg>
        <pc:spChg chg="add mod">
          <ac:chgData name="Huy Pham" userId="918db3a1909f15e0" providerId="LiveId" clId="{03497528-0EE4-4D17-8645-95BD1B1DEF06}" dt="2024-03-27T08:37:34.493" v="2444" actId="1037"/>
          <ac:spMkLst>
            <pc:docMk/>
            <pc:sldMk cId="3932179014" sldId="452"/>
            <ac:spMk id="52" creationId="{B9080B01-70A0-23CF-9E40-3D1B5A6467C9}"/>
          </ac:spMkLst>
        </pc:spChg>
        <pc:spChg chg="add mod">
          <ac:chgData name="Huy Pham" userId="918db3a1909f15e0" providerId="LiveId" clId="{03497528-0EE4-4D17-8645-95BD1B1DEF06}" dt="2024-03-27T08:47:50.296" v="2626" actId="1076"/>
          <ac:spMkLst>
            <pc:docMk/>
            <pc:sldMk cId="3932179014" sldId="452"/>
            <ac:spMk id="53" creationId="{100726AF-A83F-FAEB-EDE5-D2964E8264C3}"/>
          </ac:spMkLst>
        </pc:spChg>
        <pc:spChg chg="add mod">
          <ac:chgData name="Huy Pham" userId="918db3a1909f15e0" providerId="LiveId" clId="{03497528-0EE4-4D17-8645-95BD1B1DEF06}" dt="2024-03-27T08:37:08.657" v="2382" actId="1037"/>
          <ac:spMkLst>
            <pc:docMk/>
            <pc:sldMk cId="3932179014" sldId="452"/>
            <ac:spMk id="54" creationId="{7B9B7B5F-2A7C-820A-E1EE-9557AFCEC0B4}"/>
          </ac:spMkLst>
        </pc:spChg>
        <pc:spChg chg="add mod">
          <ac:chgData name="Huy Pham" userId="918db3a1909f15e0" providerId="LiveId" clId="{03497528-0EE4-4D17-8645-95BD1B1DEF06}" dt="2024-03-27T08:42:40.588" v="2533" actId="1076"/>
          <ac:spMkLst>
            <pc:docMk/>
            <pc:sldMk cId="3932179014" sldId="452"/>
            <ac:spMk id="55" creationId="{26D9ABAE-8696-C353-9848-0E97850AAE4D}"/>
          </ac:spMkLst>
        </pc:spChg>
        <pc:spChg chg="del">
          <ac:chgData name="Huy Pham" userId="918db3a1909f15e0" providerId="LiveId" clId="{03497528-0EE4-4D17-8645-95BD1B1DEF06}" dt="2024-03-27T08:31:33.232" v="2330" actId="478"/>
          <ac:spMkLst>
            <pc:docMk/>
            <pc:sldMk cId="3932179014" sldId="452"/>
            <ac:spMk id="77" creationId="{6233246E-61F2-C852-1910-651F18EA52C5}"/>
          </ac:spMkLst>
        </pc:spChg>
        <pc:spChg chg="del">
          <ac:chgData name="Huy Pham" userId="918db3a1909f15e0" providerId="LiveId" clId="{03497528-0EE4-4D17-8645-95BD1B1DEF06}" dt="2024-03-27T08:31:33.232" v="2330" actId="478"/>
          <ac:spMkLst>
            <pc:docMk/>
            <pc:sldMk cId="3932179014" sldId="452"/>
            <ac:spMk id="78" creationId="{C43F9F03-00A3-96EA-F9D0-46D243ECC894}"/>
          </ac:spMkLst>
        </pc:spChg>
        <pc:spChg chg="del">
          <ac:chgData name="Huy Pham" userId="918db3a1909f15e0" providerId="LiveId" clId="{03497528-0EE4-4D17-8645-95BD1B1DEF06}" dt="2024-03-27T08:31:33.232" v="2330" actId="478"/>
          <ac:spMkLst>
            <pc:docMk/>
            <pc:sldMk cId="3932179014" sldId="452"/>
            <ac:spMk id="79" creationId="{09C536F7-46C8-DA65-A160-A3F0B6ADCF2B}"/>
          </ac:spMkLst>
        </pc:spChg>
        <pc:spChg chg="del">
          <ac:chgData name="Huy Pham" userId="918db3a1909f15e0" providerId="LiveId" clId="{03497528-0EE4-4D17-8645-95BD1B1DEF06}" dt="2024-03-27T08:31:33.232" v="2330" actId="478"/>
          <ac:spMkLst>
            <pc:docMk/>
            <pc:sldMk cId="3932179014" sldId="452"/>
            <ac:spMk id="85" creationId="{060F5B51-3E49-179D-AC12-0F6F91C8F674}"/>
          </ac:spMkLst>
        </pc:spChg>
        <pc:spChg chg="del">
          <ac:chgData name="Huy Pham" userId="918db3a1909f15e0" providerId="LiveId" clId="{03497528-0EE4-4D17-8645-95BD1B1DEF06}" dt="2024-03-27T08:31:33.232" v="2330" actId="478"/>
          <ac:spMkLst>
            <pc:docMk/>
            <pc:sldMk cId="3932179014" sldId="452"/>
            <ac:spMk id="86" creationId="{8DC43B32-4F78-E35A-510D-2BAF3481551A}"/>
          </ac:spMkLst>
        </pc:spChg>
        <pc:spChg chg="add mod">
          <ac:chgData name="Huy Pham" userId="918db3a1909f15e0" providerId="LiveId" clId="{03497528-0EE4-4D17-8645-95BD1B1DEF06}" dt="2024-03-27T08:43:03.857" v="2541" actId="1076"/>
          <ac:spMkLst>
            <pc:docMk/>
            <pc:sldMk cId="3932179014" sldId="452"/>
            <ac:spMk id="90" creationId="{82E34F46-16F6-53D5-3C99-8F929D56C95C}"/>
          </ac:spMkLst>
        </pc:spChg>
        <pc:spChg chg="add mod">
          <ac:chgData name="Huy Pham" userId="918db3a1909f15e0" providerId="LiveId" clId="{03497528-0EE4-4D17-8645-95BD1B1DEF06}" dt="2024-03-27T08:47:04.367" v="2613" actId="1076"/>
          <ac:spMkLst>
            <pc:docMk/>
            <pc:sldMk cId="3932179014" sldId="452"/>
            <ac:spMk id="91" creationId="{52FF0BD5-3CFA-2261-1B17-0EF5E470E44E}"/>
          </ac:spMkLst>
        </pc:spChg>
        <pc:spChg chg="add mod">
          <ac:chgData name="Huy Pham" userId="918db3a1909f15e0" providerId="LiveId" clId="{03497528-0EE4-4D17-8645-95BD1B1DEF06}" dt="2024-03-27T08:47:10.649" v="2614" actId="1076"/>
          <ac:spMkLst>
            <pc:docMk/>
            <pc:sldMk cId="3932179014" sldId="452"/>
            <ac:spMk id="92" creationId="{DD656E6E-0A54-0447-8877-CE8E1CB82847}"/>
          </ac:spMkLst>
        </pc:spChg>
        <pc:spChg chg="add del mod">
          <ac:chgData name="Huy Pham" userId="918db3a1909f15e0" providerId="LiveId" clId="{03497528-0EE4-4D17-8645-95BD1B1DEF06}" dt="2024-03-27T08:46:39.609" v="2607" actId="478"/>
          <ac:spMkLst>
            <pc:docMk/>
            <pc:sldMk cId="3932179014" sldId="452"/>
            <ac:spMk id="96" creationId="{BE0901EF-A31D-7353-0E1A-DF2FF285EE63}"/>
          </ac:spMkLst>
        </pc:spChg>
        <pc:spChg chg="add mod">
          <ac:chgData name="Huy Pham" userId="918db3a1909f15e0" providerId="LiveId" clId="{03497528-0EE4-4D17-8645-95BD1B1DEF06}" dt="2024-03-27T08:46:29.829" v="2604" actId="14100"/>
          <ac:spMkLst>
            <pc:docMk/>
            <pc:sldMk cId="3932179014" sldId="452"/>
            <ac:spMk id="97" creationId="{E57EC375-B901-FB7F-9C44-814FA87A68D4}"/>
          </ac:spMkLst>
        </pc:spChg>
        <pc:spChg chg="add mod">
          <ac:chgData name="Huy Pham" userId="918db3a1909f15e0" providerId="LiveId" clId="{03497528-0EE4-4D17-8645-95BD1B1DEF06}" dt="2024-03-27T08:46:59.188" v="2612" actId="1038"/>
          <ac:spMkLst>
            <pc:docMk/>
            <pc:sldMk cId="3932179014" sldId="452"/>
            <ac:spMk id="98" creationId="{2322C1D2-6E7F-5E4C-2C48-758BBC1D3CF4}"/>
          </ac:spMkLst>
        </pc:spChg>
        <pc:spChg chg="add mod">
          <ac:chgData name="Huy Pham" userId="918db3a1909f15e0" providerId="LiveId" clId="{03497528-0EE4-4D17-8645-95BD1B1DEF06}" dt="2024-03-27T08:48:26.172" v="2637" actId="1076"/>
          <ac:spMkLst>
            <pc:docMk/>
            <pc:sldMk cId="3932179014" sldId="452"/>
            <ac:spMk id="100" creationId="{1AA990A7-72A6-D78C-7194-DF704A549AA0}"/>
          </ac:spMkLst>
        </pc:spChg>
        <pc:spChg chg="add mod">
          <ac:chgData name="Huy Pham" userId="918db3a1909f15e0" providerId="LiveId" clId="{03497528-0EE4-4D17-8645-95BD1B1DEF06}" dt="2024-03-27T08:48:50.669" v="2643" actId="20577"/>
          <ac:spMkLst>
            <pc:docMk/>
            <pc:sldMk cId="3932179014" sldId="452"/>
            <ac:spMk id="101" creationId="{122A2BBF-EC7B-94EB-C66C-F660B9D758D8}"/>
          </ac:spMkLst>
        </pc:spChg>
        <pc:graphicFrameChg chg="add del mod">
          <ac:chgData name="Huy Pham" userId="918db3a1909f15e0" providerId="LiveId" clId="{03497528-0EE4-4D17-8645-95BD1B1DEF06}" dt="2024-03-27T08:31:35.225" v="2333"/>
          <ac:graphicFrameMkLst>
            <pc:docMk/>
            <pc:sldMk cId="3932179014" sldId="452"/>
            <ac:graphicFrameMk id="19" creationId="{A88189BD-5F1B-DE7B-B8C8-E2B3CF4650EC}"/>
          </ac:graphicFrameMkLst>
        </pc:graphicFrameChg>
        <pc:graphicFrameChg chg="add del mod">
          <ac:chgData name="Huy Pham" userId="918db3a1909f15e0" providerId="LiveId" clId="{03497528-0EE4-4D17-8645-95BD1B1DEF06}" dt="2024-03-27T08:32:20.440" v="2347"/>
          <ac:graphicFrameMkLst>
            <pc:docMk/>
            <pc:sldMk cId="3932179014" sldId="452"/>
            <ac:graphicFrameMk id="41" creationId="{8BFC019E-2719-A9D1-64D3-AC482AB6A480}"/>
          </ac:graphicFrameMkLst>
        </pc:graphicFrameChg>
        <pc:picChg chg="add del mod">
          <ac:chgData name="Huy Pham" userId="918db3a1909f15e0" providerId="LiveId" clId="{03497528-0EE4-4D17-8645-95BD1B1DEF06}" dt="2024-03-27T08:48:38.504" v="2639" actId="478"/>
          <ac:picMkLst>
            <pc:docMk/>
            <pc:sldMk cId="3932179014" sldId="452"/>
            <ac:picMk id="42" creationId="{08913B27-A18C-0E13-83D6-90BD28684008}"/>
          </ac:picMkLst>
        </pc:picChg>
        <pc:cxnChg chg="del">
          <ac:chgData name="Huy Pham" userId="918db3a1909f15e0" providerId="LiveId" clId="{03497528-0EE4-4D17-8645-95BD1B1DEF06}" dt="2024-03-27T08:31:33.232" v="2330" actId="478"/>
          <ac:cxnSpMkLst>
            <pc:docMk/>
            <pc:sldMk cId="3932179014" sldId="452"/>
            <ac:cxnSpMk id="21" creationId="{E7A99174-C7CC-6ACC-495E-C37C8F533186}"/>
          </ac:cxnSpMkLst>
        </pc:cxnChg>
        <pc:cxnChg chg="del">
          <ac:chgData name="Huy Pham" userId="918db3a1909f15e0" providerId="LiveId" clId="{03497528-0EE4-4D17-8645-95BD1B1DEF06}" dt="2024-03-27T08:31:33.232" v="2330" actId="478"/>
          <ac:cxnSpMkLst>
            <pc:docMk/>
            <pc:sldMk cId="3932179014" sldId="452"/>
            <ac:cxnSpMk id="22" creationId="{C303B98C-A317-3D0E-921F-1900F79BBDCB}"/>
          </ac:cxnSpMkLst>
        </pc:cxnChg>
        <pc:cxnChg chg="del">
          <ac:chgData name="Huy Pham" userId="918db3a1909f15e0" providerId="LiveId" clId="{03497528-0EE4-4D17-8645-95BD1B1DEF06}" dt="2024-03-27T08:31:33.232" v="2330" actId="478"/>
          <ac:cxnSpMkLst>
            <pc:docMk/>
            <pc:sldMk cId="3932179014" sldId="452"/>
            <ac:cxnSpMk id="23" creationId="{A02425A0-6B22-9C8D-A309-AD0D7962AE3B}"/>
          </ac:cxnSpMkLst>
        </pc:cxnChg>
        <pc:cxnChg chg="del">
          <ac:chgData name="Huy Pham" userId="918db3a1909f15e0" providerId="LiveId" clId="{03497528-0EE4-4D17-8645-95BD1B1DEF06}" dt="2024-03-27T08:31:33.232" v="2330" actId="478"/>
          <ac:cxnSpMkLst>
            <pc:docMk/>
            <pc:sldMk cId="3932179014" sldId="452"/>
            <ac:cxnSpMk id="34" creationId="{1578192B-21BF-B9FF-0895-9F914F89EF46}"/>
          </ac:cxnSpMkLst>
        </pc:cxnChg>
        <pc:cxnChg chg="del">
          <ac:chgData name="Huy Pham" userId="918db3a1909f15e0" providerId="LiveId" clId="{03497528-0EE4-4D17-8645-95BD1B1DEF06}" dt="2024-03-27T08:31:33.232" v="2330" actId="478"/>
          <ac:cxnSpMkLst>
            <pc:docMk/>
            <pc:sldMk cId="3932179014" sldId="452"/>
            <ac:cxnSpMk id="35" creationId="{7260001F-819F-7F49-D9AE-616420ABAAE9}"/>
          </ac:cxnSpMkLst>
        </pc:cxnChg>
        <pc:cxnChg chg="add mod">
          <ac:chgData name="Huy Pham" userId="918db3a1909f15e0" providerId="LiveId" clId="{03497528-0EE4-4D17-8645-95BD1B1DEF06}" dt="2024-03-27T08:41:11.693" v="2505" actId="208"/>
          <ac:cxnSpMkLst>
            <pc:docMk/>
            <pc:sldMk cId="3932179014" sldId="452"/>
            <ac:cxnSpMk id="46" creationId="{B45A1DED-BF2A-A177-BA32-E0B1E17777EE}"/>
          </ac:cxnSpMkLst>
        </pc:cxnChg>
        <pc:cxnChg chg="add mod">
          <ac:chgData name="Huy Pham" userId="918db3a1909f15e0" providerId="LiveId" clId="{03497528-0EE4-4D17-8645-95BD1B1DEF06}" dt="2024-03-27T08:37:52.039" v="2454" actId="14100"/>
          <ac:cxnSpMkLst>
            <pc:docMk/>
            <pc:sldMk cId="3932179014" sldId="452"/>
            <ac:cxnSpMk id="50" creationId="{4BFCE7B3-0F34-D362-D151-BA8AD85B8A44}"/>
          </ac:cxnSpMkLst>
        </pc:cxnChg>
        <pc:cxnChg chg="add mod">
          <ac:chgData name="Huy Pham" userId="918db3a1909f15e0" providerId="LiveId" clId="{03497528-0EE4-4D17-8645-95BD1B1DEF06}" dt="2024-03-27T08:45:59.177" v="2599" actId="1076"/>
          <ac:cxnSpMkLst>
            <pc:docMk/>
            <pc:sldMk cId="3932179014" sldId="452"/>
            <ac:cxnSpMk id="51" creationId="{F9F17264-5DE4-7A98-82AC-DDE70A4B92AD}"/>
          </ac:cxnSpMkLst>
        </pc:cxnChg>
        <pc:cxnChg chg="add mod">
          <ac:chgData name="Huy Pham" userId="918db3a1909f15e0" providerId="LiveId" clId="{03497528-0EE4-4D17-8645-95BD1B1DEF06}" dt="2024-03-27T08:39:41.380" v="2491" actId="14100"/>
          <ac:cxnSpMkLst>
            <pc:docMk/>
            <pc:sldMk cId="3932179014" sldId="452"/>
            <ac:cxnSpMk id="62" creationId="{3CFB252B-47C7-BCC3-76A8-4D5B15B55E0F}"/>
          </ac:cxnSpMkLst>
        </pc:cxnChg>
        <pc:cxnChg chg="add mod">
          <ac:chgData name="Huy Pham" userId="918db3a1909f15e0" providerId="LiveId" clId="{03497528-0EE4-4D17-8645-95BD1B1DEF06}" dt="2024-03-27T08:41:07.726" v="2504" actId="208"/>
          <ac:cxnSpMkLst>
            <pc:docMk/>
            <pc:sldMk cId="3932179014" sldId="452"/>
            <ac:cxnSpMk id="66" creationId="{AB3D47FE-7963-6505-9D14-AA6F93AC4A0C}"/>
          </ac:cxnSpMkLst>
        </pc:cxnChg>
        <pc:cxnChg chg="add mod">
          <ac:chgData name="Huy Pham" userId="918db3a1909f15e0" providerId="LiveId" clId="{03497528-0EE4-4D17-8645-95BD1B1DEF06}" dt="2024-03-27T08:42:29.286" v="2532" actId="14100"/>
          <ac:cxnSpMkLst>
            <pc:docMk/>
            <pc:sldMk cId="3932179014" sldId="452"/>
            <ac:cxnSpMk id="73" creationId="{4B47CBCF-0A0D-2D12-0958-581107FDA1AC}"/>
          </ac:cxnSpMkLst>
        </pc:cxnChg>
        <pc:cxnChg chg="del">
          <ac:chgData name="Huy Pham" userId="918db3a1909f15e0" providerId="LiveId" clId="{03497528-0EE4-4D17-8645-95BD1B1DEF06}" dt="2024-03-27T08:31:33.232" v="2330" actId="478"/>
          <ac:cxnSpMkLst>
            <pc:docMk/>
            <pc:sldMk cId="3932179014" sldId="452"/>
            <ac:cxnSpMk id="75" creationId="{2213D951-8A61-CF74-3EC2-2F7FB3C785D9}"/>
          </ac:cxnSpMkLst>
        </pc:cxnChg>
        <pc:cxnChg chg="add mod">
          <ac:chgData name="Huy Pham" userId="918db3a1909f15e0" providerId="LiveId" clId="{03497528-0EE4-4D17-8645-95BD1B1DEF06}" dt="2024-03-27T08:41:57.845" v="2518" actId="14100"/>
          <ac:cxnSpMkLst>
            <pc:docMk/>
            <pc:sldMk cId="3932179014" sldId="452"/>
            <ac:cxnSpMk id="81" creationId="{8C7DE12C-F68A-C098-E764-1B906F09C501}"/>
          </ac:cxnSpMkLst>
        </pc:cxnChg>
        <pc:cxnChg chg="add mod">
          <ac:chgData name="Huy Pham" userId="918db3a1909f15e0" providerId="LiveId" clId="{03497528-0EE4-4D17-8645-95BD1B1DEF06}" dt="2024-03-27T08:44:48.855" v="2584" actId="14100"/>
          <ac:cxnSpMkLst>
            <pc:docMk/>
            <pc:sldMk cId="3932179014" sldId="452"/>
            <ac:cxnSpMk id="93" creationId="{3D2CA6A5-8C25-A2BF-34CE-C2801FD74AF2}"/>
          </ac:cxnSpMkLst>
        </pc:cxnChg>
      </pc:sldChg>
      <pc:sldChg chg="addSp delSp modSp add mod delAnim">
        <pc:chgData name="Huy Pham" userId="918db3a1909f15e0" providerId="LiveId" clId="{03497528-0EE4-4D17-8645-95BD1B1DEF06}" dt="2024-03-27T09:40:18.486" v="2960" actId="478"/>
        <pc:sldMkLst>
          <pc:docMk/>
          <pc:sldMk cId="3067909804" sldId="453"/>
        </pc:sldMkLst>
        <pc:spChg chg="add mod">
          <ac:chgData name="Huy Pham" userId="918db3a1909f15e0" providerId="LiveId" clId="{03497528-0EE4-4D17-8645-95BD1B1DEF06}" dt="2024-03-27T08:51:27.024" v="2691" actId="1076"/>
          <ac:spMkLst>
            <pc:docMk/>
            <pc:sldMk cId="3067909804" sldId="453"/>
            <ac:spMk id="21" creationId="{AF08C49F-6B96-9992-1C14-36D23671E77A}"/>
          </ac:spMkLst>
        </pc:spChg>
        <pc:spChg chg="add">
          <ac:chgData name="Huy Pham" userId="918db3a1909f15e0" providerId="LiveId" clId="{03497528-0EE4-4D17-8645-95BD1B1DEF06}" dt="2024-03-27T08:50:03.138" v="2656"/>
          <ac:spMkLst>
            <pc:docMk/>
            <pc:sldMk cId="3067909804" sldId="453"/>
            <ac:spMk id="23" creationId="{617C1600-8A47-B9CD-F40F-AD650C166E56}"/>
          </ac:spMkLst>
        </pc:spChg>
        <pc:spChg chg="add">
          <ac:chgData name="Huy Pham" userId="918db3a1909f15e0" providerId="LiveId" clId="{03497528-0EE4-4D17-8645-95BD1B1DEF06}" dt="2024-03-27T08:50:12.583" v="2663"/>
          <ac:spMkLst>
            <pc:docMk/>
            <pc:sldMk cId="3067909804" sldId="453"/>
            <ac:spMk id="26" creationId="{BB3EB373-A224-3E92-AB8F-128D4D8C36FB}"/>
          </ac:spMkLst>
        </pc:spChg>
        <pc:spChg chg="add mod">
          <ac:chgData name="Huy Pham" userId="918db3a1909f15e0" providerId="LiveId" clId="{03497528-0EE4-4D17-8645-95BD1B1DEF06}" dt="2024-03-27T08:52:02.235" v="2711" actId="1076"/>
          <ac:spMkLst>
            <pc:docMk/>
            <pc:sldMk cId="3067909804" sldId="453"/>
            <ac:spMk id="30" creationId="{E03F26F1-1817-9DBD-478E-0C893739CA61}"/>
          </ac:spMkLst>
        </pc:spChg>
        <pc:spChg chg="del">
          <ac:chgData name="Huy Pham" userId="918db3a1909f15e0" providerId="LiveId" clId="{03497528-0EE4-4D17-8645-95BD1B1DEF06}" dt="2024-03-27T08:49:42.078" v="2645" actId="478"/>
          <ac:spMkLst>
            <pc:docMk/>
            <pc:sldMk cId="3067909804" sldId="453"/>
            <ac:spMk id="32" creationId="{7AB75E5C-3C20-6162-5244-1F5FF5984311}"/>
          </ac:spMkLst>
        </pc:spChg>
        <pc:spChg chg="add mod">
          <ac:chgData name="Huy Pham" userId="918db3a1909f15e0" providerId="LiveId" clId="{03497528-0EE4-4D17-8645-95BD1B1DEF06}" dt="2024-03-27T08:51:37.656" v="2695" actId="1076"/>
          <ac:spMkLst>
            <pc:docMk/>
            <pc:sldMk cId="3067909804" sldId="453"/>
            <ac:spMk id="34" creationId="{F0F0B7EE-947D-4341-DDA3-C92983001866}"/>
          </ac:spMkLst>
        </pc:spChg>
        <pc:spChg chg="add del mod">
          <ac:chgData name="Huy Pham" userId="918db3a1909f15e0" providerId="LiveId" clId="{03497528-0EE4-4D17-8645-95BD1B1DEF06}" dt="2024-03-27T09:27:40.147" v="2846" actId="21"/>
          <ac:spMkLst>
            <pc:docMk/>
            <pc:sldMk cId="3067909804" sldId="453"/>
            <ac:spMk id="37" creationId="{98085A53-ADAD-B039-CFD1-EA24F32881EE}"/>
          </ac:spMkLst>
        </pc:spChg>
        <pc:spChg chg="add del mod">
          <ac:chgData name="Huy Pham" userId="918db3a1909f15e0" providerId="LiveId" clId="{03497528-0EE4-4D17-8645-95BD1B1DEF06}" dt="2024-03-27T09:27:35.494" v="2844" actId="21"/>
          <ac:spMkLst>
            <pc:docMk/>
            <pc:sldMk cId="3067909804" sldId="453"/>
            <ac:spMk id="38" creationId="{BFC6AC89-E58A-EB69-3FA2-AC8A8BA2D2A7}"/>
          </ac:spMkLst>
        </pc:spChg>
        <pc:spChg chg="del">
          <ac:chgData name="Huy Pham" userId="918db3a1909f15e0" providerId="LiveId" clId="{03497528-0EE4-4D17-8645-95BD1B1DEF06}" dt="2024-03-27T08:49:43.100" v="2646" actId="478"/>
          <ac:spMkLst>
            <pc:docMk/>
            <pc:sldMk cId="3067909804" sldId="453"/>
            <ac:spMk id="40" creationId="{0D89FDAB-626B-CFB7-85F7-A1575938E625}"/>
          </ac:spMkLst>
        </pc:spChg>
        <pc:spChg chg="add mod">
          <ac:chgData name="Huy Pham" userId="918db3a1909f15e0" providerId="LiveId" clId="{03497528-0EE4-4D17-8645-95BD1B1DEF06}" dt="2024-03-27T09:29:44.991" v="2910" actId="1036"/>
          <ac:spMkLst>
            <pc:docMk/>
            <pc:sldMk cId="3067909804" sldId="453"/>
            <ac:spMk id="43" creationId="{FFE2B68A-DE84-65E4-BD7E-D70827378BE6}"/>
          </ac:spMkLst>
        </pc:spChg>
        <pc:spChg chg="mod">
          <ac:chgData name="Huy Pham" userId="918db3a1909f15e0" providerId="LiveId" clId="{03497528-0EE4-4D17-8645-95BD1B1DEF06}" dt="2024-03-27T08:51:15.101" v="2688" actId="1076"/>
          <ac:spMkLst>
            <pc:docMk/>
            <pc:sldMk cId="3067909804" sldId="453"/>
            <ac:spMk id="44" creationId="{226574CD-34C1-D3AE-4617-5BCAA8A232AA}"/>
          </ac:spMkLst>
        </pc:spChg>
        <pc:spChg chg="mod">
          <ac:chgData name="Huy Pham" userId="918db3a1909f15e0" providerId="LiveId" clId="{03497528-0EE4-4D17-8645-95BD1B1DEF06}" dt="2024-03-27T08:51:15.101" v="2688" actId="1076"/>
          <ac:spMkLst>
            <pc:docMk/>
            <pc:sldMk cId="3067909804" sldId="453"/>
            <ac:spMk id="45" creationId="{B3C40FAC-DD49-3424-489B-F249224D30BE}"/>
          </ac:spMkLst>
        </pc:spChg>
        <pc:spChg chg="mod">
          <ac:chgData name="Huy Pham" userId="918db3a1909f15e0" providerId="LiveId" clId="{03497528-0EE4-4D17-8645-95BD1B1DEF06}" dt="2024-03-27T08:51:15.101" v="2688" actId="1076"/>
          <ac:spMkLst>
            <pc:docMk/>
            <pc:sldMk cId="3067909804" sldId="453"/>
            <ac:spMk id="47" creationId="{128CF726-62AD-2D03-B847-1ECF97B1B5EF}"/>
          </ac:spMkLst>
        </pc:spChg>
        <pc:spChg chg="add mod">
          <ac:chgData name="Huy Pham" userId="918db3a1909f15e0" providerId="LiveId" clId="{03497528-0EE4-4D17-8645-95BD1B1DEF06}" dt="2024-03-27T09:29:49.375" v="2911" actId="1076"/>
          <ac:spMkLst>
            <pc:docMk/>
            <pc:sldMk cId="3067909804" sldId="453"/>
            <ac:spMk id="48" creationId="{53A3ED94-27AE-6CF8-22BC-0C6B077802B7}"/>
          </ac:spMkLst>
        </pc:spChg>
        <pc:spChg chg="add mod">
          <ac:chgData name="Huy Pham" userId="918db3a1909f15e0" providerId="LiveId" clId="{03497528-0EE4-4D17-8645-95BD1B1DEF06}" dt="2024-03-27T09:29:44.991" v="2910" actId="1036"/>
          <ac:spMkLst>
            <pc:docMk/>
            <pc:sldMk cId="3067909804" sldId="453"/>
            <ac:spMk id="49" creationId="{B5114D1C-DADE-79F0-885A-E7669DF3E9C2}"/>
          </ac:spMkLst>
        </pc:spChg>
        <pc:spChg chg="mod">
          <ac:chgData name="Huy Pham" userId="918db3a1909f15e0" providerId="LiveId" clId="{03497528-0EE4-4D17-8645-95BD1B1DEF06}" dt="2024-03-27T08:51:15.101" v="2688" actId="1076"/>
          <ac:spMkLst>
            <pc:docMk/>
            <pc:sldMk cId="3067909804" sldId="453"/>
            <ac:spMk id="52" creationId="{B9080B01-70A0-23CF-9E40-3D1B5A6467C9}"/>
          </ac:spMkLst>
        </pc:spChg>
        <pc:spChg chg="mod">
          <ac:chgData name="Huy Pham" userId="918db3a1909f15e0" providerId="LiveId" clId="{03497528-0EE4-4D17-8645-95BD1B1DEF06}" dt="2024-03-27T08:51:15.101" v="2688" actId="1076"/>
          <ac:spMkLst>
            <pc:docMk/>
            <pc:sldMk cId="3067909804" sldId="453"/>
            <ac:spMk id="53" creationId="{100726AF-A83F-FAEB-EDE5-D2964E8264C3}"/>
          </ac:spMkLst>
        </pc:spChg>
        <pc:spChg chg="mod">
          <ac:chgData name="Huy Pham" userId="918db3a1909f15e0" providerId="LiveId" clId="{03497528-0EE4-4D17-8645-95BD1B1DEF06}" dt="2024-03-27T08:51:15.101" v="2688" actId="1076"/>
          <ac:spMkLst>
            <pc:docMk/>
            <pc:sldMk cId="3067909804" sldId="453"/>
            <ac:spMk id="54" creationId="{7B9B7B5F-2A7C-820A-E1EE-9557AFCEC0B4}"/>
          </ac:spMkLst>
        </pc:spChg>
        <pc:spChg chg="mod">
          <ac:chgData name="Huy Pham" userId="918db3a1909f15e0" providerId="LiveId" clId="{03497528-0EE4-4D17-8645-95BD1B1DEF06}" dt="2024-03-27T08:51:15.101" v="2688" actId="1076"/>
          <ac:spMkLst>
            <pc:docMk/>
            <pc:sldMk cId="3067909804" sldId="453"/>
            <ac:spMk id="55" creationId="{26D9ABAE-8696-C353-9848-0E97850AAE4D}"/>
          </ac:spMkLst>
        </pc:spChg>
        <pc:spChg chg="add mod">
          <ac:chgData name="Huy Pham" userId="918db3a1909f15e0" providerId="LiveId" clId="{03497528-0EE4-4D17-8645-95BD1B1DEF06}" dt="2024-03-27T09:29:44.991" v="2910" actId="1036"/>
          <ac:spMkLst>
            <pc:docMk/>
            <pc:sldMk cId="3067909804" sldId="453"/>
            <ac:spMk id="56" creationId="{8A8473EA-890F-7274-85CA-B898F5E481B9}"/>
          </ac:spMkLst>
        </pc:spChg>
        <pc:spChg chg="add del mod">
          <ac:chgData name="Huy Pham" userId="918db3a1909f15e0" providerId="LiveId" clId="{03497528-0EE4-4D17-8645-95BD1B1DEF06}" dt="2024-03-27T09:27:40.147" v="2846" actId="21"/>
          <ac:spMkLst>
            <pc:docMk/>
            <pc:sldMk cId="3067909804" sldId="453"/>
            <ac:spMk id="57" creationId="{CDAC6509-6E74-49A3-9131-0371A7DA576E}"/>
          </ac:spMkLst>
        </pc:spChg>
        <pc:spChg chg="add mod">
          <ac:chgData name="Huy Pham" userId="918db3a1909f15e0" providerId="LiveId" clId="{03497528-0EE4-4D17-8645-95BD1B1DEF06}" dt="2024-03-27T09:29:44.991" v="2910" actId="1036"/>
          <ac:spMkLst>
            <pc:docMk/>
            <pc:sldMk cId="3067909804" sldId="453"/>
            <ac:spMk id="58" creationId="{B6AFDEC2-4731-B30D-937B-CA2113B0DCF8}"/>
          </ac:spMkLst>
        </pc:spChg>
        <pc:spChg chg="add mod">
          <ac:chgData name="Huy Pham" userId="918db3a1909f15e0" providerId="LiveId" clId="{03497528-0EE4-4D17-8645-95BD1B1DEF06}" dt="2024-03-27T09:29:44.991" v="2910" actId="1036"/>
          <ac:spMkLst>
            <pc:docMk/>
            <pc:sldMk cId="3067909804" sldId="453"/>
            <ac:spMk id="63" creationId="{7881F385-700D-74EE-0727-DF86B9BFA473}"/>
          </ac:spMkLst>
        </pc:spChg>
        <pc:spChg chg="add mod">
          <ac:chgData name="Huy Pham" userId="918db3a1909f15e0" providerId="LiveId" clId="{03497528-0EE4-4D17-8645-95BD1B1DEF06}" dt="2024-03-27T09:29:44.991" v="2910" actId="1036"/>
          <ac:spMkLst>
            <pc:docMk/>
            <pc:sldMk cId="3067909804" sldId="453"/>
            <ac:spMk id="67" creationId="{3020C2AE-E68D-6CBE-E2FB-45DAF8220744}"/>
          </ac:spMkLst>
        </pc:spChg>
        <pc:spChg chg="add mod">
          <ac:chgData name="Huy Pham" userId="918db3a1909f15e0" providerId="LiveId" clId="{03497528-0EE4-4D17-8645-95BD1B1DEF06}" dt="2024-03-27T09:29:54.110" v="2912" actId="1076"/>
          <ac:spMkLst>
            <pc:docMk/>
            <pc:sldMk cId="3067909804" sldId="453"/>
            <ac:spMk id="68" creationId="{B12B3E09-290C-66C0-3D53-F8A2574D2555}"/>
          </ac:spMkLst>
        </pc:spChg>
        <pc:spChg chg="add mod">
          <ac:chgData name="Huy Pham" userId="918db3a1909f15e0" providerId="LiveId" clId="{03497528-0EE4-4D17-8645-95BD1B1DEF06}" dt="2024-03-27T09:29:44.991" v="2910" actId="1036"/>
          <ac:spMkLst>
            <pc:docMk/>
            <pc:sldMk cId="3067909804" sldId="453"/>
            <ac:spMk id="69" creationId="{488D3C91-D933-ADAB-B872-5C204ED7E447}"/>
          </ac:spMkLst>
        </pc:spChg>
        <pc:spChg chg="add mod">
          <ac:chgData name="Huy Pham" userId="918db3a1909f15e0" providerId="LiveId" clId="{03497528-0EE4-4D17-8645-95BD1B1DEF06}" dt="2024-03-27T09:29:44.991" v="2910" actId="1036"/>
          <ac:spMkLst>
            <pc:docMk/>
            <pc:sldMk cId="3067909804" sldId="453"/>
            <ac:spMk id="70" creationId="{C829FA2D-17CA-CA76-FCF2-A30A7D1C3B77}"/>
          </ac:spMkLst>
        </pc:spChg>
        <pc:spChg chg="del">
          <ac:chgData name="Huy Pham" userId="918db3a1909f15e0" providerId="LiveId" clId="{03497528-0EE4-4D17-8645-95BD1B1DEF06}" dt="2024-03-27T09:40:18.486" v="2960" actId="478"/>
          <ac:spMkLst>
            <pc:docMk/>
            <pc:sldMk cId="3067909804" sldId="453"/>
            <ac:spMk id="72" creationId="{FC26115E-1F77-310C-A5E6-627563957AF7}"/>
          </ac:spMkLst>
        </pc:spChg>
        <pc:spChg chg="add mod">
          <ac:chgData name="Huy Pham" userId="918db3a1909f15e0" providerId="LiveId" clId="{03497528-0EE4-4D17-8645-95BD1B1DEF06}" dt="2024-03-27T09:29:44.991" v="2910" actId="1036"/>
          <ac:spMkLst>
            <pc:docMk/>
            <pc:sldMk cId="3067909804" sldId="453"/>
            <ac:spMk id="77" creationId="{BFC6AC89-E58A-EB69-3FA2-AC8A8BA2D2A7}"/>
          </ac:spMkLst>
        </pc:spChg>
        <pc:spChg chg="add mod">
          <ac:chgData name="Huy Pham" userId="918db3a1909f15e0" providerId="LiveId" clId="{03497528-0EE4-4D17-8645-95BD1B1DEF06}" dt="2024-03-27T09:29:44.991" v="2910" actId="1036"/>
          <ac:spMkLst>
            <pc:docMk/>
            <pc:sldMk cId="3067909804" sldId="453"/>
            <ac:spMk id="78" creationId="{98085A53-ADAD-B039-CFD1-EA24F32881EE}"/>
          </ac:spMkLst>
        </pc:spChg>
        <pc:spChg chg="add mod">
          <ac:chgData name="Huy Pham" userId="918db3a1909f15e0" providerId="LiveId" clId="{03497528-0EE4-4D17-8645-95BD1B1DEF06}" dt="2024-03-27T09:29:44.991" v="2910" actId="1036"/>
          <ac:spMkLst>
            <pc:docMk/>
            <pc:sldMk cId="3067909804" sldId="453"/>
            <ac:spMk id="79" creationId="{CDAC6509-6E74-49A3-9131-0371A7DA576E}"/>
          </ac:spMkLst>
        </pc:spChg>
        <pc:spChg chg="add mod">
          <ac:chgData name="Huy Pham" userId="918db3a1909f15e0" providerId="LiveId" clId="{03497528-0EE4-4D17-8645-95BD1B1DEF06}" dt="2024-03-27T09:29:44.991" v="2910" actId="1036"/>
          <ac:spMkLst>
            <pc:docMk/>
            <pc:sldMk cId="3067909804" sldId="453"/>
            <ac:spMk id="83" creationId="{B3471DB6-28A7-39B4-741B-1C2B548F5A11}"/>
          </ac:spMkLst>
        </pc:spChg>
        <pc:spChg chg="add mod">
          <ac:chgData name="Huy Pham" userId="918db3a1909f15e0" providerId="LiveId" clId="{03497528-0EE4-4D17-8645-95BD1B1DEF06}" dt="2024-03-27T09:29:44.991" v="2910" actId="1036"/>
          <ac:spMkLst>
            <pc:docMk/>
            <pc:sldMk cId="3067909804" sldId="453"/>
            <ac:spMk id="84" creationId="{C20C0FBE-504D-C3DD-1623-2B2052716F7F}"/>
          </ac:spMkLst>
        </pc:spChg>
        <pc:spChg chg="add del mod">
          <ac:chgData name="Huy Pham" userId="918db3a1909f15e0" providerId="LiveId" clId="{03497528-0EE4-4D17-8645-95BD1B1DEF06}" dt="2024-03-27T09:29:37.047" v="2899" actId="478"/>
          <ac:spMkLst>
            <pc:docMk/>
            <pc:sldMk cId="3067909804" sldId="453"/>
            <ac:spMk id="85" creationId="{1F4C3955-E22E-8643-7BDA-4BEA730D0D80}"/>
          </ac:spMkLst>
        </pc:spChg>
        <pc:spChg chg="add mod">
          <ac:chgData name="Huy Pham" userId="918db3a1909f15e0" providerId="LiveId" clId="{03497528-0EE4-4D17-8645-95BD1B1DEF06}" dt="2024-03-27T09:38:58.011" v="2930" actId="14100"/>
          <ac:spMkLst>
            <pc:docMk/>
            <pc:sldMk cId="3067909804" sldId="453"/>
            <ac:spMk id="88" creationId="{9ACC329B-6555-BD65-EC80-B32A819891BD}"/>
          </ac:spMkLst>
        </pc:spChg>
        <pc:spChg chg="mod">
          <ac:chgData name="Huy Pham" userId="918db3a1909f15e0" providerId="LiveId" clId="{03497528-0EE4-4D17-8645-95BD1B1DEF06}" dt="2024-03-27T08:51:15.101" v="2688" actId="1076"/>
          <ac:spMkLst>
            <pc:docMk/>
            <pc:sldMk cId="3067909804" sldId="453"/>
            <ac:spMk id="90" creationId="{82E34F46-16F6-53D5-3C99-8F929D56C95C}"/>
          </ac:spMkLst>
        </pc:spChg>
        <pc:spChg chg="mod">
          <ac:chgData name="Huy Pham" userId="918db3a1909f15e0" providerId="LiveId" clId="{03497528-0EE4-4D17-8645-95BD1B1DEF06}" dt="2024-03-27T08:51:15.101" v="2688" actId="1076"/>
          <ac:spMkLst>
            <pc:docMk/>
            <pc:sldMk cId="3067909804" sldId="453"/>
            <ac:spMk id="91" creationId="{52FF0BD5-3CFA-2261-1B17-0EF5E470E44E}"/>
          </ac:spMkLst>
        </pc:spChg>
        <pc:spChg chg="mod">
          <ac:chgData name="Huy Pham" userId="918db3a1909f15e0" providerId="LiveId" clId="{03497528-0EE4-4D17-8645-95BD1B1DEF06}" dt="2024-03-27T08:51:15.101" v="2688" actId="1076"/>
          <ac:spMkLst>
            <pc:docMk/>
            <pc:sldMk cId="3067909804" sldId="453"/>
            <ac:spMk id="92" creationId="{DD656E6E-0A54-0447-8877-CE8E1CB82847}"/>
          </ac:spMkLst>
        </pc:spChg>
        <pc:spChg chg="add mod">
          <ac:chgData name="Huy Pham" userId="918db3a1909f15e0" providerId="LiveId" clId="{03497528-0EE4-4D17-8645-95BD1B1DEF06}" dt="2024-03-27T09:39:17.240" v="2935" actId="1076"/>
          <ac:spMkLst>
            <pc:docMk/>
            <pc:sldMk cId="3067909804" sldId="453"/>
            <ac:spMk id="95" creationId="{AC690743-46E0-F4BE-96DB-C4429FA7C162}"/>
          </ac:spMkLst>
        </pc:spChg>
        <pc:spChg chg="mod">
          <ac:chgData name="Huy Pham" userId="918db3a1909f15e0" providerId="LiveId" clId="{03497528-0EE4-4D17-8645-95BD1B1DEF06}" dt="2024-03-27T08:51:15.101" v="2688" actId="1076"/>
          <ac:spMkLst>
            <pc:docMk/>
            <pc:sldMk cId="3067909804" sldId="453"/>
            <ac:spMk id="97" creationId="{E57EC375-B901-FB7F-9C44-814FA87A68D4}"/>
          </ac:spMkLst>
        </pc:spChg>
        <pc:spChg chg="mod">
          <ac:chgData name="Huy Pham" userId="918db3a1909f15e0" providerId="LiveId" clId="{03497528-0EE4-4D17-8645-95BD1B1DEF06}" dt="2024-03-27T08:51:15.101" v="2688" actId="1076"/>
          <ac:spMkLst>
            <pc:docMk/>
            <pc:sldMk cId="3067909804" sldId="453"/>
            <ac:spMk id="98" creationId="{2322C1D2-6E7F-5E4C-2C48-758BBC1D3CF4}"/>
          </ac:spMkLst>
        </pc:spChg>
        <pc:spChg chg="mod">
          <ac:chgData name="Huy Pham" userId="918db3a1909f15e0" providerId="LiveId" clId="{03497528-0EE4-4D17-8645-95BD1B1DEF06}" dt="2024-03-27T08:51:15.101" v="2688" actId="1076"/>
          <ac:spMkLst>
            <pc:docMk/>
            <pc:sldMk cId="3067909804" sldId="453"/>
            <ac:spMk id="100" creationId="{1AA990A7-72A6-D78C-7194-DF704A549AA0}"/>
          </ac:spMkLst>
        </pc:spChg>
        <pc:spChg chg="mod">
          <ac:chgData name="Huy Pham" userId="918db3a1909f15e0" providerId="LiveId" clId="{03497528-0EE4-4D17-8645-95BD1B1DEF06}" dt="2024-03-27T08:51:15.101" v="2688" actId="1076"/>
          <ac:spMkLst>
            <pc:docMk/>
            <pc:sldMk cId="3067909804" sldId="453"/>
            <ac:spMk id="101" creationId="{122A2BBF-EC7B-94EB-C66C-F660B9D758D8}"/>
          </ac:spMkLst>
        </pc:spChg>
        <pc:graphicFrameChg chg="add del mod">
          <ac:chgData name="Huy Pham" userId="918db3a1909f15e0" providerId="LiveId" clId="{03497528-0EE4-4D17-8645-95BD1B1DEF06}" dt="2024-03-27T08:49:53.763" v="2649"/>
          <ac:graphicFrameMkLst>
            <pc:docMk/>
            <pc:sldMk cId="3067909804" sldId="453"/>
            <ac:graphicFrameMk id="19" creationId="{335ED649-0246-9736-C9B0-A46CA7CC796F}"/>
          </ac:graphicFrameMkLst>
        </pc:graphicFrameChg>
        <pc:graphicFrameChg chg="add del mod">
          <ac:chgData name="Huy Pham" userId="918db3a1909f15e0" providerId="LiveId" clId="{03497528-0EE4-4D17-8645-95BD1B1DEF06}" dt="2024-03-27T08:50:06.223" v="2658"/>
          <ac:graphicFrameMkLst>
            <pc:docMk/>
            <pc:sldMk cId="3067909804" sldId="453"/>
            <ac:graphicFrameMk id="22" creationId="{63092793-A8D8-BB01-0B56-E912B3ABB979}"/>
          </ac:graphicFrameMkLst>
        </pc:graphicFrameChg>
        <pc:graphicFrameChg chg="add">
          <ac:chgData name="Huy Pham" userId="918db3a1909f15e0" providerId="LiveId" clId="{03497528-0EE4-4D17-8645-95BD1B1DEF06}" dt="2024-03-27T08:50:03.138" v="2656"/>
          <ac:graphicFrameMkLst>
            <pc:docMk/>
            <pc:sldMk cId="3067909804" sldId="453"/>
            <ac:graphicFrameMk id="24" creationId="{79128B96-502A-6DE8-E799-0DA3D3EDFB77}"/>
          </ac:graphicFrameMkLst>
        </pc:graphicFrameChg>
        <pc:graphicFrameChg chg="add del mod">
          <ac:chgData name="Huy Pham" userId="918db3a1909f15e0" providerId="LiveId" clId="{03497528-0EE4-4D17-8645-95BD1B1DEF06}" dt="2024-03-27T08:50:13.798" v="2665"/>
          <ac:graphicFrameMkLst>
            <pc:docMk/>
            <pc:sldMk cId="3067909804" sldId="453"/>
            <ac:graphicFrameMk id="25" creationId="{16C72363-F112-5C07-97E4-31C916FE4583}"/>
          </ac:graphicFrameMkLst>
        </pc:graphicFrameChg>
        <pc:graphicFrameChg chg="add">
          <ac:chgData name="Huy Pham" userId="918db3a1909f15e0" providerId="LiveId" clId="{03497528-0EE4-4D17-8645-95BD1B1DEF06}" dt="2024-03-27T08:50:12.583" v="2663"/>
          <ac:graphicFrameMkLst>
            <pc:docMk/>
            <pc:sldMk cId="3067909804" sldId="453"/>
            <ac:graphicFrameMk id="27" creationId="{56DE1929-C926-3F35-508F-328B30EF81C9}"/>
          </ac:graphicFrameMkLst>
        </pc:graphicFrameChg>
        <pc:graphicFrameChg chg="add del mod">
          <ac:chgData name="Huy Pham" userId="918db3a1909f15e0" providerId="LiveId" clId="{03497528-0EE4-4D17-8645-95BD1B1DEF06}" dt="2024-03-27T08:50:21.652" v="2668"/>
          <ac:graphicFrameMkLst>
            <pc:docMk/>
            <pc:sldMk cId="3067909804" sldId="453"/>
            <ac:graphicFrameMk id="28" creationId="{D2208FE1-A7C5-2AEF-1E65-152B3080E434}"/>
          </ac:graphicFrameMkLst>
        </pc:graphicFrameChg>
        <pc:graphicFrameChg chg="add del mod">
          <ac:chgData name="Huy Pham" userId="918db3a1909f15e0" providerId="LiveId" clId="{03497528-0EE4-4D17-8645-95BD1B1DEF06}" dt="2024-03-27T08:50:32.130" v="2674"/>
          <ac:graphicFrameMkLst>
            <pc:docMk/>
            <pc:sldMk cId="3067909804" sldId="453"/>
            <ac:graphicFrameMk id="31" creationId="{960DC5E0-4ACA-D44E-1913-DBA5EE7DE7B1}"/>
          </ac:graphicFrameMkLst>
        </pc:graphicFrameChg>
        <pc:graphicFrameChg chg="add del mod">
          <ac:chgData name="Huy Pham" userId="918db3a1909f15e0" providerId="LiveId" clId="{03497528-0EE4-4D17-8645-95BD1B1DEF06}" dt="2024-03-27T09:36:38.069" v="2915"/>
          <ac:graphicFrameMkLst>
            <pc:docMk/>
            <pc:sldMk cId="3067909804" sldId="453"/>
            <ac:graphicFrameMk id="86" creationId="{14F379C3-5C18-1252-C57D-16B0B11B11F2}"/>
          </ac:graphicFrameMkLst>
        </pc:graphicFrameChg>
        <pc:graphicFrameChg chg="add del mod">
          <ac:chgData name="Huy Pham" userId="918db3a1909f15e0" providerId="LiveId" clId="{03497528-0EE4-4D17-8645-95BD1B1DEF06}" dt="2024-03-27T09:36:50.020" v="2921"/>
          <ac:graphicFrameMkLst>
            <pc:docMk/>
            <pc:sldMk cId="3067909804" sldId="453"/>
            <ac:graphicFrameMk id="89" creationId="{CC54CAEB-EAE7-25D4-F120-78AAE25DBE16}"/>
          </ac:graphicFrameMkLst>
        </pc:graphicFrameChg>
        <pc:picChg chg="add del mod">
          <ac:chgData name="Huy Pham" userId="918db3a1909f15e0" providerId="LiveId" clId="{03497528-0EE4-4D17-8645-95BD1B1DEF06}" dt="2024-03-27T09:24:57.992" v="2798" actId="478"/>
          <ac:picMkLst>
            <pc:docMk/>
            <pc:sldMk cId="3067909804" sldId="453"/>
            <ac:picMk id="35" creationId="{6AFA9268-5BC7-EC62-CA65-068AAEE02C2E}"/>
          </ac:picMkLst>
        </pc:picChg>
        <pc:picChg chg="add del mod">
          <ac:chgData name="Huy Pham" userId="918db3a1909f15e0" providerId="LiveId" clId="{03497528-0EE4-4D17-8645-95BD1B1DEF06}" dt="2024-03-27T09:29:13.403" v="2893" actId="478"/>
          <ac:picMkLst>
            <pc:docMk/>
            <pc:sldMk cId="3067909804" sldId="453"/>
            <ac:picMk id="36" creationId="{6D7D3342-FD3B-DF5E-09BF-8D38BFFDF77D}"/>
          </ac:picMkLst>
        </pc:picChg>
        <pc:cxnChg chg="add mod">
          <ac:chgData name="Huy Pham" userId="918db3a1909f15e0" providerId="LiveId" clId="{03497528-0EE4-4D17-8645-95BD1B1DEF06}" dt="2024-03-27T09:29:44.991" v="2910" actId="1036"/>
          <ac:cxnSpMkLst>
            <pc:docMk/>
            <pc:sldMk cId="3067909804" sldId="453"/>
            <ac:cxnSpMk id="39" creationId="{845B71B4-E6DC-29E4-1DB9-1CEFD25AF5FD}"/>
          </ac:cxnSpMkLst>
        </pc:cxnChg>
        <pc:cxnChg chg="add mod">
          <ac:chgData name="Huy Pham" userId="918db3a1909f15e0" providerId="LiveId" clId="{03497528-0EE4-4D17-8645-95BD1B1DEF06}" dt="2024-03-27T09:29:44.991" v="2910" actId="1036"/>
          <ac:cxnSpMkLst>
            <pc:docMk/>
            <pc:sldMk cId="3067909804" sldId="453"/>
            <ac:cxnSpMk id="41" creationId="{239288F3-7397-59D0-A5F0-3A151F93ECC1}"/>
          </ac:cxnSpMkLst>
        </pc:cxnChg>
        <pc:cxnChg chg="add mod">
          <ac:chgData name="Huy Pham" userId="918db3a1909f15e0" providerId="LiveId" clId="{03497528-0EE4-4D17-8645-95BD1B1DEF06}" dt="2024-03-27T09:29:44.991" v="2910" actId="1036"/>
          <ac:cxnSpMkLst>
            <pc:docMk/>
            <pc:sldMk cId="3067909804" sldId="453"/>
            <ac:cxnSpMk id="42" creationId="{E9E2B269-3CF2-EBFF-AB4F-71D4287B6386}"/>
          </ac:cxnSpMkLst>
        </pc:cxnChg>
        <pc:cxnChg chg="mod">
          <ac:chgData name="Huy Pham" userId="918db3a1909f15e0" providerId="LiveId" clId="{03497528-0EE4-4D17-8645-95BD1B1DEF06}" dt="2024-03-27T08:51:15.101" v="2688" actId="1076"/>
          <ac:cxnSpMkLst>
            <pc:docMk/>
            <pc:sldMk cId="3067909804" sldId="453"/>
            <ac:cxnSpMk id="46" creationId="{B45A1DED-BF2A-A177-BA32-E0B1E17777EE}"/>
          </ac:cxnSpMkLst>
        </pc:cxnChg>
        <pc:cxnChg chg="mod">
          <ac:chgData name="Huy Pham" userId="918db3a1909f15e0" providerId="LiveId" clId="{03497528-0EE4-4D17-8645-95BD1B1DEF06}" dt="2024-03-27T08:51:15.101" v="2688" actId="1076"/>
          <ac:cxnSpMkLst>
            <pc:docMk/>
            <pc:sldMk cId="3067909804" sldId="453"/>
            <ac:cxnSpMk id="50" creationId="{4BFCE7B3-0F34-D362-D151-BA8AD85B8A44}"/>
          </ac:cxnSpMkLst>
        </pc:cxnChg>
        <pc:cxnChg chg="mod">
          <ac:chgData name="Huy Pham" userId="918db3a1909f15e0" providerId="LiveId" clId="{03497528-0EE4-4D17-8645-95BD1B1DEF06}" dt="2024-03-27T08:51:15.101" v="2688" actId="1076"/>
          <ac:cxnSpMkLst>
            <pc:docMk/>
            <pc:sldMk cId="3067909804" sldId="453"/>
            <ac:cxnSpMk id="51" creationId="{F9F17264-5DE4-7A98-82AC-DDE70A4B92AD}"/>
          </ac:cxnSpMkLst>
        </pc:cxnChg>
        <pc:cxnChg chg="mod">
          <ac:chgData name="Huy Pham" userId="918db3a1909f15e0" providerId="LiveId" clId="{03497528-0EE4-4D17-8645-95BD1B1DEF06}" dt="2024-03-27T08:51:15.101" v="2688" actId="1076"/>
          <ac:cxnSpMkLst>
            <pc:docMk/>
            <pc:sldMk cId="3067909804" sldId="453"/>
            <ac:cxnSpMk id="62" creationId="{3CFB252B-47C7-BCC3-76A8-4D5B15B55E0F}"/>
          </ac:cxnSpMkLst>
        </pc:cxnChg>
        <pc:cxnChg chg="add mod">
          <ac:chgData name="Huy Pham" userId="918db3a1909f15e0" providerId="LiveId" clId="{03497528-0EE4-4D17-8645-95BD1B1DEF06}" dt="2024-03-27T09:29:44.991" v="2910" actId="1036"/>
          <ac:cxnSpMkLst>
            <pc:docMk/>
            <pc:sldMk cId="3067909804" sldId="453"/>
            <ac:cxnSpMk id="64" creationId="{F5F2724E-7D54-11F1-F16C-C6C08A928089}"/>
          </ac:cxnSpMkLst>
        </pc:cxnChg>
        <pc:cxnChg chg="add mod">
          <ac:chgData name="Huy Pham" userId="918db3a1909f15e0" providerId="LiveId" clId="{03497528-0EE4-4D17-8645-95BD1B1DEF06}" dt="2024-03-27T09:29:44.991" v="2910" actId="1036"/>
          <ac:cxnSpMkLst>
            <pc:docMk/>
            <pc:sldMk cId="3067909804" sldId="453"/>
            <ac:cxnSpMk id="65" creationId="{5582F922-EAB4-6E55-57CB-4956B46BCDC2}"/>
          </ac:cxnSpMkLst>
        </pc:cxnChg>
        <pc:cxnChg chg="mod">
          <ac:chgData name="Huy Pham" userId="918db3a1909f15e0" providerId="LiveId" clId="{03497528-0EE4-4D17-8645-95BD1B1DEF06}" dt="2024-03-27T08:51:15.101" v="2688" actId="1076"/>
          <ac:cxnSpMkLst>
            <pc:docMk/>
            <pc:sldMk cId="3067909804" sldId="453"/>
            <ac:cxnSpMk id="66" creationId="{AB3D47FE-7963-6505-9D14-AA6F93AC4A0C}"/>
          </ac:cxnSpMkLst>
        </pc:cxnChg>
        <pc:cxnChg chg="mod">
          <ac:chgData name="Huy Pham" userId="918db3a1909f15e0" providerId="LiveId" clId="{03497528-0EE4-4D17-8645-95BD1B1DEF06}" dt="2024-03-27T08:51:15.101" v="2688" actId="1076"/>
          <ac:cxnSpMkLst>
            <pc:docMk/>
            <pc:sldMk cId="3067909804" sldId="453"/>
            <ac:cxnSpMk id="73" creationId="{4B47CBCF-0A0D-2D12-0958-581107FDA1AC}"/>
          </ac:cxnSpMkLst>
        </pc:cxnChg>
        <pc:cxnChg chg="add mod">
          <ac:chgData name="Huy Pham" userId="918db3a1909f15e0" providerId="LiveId" clId="{03497528-0EE4-4D17-8645-95BD1B1DEF06}" dt="2024-03-27T09:29:44.991" v="2910" actId="1036"/>
          <ac:cxnSpMkLst>
            <pc:docMk/>
            <pc:sldMk cId="3067909804" sldId="453"/>
            <ac:cxnSpMk id="74" creationId="{FFE15D32-6577-41F1-8C87-1F3174ECA91B}"/>
          </ac:cxnSpMkLst>
        </pc:cxnChg>
        <pc:cxnChg chg="mod">
          <ac:chgData name="Huy Pham" userId="918db3a1909f15e0" providerId="LiveId" clId="{03497528-0EE4-4D17-8645-95BD1B1DEF06}" dt="2024-03-27T08:51:15.101" v="2688" actId="1076"/>
          <ac:cxnSpMkLst>
            <pc:docMk/>
            <pc:sldMk cId="3067909804" sldId="453"/>
            <ac:cxnSpMk id="81" creationId="{8C7DE12C-F68A-C098-E764-1B906F09C501}"/>
          </ac:cxnSpMkLst>
        </pc:cxnChg>
        <pc:cxnChg chg="mod">
          <ac:chgData name="Huy Pham" userId="918db3a1909f15e0" providerId="LiveId" clId="{03497528-0EE4-4D17-8645-95BD1B1DEF06}" dt="2024-03-27T08:51:15.101" v="2688" actId="1076"/>
          <ac:cxnSpMkLst>
            <pc:docMk/>
            <pc:sldMk cId="3067909804" sldId="453"/>
            <ac:cxnSpMk id="93" creationId="{3D2CA6A5-8C25-A2BF-34CE-C2801FD74AF2}"/>
          </ac:cxnSpMkLst>
        </pc:cxnChg>
        <pc:cxnChg chg="add mod">
          <ac:chgData name="Huy Pham" userId="918db3a1909f15e0" providerId="LiveId" clId="{03497528-0EE4-4D17-8645-95BD1B1DEF06}" dt="2024-03-27T09:39:49.660" v="2959" actId="1036"/>
          <ac:cxnSpMkLst>
            <pc:docMk/>
            <pc:sldMk cId="3067909804" sldId="453"/>
            <ac:cxnSpMk id="96" creationId="{21E71B72-50BD-A6A2-4C58-7EC486DF76FE}"/>
          </ac:cxnSpMkLst>
        </pc:cxnChg>
        <pc:cxnChg chg="add mod">
          <ac:chgData name="Huy Pham" userId="918db3a1909f15e0" providerId="LiveId" clId="{03497528-0EE4-4D17-8645-95BD1B1DEF06}" dt="2024-03-27T09:39:48.396" v="2955" actId="1036"/>
          <ac:cxnSpMkLst>
            <pc:docMk/>
            <pc:sldMk cId="3067909804" sldId="453"/>
            <ac:cxnSpMk id="105" creationId="{4215BC90-F228-BA17-8970-F7582CAAD758}"/>
          </ac:cxnSpMkLst>
        </pc:cxnChg>
      </pc:sldChg>
      <pc:sldChg chg="addSp delSp modSp add mod modAnim">
        <pc:chgData name="Huy Pham" userId="918db3a1909f15e0" providerId="LiveId" clId="{03497528-0EE4-4D17-8645-95BD1B1DEF06}" dt="2024-04-02T00:28:10.837" v="3296" actId="1076"/>
        <pc:sldMkLst>
          <pc:docMk/>
          <pc:sldMk cId="413798045" sldId="454"/>
        </pc:sldMkLst>
        <pc:spChg chg="mod">
          <ac:chgData name="Huy Pham" userId="918db3a1909f15e0" providerId="LiveId" clId="{03497528-0EE4-4D17-8645-95BD1B1DEF06}" dt="2024-04-01T08:20:01.130" v="2976" actId="1038"/>
          <ac:spMkLst>
            <pc:docMk/>
            <pc:sldMk cId="413798045" sldId="454"/>
            <ac:spMk id="11" creationId="{66389595-266F-1E34-F9B3-B301A1D36E27}"/>
          </ac:spMkLst>
        </pc:spChg>
        <pc:spChg chg="mod">
          <ac:chgData name="Huy Pham" userId="918db3a1909f15e0" providerId="LiveId" clId="{03497528-0EE4-4D17-8645-95BD1B1DEF06}" dt="2024-04-01T08:20:00.686" v="2975" actId="20577"/>
          <ac:spMkLst>
            <pc:docMk/>
            <pc:sldMk cId="413798045" sldId="454"/>
            <ac:spMk id="12" creationId="{C48652AC-C627-2B19-2990-1EF69B0ACB9F}"/>
          </ac:spMkLst>
        </pc:spChg>
        <pc:spChg chg="del">
          <ac:chgData name="Huy Pham" userId="918db3a1909f15e0" providerId="LiveId" clId="{03497528-0EE4-4D17-8645-95BD1B1DEF06}" dt="2024-04-01T08:19:37.794" v="2963" actId="478"/>
          <ac:spMkLst>
            <pc:docMk/>
            <pc:sldMk cId="413798045" sldId="454"/>
            <ac:spMk id="19" creationId="{9B9CBC5A-E8F9-3585-58F0-BCE585865198}"/>
          </ac:spMkLst>
        </pc:spChg>
        <pc:spChg chg="mod">
          <ac:chgData name="Huy Pham" userId="918db3a1909f15e0" providerId="LiveId" clId="{03497528-0EE4-4D17-8645-95BD1B1DEF06}" dt="2024-04-02T00:24:32.822" v="3226" actId="14100"/>
          <ac:spMkLst>
            <pc:docMk/>
            <pc:sldMk cId="413798045" sldId="454"/>
            <ac:spMk id="20" creationId="{A06BA14A-8D8C-664A-A722-7DAD205B5E1D}"/>
          </ac:spMkLst>
        </pc:spChg>
        <pc:spChg chg="add mod">
          <ac:chgData name="Huy Pham" userId="918db3a1909f15e0" providerId="LiveId" clId="{03497528-0EE4-4D17-8645-95BD1B1DEF06}" dt="2024-04-02T00:24:27.274" v="3225" actId="1036"/>
          <ac:spMkLst>
            <pc:docMk/>
            <pc:sldMk cId="413798045" sldId="454"/>
            <ac:spMk id="21" creationId="{BFA12BD7-1978-3F8B-3DAF-FBDB7A8F7A99}"/>
          </ac:spMkLst>
        </pc:spChg>
        <pc:spChg chg="del">
          <ac:chgData name="Huy Pham" userId="918db3a1909f15e0" providerId="LiveId" clId="{03497528-0EE4-4D17-8645-95BD1B1DEF06}" dt="2024-04-01T08:19:39.746" v="2964" actId="478"/>
          <ac:spMkLst>
            <pc:docMk/>
            <pc:sldMk cId="413798045" sldId="454"/>
            <ac:spMk id="22" creationId="{D8E7221C-00A7-798C-B5FD-73512A3FF337}"/>
          </ac:spMkLst>
        </pc:spChg>
        <pc:spChg chg="add mod">
          <ac:chgData name="Huy Pham" userId="918db3a1909f15e0" providerId="LiveId" clId="{03497528-0EE4-4D17-8645-95BD1B1DEF06}" dt="2024-04-02T00:24:34.903" v="3228" actId="1036"/>
          <ac:spMkLst>
            <pc:docMk/>
            <pc:sldMk cId="413798045" sldId="454"/>
            <ac:spMk id="23" creationId="{43DA9961-9AC4-5BA8-6A31-427620042AEA}"/>
          </ac:spMkLst>
        </pc:spChg>
        <pc:spChg chg="del">
          <ac:chgData name="Huy Pham" userId="918db3a1909f15e0" providerId="LiveId" clId="{03497528-0EE4-4D17-8645-95BD1B1DEF06}" dt="2024-04-01T08:19:37.794" v="2963" actId="478"/>
          <ac:spMkLst>
            <pc:docMk/>
            <pc:sldMk cId="413798045" sldId="454"/>
            <ac:spMk id="23" creationId="{6078BB99-7BF3-CC7F-C98C-CEF944D91499}"/>
          </ac:spMkLst>
        </pc:spChg>
        <pc:spChg chg="add mod">
          <ac:chgData name="Huy Pham" userId="918db3a1909f15e0" providerId="LiveId" clId="{03497528-0EE4-4D17-8645-95BD1B1DEF06}" dt="2024-04-02T00:24:47.108" v="3232" actId="1035"/>
          <ac:spMkLst>
            <pc:docMk/>
            <pc:sldMk cId="413798045" sldId="454"/>
            <ac:spMk id="24" creationId="{1D1760F2-8C9D-B6A4-1B5E-9B3ECF227B02}"/>
          </ac:spMkLst>
        </pc:spChg>
        <pc:spChg chg="del">
          <ac:chgData name="Huy Pham" userId="918db3a1909f15e0" providerId="LiveId" clId="{03497528-0EE4-4D17-8645-95BD1B1DEF06}" dt="2024-04-01T08:19:41.962" v="2965" actId="478"/>
          <ac:spMkLst>
            <pc:docMk/>
            <pc:sldMk cId="413798045" sldId="454"/>
            <ac:spMk id="24" creationId="{F635A5CF-8043-079F-598A-396A40B06227}"/>
          </ac:spMkLst>
        </pc:spChg>
        <pc:spChg chg="add mod">
          <ac:chgData name="Huy Pham" userId="918db3a1909f15e0" providerId="LiveId" clId="{03497528-0EE4-4D17-8645-95BD1B1DEF06}" dt="2024-04-02T00:27:12.528" v="3273" actId="1076"/>
          <ac:spMkLst>
            <pc:docMk/>
            <pc:sldMk cId="413798045" sldId="454"/>
            <ac:spMk id="25" creationId="{5822A15A-7002-3167-74A2-EAB235FBC48C}"/>
          </ac:spMkLst>
        </pc:spChg>
        <pc:spChg chg="add mod">
          <ac:chgData name="Huy Pham" userId="918db3a1909f15e0" providerId="LiveId" clId="{03497528-0EE4-4D17-8645-95BD1B1DEF06}" dt="2024-04-02T00:27:12.528" v="3273" actId="1076"/>
          <ac:spMkLst>
            <pc:docMk/>
            <pc:sldMk cId="413798045" sldId="454"/>
            <ac:spMk id="27" creationId="{20B0C377-669F-34C8-C840-CCE6D7678C49}"/>
          </ac:spMkLst>
        </pc:spChg>
        <pc:spChg chg="del">
          <ac:chgData name="Huy Pham" userId="918db3a1909f15e0" providerId="LiveId" clId="{03497528-0EE4-4D17-8645-95BD1B1DEF06}" dt="2024-04-01T08:19:37.794" v="2963" actId="478"/>
          <ac:spMkLst>
            <pc:docMk/>
            <pc:sldMk cId="413798045" sldId="454"/>
            <ac:spMk id="27" creationId="{A107801B-3E47-DD35-1A65-09D97AD76660}"/>
          </ac:spMkLst>
        </pc:spChg>
        <pc:spChg chg="del">
          <ac:chgData name="Huy Pham" userId="918db3a1909f15e0" providerId="LiveId" clId="{03497528-0EE4-4D17-8645-95BD1B1DEF06}" dt="2024-04-01T08:19:37.794" v="2963" actId="478"/>
          <ac:spMkLst>
            <pc:docMk/>
            <pc:sldMk cId="413798045" sldId="454"/>
            <ac:spMk id="28" creationId="{E5AAB77D-D230-2A03-B5FD-ACD7E1EB4B5A}"/>
          </ac:spMkLst>
        </pc:spChg>
        <pc:spChg chg="del">
          <ac:chgData name="Huy Pham" userId="918db3a1909f15e0" providerId="LiveId" clId="{03497528-0EE4-4D17-8645-95BD1B1DEF06}" dt="2024-04-01T08:19:41.962" v="2965" actId="478"/>
          <ac:spMkLst>
            <pc:docMk/>
            <pc:sldMk cId="413798045" sldId="454"/>
            <ac:spMk id="29" creationId="{5F1B45D8-3941-5640-CBAF-2414477FE674}"/>
          </ac:spMkLst>
        </pc:spChg>
        <pc:spChg chg="add del mod">
          <ac:chgData name="Huy Pham" userId="918db3a1909f15e0" providerId="LiveId" clId="{03497528-0EE4-4D17-8645-95BD1B1DEF06}" dt="2024-04-02T00:26:07.957" v="3247" actId="478"/>
          <ac:spMkLst>
            <pc:docMk/>
            <pc:sldMk cId="413798045" sldId="454"/>
            <ac:spMk id="29" creationId="{CACC2D63-9489-42AF-1570-5FF8828F95A8}"/>
          </ac:spMkLst>
        </pc:spChg>
        <pc:spChg chg="del">
          <ac:chgData name="Huy Pham" userId="918db3a1909f15e0" providerId="LiveId" clId="{03497528-0EE4-4D17-8645-95BD1B1DEF06}" dt="2024-04-01T08:19:41.962" v="2965" actId="478"/>
          <ac:spMkLst>
            <pc:docMk/>
            <pc:sldMk cId="413798045" sldId="454"/>
            <ac:spMk id="30" creationId="{0807ECE7-94BC-2E0C-3E4F-CEC52F73059C}"/>
          </ac:spMkLst>
        </pc:spChg>
        <pc:spChg chg="add mod">
          <ac:chgData name="Huy Pham" userId="918db3a1909f15e0" providerId="LiveId" clId="{03497528-0EE4-4D17-8645-95BD1B1DEF06}" dt="2024-04-02T00:27:12.528" v="3273" actId="1076"/>
          <ac:spMkLst>
            <pc:docMk/>
            <pc:sldMk cId="413798045" sldId="454"/>
            <ac:spMk id="30" creationId="{88E868A4-9ADC-B5B6-A080-886486531BAB}"/>
          </ac:spMkLst>
        </pc:spChg>
        <pc:spChg chg="add mod">
          <ac:chgData name="Huy Pham" userId="918db3a1909f15e0" providerId="LiveId" clId="{03497528-0EE4-4D17-8645-95BD1B1DEF06}" dt="2024-04-02T00:27:17.472" v="3283" actId="1036"/>
          <ac:spMkLst>
            <pc:docMk/>
            <pc:sldMk cId="413798045" sldId="454"/>
            <ac:spMk id="31" creationId="{0A89AE95-85A4-5894-21B0-9CAD09000506}"/>
          </ac:spMkLst>
        </pc:spChg>
        <pc:spChg chg="add mod">
          <ac:chgData name="Huy Pham" userId="918db3a1909f15e0" providerId="LiveId" clId="{03497528-0EE4-4D17-8645-95BD1B1DEF06}" dt="2024-04-02T00:27:17.472" v="3283" actId="1036"/>
          <ac:spMkLst>
            <pc:docMk/>
            <pc:sldMk cId="413798045" sldId="454"/>
            <ac:spMk id="32" creationId="{88ADFF5F-C869-E59D-5A50-8A2A494FF822}"/>
          </ac:spMkLst>
        </pc:spChg>
        <pc:spChg chg="del">
          <ac:chgData name="Huy Pham" userId="918db3a1909f15e0" providerId="LiveId" clId="{03497528-0EE4-4D17-8645-95BD1B1DEF06}" dt="2024-04-01T08:19:41.962" v="2965" actId="478"/>
          <ac:spMkLst>
            <pc:docMk/>
            <pc:sldMk cId="413798045" sldId="454"/>
            <ac:spMk id="33" creationId="{4673A043-9E73-45D3-4114-093B13AB5FA2}"/>
          </ac:spMkLst>
        </pc:spChg>
        <pc:spChg chg="add mod">
          <ac:chgData name="Huy Pham" userId="918db3a1909f15e0" providerId="LiveId" clId="{03497528-0EE4-4D17-8645-95BD1B1DEF06}" dt="2024-04-02T00:27:17.472" v="3283" actId="1036"/>
          <ac:spMkLst>
            <pc:docMk/>
            <pc:sldMk cId="413798045" sldId="454"/>
            <ac:spMk id="33" creationId="{A64CE7B4-4B78-522F-6D62-612B27749C39}"/>
          </ac:spMkLst>
        </pc:spChg>
        <pc:spChg chg="add mod">
          <ac:chgData name="Huy Pham" userId="918db3a1909f15e0" providerId="LiveId" clId="{03497528-0EE4-4D17-8645-95BD1B1DEF06}" dt="2024-04-02T00:27:12.528" v="3273" actId="1076"/>
          <ac:spMkLst>
            <pc:docMk/>
            <pc:sldMk cId="413798045" sldId="454"/>
            <ac:spMk id="34" creationId="{0B74B409-CAD2-95E6-27A7-2F04B94114A9}"/>
          </ac:spMkLst>
        </pc:spChg>
        <pc:spChg chg="del">
          <ac:chgData name="Huy Pham" userId="918db3a1909f15e0" providerId="LiveId" clId="{03497528-0EE4-4D17-8645-95BD1B1DEF06}" dt="2024-04-01T08:19:41.962" v="2965" actId="478"/>
          <ac:spMkLst>
            <pc:docMk/>
            <pc:sldMk cId="413798045" sldId="454"/>
            <ac:spMk id="34" creationId="{6C3E15A7-1AA4-F554-1CCB-D8622B008D22}"/>
          </ac:spMkLst>
        </pc:spChg>
        <pc:spChg chg="add mod">
          <ac:chgData name="Huy Pham" userId="918db3a1909f15e0" providerId="LiveId" clId="{03497528-0EE4-4D17-8645-95BD1B1DEF06}" dt="2024-04-02T00:27:35.382" v="3287" actId="20577"/>
          <ac:spMkLst>
            <pc:docMk/>
            <pc:sldMk cId="413798045" sldId="454"/>
            <ac:spMk id="35" creationId="{839A7E40-7A5A-3C00-2859-CE3C2B7A0805}"/>
          </ac:spMkLst>
        </pc:spChg>
        <pc:spChg chg="del">
          <ac:chgData name="Huy Pham" userId="918db3a1909f15e0" providerId="LiveId" clId="{03497528-0EE4-4D17-8645-95BD1B1DEF06}" dt="2024-04-01T08:19:41.962" v="2965" actId="478"/>
          <ac:spMkLst>
            <pc:docMk/>
            <pc:sldMk cId="413798045" sldId="454"/>
            <ac:spMk id="35" creationId="{CDFE7A76-B281-6053-DA40-AE87D01DE171}"/>
          </ac:spMkLst>
        </pc:spChg>
        <pc:spChg chg="add mod">
          <ac:chgData name="Huy Pham" userId="918db3a1909f15e0" providerId="LiveId" clId="{03497528-0EE4-4D17-8645-95BD1B1DEF06}" dt="2024-04-02T00:27:41.596" v="3289" actId="20577"/>
          <ac:spMkLst>
            <pc:docMk/>
            <pc:sldMk cId="413798045" sldId="454"/>
            <ac:spMk id="36" creationId="{8E5565EB-B509-5173-1E48-9389E0249935}"/>
          </ac:spMkLst>
        </pc:spChg>
        <pc:spChg chg="del">
          <ac:chgData name="Huy Pham" userId="918db3a1909f15e0" providerId="LiveId" clId="{03497528-0EE4-4D17-8645-95BD1B1DEF06}" dt="2024-04-01T08:19:41.962" v="2965" actId="478"/>
          <ac:spMkLst>
            <pc:docMk/>
            <pc:sldMk cId="413798045" sldId="454"/>
            <ac:spMk id="36" creationId="{C73C3F55-9DDD-8E71-E785-A2278D20D049}"/>
          </ac:spMkLst>
        </pc:spChg>
        <pc:spChg chg="del">
          <ac:chgData name="Huy Pham" userId="918db3a1909f15e0" providerId="LiveId" clId="{03497528-0EE4-4D17-8645-95BD1B1DEF06}" dt="2024-04-01T08:19:41.962" v="2965" actId="478"/>
          <ac:spMkLst>
            <pc:docMk/>
            <pc:sldMk cId="413798045" sldId="454"/>
            <ac:spMk id="37" creationId="{3627CA1A-B6B2-16A7-3431-F96880437D16}"/>
          </ac:spMkLst>
        </pc:spChg>
        <pc:spChg chg="add mod">
          <ac:chgData name="Huy Pham" userId="918db3a1909f15e0" providerId="LiveId" clId="{03497528-0EE4-4D17-8645-95BD1B1DEF06}" dt="2024-04-02T00:27:32.390" v="3285" actId="1076"/>
          <ac:spMkLst>
            <pc:docMk/>
            <pc:sldMk cId="413798045" sldId="454"/>
            <ac:spMk id="37" creationId="{5F063E04-CD0C-CE19-1840-C332A3448438}"/>
          </ac:spMkLst>
        </pc:spChg>
        <pc:spChg chg="del">
          <ac:chgData name="Huy Pham" userId="918db3a1909f15e0" providerId="LiveId" clId="{03497528-0EE4-4D17-8645-95BD1B1DEF06}" dt="2024-04-01T08:19:41.962" v="2965" actId="478"/>
          <ac:spMkLst>
            <pc:docMk/>
            <pc:sldMk cId="413798045" sldId="454"/>
            <ac:spMk id="38" creationId="{A1C3D273-21E5-F135-9856-27E92E1A9BDB}"/>
          </ac:spMkLst>
        </pc:spChg>
        <pc:spChg chg="add mod">
          <ac:chgData name="Huy Pham" userId="918db3a1909f15e0" providerId="LiveId" clId="{03497528-0EE4-4D17-8645-95BD1B1DEF06}" dt="2024-04-02T00:27:56.413" v="3291" actId="20577"/>
          <ac:spMkLst>
            <pc:docMk/>
            <pc:sldMk cId="413798045" sldId="454"/>
            <ac:spMk id="38" creationId="{B50E1A7A-70CD-97AF-BAD3-82CCA585E207}"/>
          </ac:spMkLst>
        </pc:spChg>
        <pc:spChg chg="add mod">
          <ac:chgData name="Huy Pham" userId="918db3a1909f15e0" providerId="LiveId" clId="{03497528-0EE4-4D17-8645-95BD1B1DEF06}" dt="2024-04-02T00:27:59.452" v="3293" actId="20577"/>
          <ac:spMkLst>
            <pc:docMk/>
            <pc:sldMk cId="413798045" sldId="454"/>
            <ac:spMk id="39" creationId="{3E7A9A82-F7F2-BFE0-7471-325FF4F1CE40}"/>
          </ac:spMkLst>
        </pc:spChg>
        <pc:spChg chg="del">
          <ac:chgData name="Huy Pham" userId="918db3a1909f15e0" providerId="LiveId" clId="{03497528-0EE4-4D17-8645-95BD1B1DEF06}" dt="2024-04-01T08:19:41.962" v="2965" actId="478"/>
          <ac:spMkLst>
            <pc:docMk/>
            <pc:sldMk cId="413798045" sldId="454"/>
            <ac:spMk id="39" creationId="{D61CEFCE-1B85-CF06-A346-25516B97E2FB}"/>
          </ac:spMkLst>
        </pc:spChg>
        <pc:spChg chg="add mod">
          <ac:chgData name="Huy Pham" userId="918db3a1909f15e0" providerId="LiveId" clId="{03497528-0EE4-4D17-8645-95BD1B1DEF06}" dt="2024-04-02T00:27:32.390" v="3285" actId="1076"/>
          <ac:spMkLst>
            <pc:docMk/>
            <pc:sldMk cId="413798045" sldId="454"/>
            <ac:spMk id="40" creationId="{A95BF23E-F7DA-78D7-1336-ACD1919A5857}"/>
          </ac:spMkLst>
        </pc:spChg>
        <pc:spChg chg="add mod">
          <ac:chgData name="Huy Pham" userId="918db3a1909f15e0" providerId="LiveId" clId="{03497528-0EE4-4D17-8645-95BD1B1DEF06}" dt="2024-04-02T00:28:10.837" v="3296" actId="1076"/>
          <ac:spMkLst>
            <pc:docMk/>
            <pc:sldMk cId="413798045" sldId="454"/>
            <ac:spMk id="41" creationId="{651D8B82-2867-D757-5397-5ACB0D3AACDF}"/>
          </ac:spMkLst>
        </pc:spChg>
        <pc:spChg chg="del">
          <ac:chgData name="Huy Pham" userId="918db3a1909f15e0" providerId="LiveId" clId="{03497528-0EE4-4D17-8645-95BD1B1DEF06}" dt="2024-04-01T08:19:37.794" v="2963" actId="478"/>
          <ac:spMkLst>
            <pc:docMk/>
            <pc:sldMk cId="413798045" sldId="454"/>
            <ac:spMk id="43" creationId="{4991B864-16EE-393F-5A52-88E84B09239F}"/>
          </ac:spMkLst>
        </pc:spChg>
        <pc:spChg chg="del">
          <ac:chgData name="Huy Pham" userId="918db3a1909f15e0" providerId="LiveId" clId="{03497528-0EE4-4D17-8645-95BD1B1DEF06}" dt="2024-04-01T08:19:41.962" v="2965" actId="478"/>
          <ac:spMkLst>
            <pc:docMk/>
            <pc:sldMk cId="413798045" sldId="454"/>
            <ac:spMk id="45" creationId="{9487C2DA-526B-A165-8A66-7D6581A0E6FB}"/>
          </ac:spMkLst>
        </pc:spChg>
        <pc:spChg chg="del">
          <ac:chgData name="Huy Pham" userId="918db3a1909f15e0" providerId="LiveId" clId="{03497528-0EE4-4D17-8645-95BD1B1DEF06}" dt="2024-04-01T08:19:41.962" v="2965" actId="478"/>
          <ac:spMkLst>
            <pc:docMk/>
            <pc:sldMk cId="413798045" sldId="454"/>
            <ac:spMk id="48" creationId="{2099692A-A535-69DC-3085-B97DBD350CF7}"/>
          </ac:spMkLst>
        </pc:spChg>
        <pc:spChg chg="del">
          <ac:chgData name="Huy Pham" userId="918db3a1909f15e0" providerId="LiveId" clId="{03497528-0EE4-4D17-8645-95BD1B1DEF06}" dt="2024-04-01T08:19:41.962" v="2965" actId="478"/>
          <ac:spMkLst>
            <pc:docMk/>
            <pc:sldMk cId="413798045" sldId="454"/>
            <ac:spMk id="50" creationId="{2AF80576-0A7C-7905-EE2D-19A9039B1F97}"/>
          </ac:spMkLst>
        </pc:spChg>
        <pc:spChg chg="del">
          <ac:chgData name="Huy Pham" userId="918db3a1909f15e0" providerId="LiveId" clId="{03497528-0EE4-4D17-8645-95BD1B1DEF06}" dt="2024-04-01T08:19:41.962" v="2965" actId="478"/>
          <ac:spMkLst>
            <pc:docMk/>
            <pc:sldMk cId="413798045" sldId="454"/>
            <ac:spMk id="51" creationId="{15DC6F4C-D703-8AF6-CBFA-885B26C0A2CE}"/>
          </ac:spMkLst>
        </pc:spChg>
        <pc:graphicFrameChg chg="add del mod">
          <ac:chgData name="Huy Pham" userId="918db3a1909f15e0" providerId="LiveId" clId="{03497528-0EE4-4D17-8645-95BD1B1DEF06}" dt="2024-04-02T00:23:04.568" v="3198"/>
          <ac:graphicFrameMkLst>
            <pc:docMk/>
            <pc:sldMk cId="413798045" sldId="454"/>
            <ac:graphicFrameMk id="3" creationId="{5DD874F2-8614-D1A7-51C0-DFB2B81BA277}"/>
          </ac:graphicFrameMkLst>
        </pc:graphicFrameChg>
        <pc:cxnChg chg="del">
          <ac:chgData name="Huy Pham" userId="918db3a1909f15e0" providerId="LiveId" clId="{03497528-0EE4-4D17-8645-95BD1B1DEF06}" dt="2024-04-01T08:19:41.962" v="2965" actId="478"/>
          <ac:cxnSpMkLst>
            <pc:docMk/>
            <pc:sldMk cId="413798045" sldId="454"/>
            <ac:cxnSpMk id="21" creationId="{7834DEE6-C6DF-8E7D-ED3B-D5D2B6BE9002}"/>
          </ac:cxnSpMkLst>
        </pc:cxnChg>
        <pc:cxnChg chg="del">
          <ac:chgData name="Huy Pham" userId="918db3a1909f15e0" providerId="LiveId" clId="{03497528-0EE4-4D17-8645-95BD1B1DEF06}" dt="2024-04-01T08:19:41.962" v="2965" actId="478"/>
          <ac:cxnSpMkLst>
            <pc:docMk/>
            <pc:sldMk cId="413798045" sldId="454"/>
            <ac:cxnSpMk id="25" creationId="{091419E0-9ECC-9774-361E-209E977E0B83}"/>
          </ac:cxnSpMkLst>
        </pc:cxnChg>
        <pc:cxnChg chg="del">
          <ac:chgData name="Huy Pham" userId="918db3a1909f15e0" providerId="LiveId" clId="{03497528-0EE4-4D17-8645-95BD1B1DEF06}" dt="2024-04-01T08:19:41.962" v="2965" actId="478"/>
          <ac:cxnSpMkLst>
            <pc:docMk/>
            <pc:sldMk cId="413798045" sldId="454"/>
            <ac:cxnSpMk id="31" creationId="{B2031978-5950-86B5-C318-33ECF9F707A6}"/>
          </ac:cxnSpMkLst>
        </pc:cxnChg>
        <pc:cxnChg chg="del">
          <ac:chgData name="Huy Pham" userId="918db3a1909f15e0" providerId="LiveId" clId="{03497528-0EE4-4D17-8645-95BD1B1DEF06}" dt="2024-04-01T08:19:41.962" v="2965" actId="478"/>
          <ac:cxnSpMkLst>
            <pc:docMk/>
            <pc:sldMk cId="413798045" sldId="454"/>
            <ac:cxnSpMk id="32" creationId="{38067A11-FFB6-11C0-35E3-55FBCE2038EF}"/>
          </ac:cxnSpMkLst>
        </pc:cxnChg>
        <pc:cxnChg chg="del">
          <ac:chgData name="Huy Pham" userId="918db3a1909f15e0" providerId="LiveId" clId="{03497528-0EE4-4D17-8645-95BD1B1DEF06}" dt="2024-04-01T08:19:41.962" v="2965" actId="478"/>
          <ac:cxnSpMkLst>
            <pc:docMk/>
            <pc:sldMk cId="413798045" sldId="454"/>
            <ac:cxnSpMk id="41" creationId="{E4306965-EE83-B7AB-B672-3B3D575851B7}"/>
          </ac:cxnSpMkLst>
        </pc:cxnChg>
      </pc:sldChg>
      <pc:sldChg chg="add del">
        <pc:chgData name="Huy Pham" userId="918db3a1909f15e0" providerId="LiveId" clId="{03497528-0EE4-4D17-8645-95BD1B1DEF06}" dt="2024-04-01T08:20:04.614" v="2979"/>
        <pc:sldMkLst>
          <pc:docMk/>
          <pc:sldMk cId="320194702" sldId="455"/>
        </pc:sldMkLst>
      </pc:sldChg>
      <pc:sldChg chg="addSp delSp modSp add mod">
        <pc:chgData name="Huy Pham" userId="918db3a1909f15e0" providerId="LiveId" clId="{03497528-0EE4-4D17-8645-95BD1B1DEF06}" dt="2024-04-02T00:30:26.896" v="3343" actId="207"/>
        <pc:sldMkLst>
          <pc:docMk/>
          <pc:sldMk cId="1789226041" sldId="455"/>
        </pc:sldMkLst>
        <pc:spChg chg="mod">
          <ac:chgData name="Huy Pham" userId="918db3a1909f15e0" providerId="LiveId" clId="{03497528-0EE4-4D17-8645-95BD1B1DEF06}" dt="2024-04-02T00:30:22.107" v="3342" actId="14100"/>
          <ac:spMkLst>
            <pc:docMk/>
            <pc:sldMk cId="1789226041" sldId="455"/>
            <ac:spMk id="20" creationId="{A06BA14A-8D8C-664A-A722-7DAD205B5E1D}"/>
          </ac:spMkLst>
        </pc:spChg>
        <pc:spChg chg="add">
          <ac:chgData name="Huy Pham" userId="918db3a1909f15e0" providerId="LiveId" clId="{03497528-0EE4-4D17-8645-95BD1B1DEF06}" dt="2024-04-02T00:28:29.475" v="3300"/>
          <ac:spMkLst>
            <pc:docMk/>
            <pc:sldMk cId="1789226041" sldId="455"/>
            <ac:spMk id="22" creationId="{3B043832-050F-F3DC-C379-0A84085033CE}"/>
          </ac:spMkLst>
        </pc:spChg>
        <pc:spChg chg="add">
          <ac:chgData name="Huy Pham" userId="918db3a1909f15e0" providerId="LiveId" clId="{03497528-0EE4-4D17-8645-95BD1B1DEF06}" dt="2024-04-02T00:28:29.475" v="3300"/>
          <ac:spMkLst>
            <pc:docMk/>
            <pc:sldMk cId="1789226041" sldId="455"/>
            <ac:spMk id="23" creationId="{B0BA4015-674A-8677-350C-B4DA4902BA94}"/>
          </ac:spMkLst>
        </pc:spChg>
        <pc:spChg chg="add">
          <ac:chgData name="Huy Pham" userId="918db3a1909f15e0" providerId="LiveId" clId="{03497528-0EE4-4D17-8645-95BD1B1DEF06}" dt="2024-04-02T00:28:29.475" v="3300"/>
          <ac:spMkLst>
            <pc:docMk/>
            <pc:sldMk cId="1789226041" sldId="455"/>
            <ac:spMk id="24" creationId="{5D20CFDF-5355-3E12-225A-AB15CBFD260A}"/>
          </ac:spMkLst>
        </pc:spChg>
        <pc:spChg chg="add mod">
          <ac:chgData name="Huy Pham" userId="918db3a1909f15e0" providerId="LiveId" clId="{03497528-0EE4-4D17-8645-95BD1B1DEF06}" dt="2024-04-02T00:30:26.896" v="3343" actId="207"/>
          <ac:spMkLst>
            <pc:docMk/>
            <pc:sldMk cId="1789226041" sldId="455"/>
            <ac:spMk id="28" creationId="{8D3BF808-F1CB-734A-9DF9-56A1C2DEB7FA}"/>
          </ac:spMkLst>
        </pc:spChg>
        <pc:graphicFrameChg chg="add del mod">
          <ac:chgData name="Huy Pham" userId="918db3a1909f15e0" providerId="LiveId" clId="{03497528-0EE4-4D17-8645-95BD1B1DEF06}" dt="2024-04-02T00:28:31.073" v="3302"/>
          <ac:graphicFrameMkLst>
            <pc:docMk/>
            <pc:sldMk cId="1789226041" sldId="455"/>
            <ac:graphicFrameMk id="3" creationId="{A7698932-D444-6F30-0D65-AC55E0000445}"/>
          </ac:graphicFrameMkLst>
        </pc:graphicFrameChg>
        <pc:graphicFrameChg chg="add">
          <ac:chgData name="Huy Pham" userId="918db3a1909f15e0" providerId="LiveId" clId="{03497528-0EE4-4D17-8645-95BD1B1DEF06}" dt="2024-04-02T00:28:29.475" v="3300"/>
          <ac:graphicFrameMkLst>
            <pc:docMk/>
            <pc:sldMk cId="1789226041" sldId="455"/>
            <ac:graphicFrameMk id="19" creationId="{0FA434FA-EE28-52B8-D5E9-88F970842B23}"/>
          </ac:graphicFrameMkLst>
        </pc:graphicFrameChg>
        <pc:graphicFrameChg chg="add">
          <ac:chgData name="Huy Pham" userId="918db3a1909f15e0" providerId="LiveId" clId="{03497528-0EE4-4D17-8645-95BD1B1DEF06}" dt="2024-04-02T00:28:29.475" v="3300"/>
          <ac:graphicFrameMkLst>
            <pc:docMk/>
            <pc:sldMk cId="1789226041" sldId="455"/>
            <ac:graphicFrameMk id="21" creationId="{58A6637A-0F38-1459-D31F-5997B73627A1}"/>
          </ac:graphicFrameMkLst>
        </pc:graphicFrameChg>
        <pc:graphicFrameChg chg="add del mod">
          <ac:chgData name="Huy Pham" userId="918db3a1909f15e0" providerId="LiveId" clId="{03497528-0EE4-4D17-8645-95BD1B1DEF06}" dt="2024-04-02T00:28:41.514" v="3305"/>
          <ac:graphicFrameMkLst>
            <pc:docMk/>
            <pc:sldMk cId="1789226041" sldId="455"/>
            <ac:graphicFrameMk id="25" creationId="{A8C981EB-EAC3-D73E-ECC7-DF7AE4126F9C}"/>
          </ac:graphicFrameMkLst>
        </pc:graphicFrameChg>
        <pc:graphicFrameChg chg="add del mod">
          <ac:chgData name="Huy Pham" userId="918db3a1909f15e0" providerId="LiveId" clId="{03497528-0EE4-4D17-8645-95BD1B1DEF06}" dt="2024-04-02T00:29:17.121" v="3318"/>
          <ac:graphicFrameMkLst>
            <pc:docMk/>
            <pc:sldMk cId="1789226041" sldId="455"/>
            <ac:graphicFrameMk id="29" creationId="{0AE453EA-F516-2678-BCFC-5778BDEA6604}"/>
          </ac:graphicFrameMkLst>
        </pc:graphicFrameChg>
        <pc:graphicFrameChg chg="add del mod">
          <ac:chgData name="Huy Pham" userId="918db3a1909f15e0" providerId="LiveId" clId="{03497528-0EE4-4D17-8645-95BD1B1DEF06}" dt="2024-04-02T00:29:28.048" v="3323"/>
          <ac:graphicFrameMkLst>
            <pc:docMk/>
            <pc:sldMk cId="1789226041" sldId="455"/>
            <ac:graphicFrameMk id="30" creationId="{BDFCBBB7-2B94-1927-F87B-F86F45124C63}"/>
          </ac:graphicFrameMkLst>
        </pc:graphicFrameChg>
        <pc:graphicFrameChg chg="add del mod">
          <ac:chgData name="Huy Pham" userId="918db3a1909f15e0" providerId="LiveId" clId="{03497528-0EE4-4D17-8645-95BD1B1DEF06}" dt="2024-04-02T00:29:34.584" v="3328"/>
          <ac:graphicFrameMkLst>
            <pc:docMk/>
            <pc:sldMk cId="1789226041" sldId="455"/>
            <ac:graphicFrameMk id="31" creationId="{2B3B626E-65AD-4FAB-EC80-1FCEEF83780B}"/>
          </ac:graphicFrameMkLst>
        </pc:graphicFrameChg>
        <pc:graphicFrameChg chg="add del mod">
          <ac:chgData name="Huy Pham" userId="918db3a1909f15e0" providerId="LiveId" clId="{03497528-0EE4-4D17-8645-95BD1B1DEF06}" dt="2024-04-02T00:29:42.737" v="3333"/>
          <ac:graphicFrameMkLst>
            <pc:docMk/>
            <pc:sldMk cId="1789226041" sldId="455"/>
            <ac:graphicFrameMk id="32" creationId="{94A33A68-2EB4-63B9-DF6F-7A28370F3233}"/>
          </ac:graphicFrameMkLst>
        </pc:graphicFrameChg>
      </pc:sldChg>
      <pc:sldChg chg="add del">
        <pc:chgData name="Huy Pham" userId="918db3a1909f15e0" providerId="LiveId" clId="{03497528-0EE4-4D17-8645-95BD1B1DEF06}" dt="2024-04-01T08:20:03.876" v="2978"/>
        <pc:sldMkLst>
          <pc:docMk/>
          <pc:sldMk cId="2970843235" sldId="456"/>
        </pc:sldMkLst>
      </pc:sldChg>
      <pc:sldChg chg="add del">
        <pc:chgData name="Huy Pham" userId="918db3a1909f15e0" providerId="LiveId" clId="{03497528-0EE4-4D17-8645-95BD1B1DEF06}" dt="2024-04-02T00:30:38.438" v="3344" actId="47"/>
        <pc:sldMkLst>
          <pc:docMk/>
          <pc:sldMk cId="4102710273" sldId="456"/>
        </pc:sldMkLst>
      </pc:sldChg>
      <pc:sldChg chg="add del">
        <pc:chgData name="Huy Pham" userId="918db3a1909f15e0" providerId="LiveId" clId="{03497528-0EE4-4D17-8645-95BD1B1DEF06}" dt="2024-04-01T08:20:03.193" v="2977"/>
        <pc:sldMkLst>
          <pc:docMk/>
          <pc:sldMk cId="1231295005" sldId="457"/>
        </pc:sldMkLst>
      </pc:sldChg>
      <pc:sldChg chg="addSp delSp modSp add mod ord modAnim">
        <pc:chgData name="Huy Pham" userId="918db3a1909f15e0" providerId="LiveId" clId="{03497528-0EE4-4D17-8645-95BD1B1DEF06}" dt="2024-04-01T08:33:02.763" v="3158" actId="1076"/>
        <pc:sldMkLst>
          <pc:docMk/>
          <pc:sldMk cId="2252638529" sldId="457"/>
        </pc:sldMkLst>
        <pc:spChg chg="mod">
          <ac:chgData name="Huy Pham" userId="918db3a1909f15e0" providerId="LiveId" clId="{03497528-0EE4-4D17-8645-95BD1B1DEF06}" dt="2024-04-01T08:20:15.743" v="2987" actId="1038"/>
          <ac:spMkLst>
            <pc:docMk/>
            <pc:sldMk cId="2252638529" sldId="457"/>
            <ac:spMk id="12" creationId="{C48652AC-C627-2B19-2990-1EF69B0ACB9F}"/>
          </ac:spMkLst>
        </pc:spChg>
        <pc:spChg chg="mod">
          <ac:chgData name="Huy Pham" userId="918db3a1909f15e0" providerId="LiveId" clId="{03497528-0EE4-4D17-8645-95BD1B1DEF06}" dt="2024-04-01T08:21:57.541" v="3028" actId="14100"/>
          <ac:spMkLst>
            <pc:docMk/>
            <pc:sldMk cId="2252638529" sldId="457"/>
            <ac:spMk id="20" creationId="{A06BA14A-8D8C-664A-A722-7DAD205B5E1D}"/>
          </ac:spMkLst>
        </pc:spChg>
        <pc:spChg chg="add mod">
          <ac:chgData name="Huy Pham" userId="918db3a1909f15e0" providerId="LiveId" clId="{03497528-0EE4-4D17-8645-95BD1B1DEF06}" dt="2024-04-01T08:21:41.852" v="3022" actId="1076"/>
          <ac:spMkLst>
            <pc:docMk/>
            <pc:sldMk cId="2252638529" sldId="457"/>
            <ac:spMk id="23" creationId="{A2B72CF4-36F2-1C6A-1675-960A46524140}"/>
          </ac:spMkLst>
        </pc:spChg>
        <pc:spChg chg="add mod">
          <ac:chgData name="Huy Pham" userId="918db3a1909f15e0" providerId="LiveId" clId="{03497528-0EE4-4D17-8645-95BD1B1DEF06}" dt="2024-04-01T08:21:48.596" v="3026" actId="1036"/>
          <ac:spMkLst>
            <pc:docMk/>
            <pc:sldMk cId="2252638529" sldId="457"/>
            <ac:spMk id="25" creationId="{53C7F946-5F8C-34A4-1229-DD2B500E4204}"/>
          </ac:spMkLst>
        </pc:spChg>
        <pc:spChg chg="add mod">
          <ac:chgData name="Huy Pham" userId="918db3a1909f15e0" providerId="LiveId" clId="{03497528-0EE4-4D17-8645-95BD1B1DEF06}" dt="2024-04-01T08:28:13.880" v="3107" actId="1076"/>
          <ac:spMkLst>
            <pc:docMk/>
            <pc:sldMk cId="2252638529" sldId="457"/>
            <ac:spMk id="27" creationId="{6B72FBB9-5562-A9AD-BD27-6FEC5B442BC1}"/>
          </ac:spMkLst>
        </pc:spChg>
        <pc:spChg chg="add mod">
          <ac:chgData name="Huy Pham" userId="918db3a1909f15e0" providerId="LiveId" clId="{03497528-0EE4-4D17-8645-95BD1B1DEF06}" dt="2024-04-01T08:27:36.850" v="3099" actId="1076"/>
          <ac:spMkLst>
            <pc:docMk/>
            <pc:sldMk cId="2252638529" sldId="457"/>
            <ac:spMk id="28" creationId="{C2D4A1C4-4068-7AD7-B7D4-DD85A4347B3E}"/>
          </ac:spMkLst>
        </pc:spChg>
        <pc:spChg chg="add mod">
          <ac:chgData name="Huy Pham" userId="918db3a1909f15e0" providerId="LiveId" clId="{03497528-0EE4-4D17-8645-95BD1B1DEF06}" dt="2024-04-01T08:27:49.899" v="3101" actId="1076"/>
          <ac:spMkLst>
            <pc:docMk/>
            <pc:sldMk cId="2252638529" sldId="457"/>
            <ac:spMk id="29" creationId="{D7C40839-6082-2269-0C04-1075038FEB9D}"/>
          </ac:spMkLst>
        </pc:spChg>
        <pc:spChg chg="add mod">
          <ac:chgData name="Huy Pham" userId="918db3a1909f15e0" providerId="LiveId" clId="{03497528-0EE4-4D17-8645-95BD1B1DEF06}" dt="2024-04-01T08:27:49.899" v="3101" actId="1076"/>
          <ac:spMkLst>
            <pc:docMk/>
            <pc:sldMk cId="2252638529" sldId="457"/>
            <ac:spMk id="30" creationId="{E2583949-E29D-780E-5DC1-B7E48067C136}"/>
          </ac:spMkLst>
        </pc:spChg>
        <pc:spChg chg="add mod">
          <ac:chgData name="Huy Pham" userId="918db3a1909f15e0" providerId="LiveId" clId="{03497528-0EE4-4D17-8645-95BD1B1DEF06}" dt="2024-04-01T08:28:07.354" v="3105" actId="1076"/>
          <ac:spMkLst>
            <pc:docMk/>
            <pc:sldMk cId="2252638529" sldId="457"/>
            <ac:spMk id="31" creationId="{EB2A738A-517E-B13E-FD64-05BD070E6C5C}"/>
          </ac:spMkLst>
        </pc:spChg>
        <pc:spChg chg="add mod">
          <ac:chgData name="Huy Pham" userId="918db3a1909f15e0" providerId="LiveId" clId="{03497528-0EE4-4D17-8645-95BD1B1DEF06}" dt="2024-04-01T08:28:07.354" v="3105" actId="1076"/>
          <ac:spMkLst>
            <pc:docMk/>
            <pc:sldMk cId="2252638529" sldId="457"/>
            <ac:spMk id="32" creationId="{399180DA-582D-E26B-651F-F22DD0F57F7A}"/>
          </ac:spMkLst>
        </pc:spChg>
        <pc:spChg chg="add mod">
          <ac:chgData name="Huy Pham" userId="918db3a1909f15e0" providerId="LiveId" clId="{03497528-0EE4-4D17-8645-95BD1B1DEF06}" dt="2024-04-01T08:27:55.766" v="3104" actId="571"/>
          <ac:spMkLst>
            <pc:docMk/>
            <pc:sldMk cId="2252638529" sldId="457"/>
            <ac:spMk id="33" creationId="{C97A2138-B5E7-629A-D547-5668EC8C87AC}"/>
          </ac:spMkLst>
        </pc:spChg>
        <pc:spChg chg="add mod">
          <ac:chgData name="Huy Pham" userId="918db3a1909f15e0" providerId="LiveId" clId="{03497528-0EE4-4D17-8645-95BD1B1DEF06}" dt="2024-04-01T08:27:55.766" v="3104" actId="571"/>
          <ac:spMkLst>
            <pc:docMk/>
            <pc:sldMk cId="2252638529" sldId="457"/>
            <ac:spMk id="34" creationId="{E65653D5-F498-80EB-7E85-903DB7DBA599}"/>
          </ac:spMkLst>
        </pc:spChg>
        <pc:spChg chg="add mod">
          <ac:chgData name="Huy Pham" userId="918db3a1909f15e0" providerId="LiveId" clId="{03497528-0EE4-4D17-8645-95BD1B1DEF06}" dt="2024-04-01T08:28:27.855" v="3109" actId="1076"/>
          <ac:spMkLst>
            <pc:docMk/>
            <pc:sldMk cId="2252638529" sldId="457"/>
            <ac:spMk id="35" creationId="{7FF53425-BC13-2826-B607-D7C6FBEA654B}"/>
          </ac:spMkLst>
        </pc:spChg>
        <pc:spChg chg="add mod">
          <ac:chgData name="Huy Pham" userId="918db3a1909f15e0" providerId="LiveId" clId="{03497528-0EE4-4D17-8645-95BD1B1DEF06}" dt="2024-04-01T08:30:37.434" v="3123" actId="14100"/>
          <ac:spMkLst>
            <pc:docMk/>
            <pc:sldMk cId="2252638529" sldId="457"/>
            <ac:spMk id="38" creationId="{6FD518A6-6063-A6EB-7D3A-70CDEF2C880D}"/>
          </ac:spMkLst>
        </pc:spChg>
        <pc:spChg chg="add mod">
          <ac:chgData name="Huy Pham" userId="918db3a1909f15e0" providerId="LiveId" clId="{03497528-0EE4-4D17-8645-95BD1B1DEF06}" dt="2024-04-01T08:31:06.231" v="3131" actId="1076"/>
          <ac:spMkLst>
            <pc:docMk/>
            <pc:sldMk cId="2252638529" sldId="457"/>
            <ac:spMk id="39" creationId="{E711FE09-4B22-F96F-01F8-0E60895CD43D}"/>
          </ac:spMkLst>
        </pc:spChg>
        <pc:spChg chg="add mod">
          <ac:chgData name="Huy Pham" userId="918db3a1909f15e0" providerId="LiveId" clId="{03497528-0EE4-4D17-8645-95BD1B1DEF06}" dt="2024-04-01T08:31:26.733" v="3139" actId="1076"/>
          <ac:spMkLst>
            <pc:docMk/>
            <pc:sldMk cId="2252638529" sldId="457"/>
            <ac:spMk id="40" creationId="{ABD36FBF-99D0-22B7-1A51-1B273CDCF809}"/>
          </ac:spMkLst>
        </pc:spChg>
        <pc:spChg chg="add mod">
          <ac:chgData name="Huy Pham" userId="918db3a1909f15e0" providerId="LiveId" clId="{03497528-0EE4-4D17-8645-95BD1B1DEF06}" dt="2024-04-01T08:32:29.103" v="3143" actId="20577"/>
          <ac:spMkLst>
            <pc:docMk/>
            <pc:sldMk cId="2252638529" sldId="457"/>
            <ac:spMk id="41" creationId="{336AF213-B3E8-4388-D610-40AB1694A0F7}"/>
          </ac:spMkLst>
        </pc:spChg>
        <pc:spChg chg="add mod">
          <ac:chgData name="Huy Pham" userId="918db3a1909f15e0" providerId="LiveId" clId="{03497528-0EE4-4D17-8645-95BD1B1DEF06}" dt="2024-04-01T08:32:32.256" v="3145" actId="20577"/>
          <ac:spMkLst>
            <pc:docMk/>
            <pc:sldMk cId="2252638529" sldId="457"/>
            <ac:spMk id="42" creationId="{10FD7A67-C979-6116-DE86-5E836DC372E7}"/>
          </ac:spMkLst>
        </pc:spChg>
        <pc:spChg chg="add mod">
          <ac:chgData name="Huy Pham" userId="918db3a1909f15e0" providerId="LiveId" clId="{03497528-0EE4-4D17-8645-95BD1B1DEF06}" dt="2024-04-01T08:32:34.624" v="3147" actId="20577"/>
          <ac:spMkLst>
            <pc:docMk/>
            <pc:sldMk cId="2252638529" sldId="457"/>
            <ac:spMk id="43" creationId="{BF796F4C-492E-B885-4327-9C3CF02B8184}"/>
          </ac:spMkLst>
        </pc:spChg>
        <pc:spChg chg="add mod">
          <ac:chgData name="Huy Pham" userId="918db3a1909f15e0" providerId="LiveId" clId="{03497528-0EE4-4D17-8645-95BD1B1DEF06}" dt="2024-04-01T08:33:02.763" v="3158" actId="1076"/>
          <ac:spMkLst>
            <pc:docMk/>
            <pc:sldMk cId="2252638529" sldId="457"/>
            <ac:spMk id="46" creationId="{6D4A1323-15BC-4C2B-A95E-49CC821AFB55}"/>
          </ac:spMkLst>
        </pc:spChg>
        <pc:graphicFrameChg chg="add del mod">
          <ac:chgData name="Huy Pham" userId="918db3a1909f15e0" providerId="LiveId" clId="{03497528-0EE4-4D17-8645-95BD1B1DEF06}" dt="2024-04-01T08:20:36.057" v="2994"/>
          <ac:graphicFrameMkLst>
            <pc:docMk/>
            <pc:sldMk cId="2252638529" sldId="457"/>
            <ac:graphicFrameMk id="3" creationId="{28806680-5842-75B2-6F02-54733056BECC}"/>
          </ac:graphicFrameMkLst>
        </pc:graphicFrameChg>
        <pc:graphicFrameChg chg="add del mod">
          <ac:chgData name="Huy Pham" userId="918db3a1909f15e0" providerId="LiveId" clId="{03497528-0EE4-4D17-8645-95BD1B1DEF06}" dt="2024-04-01T08:20:40.433" v="3000"/>
          <ac:graphicFrameMkLst>
            <pc:docMk/>
            <pc:sldMk cId="2252638529" sldId="457"/>
            <ac:graphicFrameMk id="19" creationId="{BD0B6165-31FA-61AA-9129-C43755441DAB}"/>
          </ac:graphicFrameMkLst>
        </pc:graphicFrameChg>
        <pc:graphicFrameChg chg="add del mod">
          <ac:chgData name="Huy Pham" userId="918db3a1909f15e0" providerId="LiveId" clId="{03497528-0EE4-4D17-8645-95BD1B1DEF06}" dt="2024-04-01T08:20:42.285" v="3003"/>
          <ac:graphicFrameMkLst>
            <pc:docMk/>
            <pc:sldMk cId="2252638529" sldId="457"/>
            <ac:graphicFrameMk id="21" creationId="{F1A12D02-223B-FF44-7C35-5EC6C401510F}"/>
          </ac:graphicFrameMkLst>
        </pc:graphicFrameChg>
        <pc:graphicFrameChg chg="add del mod">
          <ac:chgData name="Huy Pham" userId="918db3a1909f15e0" providerId="LiveId" clId="{03497528-0EE4-4D17-8645-95BD1B1DEF06}" dt="2024-04-01T08:28:44.858" v="3112"/>
          <ac:graphicFrameMkLst>
            <pc:docMk/>
            <pc:sldMk cId="2252638529" sldId="457"/>
            <ac:graphicFrameMk id="36" creationId="{C97A84AB-6648-1C92-BEAC-06B979563E83}"/>
          </ac:graphicFrameMkLst>
        </pc:graphicFrameChg>
        <pc:graphicFrameChg chg="add del mod">
          <ac:chgData name="Huy Pham" userId="918db3a1909f15e0" providerId="LiveId" clId="{03497528-0EE4-4D17-8645-95BD1B1DEF06}" dt="2024-04-01T08:32:45.497" v="3150"/>
          <ac:graphicFrameMkLst>
            <pc:docMk/>
            <pc:sldMk cId="2252638529" sldId="457"/>
            <ac:graphicFrameMk id="44" creationId="{F95ABF52-868B-60A4-0CB1-58661A416635}"/>
          </ac:graphicFrameMkLst>
        </pc:graphicFrameChg>
      </pc:sldChg>
      <pc:sldChg chg="addSp delSp modSp add mod">
        <pc:chgData name="Huy Pham" userId="918db3a1909f15e0" providerId="LiveId" clId="{03497528-0EE4-4D17-8645-95BD1B1DEF06}" dt="2024-04-02T00:22:41.965" v="3195" actId="20577"/>
        <pc:sldMkLst>
          <pc:docMk/>
          <pc:sldMk cId="2727234574" sldId="458"/>
        </pc:sldMkLst>
        <pc:spChg chg="mod">
          <ac:chgData name="Huy Pham" userId="918db3a1909f15e0" providerId="LiveId" clId="{03497528-0EE4-4D17-8645-95BD1B1DEF06}" dt="2024-04-02T00:22:41.965" v="3195" actId="20577"/>
          <ac:spMkLst>
            <pc:docMk/>
            <pc:sldMk cId="2727234574" sldId="458"/>
            <ac:spMk id="23" creationId="{A2B72CF4-36F2-1C6A-1675-960A46524140}"/>
          </ac:spMkLst>
        </pc:spChg>
        <pc:spChg chg="mod">
          <ac:chgData name="Huy Pham" userId="918db3a1909f15e0" providerId="LiveId" clId="{03497528-0EE4-4D17-8645-95BD1B1DEF06}" dt="2024-04-02T00:20:42.928" v="3169" actId="1035"/>
          <ac:spMkLst>
            <pc:docMk/>
            <pc:sldMk cId="2727234574" sldId="458"/>
            <ac:spMk id="25" creationId="{53C7F946-5F8C-34A4-1229-DD2B500E4204}"/>
          </ac:spMkLst>
        </pc:spChg>
        <pc:spChg chg="mod">
          <ac:chgData name="Huy Pham" userId="918db3a1909f15e0" providerId="LiveId" clId="{03497528-0EE4-4D17-8645-95BD1B1DEF06}" dt="2024-04-02T00:21:29.864" v="3175" actId="20577"/>
          <ac:spMkLst>
            <pc:docMk/>
            <pc:sldMk cId="2727234574" sldId="458"/>
            <ac:spMk id="38" creationId="{6FD518A6-6063-A6EB-7D3A-70CDEF2C880D}"/>
          </ac:spMkLst>
        </pc:spChg>
        <pc:spChg chg="mod">
          <ac:chgData name="Huy Pham" userId="918db3a1909f15e0" providerId="LiveId" clId="{03497528-0EE4-4D17-8645-95BD1B1DEF06}" dt="2024-04-02T00:21:56.689" v="3180" actId="20577"/>
          <ac:spMkLst>
            <pc:docMk/>
            <pc:sldMk cId="2727234574" sldId="458"/>
            <ac:spMk id="39" creationId="{E711FE09-4B22-F96F-01F8-0E60895CD43D}"/>
          </ac:spMkLst>
        </pc:spChg>
        <pc:spChg chg="mod">
          <ac:chgData name="Huy Pham" userId="918db3a1909f15e0" providerId="LiveId" clId="{03497528-0EE4-4D17-8645-95BD1B1DEF06}" dt="2024-04-02T00:22:13.398" v="3183" actId="20577"/>
          <ac:spMkLst>
            <pc:docMk/>
            <pc:sldMk cId="2727234574" sldId="458"/>
            <ac:spMk id="41" creationId="{336AF213-B3E8-4388-D610-40AB1694A0F7}"/>
          </ac:spMkLst>
        </pc:spChg>
        <pc:spChg chg="mod">
          <ac:chgData name="Huy Pham" userId="918db3a1909f15e0" providerId="LiveId" clId="{03497528-0EE4-4D17-8645-95BD1B1DEF06}" dt="2024-04-02T00:22:31.576" v="3190" actId="1035"/>
          <ac:spMkLst>
            <pc:docMk/>
            <pc:sldMk cId="2727234574" sldId="458"/>
            <ac:spMk id="42" creationId="{10FD7A67-C979-6116-DE86-5E836DC372E7}"/>
          </ac:spMkLst>
        </pc:spChg>
        <pc:spChg chg="mod">
          <ac:chgData name="Huy Pham" userId="918db3a1909f15e0" providerId="LiveId" clId="{03497528-0EE4-4D17-8645-95BD1B1DEF06}" dt="2024-04-02T00:22:35.744" v="3193" actId="20577"/>
          <ac:spMkLst>
            <pc:docMk/>
            <pc:sldMk cId="2727234574" sldId="458"/>
            <ac:spMk id="46" creationId="{6D4A1323-15BC-4C2B-A95E-49CC821AFB55}"/>
          </ac:spMkLst>
        </pc:spChg>
        <pc:graphicFrameChg chg="add del mod">
          <ac:chgData name="Huy Pham" userId="918db3a1909f15e0" providerId="LiveId" clId="{03497528-0EE4-4D17-8645-95BD1B1DEF06}" dt="2024-04-02T00:20:30.386" v="3162"/>
          <ac:graphicFrameMkLst>
            <pc:docMk/>
            <pc:sldMk cId="2727234574" sldId="458"/>
            <ac:graphicFrameMk id="3" creationId="{0362A8F3-8326-ACA5-FB70-A4C05186CDB5}"/>
          </ac:graphicFrameMkLst>
        </pc:graphicFrameChg>
      </pc:sldChg>
      <pc:sldChg chg="addSp delSp modSp add mod modAnim">
        <pc:chgData name="Huy Pham" userId="918db3a1909f15e0" providerId="LiveId" clId="{03497528-0EE4-4D17-8645-95BD1B1DEF06}" dt="2024-04-02T00:39:36.026" v="3533" actId="20577"/>
        <pc:sldMkLst>
          <pc:docMk/>
          <pc:sldMk cId="3345545355" sldId="459"/>
        </pc:sldMkLst>
        <pc:spChg chg="mod">
          <ac:chgData name="Huy Pham" userId="918db3a1909f15e0" providerId="LiveId" clId="{03497528-0EE4-4D17-8645-95BD1B1DEF06}" dt="2024-04-02T00:39:36.026" v="3533" actId="20577"/>
          <ac:spMkLst>
            <pc:docMk/>
            <pc:sldMk cId="3345545355" sldId="459"/>
            <ac:spMk id="13" creationId="{75210F64-84EB-A3C0-234B-38A4D7D9FBE3}"/>
          </ac:spMkLst>
        </pc:spChg>
        <pc:spChg chg="mod">
          <ac:chgData name="Huy Pham" userId="918db3a1909f15e0" providerId="LiveId" clId="{03497528-0EE4-4D17-8645-95BD1B1DEF06}" dt="2024-04-02T00:31:37.486" v="3355" actId="14100"/>
          <ac:spMkLst>
            <pc:docMk/>
            <pc:sldMk cId="3345545355" sldId="459"/>
            <ac:spMk id="20" creationId="{A06BA14A-8D8C-664A-A722-7DAD205B5E1D}"/>
          </ac:spMkLst>
        </pc:spChg>
        <pc:spChg chg="add mod">
          <ac:chgData name="Huy Pham" userId="918db3a1909f15e0" providerId="LiveId" clId="{03497528-0EE4-4D17-8645-95BD1B1DEF06}" dt="2024-04-02T00:32:45.412" v="3430" actId="20577"/>
          <ac:spMkLst>
            <pc:docMk/>
            <pc:sldMk cId="3345545355" sldId="459"/>
            <ac:spMk id="21" creationId="{FA365FAC-CA40-1AE4-1A1E-6D937232F057}"/>
          </ac:spMkLst>
        </pc:spChg>
        <pc:spChg chg="add mod">
          <ac:chgData name="Huy Pham" userId="918db3a1909f15e0" providerId="LiveId" clId="{03497528-0EE4-4D17-8645-95BD1B1DEF06}" dt="2024-04-02T00:33:02.904" v="3434"/>
          <ac:spMkLst>
            <pc:docMk/>
            <pc:sldMk cId="3345545355" sldId="459"/>
            <ac:spMk id="22" creationId="{D840F875-3629-590E-716D-16108ED0152E}"/>
          </ac:spMkLst>
        </pc:spChg>
        <pc:spChg chg="add mod">
          <ac:chgData name="Huy Pham" userId="918db3a1909f15e0" providerId="LiveId" clId="{03497528-0EE4-4D17-8645-95BD1B1DEF06}" dt="2024-04-02T00:33:53.059" v="3453" actId="1076"/>
          <ac:spMkLst>
            <pc:docMk/>
            <pc:sldMk cId="3345545355" sldId="459"/>
            <ac:spMk id="25" creationId="{555D4D6C-CEE2-44AF-6CC5-9E82F8E28CA0}"/>
          </ac:spMkLst>
        </pc:spChg>
        <pc:spChg chg="mod">
          <ac:chgData name="Huy Pham" userId="918db3a1909f15e0" providerId="LiveId" clId="{03497528-0EE4-4D17-8645-95BD1B1DEF06}" dt="2024-04-02T00:32:52.393" v="3433" actId="20577"/>
          <ac:spMkLst>
            <pc:docMk/>
            <pc:sldMk cId="3345545355" sldId="459"/>
            <ac:spMk id="28" creationId="{8D3BF808-F1CB-734A-9DF9-56A1C2DEB7FA}"/>
          </ac:spMkLst>
        </pc:spChg>
        <pc:spChg chg="add mod">
          <ac:chgData name="Huy Pham" userId="918db3a1909f15e0" providerId="LiveId" clId="{03497528-0EE4-4D17-8645-95BD1B1DEF06}" dt="2024-04-02T00:34:34.398" v="3465" actId="14100"/>
          <ac:spMkLst>
            <pc:docMk/>
            <pc:sldMk cId="3345545355" sldId="459"/>
            <ac:spMk id="30" creationId="{C63527F1-2C78-3FDF-93C5-33FAC66C67EA}"/>
          </ac:spMkLst>
        </pc:spChg>
        <pc:spChg chg="add mod">
          <ac:chgData name="Huy Pham" userId="918db3a1909f15e0" providerId="LiveId" clId="{03497528-0EE4-4D17-8645-95BD1B1DEF06}" dt="2024-04-02T00:34:17.999" v="3463" actId="1035"/>
          <ac:spMkLst>
            <pc:docMk/>
            <pc:sldMk cId="3345545355" sldId="459"/>
            <ac:spMk id="31" creationId="{0D04E98D-9303-53EC-0895-CFD3508C8B50}"/>
          </ac:spMkLst>
        </pc:spChg>
        <pc:spChg chg="add mod">
          <ac:chgData name="Huy Pham" userId="918db3a1909f15e0" providerId="LiveId" clId="{03497528-0EE4-4D17-8645-95BD1B1DEF06}" dt="2024-04-02T00:35:25.756" v="3476" actId="14100"/>
          <ac:spMkLst>
            <pc:docMk/>
            <pc:sldMk cId="3345545355" sldId="459"/>
            <ac:spMk id="34" creationId="{DC3E17C4-7528-E8A6-68FB-3FAD2A12F0E6}"/>
          </ac:spMkLst>
        </pc:spChg>
        <pc:graphicFrameChg chg="add del mod">
          <ac:chgData name="Huy Pham" userId="918db3a1909f15e0" providerId="LiveId" clId="{03497528-0EE4-4D17-8645-95BD1B1DEF06}" dt="2024-04-02T00:31:16.092" v="3349"/>
          <ac:graphicFrameMkLst>
            <pc:docMk/>
            <pc:sldMk cId="3345545355" sldId="459"/>
            <ac:graphicFrameMk id="3" creationId="{DD66059B-A771-323E-E300-3EDA9C670105}"/>
          </ac:graphicFrameMkLst>
        </pc:graphicFrameChg>
        <pc:graphicFrameChg chg="add del mod">
          <ac:chgData name="Huy Pham" userId="918db3a1909f15e0" providerId="LiveId" clId="{03497528-0EE4-4D17-8645-95BD1B1DEF06}" dt="2024-04-02T00:33:14.562" v="3437"/>
          <ac:graphicFrameMkLst>
            <pc:docMk/>
            <pc:sldMk cId="3345545355" sldId="459"/>
            <ac:graphicFrameMk id="23" creationId="{4857A93B-A100-0AE1-02D9-A2E7D7B4F2D2}"/>
          </ac:graphicFrameMkLst>
        </pc:graphicFrameChg>
        <pc:graphicFrameChg chg="add del mod">
          <ac:chgData name="Huy Pham" userId="918db3a1909f15e0" providerId="LiveId" clId="{03497528-0EE4-4D17-8645-95BD1B1DEF06}" dt="2024-04-02T00:33:25.377" v="3443"/>
          <ac:graphicFrameMkLst>
            <pc:docMk/>
            <pc:sldMk cId="3345545355" sldId="459"/>
            <ac:graphicFrameMk id="27" creationId="{DF77C434-F081-007C-7B5F-42A7B52A0D78}"/>
          </ac:graphicFrameMkLst>
        </pc:graphicFrameChg>
        <pc:graphicFrameChg chg="add del mod">
          <ac:chgData name="Huy Pham" userId="918db3a1909f15e0" providerId="LiveId" clId="{03497528-0EE4-4D17-8645-95BD1B1DEF06}" dt="2024-04-02T00:35:07.681" v="3468"/>
          <ac:graphicFrameMkLst>
            <pc:docMk/>
            <pc:sldMk cId="3345545355" sldId="459"/>
            <ac:graphicFrameMk id="32" creationId="{85984DA9-A2BE-75C3-51B4-04D8E70152F4}"/>
          </ac:graphicFrameMkLst>
        </pc:graphicFrameChg>
        <pc:picChg chg="add mod">
          <ac:chgData name="Huy Pham" userId="918db3a1909f15e0" providerId="LiveId" clId="{03497528-0EE4-4D17-8645-95BD1B1DEF06}" dt="2024-04-02T00:38:36.997" v="3513" actId="1076"/>
          <ac:picMkLst>
            <pc:docMk/>
            <pc:sldMk cId="3345545355" sldId="459"/>
            <ac:picMk id="36" creationId="{60B6DBD1-1C46-E94B-CFC8-31271882EAB5}"/>
          </ac:picMkLst>
        </pc:picChg>
      </pc:sldChg>
      <pc:sldChg chg="addSp delSp modSp add mod delAnim">
        <pc:chgData name="Huy Pham" userId="918db3a1909f15e0" providerId="LiveId" clId="{03497528-0EE4-4D17-8645-95BD1B1DEF06}" dt="2024-04-02T00:41:59.198" v="3592" actId="14100"/>
        <pc:sldMkLst>
          <pc:docMk/>
          <pc:sldMk cId="4197599992" sldId="460"/>
        </pc:sldMkLst>
        <pc:spChg chg="mod">
          <ac:chgData name="Huy Pham" userId="918db3a1909f15e0" providerId="LiveId" clId="{03497528-0EE4-4D17-8645-95BD1B1DEF06}" dt="2024-04-02T00:39:48.303" v="3544" actId="20577"/>
          <ac:spMkLst>
            <pc:docMk/>
            <pc:sldMk cId="4197599992" sldId="460"/>
            <ac:spMk id="13" creationId="{75210F64-84EB-A3C0-234B-38A4D7D9FBE3}"/>
          </ac:spMkLst>
        </pc:spChg>
        <pc:spChg chg="del">
          <ac:chgData name="Huy Pham" userId="918db3a1909f15e0" providerId="LiveId" clId="{03497528-0EE4-4D17-8645-95BD1B1DEF06}" dt="2024-04-02T00:39:44.145" v="3534" actId="478"/>
          <ac:spMkLst>
            <pc:docMk/>
            <pc:sldMk cId="4197599992" sldId="460"/>
            <ac:spMk id="20" creationId="{A06BA14A-8D8C-664A-A722-7DAD205B5E1D}"/>
          </ac:spMkLst>
        </pc:spChg>
        <pc:spChg chg="add mod">
          <ac:chgData name="Huy Pham" userId="918db3a1909f15e0" providerId="LiveId" clId="{03497528-0EE4-4D17-8645-95BD1B1DEF06}" dt="2024-04-02T00:41:28.088" v="3584" actId="123"/>
          <ac:spMkLst>
            <pc:docMk/>
            <pc:sldMk cId="4197599992" sldId="460"/>
            <ac:spMk id="21" creationId="{2095874C-2E27-6898-9A38-CF45504742F5}"/>
          </ac:spMkLst>
        </pc:spChg>
        <pc:spChg chg="add mod">
          <ac:chgData name="Huy Pham" userId="918db3a1909f15e0" providerId="LiveId" clId="{03497528-0EE4-4D17-8645-95BD1B1DEF06}" dt="2024-04-02T00:41:35.369" v="3585" actId="1076"/>
          <ac:spMkLst>
            <pc:docMk/>
            <pc:sldMk cId="4197599992" sldId="460"/>
            <ac:spMk id="24" creationId="{99A0520F-6BBD-B206-87B8-633F14D6BC06}"/>
          </ac:spMkLst>
        </pc:spChg>
        <pc:spChg chg="del">
          <ac:chgData name="Huy Pham" userId="918db3a1909f15e0" providerId="LiveId" clId="{03497528-0EE4-4D17-8645-95BD1B1DEF06}" dt="2024-04-02T00:39:44.145" v="3534" actId="478"/>
          <ac:spMkLst>
            <pc:docMk/>
            <pc:sldMk cId="4197599992" sldId="460"/>
            <ac:spMk id="28" creationId="{8D3BF808-F1CB-734A-9DF9-56A1C2DEB7FA}"/>
          </ac:spMkLst>
        </pc:spChg>
        <pc:spChg chg="add mod">
          <ac:chgData name="Huy Pham" userId="918db3a1909f15e0" providerId="LiveId" clId="{03497528-0EE4-4D17-8645-95BD1B1DEF06}" dt="2024-04-02T00:41:43.457" v="3588" actId="14100"/>
          <ac:spMkLst>
            <pc:docMk/>
            <pc:sldMk cId="4197599992" sldId="460"/>
            <ac:spMk id="29" creationId="{3A7FFC03-C9A4-E412-CBAF-CB16903DD597}"/>
          </ac:spMkLst>
        </pc:spChg>
        <pc:spChg chg="add mod">
          <ac:chgData name="Huy Pham" userId="918db3a1909f15e0" providerId="LiveId" clId="{03497528-0EE4-4D17-8645-95BD1B1DEF06}" dt="2024-04-02T00:41:51.703" v="3590" actId="14100"/>
          <ac:spMkLst>
            <pc:docMk/>
            <pc:sldMk cId="4197599992" sldId="460"/>
            <ac:spMk id="32" creationId="{2A84452C-7D23-277A-C6E2-7C210A4A520D}"/>
          </ac:spMkLst>
        </pc:spChg>
        <pc:spChg chg="add mod">
          <ac:chgData name="Huy Pham" userId="918db3a1909f15e0" providerId="LiveId" clId="{03497528-0EE4-4D17-8645-95BD1B1DEF06}" dt="2024-04-02T00:41:59.198" v="3592" actId="14100"/>
          <ac:spMkLst>
            <pc:docMk/>
            <pc:sldMk cId="4197599992" sldId="460"/>
            <ac:spMk id="35" creationId="{8AF10982-2213-7DE0-72D0-ED70FD2524EC}"/>
          </ac:spMkLst>
        </pc:spChg>
        <pc:graphicFrameChg chg="add del mod">
          <ac:chgData name="Huy Pham" userId="918db3a1909f15e0" providerId="LiveId" clId="{03497528-0EE4-4D17-8645-95BD1B1DEF06}" dt="2024-04-02T00:39:59.560" v="3547"/>
          <ac:graphicFrameMkLst>
            <pc:docMk/>
            <pc:sldMk cId="4197599992" sldId="460"/>
            <ac:graphicFrameMk id="3" creationId="{3B797D60-379B-0BC2-1C26-6DE8E0EF987A}"/>
          </ac:graphicFrameMkLst>
        </pc:graphicFrameChg>
        <pc:graphicFrameChg chg="add del mod">
          <ac:chgData name="Huy Pham" userId="918db3a1909f15e0" providerId="LiveId" clId="{03497528-0EE4-4D17-8645-95BD1B1DEF06}" dt="2024-04-02T00:40:10.395" v="3553"/>
          <ac:graphicFrameMkLst>
            <pc:docMk/>
            <pc:sldMk cId="4197599992" sldId="460"/>
            <ac:graphicFrameMk id="22" creationId="{B62D4F33-2C94-F7B8-A79B-1D37FA49C76A}"/>
          </ac:graphicFrameMkLst>
        </pc:graphicFrameChg>
        <pc:graphicFrameChg chg="add del mod">
          <ac:chgData name="Huy Pham" userId="918db3a1909f15e0" providerId="LiveId" clId="{03497528-0EE4-4D17-8645-95BD1B1DEF06}" dt="2024-04-02T00:40:21.446" v="3559"/>
          <ac:graphicFrameMkLst>
            <pc:docMk/>
            <pc:sldMk cId="4197599992" sldId="460"/>
            <ac:graphicFrameMk id="25" creationId="{E08C53E5-0C9F-55BD-5C4C-581342EE7332}"/>
          </ac:graphicFrameMkLst>
        </pc:graphicFrameChg>
        <pc:graphicFrameChg chg="add del mod">
          <ac:chgData name="Huy Pham" userId="918db3a1909f15e0" providerId="LiveId" clId="{03497528-0EE4-4D17-8645-95BD1B1DEF06}" dt="2024-04-02T00:40:29.737" v="3565"/>
          <ac:graphicFrameMkLst>
            <pc:docMk/>
            <pc:sldMk cId="4197599992" sldId="460"/>
            <ac:graphicFrameMk id="30" creationId="{8551DF2C-1A6C-9CA6-5BEF-8907E3673B85}"/>
          </ac:graphicFrameMkLst>
        </pc:graphicFrameChg>
        <pc:graphicFrameChg chg="add del mod">
          <ac:chgData name="Huy Pham" userId="918db3a1909f15e0" providerId="LiveId" clId="{03497528-0EE4-4D17-8645-95BD1B1DEF06}" dt="2024-04-02T00:40:39.691" v="3571"/>
          <ac:graphicFrameMkLst>
            <pc:docMk/>
            <pc:sldMk cId="4197599992" sldId="460"/>
            <ac:graphicFrameMk id="33" creationId="{B43F4B5E-1078-2BC2-F6C4-F09696E6C82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AF10E-0C8D-46AF-85C3-9795F77CCCF5}"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6F0D4-E8DD-4AD6-9078-5CBCCF866D8B}" type="slidenum">
              <a:rPr lang="en-US" smtClean="0"/>
              <a:t>‹#›</a:t>
            </a:fld>
            <a:endParaRPr lang="en-US"/>
          </a:p>
        </p:txBody>
      </p:sp>
    </p:spTree>
    <p:extLst>
      <p:ext uri="{BB962C8B-B14F-4D97-AF65-F5344CB8AC3E}">
        <p14:creationId xmlns:p14="http://schemas.microsoft.com/office/powerpoint/2010/main" val="420038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a:t>
            </a:fld>
            <a:endParaRPr lang="en-US"/>
          </a:p>
        </p:txBody>
      </p:sp>
    </p:spTree>
    <p:extLst>
      <p:ext uri="{BB962C8B-B14F-4D97-AF65-F5344CB8AC3E}">
        <p14:creationId xmlns:p14="http://schemas.microsoft.com/office/powerpoint/2010/main" val="223587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11</a:t>
            </a:fld>
            <a:endParaRPr lang="en-US"/>
          </a:p>
        </p:txBody>
      </p:sp>
    </p:spTree>
    <p:extLst>
      <p:ext uri="{BB962C8B-B14F-4D97-AF65-F5344CB8AC3E}">
        <p14:creationId xmlns:p14="http://schemas.microsoft.com/office/powerpoint/2010/main" val="413596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12</a:t>
            </a:fld>
            <a:endParaRPr lang="en-US"/>
          </a:p>
        </p:txBody>
      </p:sp>
    </p:spTree>
    <p:extLst>
      <p:ext uri="{BB962C8B-B14F-4D97-AF65-F5344CB8AC3E}">
        <p14:creationId xmlns:p14="http://schemas.microsoft.com/office/powerpoint/2010/main" val="2823106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13</a:t>
            </a:fld>
            <a:endParaRPr lang="en-US"/>
          </a:p>
        </p:txBody>
      </p:sp>
    </p:spTree>
    <p:extLst>
      <p:ext uri="{BB962C8B-B14F-4D97-AF65-F5344CB8AC3E}">
        <p14:creationId xmlns:p14="http://schemas.microsoft.com/office/powerpoint/2010/main" val="152675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14</a:t>
            </a:fld>
            <a:endParaRPr lang="en-US"/>
          </a:p>
        </p:txBody>
      </p:sp>
    </p:spTree>
    <p:extLst>
      <p:ext uri="{BB962C8B-B14F-4D97-AF65-F5344CB8AC3E}">
        <p14:creationId xmlns:p14="http://schemas.microsoft.com/office/powerpoint/2010/main" val="306817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15</a:t>
            </a:fld>
            <a:endParaRPr lang="en-US"/>
          </a:p>
        </p:txBody>
      </p:sp>
    </p:spTree>
    <p:extLst>
      <p:ext uri="{BB962C8B-B14F-4D97-AF65-F5344CB8AC3E}">
        <p14:creationId xmlns:p14="http://schemas.microsoft.com/office/powerpoint/2010/main" val="3997439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16</a:t>
            </a:fld>
            <a:endParaRPr lang="en-US"/>
          </a:p>
        </p:txBody>
      </p:sp>
    </p:spTree>
    <p:extLst>
      <p:ext uri="{BB962C8B-B14F-4D97-AF65-F5344CB8AC3E}">
        <p14:creationId xmlns:p14="http://schemas.microsoft.com/office/powerpoint/2010/main" val="646190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17</a:t>
            </a:fld>
            <a:endParaRPr lang="en-US"/>
          </a:p>
        </p:txBody>
      </p:sp>
    </p:spTree>
    <p:extLst>
      <p:ext uri="{BB962C8B-B14F-4D97-AF65-F5344CB8AC3E}">
        <p14:creationId xmlns:p14="http://schemas.microsoft.com/office/powerpoint/2010/main" val="1498403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18</a:t>
            </a:fld>
            <a:endParaRPr lang="en-US"/>
          </a:p>
        </p:txBody>
      </p:sp>
    </p:spTree>
    <p:extLst>
      <p:ext uri="{BB962C8B-B14F-4D97-AF65-F5344CB8AC3E}">
        <p14:creationId xmlns:p14="http://schemas.microsoft.com/office/powerpoint/2010/main" val="402155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19</a:t>
            </a:fld>
            <a:endParaRPr lang="en-US"/>
          </a:p>
        </p:txBody>
      </p:sp>
    </p:spTree>
    <p:extLst>
      <p:ext uri="{BB962C8B-B14F-4D97-AF65-F5344CB8AC3E}">
        <p14:creationId xmlns:p14="http://schemas.microsoft.com/office/powerpoint/2010/main" val="3272321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20</a:t>
            </a:fld>
            <a:endParaRPr lang="en-US"/>
          </a:p>
        </p:txBody>
      </p:sp>
    </p:spTree>
    <p:extLst>
      <p:ext uri="{BB962C8B-B14F-4D97-AF65-F5344CB8AC3E}">
        <p14:creationId xmlns:p14="http://schemas.microsoft.com/office/powerpoint/2010/main" val="349199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a:t>
            </a:fld>
            <a:endParaRPr lang="en-US"/>
          </a:p>
        </p:txBody>
      </p:sp>
    </p:spTree>
    <p:extLst>
      <p:ext uri="{BB962C8B-B14F-4D97-AF65-F5344CB8AC3E}">
        <p14:creationId xmlns:p14="http://schemas.microsoft.com/office/powerpoint/2010/main" val="1335731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21</a:t>
            </a:fld>
            <a:endParaRPr lang="en-US"/>
          </a:p>
        </p:txBody>
      </p:sp>
    </p:spTree>
    <p:extLst>
      <p:ext uri="{BB962C8B-B14F-4D97-AF65-F5344CB8AC3E}">
        <p14:creationId xmlns:p14="http://schemas.microsoft.com/office/powerpoint/2010/main" val="1050482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22</a:t>
            </a:fld>
            <a:endParaRPr lang="en-US"/>
          </a:p>
        </p:txBody>
      </p:sp>
    </p:spTree>
    <p:extLst>
      <p:ext uri="{BB962C8B-B14F-4D97-AF65-F5344CB8AC3E}">
        <p14:creationId xmlns:p14="http://schemas.microsoft.com/office/powerpoint/2010/main" val="2407012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23</a:t>
            </a:fld>
            <a:endParaRPr lang="en-US"/>
          </a:p>
        </p:txBody>
      </p:sp>
    </p:spTree>
    <p:extLst>
      <p:ext uri="{BB962C8B-B14F-4D97-AF65-F5344CB8AC3E}">
        <p14:creationId xmlns:p14="http://schemas.microsoft.com/office/powerpoint/2010/main" val="3568500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24</a:t>
            </a:fld>
            <a:endParaRPr lang="en-US"/>
          </a:p>
        </p:txBody>
      </p:sp>
    </p:spTree>
    <p:extLst>
      <p:ext uri="{BB962C8B-B14F-4D97-AF65-F5344CB8AC3E}">
        <p14:creationId xmlns:p14="http://schemas.microsoft.com/office/powerpoint/2010/main" val="1765252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25</a:t>
            </a:fld>
            <a:endParaRPr lang="en-US"/>
          </a:p>
        </p:txBody>
      </p:sp>
    </p:spTree>
    <p:extLst>
      <p:ext uri="{BB962C8B-B14F-4D97-AF65-F5344CB8AC3E}">
        <p14:creationId xmlns:p14="http://schemas.microsoft.com/office/powerpoint/2010/main" val="3839936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26</a:t>
            </a:fld>
            <a:endParaRPr lang="en-US"/>
          </a:p>
        </p:txBody>
      </p:sp>
    </p:spTree>
    <p:extLst>
      <p:ext uri="{BB962C8B-B14F-4D97-AF65-F5344CB8AC3E}">
        <p14:creationId xmlns:p14="http://schemas.microsoft.com/office/powerpoint/2010/main" val="172891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27</a:t>
            </a:fld>
            <a:endParaRPr lang="en-US"/>
          </a:p>
        </p:txBody>
      </p:sp>
    </p:spTree>
    <p:extLst>
      <p:ext uri="{BB962C8B-B14F-4D97-AF65-F5344CB8AC3E}">
        <p14:creationId xmlns:p14="http://schemas.microsoft.com/office/powerpoint/2010/main" val="1130687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28</a:t>
            </a:fld>
            <a:endParaRPr lang="en-US"/>
          </a:p>
        </p:txBody>
      </p:sp>
    </p:spTree>
    <p:extLst>
      <p:ext uri="{BB962C8B-B14F-4D97-AF65-F5344CB8AC3E}">
        <p14:creationId xmlns:p14="http://schemas.microsoft.com/office/powerpoint/2010/main" val="2135385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29</a:t>
            </a:fld>
            <a:endParaRPr lang="en-US"/>
          </a:p>
        </p:txBody>
      </p:sp>
    </p:spTree>
    <p:extLst>
      <p:ext uri="{BB962C8B-B14F-4D97-AF65-F5344CB8AC3E}">
        <p14:creationId xmlns:p14="http://schemas.microsoft.com/office/powerpoint/2010/main" val="3450968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30</a:t>
            </a:fld>
            <a:endParaRPr lang="en-US"/>
          </a:p>
        </p:txBody>
      </p:sp>
    </p:spTree>
    <p:extLst>
      <p:ext uri="{BB962C8B-B14F-4D97-AF65-F5344CB8AC3E}">
        <p14:creationId xmlns:p14="http://schemas.microsoft.com/office/powerpoint/2010/main" val="204812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4</a:t>
            </a:fld>
            <a:endParaRPr lang="en-US"/>
          </a:p>
        </p:txBody>
      </p:sp>
    </p:spTree>
    <p:extLst>
      <p:ext uri="{BB962C8B-B14F-4D97-AF65-F5344CB8AC3E}">
        <p14:creationId xmlns:p14="http://schemas.microsoft.com/office/powerpoint/2010/main" val="846816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31</a:t>
            </a:fld>
            <a:endParaRPr lang="en-US"/>
          </a:p>
        </p:txBody>
      </p:sp>
    </p:spTree>
    <p:extLst>
      <p:ext uri="{BB962C8B-B14F-4D97-AF65-F5344CB8AC3E}">
        <p14:creationId xmlns:p14="http://schemas.microsoft.com/office/powerpoint/2010/main" val="2246033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32</a:t>
            </a:fld>
            <a:endParaRPr lang="en-US"/>
          </a:p>
        </p:txBody>
      </p:sp>
    </p:spTree>
    <p:extLst>
      <p:ext uri="{BB962C8B-B14F-4D97-AF65-F5344CB8AC3E}">
        <p14:creationId xmlns:p14="http://schemas.microsoft.com/office/powerpoint/2010/main" val="1233442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33</a:t>
            </a:fld>
            <a:endParaRPr lang="en-US"/>
          </a:p>
        </p:txBody>
      </p:sp>
    </p:spTree>
    <p:extLst>
      <p:ext uri="{BB962C8B-B14F-4D97-AF65-F5344CB8AC3E}">
        <p14:creationId xmlns:p14="http://schemas.microsoft.com/office/powerpoint/2010/main" val="1766562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34</a:t>
            </a:fld>
            <a:endParaRPr lang="en-US"/>
          </a:p>
        </p:txBody>
      </p:sp>
    </p:spTree>
    <p:extLst>
      <p:ext uri="{BB962C8B-B14F-4D97-AF65-F5344CB8AC3E}">
        <p14:creationId xmlns:p14="http://schemas.microsoft.com/office/powerpoint/2010/main" val="4069107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35</a:t>
            </a:fld>
            <a:endParaRPr lang="en-US"/>
          </a:p>
        </p:txBody>
      </p:sp>
    </p:spTree>
    <p:extLst>
      <p:ext uri="{BB962C8B-B14F-4D97-AF65-F5344CB8AC3E}">
        <p14:creationId xmlns:p14="http://schemas.microsoft.com/office/powerpoint/2010/main" val="726159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36</a:t>
            </a:fld>
            <a:endParaRPr lang="en-US"/>
          </a:p>
        </p:txBody>
      </p:sp>
    </p:spTree>
    <p:extLst>
      <p:ext uri="{BB962C8B-B14F-4D97-AF65-F5344CB8AC3E}">
        <p14:creationId xmlns:p14="http://schemas.microsoft.com/office/powerpoint/2010/main" val="2349355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37</a:t>
            </a:fld>
            <a:endParaRPr lang="en-US"/>
          </a:p>
        </p:txBody>
      </p:sp>
    </p:spTree>
    <p:extLst>
      <p:ext uri="{BB962C8B-B14F-4D97-AF65-F5344CB8AC3E}">
        <p14:creationId xmlns:p14="http://schemas.microsoft.com/office/powerpoint/2010/main" val="98189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5</a:t>
            </a:fld>
            <a:endParaRPr lang="en-US"/>
          </a:p>
        </p:txBody>
      </p:sp>
    </p:spTree>
    <p:extLst>
      <p:ext uri="{BB962C8B-B14F-4D97-AF65-F5344CB8AC3E}">
        <p14:creationId xmlns:p14="http://schemas.microsoft.com/office/powerpoint/2010/main" val="234294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6</a:t>
            </a:fld>
            <a:endParaRPr lang="en-US"/>
          </a:p>
        </p:txBody>
      </p:sp>
    </p:spTree>
    <p:extLst>
      <p:ext uri="{BB962C8B-B14F-4D97-AF65-F5344CB8AC3E}">
        <p14:creationId xmlns:p14="http://schemas.microsoft.com/office/powerpoint/2010/main" val="3752906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7</a:t>
            </a:fld>
            <a:endParaRPr lang="en-US"/>
          </a:p>
        </p:txBody>
      </p:sp>
    </p:spTree>
    <p:extLst>
      <p:ext uri="{BB962C8B-B14F-4D97-AF65-F5344CB8AC3E}">
        <p14:creationId xmlns:p14="http://schemas.microsoft.com/office/powerpoint/2010/main" val="422190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8</a:t>
            </a:fld>
            <a:endParaRPr lang="en-US"/>
          </a:p>
        </p:txBody>
      </p:sp>
    </p:spTree>
    <p:extLst>
      <p:ext uri="{BB962C8B-B14F-4D97-AF65-F5344CB8AC3E}">
        <p14:creationId xmlns:p14="http://schemas.microsoft.com/office/powerpoint/2010/main" val="191214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9</a:t>
            </a:fld>
            <a:endParaRPr lang="en-US"/>
          </a:p>
        </p:txBody>
      </p:sp>
    </p:spTree>
    <p:extLst>
      <p:ext uri="{BB962C8B-B14F-4D97-AF65-F5344CB8AC3E}">
        <p14:creationId xmlns:p14="http://schemas.microsoft.com/office/powerpoint/2010/main" val="103116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10</a:t>
            </a:fld>
            <a:endParaRPr lang="en-US"/>
          </a:p>
        </p:txBody>
      </p:sp>
    </p:spTree>
    <p:extLst>
      <p:ext uri="{BB962C8B-B14F-4D97-AF65-F5344CB8AC3E}">
        <p14:creationId xmlns:p14="http://schemas.microsoft.com/office/powerpoint/2010/main" val="9620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607D-FD01-42BE-AAC2-5BF8AC37B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B7DE19-71A0-404D-89B7-D4BF00EE0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8A3C12-F834-473F-BEA3-5B9CBCC77611}"/>
              </a:ext>
            </a:extLst>
          </p:cNvPr>
          <p:cNvSpPr>
            <a:spLocks noGrp="1"/>
          </p:cNvSpPr>
          <p:nvPr>
            <p:ph type="dt" sz="half" idx="10"/>
          </p:nvPr>
        </p:nvSpPr>
        <p:spPr/>
        <p:txBody>
          <a:bodyPr/>
          <a:lstStyle/>
          <a:p>
            <a:fld id="{C006B172-233D-40CA-A4EA-C00A6107A9DD}" type="datetimeFigureOut">
              <a:rPr lang="en-US" smtClean="0"/>
              <a:t>10/8/2024</a:t>
            </a:fld>
            <a:endParaRPr lang="en-US"/>
          </a:p>
        </p:txBody>
      </p:sp>
      <p:sp>
        <p:nvSpPr>
          <p:cNvPr id="5" name="Footer Placeholder 4">
            <a:extLst>
              <a:ext uri="{FF2B5EF4-FFF2-40B4-BE49-F238E27FC236}">
                <a16:creationId xmlns:a16="http://schemas.microsoft.com/office/drawing/2014/main" id="{F58D99BF-17EE-4FD1-A4DC-11763F7BA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4791F-A2D6-42AA-B2F7-346E5F4A1E7A}"/>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0184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C9B9-4852-440F-B6B7-9C095A78E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FB600-F70D-4A23-AD13-A163535A7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DA893-46DD-4BB7-96C8-A24DBF5EDB9D}"/>
              </a:ext>
            </a:extLst>
          </p:cNvPr>
          <p:cNvSpPr>
            <a:spLocks noGrp="1"/>
          </p:cNvSpPr>
          <p:nvPr>
            <p:ph type="dt" sz="half" idx="10"/>
          </p:nvPr>
        </p:nvSpPr>
        <p:spPr/>
        <p:txBody>
          <a:bodyPr/>
          <a:lstStyle/>
          <a:p>
            <a:fld id="{C006B172-233D-40CA-A4EA-C00A6107A9DD}" type="datetimeFigureOut">
              <a:rPr lang="en-US" smtClean="0"/>
              <a:t>10/8/2024</a:t>
            </a:fld>
            <a:endParaRPr lang="en-US"/>
          </a:p>
        </p:txBody>
      </p:sp>
      <p:sp>
        <p:nvSpPr>
          <p:cNvPr id="5" name="Footer Placeholder 4">
            <a:extLst>
              <a:ext uri="{FF2B5EF4-FFF2-40B4-BE49-F238E27FC236}">
                <a16:creationId xmlns:a16="http://schemas.microsoft.com/office/drawing/2014/main" id="{E1E77E25-5D2D-4E30-9FDC-529ED13FA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11A02-F6A1-4F49-BCAB-AA81B6D8C79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344235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FC010-BC71-43D0-BA30-19E0568C2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BB30B2-C891-40F7-AD67-F6FC37F35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7CA1C-28CA-4FF6-A641-60413281F25A}"/>
              </a:ext>
            </a:extLst>
          </p:cNvPr>
          <p:cNvSpPr>
            <a:spLocks noGrp="1"/>
          </p:cNvSpPr>
          <p:nvPr>
            <p:ph type="dt" sz="half" idx="10"/>
          </p:nvPr>
        </p:nvSpPr>
        <p:spPr/>
        <p:txBody>
          <a:bodyPr/>
          <a:lstStyle/>
          <a:p>
            <a:fld id="{C006B172-233D-40CA-A4EA-C00A6107A9DD}" type="datetimeFigureOut">
              <a:rPr lang="en-US" smtClean="0"/>
              <a:t>10/8/2024</a:t>
            </a:fld>
            <a:endParaRPr lang="en-US"/>
          </a:p>
        </p:txBody>
      </p:sp>
      <p:sp>
        <p:nvSpPr>
          <p:cNvPr id="5" name="Footer Placeholder 4">
            <a:extLst>
              <a:ext uri="{FF2B5EF4-FFF2-40B4-BE49-F238E27FC236}">
                <a16:creationId xmlns:a16="http://schemas.microsoft.com/office/drawing/2014/main" id="{EDE1B1B7-C1AB-49CB-9871-72E4C9EC6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D49F0-7583-4B78-919A-C9BE9B2FB54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9517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41D19D50-616D-1F82-C922-D083097E7C1C}"/>
              </a:ext>
            </a:extLst>
          </p:cNvPr>
          <p:cNvSpPr txBox="1"/>
          <p:nvPr userDrawn="1"/>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5884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1EC6-525A-4456-95DD-666B528749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554233-B58B-42A0-84C6-42EA470E5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5E5120-8481-47BB-8831-23CC6BCFF318}"/>
              </a:ext>
            </a:extLst>
          </p:cNvPr>
          <p:cNvSpPr>
            <a:spLocks noGrp="1"/>
          </p:cNvSpPr>
          <p:nvPr>
            <p:ph type="dt" sz="half" idx="10"/>
          </p:nvPr>
        </p:nvSpPr>
        <p:spPr/>
        <p:txBody>
          <a:bodyPr/>
          <a:lstStyle/>
          <a:p>
            <a:fld id="{C006B172-233D-40CA-A4EA-C00A6107A9DD}" type="datetimeFigureOut">
              <a:rPr lang="en-US" smtClean="0"/>
              <a:t>10/8/2024</a:t>
            </a:fld>
            <a:endParaRPr lang="en-US"/>
          </a:p>
        </p:txBody>
      </p:sp>
      <p:sp>
        <p:nvSpPr>
          <p:cNvPr id="5" name="Footer Placeholder 4">
            <a:extLst>
              <a:ext uri="{FF2B5EF4-FFF2-40B4-BE49-F238E27FC236}">
                <a16:creationId xmlns:a16="http://schemas.microsoft.com/office/drawing/2014/main" id="{7CB8F450-24A6-4C87-9385-F7CA9FCA3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1528B-0C10-42BF-B433-07563DC82830}"/>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81403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6AD5-28D6-4FCF-9660-BAC19F9BA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96C3A-0C7F-4E79-A2EA-B71DBE0B8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652828-CF04-4450-B2D3-53B4812E0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C618FD-C3E7-483C-A74F-206BB8F89FB2}"/>
              </a:ext>
            </a:extLst>
          </p:cNvPr>
          <p:cNvSpPr>
            <a:spLocks noGrp="1"/>
          </p:cNvSpPr>
          <p:nvPr>
            <p:ph type="dt" sz="half" idx="10"/>
          </p:nvPr>
        </p:nvSpPr>
        <p:spPr/>
        <p:txBody>
          <a:bodyPr/>
          <a:lstStyle/>
          <a:p>
            <a:fld id="{C006B172-233D-40CA-A4EA-C00A6107A9DD}" type="datetimeFigureOut">
              <a:rPr lang="en-US" smtClean="0"/>
              <a:t>10/8/2024</a:t>
            </a:fld>
            <a:endParaRPr lang="en-US"/>
          </a:p>
        </p:txBody>
      </p:sp>
      <p:sp>
        <p:nvSpPr>
          <p:cNvPr id="6" name="Footer Placeholder 5">
            <a:extLst>
              <a:ext uri="{FF2B5EF4-FFF2-40B4-BE49-F238E27FC236}">
                <a16:creationId xmlns:a16="http://schemas.microsoft.com/office/drawing/2014/main" id="{51F58B56-EC77-434E-B800-58F340CCF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16B7C-F8F9-48F3-9E4F-6C75A9EA41B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4457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B12A-BDFB-4954-A7E1-1AB1D416D9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3DB23A-404F-48A1-9E90-99985F53B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B1C09C-FA8E-4ABE-B0CF-F98B723863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13DD6A-B9CA-4EBF-A085-15910588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105F5-C0CE-4A57-9D3B-8693675E9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48C6B-73EC-48AC-867F-E5E028E5C131}"/>
              </a:ext>
            </a:extLst>
          </p:cNvPr>
          <p:cNvSpPr>
            <a:spLocks noGrp="1"/>
          </p:cNvSpPr>
          <p:nvPr>
            <p:ph type="dt" sz="half" idx="10"/>
          </p:nvPr>
        </p:nvSpPr>
        <p:spPr/>
        <p:txBody>
          <a:bodyPr/>
          <a:lstStyle/>
          <a:p>
            <a:fld id="{C006B172-233D-40CA-A4EA-C00A6107A9DD}" type="datetimeFigureOut">
              <a:rPr lang="en-US" smtClean="0"/>
              <a:t>10/8/2024</a:t>
            </a:fld>
            <a:endParaRPr lang="en-US"/>
          </a:p>
        </p:txBody>
      </p:sp>
      <p:sp>
        <p:nvSpPr>
          <p:cNvPr id="8" name="Footer Placeholder 7">
            <a:extLst>
              <a:ext uri="{FF2B5EF4-FFF2-40B4-BE49-F238E27FC236}">
                <a16:creationId xmlns:a16="http://schemas.microsoft.com/office/drawing/2014/main" id="{6D7904BC-FA2F-42CC-9A7C-0DB6274122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A13553-6C10-47E6-9D7D-DA6D992E4044}"/>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37767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CABA-7C1D-4E15-A337-9F8CC2CB5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0BC16-B2D3-48C6-A215-7F4EECCEFDC0}"/>
              </a:ext>
            </a:extLst>
          </p:cNvPr>
          <p:cNvSpPr>
            <a:spLocks noGrp="1"/>
          </p:cNvSpPr>
          <p:nvPr>
            <p:ph type="dt" sz="half" idx="10"/>
          </p:nvPr>
        </p:nvSpPr>
        <p:spPr/>
        <p:txBody>
          <a:bodyPr/>
          <a:lstStyle/>
          <a:p>
            <a:fld id="{C006B172-233D-40CA-A4EA-C00A6107A9DD}" type="datetimeFigureOut">
              <a:rPr lang="en-US" smtClean="0"/>
              <a:t>10/8/2024</a:t>
            </a:fld>
            <a:endParaRPr lang="en-US"/>
          </a:p>
        </p:txBody>
      </p:sp>
      <p:sp>
        <p:nvSpPr>
          <p:cNvPr id="4" name="Footer Placeholder 3">
            <a:extLst>
              <a:ext uri="{FF2B5EF4-FFF2-40B4-BE49-F238E27FC236}">
                <a16:creationId xmlns:a16="http://schemas.microsoft.com/office/drawing/2014/main" id="{CBCD9EFD-95C2-4845-B609-C2708EA47A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FCA003-2050-4EC3-9BBD-77A430F85988}"/>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346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DDA4D-0EA5-4407-A175-57FD0409352E}"/>
              </a:ext>
            </a:extLst>
          </p:cNvPr>
          <p:cNvSpPr>
            <a:spLocks noGrp="1"/>
          </p:cNvSpPr>
          <p:nvPr>
            <p:ph type="dt" sz="half" idx="10"/>
          </p:nvPr>
        </p:nvSpPr>
        <p:spPr/>
        <p:txBody>
          <a:bodyPr/>
          <a:lstStyle/>
          <a:p>
            <a:fld id="{C006B172-233D-40CA-A4EA-C00A6107A9DD}" type="datetimeFigureOut">
              <a:rPr lang="en-US" smtClean="0"/>
              <a:t>10/8/2024</a:t>
            </a:fld>
            <a:endParaRPr lang="en-US"/>
          </a:p>
        </p:txBody>
      </p:sp>
      <p:sp>
        <p:nvSpPr>
          <p:cNvPr id="3" name="Footer Placeholder 2">
            <a:extLst>
              <a:ext uri="{FF2B5EF4-FFF2-40B4-BE49-F238E27FC236}">
                <a16:creationId xmlns:a16="http://schemas.microsoft.com/office/drawing/2014/main" id="{7394645B-E899-4C75-9B4E-B350E5B9C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DFE8DF-D2DF-473A-8216-6B7E30ACC69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65393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0CCE-4255-49E2-8C93-86EA7D569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54F381-040B-414A-98E5-4D8510FEA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FF57F2-6F57-459E-B3A1-396AE9528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D36C9-D7AF-4E63-BA30-67DDBCABFE15}"/>
              </a:ext>
            </a:extLst>
          </p:cNvPr>
          <p:cNvSpPr>
            <a:spLocks noGrp="1"/>
          </p:cNvSpPr>
          <p:nvPr>
            <p:ph type="dt" sz="half" idx="10"/>
          </p:nvPr>
        </p:nvSpPr>
        <p:spPr/>
        <p:txBody>
          <a:bodyPr/>
          <a:lstStyle/>
          <a:p>
            <a:fld id="{C006B172-233D-40CA-A4EA-C00A6107A9DD}" type="datetimeFigureOut">
              <a:rPr lang="en-US" smtClean="0"/>
              <a:t>10/8/2024</a:t>
            </a:fld>
            <a:endParaRPr lang="en-US"/>
          </a:p>
        </p:txBody>
      </p:sp>
      <p:sp>
        <p:nvSpPr>
          <p:cNvPr id="6" name="Footer Placeholder 5">
            <a:extLst>
              <a:ext uri="{FF2B5EF4-FFF2-40B4-BE49-F238E27FC236}">
                <a16:creationId xmlns:a16="http://schemas.microsoft.com/office/drawing/2014/main" id="{E60C6DBA-8D91-440E-8AF0-9B2129A73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F88C3-70EA-4CB1-BF13-6B6DA8BECD0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94075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34BE-CFF5-4940-9080-A33661D92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A5E937-C52A-4A00-8FB0-AF5CDB8EF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29C822-B545-4BD0-9930-E64107D08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C808B5-B3EF-465F-8181-9F67653A3518}"/>
              </a:ext>
            </a:extLst>
          </p:cNvPr>
          <p:cNvSpPr>
            <a:spLocks noGrp="1"/>
          </p:cNvSpPr>
          <p:nvPr>
            <p:ph type="dt" sz="half" idx="10"/>
          </p:nvPr>
        </p:nvSpPr>
        <p:spPr/>
        <p:txBody>
          <a:bodyPr/>
          <a:lstStyle/>
          <a:p>
            <a:fld id="{C006B172-233D-40CA-A4EA-C00A6107A9DD}" type="datetimeFigureOut">
              <a:rPr lang="en-US" smtClean="0"/>
              <a:t>10/8/2024</a:t>
            </a:fld>
            <a:endParaRPr lang="en-US"/>
          </a:p>
        </p:txBody>
      </p:sp>
      <p:sp>
        <p:nvSpPr>
          <p:cNvPr id="6" name="Footer Placeholder 5">
            <a:extLst>
              <a:ext uri="{FF2B5EF4-FFF2-40B4-BE49-F238E27FC236}">
                <a16:creationId xmlns:a16="http://schemas.microsoft.com/office/drawing/2014/main" id="{DF8C216C-D162-461F-9640-C689D4655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36E30-9F1E-4C7E-871D-79954ADB494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4556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5D208-9026-4026-9554-F7110C1FB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C96A7-E122-4787-A595-0F77C85F3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492C4-CA0A-4A8C-B5DE-328810427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6B172-233D-40CA-A4EA-C00A6107A9DD}" type="datetimeFigureOut">
              <a:rPr lang="en-US" smtClean="0"/>
              <a:t>10/8/2024</a:t>
            </a:fld>
            <a:endParaRPr lang="en-US"/>
          </a:p>
        </p:txBody>
      </p:sp>
      <p:sp>
        <p:nvSpPr>
          <p:cNvPr id="5" name="Footer Placeholder 4">
            <a:extLst>
              <a:ext uri="{FF2B5EF4-FFF2-40B4-BE49-F238E27FC236}">
                <a16:creationId xmlns:a16="http://schemas.microsoft.com/office/drawing/2014/main" id="{313474E2-A28D-4691-9675-EFBA24FA0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D16FF0-5760-4B8C-A4B5-2AEFC8083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F9FBC-29DD-4D4F-914D-AFA43E71D9E2}" type="slidenum">
              <a:rPr lang="en-US" smtClean="0"/>
              <a:t>‹#›</a:t>
            </a:fld>
            <a:endParaRPr lang="en-US"/>
          </a:p>
        </p:txBody>
      </p:sp>
    </p:spTree>
    <p:extLst>
      <p:ext uri="{BB962C8B-B14F-4D97-AF65-F5344CB8AC3E}">
        <p14:creationId xmlns:p14="http://schemas.microsoft.com/office/powerpoint/2010/main" val="15872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image" Target="../media/image80.png"/><Relationship Id="rId7" Type="http://schemas.openxmlformats.org/officeDocument/2006/relationships/image" Target="../media/image97.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notesSlide" Target="../notesSlides/notesSlide9.xml"/><Relationship Id="rId16"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99.png"/><Relationship Id="rId5" Type="http://schemas.openxmlformats.org/officeDocument/2006/relationships/image" Target="../media/image95.png"/><Relationship Id="rId15" Type="http://schemas.openxmlformats.org/officeDocument/2006/relationships/image" Target="../media/image104.png"/><Relationship Id="rId10" Type="http://schemas.openxmlformats.org/officeDocument/2006/relationships/image" Target="../media/image100.png"/><Relationship Id="rId19" Type="http://schemas.openxmlformats.org/officeDocument/2006/relationships/image" Target="../media/image108.png"/><Relationship Id="rId4" Type="http://schemas.openxmlformats.org/officeDocument/2006/relationships/image" Target="../media/image94.png"/><Relationship Id="rId9" Type="http://schemas.openxmlformats.org/officeDocument/2006/relationships/image" Target="../media/image98.png"/><Relationship Id="rId14" Type="http://schemas.openxmlformats.org/officeDocument/2006/relationships/image" Target="../media/image103.png"/></Relationships>
</file>

<file path=ppt/slides/_rels/slide11.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notesSlide" Target="../notesSlides/notesSlide10.xml"/><Relationship Id="rId16"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12.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18" Type="http://schemas.openxmlformats.org/officeDocument/2006/relationships/image" Target="../media/image138.png"/><Relationship Id="rId3" Type="http://schemas.openxmlformats.org/officeDocument/2006/relationships/image" Target="../media/image109.png"/><Relationship Id="rId7" Type="http://schemas.openxmlformats.org/officeDocument/2006/relationships/image" Target="../media/image127.png"/><Relationship Id="rId12" Type="http://schemas.openxmlformats.org/officeDocument/2006/relationships/image" Target="../media/image132.png"/><Relationship Id="rId17" Type="http://schemas.openxmlformats.org/officeDocument/2006/relationships/image" Target="../media/image137.png"/><Relationship Id="rId2" Type="http://schemas.openxmlformats.org/officeDocument/2006/relationships/notesSlide" Target="../notesSlides/notesSlide11.xml"/><Relationship Id="rId16" Type="http://schemas.openxmlformats.org/officeDocument/2006/relationships/image" Target="../media/image136.png"/><Relationship Id="rId20"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5" Type="http://schemas.openxmlformats.org/officeDocument/2006/relationships/image" Target="../media/image135.png"/><Relationship Id="rId10" Type="http://schemas.openxmlformats.org/officeDocument/2006/relationships/image" Target="../media/image130.png"/><Relationship Id="rId19" Type="http://schemas.openxmlformats.org/officeDocument/2006/relationships/image" Target="../media/image139.png"/><Relationship Id="rId4" Type="http://schemas.openxmlformats.org/officeDocument/2006/relationships/image" Target="../media/image124.png"/><Relationship Id="rId9" Type="http://schemas.openxmlformats.org/officeDocument/2006/relationships/image" Target="../media/image129.png"/><Relationship Id="rId14" Type="http://schemas.openxmlformats.org/officeDocument/2006/relationships/image" Target="../media/image134.png"/></Relationships>
</file>

<file path=ppt/slides/_rels/slide1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14.xml.rels><?xml version="1.0" encoding="UTF-8" standalone="yes"?>
<Relationships xmlns="http://schemas.openxmlformats.org/package/2006/relationships"><Relationship Id="rId13" Type="http://schemas.openxmlformats.org/officeDocument/2006/relationships/image" Target="../media/image610.png"/><Relationship Id="rId18" Type="http://schemas.openxmlformats.org/officeDocument/2006/relationships/image" Target="../media/image150.png"/><Relationship Id="rId26" Type="http://schemas.openxmlformats.org/officeDocument/2006/relationships/image" Target="../media/image740.png"/><Relationship Id="rId3" Type="http://schemas.openxmlformats.org/officeDocument/2006/relationships/image" Target="../media/image143.png"/><Relationship Id="rId21" Type="http://schemas.openxmlformats.org/officeDocument/2006/relationships/image" Target="../media/image153.png"/><Relationship Id="rId34" Type="http://schemas.openxmlformats.org/officeDocument/2006/relationships/image" Target="../media/image154.png"/><Relationship Id="rId7" Type="http://schemas.openxmlformats.org/officeDocument/2006/relationships/image" Target="../media/image550.png"/><Relationship Id="rId12" Type="http://schemas.openxmlformats.org/officeDocument/2006/relationships/image" Target="../media/image600.png"/><Relationship Id="rId17" Type="http://schemas.openxmlformats.org/officeDocument/2006/relationships/image" Target="../media/image149.png"/><Relationship Id="rId25" Type="http://schemas.openxmlformats.org/officeDocument/2006/relationships/image" Target="../media/image730.png"/><Relationship Id="rId33" Type="http://schemas.openxmlformats.org/officeDocument/2006/relationships/image" Target="../media/image810.png"/><Relationship Id="rId2" Type="http://schemas.openxmlformats.org/officeDocument/2006/relationships/notesSlide" Target="../notesSlides/notesSlide13.xml"/><Relationship Id="rId16" Type="http://schemas.openxmlformats.org/officeDocument/2006/relationships/image" Target="../media/image148.png"/><Relationship Id="rId20" Type="http://schemas.openxmlformats.org/officeDocument/2006/relationships/image" Target="../media/image152.png"/><Relationship Id="rId29" Type="http://schemas.openxmlformats.org/officeDocument/2006/relationships/image" Target="../media/image770.png"/><Relationship Id="rId1" Type="http://schemas.openxmlformats.org/officeDocument/2006/relationships/slideLayout" Target="../slideLayouts/slideLayout2.xml"/><Relationship Id="rId6" Type="http://schemas.openxmlformats.org/officeDocument/2006/relationships/image" Target="../media/image146.png"/><Relationship Id="rId11" Type="http://schemas.openxmlformats.org/officeDocument/2006/relationships/image" Target="../media/image590.png"/><Relationship Id="rId24" Type="http://schemas.openxmlformats.org/officeDocument/2006/relationships/image" Target="../media/image720.png"/><Relationship Id="rId32" Type="http://schemas.openxmlformats.org/officeDocument/2006/relationships/image" Target="../media/image800.png"/><Relationship Id="rId5" Type="http://schemas.openxmlformats.org/officeDocument/2006/relationships/image" Target="../media/image145.png"/><Relationship Id="rId15" Type="http://schemas.openxmlformats.org/officeDocument/2006/relationships/image" Target="../media/image630.png"/><Relationship Id="rId23" Type="http://schemas.openxmlformats.org/officeDocument/2006/relationships/image" Target="../media/image710.png"/><Relationship Id="rId28" Type="http://schemas.openxmlformats.org/officeDocument/2006/relationships/image" Target="../media/image760.png"/><Relationship Id="rId10" Type="http://schemas.openxmlformats.org/officeDocument/2006/relationships/image" Target="../media/image580.png"/><Relationship Id="rId19" Type="http://schemas.openxmlformats.org/officeDocument/2006/relationships/image" Target="../media/image151.png"/><Relationship Id="rId31" Type="http://schemas.openxmlformats.org/officeDocument/2006/relationships/image" Target="../media/image790.png"/><Relationship Id="rId4" Type="http://schemas.openxmlformats.org/officeDocument/2006/relationships/image" Target="../media/image144.png"/><Relationship Id="rId9" Type="http://schemas.openxmlformats.org/officeDocument/2006/relationships/image" Target="../media/image147.png"/><Relationship Id="rId14" Type="http://schemas.openxmlformats.org/officeDocument/2006/relationships/image" Target="../media/image620.png"/><Relationship Id="rId22" Type="http://schemas.openxmlformats.org/officeDocument/2006/relationships/image" Target="../media/image700.png"/><Relationship Id="rId27" Type="http://schemas.openxmlformats.org/officeDocument/2006/relationships/image" Target="../media/image750.png"/><Relationship Id="rId30" Type="http://schemas.openxmlformats.org/officeDocument/2006/relationships/image" Target="../media/image780.png"/><Relationship Id="rId8" Type="http://schemas.openxmlformats.org/officeDocument/2006/relationships/image" Target="../media/image560.png"/></Relationships>
</file>

<file path=ppt/slides/_rels/slide15.xml.rels><?xml version="1.0" encoding="UTF-8" standalone="yes"?>
<Relationships xmlns="http://schemas.openxmlformats.org/package/2006/relationships"><Relationship Id="rId8" Type="http://schemas.openxmlformats.org/officeDocument/2006/relationships/image" Target="../media/image850.png"/><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8.png"/><Relationship Id="rId5" Type="http://schemas.openxmlformats.org/officeDocument/2006/relationships/image" Target="../media/image157.png"/><Relationship Id="rId10" Type="http://schemas.openxmlformats.org/officeDocument/2006/relationships/image" Target="../media/image160.png"/><Relationship Id="rId4" Type="http://schemas.openxmlformats.org/officeDocument/2006/relationships/image" Target="../media/image156.png"/><Relationship Id="rId9" Type="http://schemas.openxmlformats.org/officeDocument/2006/relationships/image" Target="../media/image861.png"/></Relationships>
</file>

<file path=ppt/slides/_rels/slide1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0.png"/><Relationship Id="rId4" Type="http://schemas.openxmlformats.org/officeDocument/2006/relationships/image" Target="../media/image162.png"/></Relationships>
</file>

<file path=ppt/slides/_rels/slide1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1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5.png"/></Relationships>
</file>

<file path=ppt/slides/_rels/slide19.xml.rels><?xml version="1.0" encoding="UTF-8" standalone="yes"?>
<Relationships xmlns="http://schemas.openxmlformats.org/package/2006/relationships"><Relationship Id="rId8" Type="http://schemas.openxmlformats.org/officeDocument/2006/relationships/image" Target="../media/image171.png"/><Relationship Id="rId13" Type="http://schemas.openxmlformats.org/officeDocument/2006/relationships/image" Target="../media/image176.png"/><Relationship Id="rId18" Type="http://schemas.openxmlformats.org/officeDocument/2006/relationships/image" Target="../media/image181.png"/><Relationship Id="rId26" Type="http://schemas.openxmlformats.org/officeDocument/2006/relationships/image" Target="../media/image189.png"/><Relationship Id="rId3" Type="http://schemas.openxmlformats.org/officeDocument/2006/relationships/image" Target="../media/image166.png"/><Relationship Id="rId21" Type="http://schemas.openxmlformats.org/officeDocument/2006/relationships/image" Target="../media/image184.png"/><Relationship Id="rId7" Type="http://schemas.openxmlformats.org/officeDocument/2006/relationships/image" Target="../media/image170.png"/><Relationship Id="rId12" Type="http://schemas.openxmlformats.org/officeDocument/2006/relationships/image" Target="../media/image175.png"/><Relationship Id="rId17" Type="http://schemas.openxmlformats.org/officeDocument/2006/relationships/image" Target="../media/image180.png"/><Relationship Id="rId25" Type="http://schemas.openxmlformats.org/officeDocument/2006/relationships/image" Target="../media/image188.png"/><Relationship Id="rId2" Type="http://schemas.openxmlformats.org/officeDocument/2006/relationships/notesSlide" Target="../notesSlides/notesSlide18.xml"/><Relationship Id="rId16" Type="http://schemas.openxmlformats.org/officeDocument/2006/relationships/image" Target="../media/image179.png"/><Relationship Id="rId20" Type="http://schemas.openxmlformats.org/officeDocument/2006/relationships/image" Target="../media/image183.png"/><Relationship Id="rId29" Type="http://schemas.openxmlformats.org/officeDocument/2006/relationships/image" Target="../media/image192.png"/><Relationship Id="rId1" Type="http://schemas.openxmlformats.org/officeDocument/2006/relationships/slideLayout" Target="../slideLayouts/slideLayout2.xml"/><Relationship Id="rId6" Type="http://schemas.openxmlformats.org/officeDocument/2006/relationships/image" Target="../media/image169.png"/><Relationship Id="rId11" Type="http://schemas.openxmlformats.org/officeDocument/2006/relationships/image" Target="../media/image174.png"/><Relationship Id="rId24" Type="http://schemas.openxmlformats.org/officeDocument/2006/relationships/image" Target="../media/image187.png"/><Relationship Id="rId5" Type="http://schemas.openxmlformats.org/officeDocument/2006/relationships/image" Target="../media/image168.png"/><Relationship Id="rId15" Type="http://schemas.openxmlformats.org/officeDocument/2006/relationships/image" Target="../media/image178.png"/><Relationship Id="rId23" Type="http://schemas.openxmlformats.org/officeDocument/2006/relationships/image" Target="../media/image186.png"/><Relationship Id="rId28" Type="http://schemas.openxmlformats.org/officeDocument/2006/relationships/image" Target="../media/image191.png"/><Relationship Id="rId10" Type="http://schemas.openxmlformats.org/officeDocument/2006/relationships/image" Target="../media/image173.png"/><Relationship Id="rId19" Type="http://schemas.openxmlformats.org/officeDocument/2006/relationships/image" Target="../media/image182.png"/><Relationship Id="rId31" Type="http://schemas.openxmlformats.org/officeDocument/2006/relationships/image" Target="../media/image194.png"/><Relationship Id="rId4" Type="http://schemas.openxmlformats.org/officeDocument/2006/relationships/image" Target="../media/image167.png"/><Relationship Id="rId9" Type="http://schemas.openxmlformats.org/officeDocument/2006/relationships/image" Target="../media/image172.png"/><Relationship Id="rId14" Type="http://schemas.openxmlformats.org/officeDocument/2006/relationships/image" Target="../media/image177.png"/><Relationship Id="rId22" Type="http://schemas.openxmlformats.org/officeDocument/2006/relationships/image" Target="../media/image185.png"/><Relationship Id="rId27" Type="http://schemas.openxmlformats.org/officeDocument/2006/relationships/image" Target="../media/image190.png"/><Relationship Id="rId30" Type="http://schemas.openxmlformats.org/officeDocument/2006/relationships/image" Target="../media/image19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2.png"/><Relationship Id="rId18" Type="http://schemas.openxmlformats.org/officeDocument/2006/relationships/image" Target="../media/image207.png"/><Relationship Id="rId26" Type="http://schemas.openxmlformats.org/officeDocument/2006/relationships/image" Target="../media/image215.png"/><Relationship Id="rId3" Type="http://schemas.openxmlformats.org/officeDocument/2006/relationships/image" Target="../media/image166.png"/><Relationship Id="rId21" Type="http://schemas.openxmlformats.org/officeDocument/2006/relationships/image" Target="../media/image210.png"/><Relationship Id="rId7" Type="http://schemas.openxmlformats.org/officeDocument/2006/relationships/image" Target="../media/image196.png"/><Relationship Id="rId12" Type="http://schemas.openxmlformats.org/officeDocument/2006/relationships/image" Target="../media/image201.png"/><Relationship Id="rId17" Type="http://schemas.openxmlformats.org/officeDocument/2006/relationships/image" Target="../media/image206.png"/><Relationship Id="rId25" Type="http://schemas.openxmlformats.org/officeDocument/2006/relationships/image" Target="../media/image214.png"/><Relationship Id="rId2" Type="http://schemas.openxmlformats.org/officeDocument/2006/relationships/notesSlide" Target="../notesSlides/notesSlide19.xml"/><Relationship Id="rId16" Type="http://schemas.openxmlformats.org/officeDocument/2006/relationships/image" Target="../media/image205.png"/><Relationship Id="rId20" Type="http://schemas.openxmlformats.org/officeDocument/2006/relationships/image" Target="../media/image209.png"/><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24" Type="http://schemas.openxmlformats.org/officeDocument/2006/relationships/image" Target="../media/image213.png"/><Relationship Id="rId5" Type="http://schemas.openxmlformats.org/officeDocument/2006/relationships/image" Target="../media/image1940.png"/><Relationship Id="rId15" Type="http://schemas.openxmlformats.org/officeDocument/2006/relationships/image" Target="../media/image204.png"/><Relationship Id="rId23" Type="http://schemas.openxmlformats.org/officeDocument/2006/relationships/image" Target="../media/image212.png"/><Relationship Id="rId28" Type="http://schemas.openxmlformats.org/officeDocument/2006/relationships/image" Target="../media/image217.png"/><Relationship Id="rId10" Type="http://schemas.openxmlformats.org/officeDocument/2006/relationships/image" Target="../media/image199.png"/><Relationship Id="rId19" Type="http://schemas.openxmlformats.org/officeDocument/2006/relationships/image" Target="../media/image208.png"/><Relationship Id="rId4" Type="http://schemas.openxmlformats.org/officeDocument/2006/relationships/image" Target="../media/image167.png"/><Relationship Id="rId9" Type="http://schemas.openxmlformats.org/officeDocument/2006/relationships/image" Target="../media/image198.png"/><Relationship Id="rId14" Type="http://schemas.openxmlformats.org/officeDocument/2006/relationships/image" Target="../media/image203.png"/><Relationship Id="rId22" Type="http://schemas.openxmlformats.org/officeDocument/2006/relationships/image" Target="../media/image211.png"/><Relationship Id="rId27" Type="http://schemas.openxmlformats.org/officeDocument/2006/relationships/image" Target="../media/image216.png"/></Relationships>
</file>

<file path=ppt/slides/_rels/slide21.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2.png"/><Relationship Id="rId18" Type="http://schemas.openxmlformats.org/officeDocument/2006/relationships/image" Target="../media/image207.png"/><Relationship Id="rId26" Type="http://schemas.openxmlformats.org/officeDocument/2006/relationships/image" Target="../media/image219.png"/><Relationship Id="rId3" Type="http://schemas.openxmlformats.org/officeDocument/2006/relationships/image" Target="../media/image166.png"/><Relationship Id="rId21" Type="http://schemas.openxmlformats.org/officeDocument/2006/relationships/image" Target="../media/image210.png"/><Relationship Id="rId7" Type="http://schemas.openxmlformats.org/officeDocument/2006/relationships/image" Target="../media/image196.png"/><Relationship Id="rId12" Type="http://schemas.openxmlformats.org/officeDocument/2006/relationships/image" Target="../media/image201.png"/><Relationship Id="rId17" Type="http://schemas.openxmlformats.org/officeDocument/2006/relationships/image" Target="../media/image206.png"/><Relationship Id="rId25" Type="http://schemas.openxmlformats.org/officeDocument/2006/relationships/image" Target="../media/image218.png"/><Relationship Id="rId2" Type="http://schemas.openxmlformats.org/officeDocument/2006/relationships/notesSlide" Target="../notesSlides/notesSlide20.xml"/><Relationship Id="rId16" Type="http://schemas.openxmlformats.org/officeDocument/2006/relationships/image" Target="../media/image205.png"/><Relationship Id="rId20" Type="http://schemas.openxmlformats.org/officeDocument/2006/relationships/image" Target="../media/image209.png"/><Relationship Id="rId29" Type="http://schemas.openxmlformats.org/officeDocument/2006/relationships/image" Target="../media/image222.png"/><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24" Type="http://schemas.openxmlformats.org/officeDocument/2006/relationships/image" Target="../media/image213.png"/><Relationship Id="rId5" Type="http://schemas.openxmlformats.org/officeDocument/2006/relationships/image" Target="../media/image1940.png"/><Relationship Id="rId15" Type="http://schemas.openxmlformats.org/officeDocument/2006/relationships/image" Target="../media/image204.png"/><Relationship Id="rId23" Type="http://schemas.openxmlformats.org/officeDocument/2006/relationships/image" Target="../media/image212.png"/><Relationship Id="rId28" Type="http://schemas.openxmlformats.org/officeDocument/2006/relationships/image" Target="../media/image221.png"/><Relationship Id="rId10" Type="http://schemas.openxmlformats.org/officeDocument/2006/relationships/image" Target="../media/image199.png"/><Relationship Id="rId19" Type="http://schemas.openxmlformats.org/officeDocument/2006/relationships/image" Target="../media/image208.png"/><Relationship Id="rId4" Type="http://schemas.openxmlformats.org/officeDocument/2006/relationships/image" Target="../media/image167.png"/><Relationship Id="rId9" Type="http://schemas.openxmlformats.org/officeDocument/2006/relationships/image" Target="../media/image198.png"/><Relationship Id="rId14" Type="http://schemas.openxmlformats.org/officeDocument/2006/relationships/image" Target="../media/image203.png"/><Relationship Id="rId22" Type="http://schemas.openxmlformats.org/officeDocument/2006/relationships/image" Target="../media/image211.png"/><Relationship Id="rId27" Type="http://schemas.openxmlformats.org/officeDocument/2006/relationships/image" Target="../media/image220.png"/><Relationship Id="rId30" Type="http://schemas.openxmlformats.org/officeDocument/2006/relationships/image" Target="../media/image223.png"/></Relationships>
</file>

<file path=ppt/slides/_rels/slide22.xml.rels><?xml version="1.0" encoding="UTF-8" standalone="yes"?>
<Relationships xmlns="http://schemas.openxmlformats.org/package/2006/relationships"><Relationship Id="rId13" Type="http://schemas.openxmlformats.org/officeDocument/2006/relationships/image" Target="../media/image202.png"/><Relationship Id="rId18" Type="http://schemas.openxmlformats.org/officeDocument/2006/relationships/image" Target="../media/image207.png"/><Relationship Id="rId26" Type="http://schemas.openxmlformats.org/officeDocument/2006/relationships/image" Target="../media/image226.png"/><Relationship Id="rId21" Type="http://schemas.openxmlformats.org/officeDocument/2006/relationships/image" Target="../media/image210.png"/><Relationship Id="rId34" Type="http://schemas.openxmlformats.org/officeDocument/2006/relationships/image" Target="../media/image233.png"/><Relationship Id="rId7" Type="http://schemas.openxmlformats.org/officeDocument/2006/relationships/image" Target="../media/image196.png"/><Relationship Id="rId12" Type="http://schemas.openxmlformats.org/officeDocument/2006/relationships/image" Target="../media/image201.png"/><Relationship Id="rId17" Type="http://schemas.openxmlformats.org/officeDocument/2006/relationships/image" Target="../media/image206.png"/><Relationship Id="rId25" Type="http://schemas.openxmlformats.org/officeDocument/2006/relationships/image" Target="../media/image225.png"/><Relationship Id="rId33" Type="http://schemas.openxmlformats.org/officeDocument/2006/relationships/image" Target="../media/image232.png"/><Relationship Id="rId38" Type="http://schemas.openxmlformats.org/officeDocument/2006/relationships/image" Target="../media/image237.png"/><Relationship Id="rId2" Type="http://schemas.openxmlformats.org/officeDocument/2006/relationships/notesSlide" Target="../notesSlides/notesSlide21.xml"/><Relationship Id="rId16" Type="http://schemas.openxmlformats.org/officeDocument/2006/relationships/image" Target="../media/image205.png"/><Relationship Id="rId20" Type="http://schemas.openxmlformats.org/officeDocument/2006/relationships/image" Target="../media/image209.png"/><Relationship Id="rId29" Type="http://schemas.openxmlformats.org/officeDocument/2006/relationships/image" Target="../media/image229.png"/><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24" Type="http://schemas.openxmlformats.org/officeDocument/2006/relationships/image" Target="../media/image213.png"/><Relationship Id="rId32" Type="http://schemas.openxmlformats.org/officeDocument/2006/relationships/image" Target="../media/image231.png"/><Relationship Id="rId37" Type="http://schemas.openxmlformats.org/officeDocument/2006/relationships/image" Target="../media/image236.png"/><Relationship Id="rId5" Type="http://schemas.openxmlformats.org/officeDocument/2006/relationships/image" Target="../media/image1940.png"/><Relationship Id="rId15" Type="http://schemas.openxmlformats.org/officeDocument/2006/relationships/image" Target="../media/image204.png"/><Relationship Id="rId23" Type="http://schemas.openxmlformats.org/officeDocument/2006/relationships/image" Target="../media/image212.png"/><Relationship Id="rId28" Type="http://schemas.openxmlformats.org/officeDocument/2006/relationships/image" Target="../media/image228.png"/><Relationship Id="rId36" Type="http://schemas.openxmlformats.org/officeDocument/2006/relationships/image" Target="../media/image235.png"/><Relationship Id="rId10" Type="http://schemas.openxmlformats.org/officeDocument/2006/relationships/image" Target="../media/image199.png"/><Relationship Id="rId19" Type="http://schemas.openxmlformats.org/officeDocument/2006/relationships/image" Target="../media/image208.png"/><Relationship Id="rId31" Type="http://schemas.openxmlformats.org/officeDocument/2006/relationships/image" Target="../media/image224.png"/><Relationship Id="rId4" Type="http://schemas.openxmlformats.org/officeDocument/2006/relationships/image" Target="../media/image167.png"/><Relationship Id="rId9" Type="http://schemas.openxmlformats.org/officeDocument/2006/relationships/image" Target="../media/image198.png"/><Relationship Id="rId14" Type="http://schemas.openxmlformats.org/officeDocument/2006/relationships/image" Target="../media/image203.png"/><Relationship Id="rId22" Type="http://schemas.openxmlformats.org/officeDocument/2006/relationships/image" Target="../media/image211.png"/><Relationship Id="rId27" Type="http://schemas.openxmlformats.org/officeDocument/2006/relationships/image" Target="../media/image227.png"/><Relationship Id="rId30" Type="http://schemas.openxmlformats.org/officeDocument/2006/relationships/image" Target="../media/image230.png"/><Relationship Id="rId35" Type="http://schemas.openxmlformats.org/officeDocument/2006/relationships/image" Target="../media/image234.png"/><Relationship Id="rId8" Type="http://schemas.openxmlformats.org/officeDocument/2006/relationships/image" Target="../media/image197.png"/><Relationship Id="rId3" Type="http://schemas.openxmlformats.org/officeDocument/2006/relationships/image" Target="../media/image166.png"/></Relationships>
</file>

<file path=ppt/slides/_rels/slide23.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46.png"/><Relationship Id="rId18" Type="http://schemas.openxmlformats.org/officeDocument/2006/relationships/image" Target="../media/image251.png"/><Relationship Id="rId26" Type="http://schemas.openxmlformats.org/officeDocument/2006/relationships/image" Target="../media/image259.png"/><Relationship Id="rId3" Type="http://schemas.openxmlformats.org/officeDocument/2006/relationships/image" Target="../media/image1660.png"/><Relationship Id="rId21" Type="http://schemas.openxmlformats.org/officeDocument/2006/relationships/image" Target="../media/image254.png"/><Relationship Id="rId7" Type="http://schemas.openxmlformats.org/officeDocument/2006/relationships/image" Target="../media/image240.png"/><Relationship Id="rId12" Type="http://schemas.openxmlformats.org/officeDocument/2006/relationships/image" Target="../media/image245.png"/><Relationship Id="rId17" Type="http://schemas.openxmlformats.org/officeDocument/2006/relationships/image" Target="../media/image250.png"/><Relationship Id="rId25" Type="http://schemas.openxmlformats.org/officeDocument/2006/relationships/image" Target="../media/image258.png"/><Relationship Id="rId2" Type="http://schemas.openxmlformats.org/officeDocument/2006/relationships/notesSlide" Target="../notesSlides/notesSlide22.xml"/><Relationship Id="rId16" Type="http://schemas.openxmlformats.org/officeDocument/2006/relationships/image" Target="../media/image249.png"/><Relationship Id="rId20" Type="http://schemas.openxmlformats.org/officeDocument/2006/relationships/image" Target="../media/image253.png"/><Relationship Id="rId29" Type="http://schemas.openxmlformats.org/officeDocument/2006/relationships/image" Target="../media/image262.png"/><Relationship Id="rId1" Type="http://schemas.openxmlformats.org/officeDocument/2006/relationships/slideLayout" Target="../slideLayouts/slideLayout2.xml"/><Relationship Id="rId6" Type="http://schemas.openxmlformats.org/officeDocument/2006/relationships/image" Target="../media/image239.png"/><Relationship Id="rId11" Type="http://schemas.openxmlformats.org/officeDocument/2006/relationships/image" Target="../media/image244.png"/><Relationship Id="rId24" Type="http://schemas.openxmlformats.org/officeDocument/2006/relationships/image" Target="../media/image257.png"/><Relationship Id="rId5" Type="http://schemas.openxmlformats.org/officeDocument/2006/relationships/image" Target="../media/image238.png"/><Relationship Id="rId15" Type="http://schemas.openxmlformats.org/officeDocument/2006/relationships/image" Target="../media/image248.png"/><Relationship Id="rId23" Type="http://schemas.openxmlformats.org/officeDocument/2006/relationships/image" Target="../media/image256.png"/><Relationship Id="rId28" Type="http://schemas.openxmlformats.org/officeDocument/2006/relationships/image" Target="../media/image261.png"/><Relationship Id="rId10" Type="http://schemas.openxmlformats.org/officeDocument/2006/relationships/image" Target="../media/image243.png"/><Relationship Id="rId19" Type="http://schemas.openxmlformats.org/officeDocument/2006/relationships/image" Target="../media/image252.png"/><Relationship Id="rId31" Type="http://schemas.openxmlformats.org/officeDocument/2006/relationships/image" Target="../media/image264.png"/><Relationship Id="rId4" Type="http://schemas.openxmlformats.org/officeDocument/2006/relationships/image" Target="../media/image1670.png"/><Relationship Id="rId9" Type="http://schemas.openxmlformats.org/officeDocument/2006/relationships/image" Target="../media/image242.png"/><Relationship Id="rId14" Type="http://schemas.openxmlformats.org/officeDocument/2006/relationships/image" Target="../media/image247.png"/><Relationship Id="rId22" Type="http://schemas.openxmlformats.org/officeDocument/2006/relationships/image" Target="../media/image255.png"/><Relationship Id="rId27" Type="http://schemas.openxmlformats.org/officeDocument/2006/relationships/image" Target="../media/image260.png"/><Relationship Id="rId30" Type="http://schemas.openxmlformats.org/officeDocument/2006/relationships/image" Target="../media/image263.png"/></Relationships>
</file>

<file path=ppt/slides/_rels/slide24.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46.png"/><Relationship Id="rId18" Type="http://schemas.openxmlformats.org/officeDocument/2006/relationships/image" Target="../media/image251.png"/><Relationship Id="rId26" Type="http://schemas.openxmlformats.org/officeDocument/2006/relationships/image" Target="../media/image266.png"/><Relationship Id="rId3" Type="http://schemas.openxmlformats.org/officeDocument/2006/relationships/image" Target="../media/image1660.png"/><Relationship Id="rId21" Type="http://schemas.openxmlformats.org/officeDocument/2006/relationships/image" Target="../media/image254.png"/><Relationship Id="rId7" Type="http://schemas.openxmlformats.org/officeDocument/2006/relationships/image" Target="../media/image240.png"/><Relationship Id="rId12" Type="http://schemas.openxmlformats.org/officeDocument/2006/relationships/image" Target="../media/image245.png"/><Relationship Id="rId17" Type="http://schemas.openxmlformats.org/officeDocument/2006/relationships/image" Target="../media/image250.png"/><Relationship Id="rId25" Type="http://schemas.openxmlformats.org/officeDocument/2006/relationships/image" Target="../media/image265.png"/><Relationship Id="rId2" Type="http://schemas.openxmlformats.org/officeDocument/2006/relationships/notesSlide" Target="../notesSlides/notesSlide23.xml"/><Relationship Id="rId16" Type="http://schemas.openxmlformats.org/officeDocument/2006/relationships/image" Target="../media/image249.png"/><Relationship Id="rId20" Type="http://schemas.openxmlformats.org/officeDocument/2006/relationships/image" Target="../media/image253.png"/><Relationship Id="rId29" Type="http://schemas.openxmlformats.org/officeDocument/2006/relationships/image" Target="../media/image269.png"/><Relationship Id="rId1" Type="http://schemas.openxmlformats.org/officeDocument/2006/relationships/slideLayout" Target="../slideLayouts/slideLayout2.xml"/><Relationship Id="rId6" Type="http://schemas.openxmlformats.org/officeDocument/2006/relationships/image" Target="../media/image239.png"/><Relationship Id="rId11" Type="http://schemas.openxmlformats.org/officeDocument/2006/relationships/image" Target="../media/image244.png"/><Relationship Id="rId24" Type="http://schemas.openxmlformats.org/officeDocument/2006/relationships/image" Target="../media/image257.png"/><Relationship Id="rId5" Type="http://schemas.openxmlformats.org/officeDocument/2006/relationships/image" Target="../media/image238.png"/><Relationship Id="rId15" Type="http://schemas.openxmlformats.org/officeDocument/2006/relationships/image" Target="../media/image248.png"/><Relationship Id="rId23" Type="http://schemas.openxmlformats.org/officeDocument/2006/relationships/image" Target="../media/image256.png"/><Relationship Id="rId28" Type="http://schemas.openxmlformats.org/officeDocument/2006/relationships/image" Target="../media/image268.png"/><Relationship Id="rId10" Type="http://schemas.openxmlformats.org/officeDocument/2006/relationships/image" Target="../media/image243.png"/><Relationship Id="rId19" Type="http://schemas.openxmlformats.org/officeDocument/2006/relationships/image" Target="../media/image252.png"/><Relationship Id="rId4" Type="http://schemas.openxmlformats.org/officeDocument/2006/relationships/image" Target="../media/image1670.png"/><Relationship Id="rId9" Type="http://schemas.openxmlformats.org/officeDocument/2006/relationships/image" Target="../media/image242.png"/><Relationship Id="rId14" Type="http://schemas.openxmlformats.org/officeDocument/2006/relationships/image" Target="../media/image247.png"/><Relationship Id="rId22" Type="http://schemas.openxmlformats.org/officeDocument/2006/relationships/image" Target="../media/image255.png"/><Relationship Id="rId27" Type="http://schemas.openxmlformats.org/officeDocument/2006/relationships/image" Target="../media/image267.png"/><Relationship Id="rId30" Type="http://schemas.openxmlformats.org/officeDocument/2006/relationships/image" Target="../media/image270.png"/></Relationships>
</file>

<file path=ppt/slides/_rels/slide25.xml.rels><?xml version="1.0" encoding="UTF-8" standalone="yes"?>
<Relationships xmlns="http://schemas.openxmlformats.org/package/2006/relationships"><Relationship Id="rId8" Type="http://schemas.openxmlformats.org/officeDocument/2006/relationships/image" Target="../media/image275.png"/><Relationship Id="rId13" Type="http://schemas.openxmlformats.org/officeDocument/2006/relationships/image" Target="../media/image280.png"/><Relationship Id="rId18" Type="http://schemas.openxmlformats.org/officeDocument/2006/relationships/image" Target="../media/image285.png"/><Relationship Id="rId3" Type="http://schemas.openxmlformats.org/officeDocument/2006/relationships/image" Target="../media/image166.png"/><Relationship Id="rId21" Type="http://schemas.openxmlformats.org/officeDocument/2006/relationships/image" Target="../media/image288.png"/><Relationship Id="rId7" Type="http://schemas.openxmlformats.org/officeDocument/2006/relationships/image" Target="../media/image274.png"/><Relationship Id="rId12" Type="http://schemas.openxmlformats.org/officeDocument/2006/relationships/image" Target="../media/image279.png"/><Relationship Id="rId17" Type="http://schemas.openxmlformats.org/officeDocument/2006/relationships/image" Target="../media/image284.png"/><Relationship Id="rId2" Type="http://schemas.openxmlformats.org/officeDocument/2006/relationships/notesSlide" Target="../notesSlides/notesSlide24.xml"/><Relationship Id="rId16" Type="http://schemas.openxmlformats.org/officeDocument/2006/relationships/image" Target="../media/image283.png"/><Relationship Id="rId20" Type="http://schemas.openxmlformats.org/officeDocument/2006/relationships/image" Target="../media/image287.png"/><Relationship Id="rId1" Type="http://schemas.openxmlformats.org/officeDocument/2006/relationships/slideLayout" Target="../slideLayouts/slideLayout2.xml"/><Relationship Id="rId6" Type="http://schemas.openxmlformats.org/officeDocument/2006/relationships/image" Target="../media/image273.png"/><Relationship Id="rId11" Type="http://schemas.openxmlformats.org/officeDocument/2006/relationships/image" Target="../media/image278.png"/><Relationship Id="rId5" Type="http://schemas.openxmlformats.org/officeDocument/2006/relationships/image" Target="../media/image272.png"/><Relationship Id="rId15" Type="http://schemas.openxmlformats.org/officeDocument/2006/relationships/image" Target="../media/image282.png"/><Relationship Id="rId10" Type="http://schemas.openxmlformats.org/officeDocument/2006/relationships/image" Target="../media/image277.png"/><Relationship Id="rId19" Type="http://schemas.openxmlformats.org/officeDocument/2006/relationships/image" Target="../media/image286.png"/><Relationship Id="rId4" Type="http://schemas.openxmlformats.org/officeDocument/2006/relationships/image" Target="../media/image271.png"/><Relationship Id="rId9" Type="http://schemas.openxmlformats.org/officeDocument/2006/relationships/image" Target="../media/image276.png"/><Relationship Id="rId14" Type="http://schemas.openxmlformats.org/officeDocument/2006/relationships/image" Target="../media/image281.png"/><Relationship Id="rId22" Type="http://schemas.openxmlformats.org/officeDocument/2006/relationships/image" Target="../media/image289.png"/></Relationships>
</file>

<file path=ppt/slides/_rels/slide26.xml.rels><?xml version="1.0" encoding="UTF-8" standalone="yes"?>
<Relationships xmlns="http://schemas.openxmlformats.org/package/2006/relationships"><Relationship Id="rId8" Type="http://schemas.openxmlformats.org/officeDocument/2006/relationships/image" Target="../media/image2790.png"/><Relationship Id="rId13" Type="http://schemas.openxmlformats.org/officeDocument/2006/relationships/image" Target="../media/image2840.png"/><Relationship Id="rId18" Type="http://schemas.openxmlformats.org/officeDocument/2006/relationships/image" Target="../media/image291.png"/><Relationship Id="rId3" Type="http://schemas.openxmlformats.org/officeDocument/2006/relationships/image" Target="../media/image166.png"/><Relationship Id="rId21" Type="http://schemas.openxmlformats.org/officeDocument/2006/relationships/image" Target="../media/image294.png"/><Relationship Id="rId7" Type="http://schemas.openxmlformats.org/officeDocument/2006/relationships/image" Target="../media/image2780.png"/><Relationship Id="rId12" Type="http://schemas.openxmlformats.org/officeDocument/2006/relationships/image" Target="../media/image2830.png"/><Relationship Id="rId17" Type="http://schemas.openxmlformats.org/officeDocument/2006/relationships/image" Target="../media/image290.png"/><Relationship Id="rId2" Type="http://schemas.openxmlformats.org/officeDocument/2006/relationships/notesSlide" Target="../notesSlides/notesSlide25.xml"/><Relationship Id="rId16" Type="http://schemas.openxmlformats.org/officeDocument/2006/relationships/image" Target="../media/image2870.png"/><Relationship Id="rId20" Type="http://schemas.openxmlformats.org/officeDocument/2006/relationships/image" Target="../media/image293.png"/><Relationship Id="rId1" Type="http://schemas.openxmlformats.org/officeDocument/2006/relationships/slideLayout" Target="../slideLayouts/slideLayout2.xml"/><Relationship Id="rId6" Type="http://schemas.openxmlformats.org/officeDocument/2006/relationships/image" Target="../media/image2770.png"/><Relationship Id="rId11" Type="http://schemas.openxmlformats.org/officeDocument/2006/relationships/image" Target="../media/image2820.png"/><Relationship Id="rId5" Type="http://schemas.openxmlformats.org/officeDocument/2006/relationships/image" Target="../media/image2760.png"/><Relationship Id="rId15" Type="http://schemas.openxmlformats.org/officeDocument/2006/relationships/image" Target="../media/image2860.png"/><Relationship Id="rId10" Type="http://schemas.openxmlformats.org/officeDocument/2006/relationships/image" Target="../media/image2810.png"/><Relationship Id="rId19" Type="http://schemas.openxmlformats.org/officeDocument/2006/relationships/image" Target="../media/image292.png"/><Relationship Id="rId4" Type="http://schemas.openxmlformats.org/officeDocument/2006/relationships/image" Target="../media/image271.png"/><Relationship Id="rId9" Type="http://schemas.openxmlformats.org/officeDocument/2006/relationships/image" Target="../media/image2800.png"/><Relationship Id="rId14" Type="http://schemas.openxmlformats.org/officeDocument/2006/relationships/image" Target="../media/image2850.png"/><Relationship Id="rId22" Type="http://schemas.openxmlformats.org/officeDocument/2006/relationships/image" Target="../media/image295.png"/></Relationships>
</file>

<file path=ppt/slides/_rels/slide27.xml.rels><?xml version="1.0" encoding="UTF-8" standalone="yes"?>
<Relationships xmlns="http://schemas.openxmlformats.org/package/2006/relationships"><Relationship Id="rId8" Type="http://schemas.openxmlformats.org/officeDocument/2006/relationships/image" Target="../media/image2790.png"/><Relationship Id="rId13" Type="http://schemas.openxmlformats.org/officeDocument/2006/relationships/image" Target="../media/image2840.png"/><Relationship Id="rId18" Type="http://schemas.openxmlformats.org/officeDocument/2006/relationships/image" Target="../media/image296.png"/><Relationship Id="rId3" Type="http://schemas.openxmlformats.org/officeDocument/2006/relationships/image" Target="../media/image166.png"/><Relationship Id="rId21" Type="http://schemas.openxmlformats.org/officeDocument/2006/relationships/image" Target="../media/image299.png"/><Relationship Id="rId7" Type="http://schemas.openxmlformats.org/officeDocument/2006/relationships/image" Target="../media/image2780.png"/><Relationship Id="rId12" Type="http://schemas.openxmlformats.org/officeDocument/2006/relationships/image" Target="../media/image2830.png"/><Relationship Id="rId17" Type="http://schemas.openxmlformats.org/officeDocument/2006/relationships/image" Target="../media/image2950.png"/><Relationship Id="rId2" Type="http://schemas.openxmlformats.org/officeDocument/2006/relationships/notesSlide" Target="../notesSlides/notesSlide26.xml"/><Relationship Id="rId16" Type="http://schemas.openxmlformats.org/officeDocument/2006/relationships/image" Target="../media/image2870.png"/><Relationship Id="rId20" Type="http://schemas.openxmlformats.org/officeDocument/2006/relationships/image" Target="../media/image298.png"/><Relationship Id="rId1" Type="http://schemas.openxmlformats.org/officeDocument/2006/relationships/slideLayout" Target="../slideLayouts/slideLayout2.xml"/><Relationship Id="rId6" Type="http://schemas.openxmlformats.org/officeDocument/2006/relationships/image" Target="../media/image2770.png"/><Relationship Id="rId11" Type="http://schemas.openxmlformats.org/officeDocument/2006/relationships/image" Target="../media/image2820.png"/><Relationship Id="rId5" Type="http://schemas.openxmlformats.org/officeDocument/2006/relationships/image" Target="../media/image2760.png"/><Relationship Id="rId15" Type="http://schemas.openxmlformats.org/officeDocument/2006/relationships/image" Target="../media/image2860.png"/><Relationship Id="rId23" Type="http://schemas.openxmlformats.org/officeDocument/2006/relationships/image" Target="../media/image301.png"/><Relationship Id="rId10" Type="http://schemas.openxmlformats.org/officeDocument/2006/relationships/image" Target="../media/image2810.png"/><Relationship Id="rId19" Type="http://schemas.openxmlformats.org/officeDocument/2006/relationships/image" Target="../media/image297.png"/><Relationship Id="rId4" Type="http://schemas.openxmlformats.org/officeDocument/2006/relationships/image" Target="../media/image271.png"/><Relationship Id="rId9" Type="http://schemas.openxmlformats.org/officeDocument/2006/relationships/image" Target="../media/image2800.png"/><Relationship Id="rId14" Type="http://schemas.openxmlformats.org/officeDocument/2006/relationships/image" Target="../media/image2850.png"/><Relationship Id="rId22" Type="http://schemas.openxmlformats.org/officeDocument/2006/relationships/image" Target="../media/image300.png"/></Relationships>
</file>

<file path=ppt/slides/_rels/slide28.xml.rels><?xml version="1.0" encoding="UTF-8" standalone="yes"?>
<Relationships xmlns="http://schemas.openxmlformats.org/package/2006/relationships"><Relationship Id="rId8" Type="http://schemas.openxmlformats.org/officeDocument/2006/relationships/image" Target="../media/image2790.png"/><Relationship Id="rId13" Type="http://schemas.openxmlformats.org/officeDocument/2006/relationships/image" Target="../media/image2840.png"/><Relationship Id="rId18" Type="http://schemas.openxmlformats.org/officeDocument/2006/relationships/image" Target="../media/image303.png"/><Relationship Id="rId3" Type="http://schemas.openxmlformats.org/officeDocument/2006/relationships/image" Target="../media/image166.png"/><Relationship Id="rId21" Type="http://schemas.openxmlformats.org/officeDocument/2006/relationships/image" Target="../media/image306.png"/><Relationship Id="rId7" Type="http://schemas.openxmlformats.org/officeDocument/2006/relationships/image" Target="../media/image2780.png"/><Relationship Id="rId12" Type="http://schemas.openxmlformats.org/officeDocument/2006/relationships/image" Target="../media/image2830.png"/><Relationship Id="rId17" Type="http://schemas.openxmlformats.org/officeDocument/2006/relationships/image" Target="../media/image302.png"/><Relationship Id="rId2" Type="http://schemas.openxmlformats.org/officeDocument/2006/relationships/notesSlide" Target="../notesSlides/notesSlide27.xml"/><Relationship Id="rId16" Type="http://schemas.openxmlformats.org/officeDocument/2006/relationships/image" Target="../media/image2870.png"/><Relationship Id="rId20" Type="http://schemas.openxmlformats.org/officeDocument/2006/relationships/image" Target="../media/image305.png"/><Relationship Id="rId1" Type="http://schemas.openxmlformats.org/officeDocument/2006/relationships/slideLayout" Target="../slideLayouts/slideLayout2.xml"/><Relationship Id="rId6" Type="http://schemas.openxmlformats.org/officeDocument/2006/relationships/image" Target="../media/image2770.png"/><Relationship Id="rId11" Type="http://schemas.openxmlformats.org/officeDocument/2006/relationships/image" Target="../media/image2820.png"/><Relationship Id="rId5" Type="http://schemas.openxmlformats.org/officeDocument/2006/relationships/image" Target="../media/image2760.png"/><Relationship Id="rId15" Type="http://schemas.openxmlformats.org/officeDocument/2006/relationships/image" Target="../media/image2860.png"/><Relationship Id="rId23" Type="http://schemas.openxmlformats.org/officeDocument/2006/relationships/image" Target="../media/image308.png"/><Relationship Id="rId10" Type="http://schemas.openxmlformats.org/officeDocument/2006/relationships/image" Target="../media/image2810.png"/><Relationship Id="rId19" Type="http://schemas.openxmlformats.org/officeDocument/2006/relationships/image" Target="../media/image304.png"/><Relationship Id="rId4" Type="http://schemas.openxmlformats.org/officeDocument/2006/relationships/image" Target="../media/image271.png"/><Relationship Id="rId9" Type="http://schemas.openxmlformats.org/officeDocument/2006/relationships/image" Target="../media/image2800.png"/><Relationship Id="rId14" Type="http://schemas.openxmlformats.org/officeDocument/2006/relationships/image" Target="../media/image2850.png"/><Relationship Id="rId22" Type="http://schemas.openxmlformats.org/officeDocument/2006/relationships/image" Target="../media/image307.png"/></Relationships>
</file>

<file path=ppt/slides/_rels/slide29.xml.rels><?xml version="1.0" encoding="UTF-8" standalone="yes"?>
<Relationships xmlns="http://schemas.openxmlformats.org/package/2006/relationships"><Relationship Id="rId8" Type="http://schemas.openxmlformats.org/officeDocument/2006/relationships/image" Target="../media/image312.png"/><Relationship Id="rId13" Type="http://schemas.openxmlformats.org/officeDocument/2006/relationships/image" Target="../media/image317.png"/><Relationship Id="rId18" Type="http://schemas.openxmlformats.org/officeDocument/2006/relationships/image" Target="../media/image322.png"/><Relationship Id="rId3" Type="http://schemas.openxmlformats.org/officeDocument/2006/relationships/image" Target="../media/image166.png"/><Relationship Id="rId21" Type="http://schemas.openxmlformats.org/officeDocument/2006/relationships/image" Target="../media/image325.png"/><Relationship Id="rId7" Type="http://schemas.openxmlformats.org/officeDocument/2006/relationships/image" Target="../media/image311.png"/><Relationship Id="rId12" Type="http://schemas.openxmlformats.org/officeDocument/2006/relationships/image" Target="../media/image316.png"/><Relationship Id="rId17" Type="http://schemas.openxmlformats.org/officeDocument/2006/relationships/image" Target="../media/image321.png"/><Relationship Id="rId2" Type="http://schemas.openxmlformats.org/officeDocument/2006/relationships/notesSlide" Target="../notesSlides/notesSlide28.xml"/><Relationship Id="rId16" Type="http://schemas.openxmlformats.org/officeDocument/2006/relationships/image" Target="../media/image320.png"/><Relationship Id="rId20" Type="http://schemas.openxmlformats.org/officeDocument/2006/relationships/image" Target="../media/image324.png"/><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15.png"/><Relationship Id="rId5" Type="http://schemas.openxmlformats.org/officeDocument/2006/relationships/image" Target="../media/image309.png"/><Relationship Id="rId15" Type="http://schemas.openxmlformats.org/officeDocument/2006/relationships/image" Target="../media/image319.png"/><Relationship Id="rId23" Type="http://schemas.openxmlformats.org/officeDocument/2006/relationships/image" Target="../media/image327.png"/><Relationship Id="rId10" Type="http://schemas.openxmlformats.org/officeDocument/2006/relationships/image" Target="../media/image314.png"/><Relationship Id="rId19" Type="http://schemas.openxmlformats.org/officeDocument/2006/relationships/image" Target="../media/image323.png"/><Relationship Id="rId4" Type="http://schemas.openxmlformats.org/officeDocument/2006/relationships/image" Target="../media/image271.png"/><Relationship Id="rId9" Type="http://schemas.openxmlformats.org/officeDocument/2006/relationships/image" Target="../media/image313.png"/><Relationship Id="rId14" Type="http://schemas.openxmlformats.org/officeDocument/2006/relationships/image" Target="../media/image318.png"/><Relationship Id="rId22" Type="http://schemas.openxmlformats.org/officeDocument/2006/relationships/image" Target="../media/image32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312.png"/><Relationship Id="rId13" Type="http://schemas.openxmlformats.org/officeDocument/2006/relationships/image" Target="../media/image317.png"/><Relationship Id="rId18" Type="http://schemas.openxmlformats.org/officeDocument/2006/relationships/image" Target="../media/image329.png"/><Relationship Id="rId3" Type="http://schemas.openxmlformats.org/officeDocument/2006/relationships/image" Target="../media/image166.png"/><Relationship Id="rId21" Type="http://schemas.openxmlformats.org/officeDocument/2006/relationships/image" Target="../media/image332.png"/><Relationship Id="rId7" Type="http://schemas.openxmlformats.org/officeDocument/2006/relationships/image" Target="../media/image311.png"/><Relationship Id="rId12" Type="http://schemas.openxmlformats.org/officeDocument/2006/relationships/image" Target="../media/image316.png"/><Relationship Id="rId17" Type="http://schemas.openxmlformats.org/officeDocument/2006/relationships/image" Target="../media/image328.png"/><Relationship Id="rId2" Type="http://schemas.openxmlformats.org/officeDocument/2006/relationships/notesSlide" Target="../notesSlides/notesSlide29.xml"/><Relationship Id="rId16" Type="http://schemas.openxmlformats.org/officeDocument/2006/relationships/image" Target="../media/image320.png"/><Relationship Id="rId20" Type="http://schemas.openxmlformats.org/officeDocument/2006/relationships/image" Target="../media/image331.png"/><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15.png"/><Relationship Id="rId24" Type="http://schemas.openxmlformats.org/officeDocument/2006/relationships/image" Target="../media/image335.png"/><Relationship Id="rId5" Type="http://schemas.openxmlformats.org/officeDocument/2006/relationships/image" Target="../media/image309.png"/><Relationship Id="rId15" Type="http://schemas.openxmlformats.org/officeDocument/2006/relationships/image" Target="../media/image319.png"/><Relationship Id="rId23" Type="http://schemas.openxmlformats.org/officeDocument/2006/relationships/image" Target="../media/image334.png"/><Relationship Id="rId10" Type="http://schemas.openxmlformats.org/officeDocument/2006/relationships/image" Target="../media/image314.png"/><Relationship Id="rId19" Type="http://schemas.openxmlformats.org/officeDocument/2006/relationships/image" Target="../media/image330.png"/><Relationship Id="rId4" Type="http://schemas.openxmlformats.org/officeDocument/2006/relationships/image" Target="../media/image271.png"/><Relationship Id="rId9" Type="http://schemas.openxmlformats.org/officeDocument/2006/relationships/image" Target="../media/image313.png"/><Relationship Id="rId14" Type="http://schemas.openxmlformats.org/officeDocument/2006/relationships/image" Target="../media/image318.png"/><Relationship Id="rId22" Type="http://schemas.openxmlformats.org/officeDocument/2006/relationships/image" Target="../media/image333.png"/></Relationships>
</file>

<file path=ppt/slides/_rels/slide31.xml.rels><?xml version="1.0" encoding="UTF-8" standalone="yes"?>
<Relationships xmlns="http://schemas.openxmlformats.org/package/2006/relationships"><Relationship Id="rId26" Type="http://schemas.openxmlformats.org/officeDocument/2006/relationships/image" Target="../media/image337.png"/><Relationship Id="rId3" Type="http://schemas.openxmlformats.org/officeDocument/2006/relationships/image" Target="../media/image166.png"/><Relationship Id="rId25" Type="http://schemas.openxmlformats.org/officeDocument/2006/relationships/image" Target="../media/image336.png"/><Relationship Id="rId2" Type="http://schemas.openxmlformats.org/officeDocument/2006/relationships/notesSlide" Target="../notesSlides/notesSlide30.xml"/><Relationship Id="rId1" Type="http://schemas.openxmlformats.org/officeDocument/2006/relationships/slideLayout" Target="../slideLayouts/slideLayout2.xml"/><Relationship Id="rId24" Type="http://schemas.openxmlformats.org/officeDocument/2006/relationships/image" Target="../media/image335.png"/><Relationship Id="rId23" Type="http://schemas.openxmlformats.org/officeDocument/2006/relationships/image" Target="../media/image334.png"/><Relationship Id="rId22" Type="http://schemas.openxmlformats.org/officeDocument/2006/relationships/image" Target="../media/image333.png"/></Relationships>
</file>

<file path=ppt/slides/_rels/slide32.xml.rels><?xml version="1.0" encoding="UTF-8" standalone="yes"?>
<Relationships xmlns="http://schemas.openxmlformats.org/package/2006/relationships"><Relationship Id="rId8" Type="http://schemas.openxmlformats.org/officeDocument/2006/relationships/image" Target="../media/image343.png"/><Relationship Id="rId13" Type="http://schemas.openxmlformats.org/officeDocument/2006/relationships/image" Target="../media/image280.png"/><Relationship Id="rId18" Type="http://schemas.openxmlformats.org/officeDocument/2006/relationships/image" Target="../media/image348.png"/><Relationship Id="rId3" Type="http://schemas.openxmlformats.org/officeDocument/2006/relationships/image" Target="../media/image338.png"/><Relationship Id="rId21" Type="http://schemas.openxmlformats.org/officeDocument/2006/relationships/image" Target="../media/image351.png"/><Relationship Id="rId7" Type="http://schemas.openxmlformats.org/officeDocument/2006/relationships/image" Target="../media/image342.png"/><Relationship Id="rId12" Type="http://schemas.openxmlformats.org/officeDocument/2006/relationships/image" Target="../media/image279.png"/><Relationship Id="rId17" Type="http://schemas.openxmlformats.org/officeDocument/2006/relationships/image" Target="../media/image347.png"/><Relationship Id="rId2" Type="http://schemas.openxmlformats.org/officeDocument/2006/relationships/notesSlide" Target="../notesSlides/notesSlide31.xml"/><Relationship Id="rId16" Type="http://schemas.openxmlformats.org/officeDocument/2006/relationships/image" Target="../media/image346.png"/><Relationship Id="rId20" Type="http://schemas.openxmlformats.org/officeDocument/2006/relationships/image" Target="../media/image350.png"/><Relationship Id="rId1" Type="http://schemas.openxmlformats.org/officeDocument/2006/relationships/slideLayout" Target="../slideLayouts/slideLayout2.xml"/><Relationship Id="rId6" Type="http://schemas.openxmlformats.org/officeDocument/2006/relationships/image" Target="../media/image341.png"/><Relationship Id="rId11" Type="http://schemas.openxmlformats.org/officeDocument/2006/relationships/image" Target="../media/image278.png"/><Relationship Id="rId5" Type="http://schemas.openxmlformats.org/officeDocument/2006/relationships/image" Target="../media/image340.png"/><Relationship Id="rId15" Type="http://schemas.openxmlformats.org/officeDocument/2006/relationships/image" Target="../media/image345.png"/><Relationship Id="rId10" Type="http://schemas.openxmlformats.org/officeDocument/2006/relationships/image" Target="../media/image277.png"/><Relationship Id="rId19" Type="http://schemas.openxmlformats.org/officeDocument/2006/relationships/image" Target="../media/image349.png"/><Relationship Id="rId4" Type="http://schemas.openxmlformats.org/officeDocument/2006/relationships/image" Target="../media/image339.png"/><Relationship Id="rId9" Type="http://schemas.openxmlformats.org/officeDocument/2006/relationships/image" Target="../media/image276.png"/><Relationship Id="rId14" Type="http://schemas.openxmlformats.org/officeDocument/2006/relationships/image" Target="../media/image344.png"/></Relationships>
</file>

<file path=ppt/slides/_rels/slide33.xml.rels><?xml version="1.0" encoding="UTF-8" standalone="yes"?>
<Relationships xmlns="http://schemas.openxmlformats.org/package/2006/relationships"><Relationship Id="rId8" Type="http://schemas.openxmlformats.org/officeDocument/2006/relationships/image" Target="../media/image356.png"/><Relationship Id="rId13" Type="http://schemas.openxmlformats.org/officeDocument/2006/relationships/image" Target="../media/image361.png"/><Relationship Id="rId18" Type="http://schemas.openxmlformats.org/officeDocument/2006/relationships/image" Target="../media/image365.png"/><Relationship Id="rId3" Type="http://schemas.openxmlformats.org/officeDocument/2006/relationships/image" Target="../media/image338.png"/><Relationship Id="rId21" Type="http://schemas.openxmlformats.org/officeDocument/2006/relationships/image" Target="../media/image367.png"/><Relationship Id="rId7" Type="http://schemas.openxmlformats.org/officeDocument/2006/relationships/image" Target="../media/image355.png"/><Relationship Id="rId12" Type="http://schemas.openxmlformats.org/officeDocument/2006/relationships/image" Target="../media/image360.png"/><Relationship Id="rId17" Type="http://schemas.openxmlformats.org/officeDocument/2006/relationships/image" Target="../media/image364.png"/><Relationship Id="rId2" Type="http://schemas.openxmlformats.org/officeDocument/2006/relationships/notesSlide" Target="../notesSlides/notesSlide32.xml"/><Relationship Id="rId16" Type="http://schemas.openxmlformats.org/officeDocument/2006/relationships/image" Target="../media/image290.png"/><Relationship Id="rId20" Type="http://schemas.openxmlformats.org/officeDocument/2006/relationships/image" Target="../media/image366.png"/><Relationship Id="rId1" Type="http://schemas.openxmlformats.org/officeDocument/2006/relationships/slideLayout" Target="../slideLayouts/slideLayout2.xml"/><Relationship Id="rId6" Type="http://schemas.openxmlformats.org/officeDocument/2006/relationships/image" Target="../media/image354.png"/><Relationship Id="rId11" Type="http://schemas.openxmlformats.org/officeDocument/2006/relationships/image" Target="../media/image359.png"/><Relationship Id="rId5" Type="http://schemas.openxmlformats.org/officeDocument/2006/relationships/image" Target="../media/image353.png"/><Relationship Id="rId15" Type="http://schemas.openxmlformats.org/officeDocument/2006/relationships/image" Target="../media/image363.png"/><Relationship Id="rId10" Type="http://schemas.openxmlformats.org/officeDocument/2006/relationships/image" Target="../media/image358.png"/><Relationship Id="rId19" Type="http://schemas.openxmlformats.org/officeDocument/2006/relationships/image" Target="../media/image293.png"/><Relationship Id="rId4" Type="http://schemas.openxmlformats.org/officeDocument/2006/relationships/image" Target="../media/image352.png"/><Relationship Id="rId9" Type="http://schemas.openxmlformats.org/officeDocument/2006/relationships/image" Target="../media/image357.png"/><Relationship Id="rId14" Type="http://schemas.openxmlformats.org/officeDocument/2006/relationships/image" Target="../media/image362.png"/></Relationships>
</file>

<file path=ppt/slides/_rels/slide34.xml.rels><?xml version="1.0" encoding="UTF-8" standalone="yes"?>
<Relationships xmlns="http://schemas.openxmlformats.org/package/2006/relationships"><Relationship Id="rId8" Type="http://schemas.openxmlformats.org/officeDocument/2006/relationships/image" Target="../media/image356.png"/><Relationship Id="rId13" Type="http://schemas.openxmlformats.org/officeDocument/2006/relationships/image" Target="../media/image361.png"/><Relationship Id="rId18" Type="http://schemas.openxmlformats.org/officeDocument/2006/relationships/image" Target="../media/image372.png"/><Relationship Id="rId3" Type="http://schemas.openxmlformats.org/officeDocument/2006/relationships/image" Target="../media/image338.png"/><Relationship Id="rId21" Type="http://schemas.openxmlformats.org/officeDocument/2006/relationships/image" Target="../media/image375.png"/><Relationship Id="rId7" Type="http://schemas.openxmlformats.org/officeDocument/2006/relationships/image" Target="../media/image355.png"/><Relationship Id="rId12" Type="http://schemas.openxmlformats.org/officeDocument/2006/relationships/image" Target="../media/image360.png"/><Relationship Id="rId17" Type="http://schemas.openxmlformats.org/officeDocument/2006/relationships/image" Target="../media/image371.png"/><Relationship Id="rId2" Type="http://schemas.openxmlformats.org/officeDocument/2006/relationships/notesSlide" Target="../notesSlides/notesSlide33.xml"/><Relationship Id="rId16" Type="http://schemas.openxmlformats.org/officeDocument/2006/relationships/image" Target="../media/image370.png"/><Relationship Id="rId20" Type="http://schemas.openxmlformats.org/officeDocument/2006/relationships/image" Target="../media/image374.png"/><Relationship Id="rId1" Type="http://schemas.openxmlformats.org/officeDocument/2006/relationships/slideLayout" Target="../slideLayouts/slideLayout2.xml"/><Relationship Id="rId6" Type="http://schemas.openxmlformats.org/officeDocument/2006/relationships/image" Target="../media/image354.png"/><Relationship Id="rId11" Type="http://schemas.openxmlformats.org/officeDocument/2006/relationships/image" Target="../media/image369.png"/><Relationship Id="rId5" Type="http://schemas.openxmlformats.org/officeDocument/2006/relationships/image" Target="../media/image353.png"/><Relationship Id="rId15" Type="http://schemas.openxmlformats.org/officeDocument/2006/relationships/image" Target="../media/image363.png"/><Relationship Id="rId10" Type="http://schemas.openxmlformats.org/officeDocument/2006/relationships/image" Target="../media/image368.png"/><Relationship Id="rId19" Type="http://schemas.openxmlformats.org/officeDocument/2006/relationships/image" Target="../media/image373.png"/><Relationship Id="rId4" Type="http://schemas.openxmlformats.org/officeDocument/2006/relationships/image" Target="../media/image352.png"/><Relationship Id="rId9" Type="http://schemas.openxmlformats.org/officeDocument/2006/relationships/image" Target="../media/image357.png"/><Relationship Id="rId14" Type="http://schemas.openxmlformats.org/officeDocument/2006/relationships/image" Target="../media/image362.png"/><Relationship Id="rId22" Type="http://schemas.openxmlformats.org/officeDocument/2006/relationships/image" Target="../media/image376.png"/></Relationships>
</file>

<file path=ppt/slides/_rels/slide35.xml.rels><?xml version="1.0" encoding="UTF-8" standalone="yes"?>
<Relationships xmlns="http://schemas.openxmlformats.org/package/2006/relationships"><Relationship Id="rId8" Type="http://schemas.openxmlformats.org/officeDocument/2006/relationships/image" Target="../media/image356.png"/><Relationship Id="rId13" Type="http://schemas.openxmlformats.org/officeDocument/2006/relationships/image" Target="../media/image361.png"/><Relationship Id="rId18" Type="http://schemas.openxmlformats.org/officeDocument/2006/relationships/image" Target="../media/image379.png"/><Relationship Id="rId3" Type="http://schemas.openxmlformats.org/officeDocument/2006/relationships/image" Target="../media/image338.png"/><Relationship Id="rId21" Type="http://schemas.openxmlformats.org/officeDocument/2006/relationships/image" Target="../media/image382.png"/><Relationship Id="rId7" Type="http://schemas.openxmlformats.org/officeDocument/2006/relationships/image" Target="../media/image355.png"/><Relationship Id="rId12" Type="http://schemas.openxmlformats.org/officeDocument/2006/relationships/image" Target="../media/image360.png"/><Relationship Id="rId17" Type="http://schemas.openxmlformats.org/officeDocument/2006/relationships/image" Target="../media/image378.png"/><Relationship Id="rId2" Type="http://schemas.openxmlformats.org/officeDocument/2006/relationships/notesSlide" Target="../notesSlides/notesSlide34.xml"/><Relationship Id="rId16" Type="http://schemas.openxmlformats.org/officeDocument/2006/relationships/image" Target="../media/image377.png"/><Relationship Id="rId20" Type="http://schemas.openxmlformats.org/officeDocument/2006/relationships/image" Target="../media/image381.png"/><Relationship Id="rId1" Type="http://schemas.openxmlformats.org/officeDocument/2006/relationships/slideLayout" Target="../slideLayouts/slideLayout2.xml"/><Relationship Id="rId6" Type="http://schemas.openxmlformats.org/officeDocument/2006/relationships/image" Target="../media/image354.png"/><Relationship Id="rId11" Type="http://schemas.openxmlformats.org/officeDocument/2006/relationships/image" Target="../media/image369.png"/><Relationship Id="rId5" Type="http://schemas.openxmlformats.org/officeDocument/2006/relationships/image" Target="../media/image353.png"/><Relationship Id="rId15" Type="http://schemas.openxmlformats.org/officeDocument/2006/relationships/image" Target="../media/image363.png"/><Relationship Id="rId10" Type="http://schemas.openxmlformats.org/officeDocument/2006/relationships/image" Target="../media/image368.png"/><Relationship Id="rId19" Type="http://schemas.openxmlformats.org/officeDocument/2006/relationships/image" Target="../media/image380.png"/><Relationship Id="rId4" Type="http://schemas.openxmlformats.org/officeDocument/2006/relationships/image" Target="../media/image352.png"/><Relationship Id="rId9" Type="http://schemas.openxmlformats.org/officeDocument/2006/relationships/image" Target="../media/image357.png"/><Relationship Id="rId14" Type="http://schemas.openxmlformats.org/officeDocument/2006/relationships/image" Target="../media/image362.png"/><Relationship Id="rId22" Type="http://schemas.openxmlformats.org/officeDocument/2006/relationships/image" Target="../media/image383.png"/></Relationships>
</file>

<file path=ppt/slides/_rels/slide36.xml.rels><?xml version="1.0" encoding="UTF-8" standalone="yes"?>
<Relationships xmlns="http://schemas.openxmlformats.org/package/2006/relationships"><Relationship Id="rId8" Type="http://schemas.openxmlformats.org/officeDocument/2006/relationships/image" Target="../media/image388.png"/><Relationship Id="rId13" Type="http://schemas.openxmlformats.org/officeDocument/2006/relationships/image" Target="../media/image393.png"/><Relationship Id="rId18" Type="http://schemas.openxmlformats.org/officeDocument/2006/relationships/image" Target="../media/image398.png"/><Relationship Id="rId3" Type="http://schemas.openxmlformats.org/officeDocument/2006/relationships/image" Target="../media/image338.png"/><Relationship Id="rId21" Type="http://schemas.openxmlformats.org/officeDocument/2006/relationships/image" Target="../media/image401.png"/><Relationship Id="rId7" Type="http://schemas.openxmlformats.org/officeDocument/2006/relationships/image" Target="../media/image387.png"/><Relationship Id="rId12" Type="http://schemas.openxmlformats.org/officeDocument/2006/relationships/image" Target="../media/image392.png"/><Relationship Id="rId17" Type="http://schemas.openxmlformats.org/officeDocument/2006/relationships/image" Target="../media/image397.png"/><Relationship Id="rId2" Type="http://schemas.openxmlformats.org/officeDocument/2006/relationships/notesSlide" Target="../notesSlides/notesSlide35.xml"/><Relationship Id="rId16" Type="http://schemas.openxmlformats.org/officeDocument/2006/relationships/image" Target="../media/image396.png"/><Relationship Id="rId20"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386.png"/><Relationship Id="rId11" Type="http://schemas.openxmlformats.org/officeDocument/2006/relationships/image" Target="../media/image391.png"/><Relationship Id="rId5" Type="http://schemas.openxmlformats.org/officeDocument/2006/relationships/image" Target="../media/image385.png"/><Relationship Id="rId15" Type="http://schemas.openxmlformats.org/officeDocument/2006/relationships/image" Target="../media/image395.png"/><Relationship Id="rId10" Type="http://schemas.openxmlformats.org/officeDocument/2006/relationships/image" Target="../media/image390.png"/><Relationship Id="rId19" Type="http://schemas.openxmlformats.org/officeDocument/2006/relationships/image" Target="../media/image399.png"/><Relationship Id="rId4" Type="http://schemas.openxmlformats.org/officeDocument/2006/relationships/image" Target="../media/image384.png"/><Relationship Id="rId9" Type="http://schemas.openxmlformats.org/officeDocument/2006/relationships/image" Target="../media/image389.png"/><Relationship Id="rId14" Type="http://schemas.openxmlformats.org/officeDocument/2006/relationships/image" Target="../media/image394.png"/><Relationship Id="rId22" Type="http://schemas.openxmlformats.org/officeDocument/2006/relationships/image" Target="../media/image402.png"/></Relationships>
</file>

<file path=ppt/slides/_rels/slide37.xml.rels><?xml version="1.0" encoding="UTF-8" standalone="yes"?>
<Relationships xmlns="http://schemas.openxmlformats.org/package/2006/relationships"><Relationship Id="rId8" Type="http://schemas.openxmlformats.org/officeDocument/2006/relationships/image" Target="../media/image407.png"/><Relationship Id="rId13" Type="http://schemas.openxmlformats.org/officeDocument/2006/relationships/image" Target="../media/image412.png"/><Relationship Id="rId18" Type="http://schemas.openxmlformats.org/officeDocument/2006/relationships/image" Target="../media/image417.png"/><Relationship Id="rId3" Type="http://schemas.openxmlformats.org/officeDocument/2006/relationships/image" Target="../media/image338.png"/><Relationship Id="rId21" Type="http://schemas.openxmlformats.org/officeDocument/2006/relationships/image" Target="../media/image420.png"/><Relationship Id="rId7" Type="http://schemas.openxmlformats.org/officeDocument/2006/relationships/image" Target="../media/image406.png"/><Relationship Id="rId12" Type="http://schemas.openxmlformats.org/officeDocument/2006/relationships/image" Target="../media/image411.png"/><Relationship Id="rId17" Type="http://schemas.openxmlformats.org/officeDocument/2006/relationships/image" Target="../media/image416.png"/><Relationship Id="rId2" Type="http://schemas.openxmlformats.org/officeDocument/2006/relationships/notesSlide" Target="../notesSlides/notesSlide36.xml"/><Relationship Id="rId16" Type="http://schemas.openxmlformats.org/officeDocument/2006/relationships/image" Target="../media/image415.png"/><Relationship Id="rId20" Type="http://schemas.openxmlformats.org/officeDocument/2006/relationships/image" Target="../media/image419.png"/><Relationship Id="rId1" Type="http://schemas.openxmlformats.org/officeDocument/2006/relationships/slideLayout" Target="../slideLayouts/slideLayout2.xml"/><Relationship Id="rId6" Type="http://schemas.openxmlformats.org/officeDocument/2006/relationships/image" Target="../media/image405.png"/><Relationship Id="rId11" Type="http://schemas.openxmlformats.org/officeDocument/2006/relationships/image" Target="../media/image410.png"/><Relationship Id="rId5" Type="http://schemas.openxmlformats.org/officeDocument/2006/relationships/image" Target="../media/image404.png"/><Relationship Id="rId15" Type="http://schemas.openxmlformats.org/officeDocument/2006/relationships/image" Target="../media/image414.png"/><Relationship Id="rId23" Type="http://schemas.openxmlformats.org/officeDocument/2006/relationships/image" Target="../media/image422.png"/><Relationship Id="rId10" Type="http://schemas.openxmlformats.org/officeDocument/2006/relationships/image" Target="../media/image409.png"/><Relationship Id="rId19" Type="http://schemas.openxmlformats.org/officeDocument/2006/relationships/image" Target="../media/image418.png"/><Relationship Id="rId4" Type="http://schemas.openxmlformats.org/officeDocument/2006/relationships/image" Target="../media/image403.png"/><Relationship Id="rId9" Type="http://schemas.openxmlformats.org/officeDocument/2006/relationships/image" Target="../media/image408.png"/><Relationship Id="rId14" Type="http://schemas.openxmlformats.org/officeDocument/2006/relationships/image" Target="../media/image413.png"/><Relationship Id="rId22" Type="http://schemas.openxmlformats.org/officeDocument/2006/relationships/image" Target="../media/image4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5.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29.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notesSlide" Target="../notesSlides/notesSlide6.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9.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80.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notesSlide" Target="../notesSlides/notesSlide8.xml"/><Relationship Id="rId16"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601.png"/><Relationship Id="rId9" Type="http://schemas.openxmlformats.org/officeDocument/2006/relationships/image" Target="../media/image85.png"/><Relationship Id="rId1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20" name="Arrow: Pentagon 19">
            <a:extLst>
              <a:ext uri="{FF2B5EF4-FFF2-40B4-BE49-F238E27FC236}">
                <a16:creationId xmlns:a16="http://schemas.microsoft.com/office/drawing/2014/main" id="{0BEC4DEC-E324-3D37-0A52-E9F9902BA3AE}"/>
              </a:ext>
            </a:extLst>
          </p:cNvPr>
          <p:cNvSpPr/>
          <p:nvPr/>
        </p:nvSpPr>
        <p:spPr>
          <a:xfrm>
            <a:off x="953777" y="1965486"/>
            <a:ext cx="10145483"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21" name="Rectangle: Rounded Corners 20">
            <a:extLst>
              <a:ext uri="{FF2B5EF4-FFF2-40B4-BE49-F238E27FC236}">
                <a16:creationId xmlns:a16="http://schemas.microsoft.com/office/drawing/2014/main" id="{05940165-634A-FFFF-28E4-744F4B01A745}"/>
              </a:ext>
            </a:extLst>
          </p:cNvPr>
          <p:cNvSpPr/>
          <p:nvPr/>
        </p:nvSpPr>
        <p:spPr>
          <a:xfrm rot="18719252">
            <a:off x="629040" y="1975581"/>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BB1674D-970F-1B4A-8954-08619B1C47C9}"/>
              </a:ext>
            </a:extLst>
          </p:cNvPr>
          <p:cNvSpPr txBox="1"/>
          <p:nvPr/>
        </p:nvSpPr>
        <p:spPr>
          <a:xfrm>
            <a:off x="697360" y="189969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1</a:t>
            </a:r>
          </a:p>
        </p:txBody>
      </p:sp>
      <p:sp>
        <p:nvSpPr>
          <p:cNvPr id="23" name="Arrow: Chevron 22">
            <a:extLst>
              <a:ext uri="{FF2B5EF4-FFF2-40B4-BE49-F238E27FC236}">
                <a16:creationId xmlns:a16="http://schemas.microsoft.com/office/drawing/2014/main" id="{750B007C-F456-EB48-B84D-12FE3C4ADAE3}"/>
              </a:ext>
            </a:extLst>
          </p:cNvPr>
          <p:cNvSpPr/>
          <p:nvPr/>
        </p:nvSpPr>
        <p:spPr>
          <a:xfrm>
            <a:off x="8137184" y="1983683"/>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Arrow: Chevron 23">
            <a:extLst>
              <a:ext uri="{FF2B5EF4-FFF2-40B4-BE49-F238E27FC236}">
                <a16:creationId xmlns:a16="http://schemas.microsoft.com/office/drawing/2014/main" id="{4A467990-8075-709B-961D-7B79CB67E9F2}"/>
              </a:ext>
            </a:extLst>
          </p:cNvPr>
          <p:cNvSpPr/>
          <p:nvPr/>
        </p:nvSpPr>
        <p:spPr>
          <a:xfrm>
            <a:off x="8079394" y="1984411"/>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hevron 24">
            <a:extLst>
              <a:ext uri="{FF2B5EF4-FFF2-40B4-BE49-F238E27FC236}">
                <a16:creationId xmlns:a16="http://schemas.microsoft.com/office/drawing/2014/main" id="{697F075D-5711-CCAE-C689-658198E4E99B}"/>
              </a:ext>
            </a:extLst>
          </p:cNvPr>
          <p:cNvSpPr/>
          <p:nvPr/>
        </p:nvSpPr>
        <p:spPr>
          <a:xfrm>
            <a:off x="8024646" y="1982644"/>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hevron 26">
            <a:extLst>
              <a:ext uri="{FF2B5EF4-FFF2-40B4-BE49-F238E27FC236}">
                <a16:creationId xmlns:a16="http://schemas.microsoft.com/office/drawing/2014/main" id="{D3A3520F-5080-F46A-F864-B3EFDF9DB8D4}"/>
              </a:ext>
            </a:extLst>
          </p:cNvPr>
          <p:cNvSpPr/>
          <p:nvPr/>
        </p:nvSpPr>
        <p:spPr>
          <a:xfrm>
            <a:off x="7967063" y="1982644"/>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Arrow: Chevron 27">
            <a:extLst>
              <a:ext uri="{FF2B5EF4-FFF2-40B4-BE49-F238E27FC236}">
                <a16:creationId xmlns:a16="http://schemas.microsoft.com/office/drawing/2014/main" id="{34FDFAE4-9425-73CD-DB9D-35F2A4C12055}"/>
              </a:ext>
            </a:extLst>
          </p:cNvPr>
          <p:cNvSpPr/>
          <p:nvPr/>
        </p:nvSpPr>
        <p:spPr>
          <a:xfrm>
            <a:off x="7918396" y="1986178"/>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66FED42-E33F-417D-F217-2C78A3B354BC}"/>
              </a:ext>
            </a:extLst>
          </p:cNvPr>
          <p:cNvSpPr txBox="1"/>
          <p:nvPr/>
        </p:nvSpPr>
        <p:spPr>
          <a:xfrm>
            <a:off x="1323855" y="1963249"/>
            <a:ext cx="6041713" cy="615553"/>
          </a:xfrm>
          <a:prstGeom prst="rect">
            <a:avLst/>
          </a:prstGeom>
          <a:noFill/>
        </p:spPr>
        <p:txBody>
          <a:bodyPr wrap="square" rtlCol="0">
            <a:spAutoFit/>
          </a:bodyPr>
          <a:lstStyle/>
          <a:p>
            <a:r>
              <a:rPr lang="en-US" sz="3400" b="1" dirty="0">
                <a:solidFill>
                  <a:schemeClr val="bg1"/>
                </a:solidFill>
              </a:rPr>
              <a:t>SƠ ĐỒ KHẢO SÁT HÀM SỐ</a:t>
            </a:r>
            <a:endParaRPr lang="en-AU" sz="3400" b="1" dirty="0">
              <a:solidFill>
                <a:schemeClr val="bg1"/>
              </a:solidFill>
            </a:endParaRPr>
          </a:p>
        </p:txBody>
      </p:sp>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2450087" y="475750"/>
            <a:ext cx="7856176" cy="769441"/>
          </a:xfrm>
          <a:prstGeom prst="rect">
            <a:avLst/>
          </a:prstGeom>
          <a:noFill/>
          <a:ln>
            <a:noFill/>
          </a:ln>
        </p:spPr>
        <p:txBody>
          <a:bodyPr wrap="square" rtlCol="0">
            <a:spAutoFit/>
          </a:bodyPr>
          <a:lstStyle/>
          <a:p>
            <a:r>
              <a:rPr lang="en-US" sz="4400" b="1" dirty="0">
                <a:solidFill>
                  <a:srgbClr val="FFFF00"/>
                </a:solidFill>
              </a:rPr>
              <a:t>KHẢO SÁT VÀ VẼ ĐỒ THỊ HÀM SỐ</a:t>
            </a:r>
            <a:endParaRPr lang="en-AU" sz="44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4</a:t>
            </a:r>
            <a:endParaRPr lang="en-US" sz="4000" dirty="0">
              <a:solidFill>
                <a:srgbClr val="0000FF"/>
              </a:solidFill>
            </a:endParaRPr>
          </a:p>
        </p:txBody>
      </p:sp>
      <p:sp>
        <p:nvSpPr>
          <p:cNvPr id="3" name="Arrow: Pentagon 2">
            <a:extLst>
              <a:ext uri="{FF2B5EF4-FFF2-40B4-BE49-F238E27FC236}">
                <a16:creationId xmlns:a16="http://schemas.microsoft.com/office/drawing/2014/main" id="{7BADB1B7-9B78-9B24-6409-669583F16919}"/>
              </a:ext>
            </a:extLst>
          </p:cNvPr>
          <p:cNvSpPr/>
          <p:nvPr/>
        </p:nvSpPr>
        <p:spPr>
          <a:xfrm>
            <a:off x="953776" y="3244706"/>
            <a:ext cx="10145484"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4" name="Rectangle: Rounded Corners 3">
            <a:extLst>
              <a:ext uri="{FF2B5EF4-FFF2-40B4-BE49-F238E27FC236}">
                <a16:creationId xmlns:a16="http://schemas.microsoft.com/office/drawing/2014/main" id="{11B42BA8-FD7D-C9B1-E84F-554C45A1AC5B}"/>
              </a:ext>
            </a:extLst>
          </p:cNvPr>
          <p:cNvSpPr/>
          <p:nvPr/>
        </p:nvSpPr>
        <p:spPr>
          <a:xfrm rot="18719252">
            <a:off x="629039" y="3254801"/>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F0BB136-A76F-7DC8-00D1-59F4B4EA61DC}"/>
              </a:ext>
            </a:extLst>
          </p:cNvPr>
          <p:cNvSpPr txBox="1"/>
          <p:nvPr/>
        </p:nvSpPr>
        <p:spPr>
          <a:xfrm>
            <a:off x="697359" y="317891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2</a:t>
            </a:r>
          </a:p>
        </p:txBody>
      </p:sp>
      <p:sp>
        <p:nvSpPr>
          <p:cNvPr id="6" name="Arrow: Chevron 5">
            <a:extLst>
              <a:ext uri="{FF2B5EF4-FFF2-40B4-BE49-F238E27FC236}">
                <a16:creationId xmlns:a16="http://schemas.microsoft.com/office/drawing/2014/main" id="{D5353C3D-DB0F-AF2E-645F-0B3194220037}"/>
              </a:ext>
            </a:extLst>
          </p:cNvPr>
          <p:cNvSpPr/>
          <p:nvPr/>
        </p:nvSpPr>
        <p:spPr>
          <a:xfrm>
            <a:off x="8156646" y="3262903"/>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a16="http://schemas.microsoft.com/office/drawing/2014/main" id="{B27690E6-208D-ACF0-CDB3-1FA9BCB3ABBA}"/>
              </a:ext>
            </a:extLst>
          </p:cNvPr>
          <p:cNvSpPr/>
          <p:nvPr/>
        </p:nvSpPr>
        <p:spPr>
          <a:xfrm>
            <a:off x="8098856" y="3263631"/>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Chevron 7">
            <a:extLst>
              <a:ext uri="{FF2B5EF4-FFF2-40B4-BE49-F238E27FC236}">
                <a16:creationId xmlns:a16="http://schemas.microsoft.com/office/drawing/2014/main" id="{A75AE06E-8073-E914-F002-370A6F7D47F3}"/>
              </a:ext>
            </a:extLst>
          </p:cNvPr>
          <p:cNvSpPr/>
          <p:nvPr/>
        </p:nvSpPr>
        <p:spPr>
          <a:xfrm>
            <a:off x="8044108" y="3261864"/>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Arrow: Chevron 8">
            <a:extLst>
              <a:ext uri="{FF2B5EF4-FFF2-40B4-BE49-F238E27FC236}">
                <a16:creationId xmlns:a16="http://schemas.microsoft.com/office/drawing/2014/main" id="{8CF76AC8-076E-CFF1-3EB7-9185F991189B}"/>
              </a:ext>
            </a:extLst>
          </p:cNvPr>
          <p:cNvSpPr/>
          <p:nvPr/>
        </p:nvSpPr>
        <p:spPr>
          <a:xfrm>
            <a:off x="7986525" y="3261864"/>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rrow: Chevron 9">
            <a:extLst>
              <a:ext uri="{FF2B5EF4-FFF2-40B4-BE49-F238E27FC236}">
                <a16:creationId xmlns:a16="http://schemas.microsoft.com/office/drawing/2014/main" id="{941731A9-1DBE-E9F1-8397-55D6CD0D463A}"/>
              </a:ext>
            </a:extLst>
          </p:cNvPr>
          <p:cNvSpPr/>
          <p:nvPr/>
        </p:nvSpPr>
        <p:spPr>
          <a:xfrm>
            <a:off x="7937858" y="3265398"/>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553E389E-7A7C-29B8-13DE-080029904446}"/>
              </a:ext>
            </a:extLst>
          </p:cNvPr>
          <p:cNvSpPr txBox="1"/>
          <p:nvPr/>
        </p:nvSpPr>
        <p:spPr>
          <a:xfrm>
            <a:off x="1323854" y="3232741"/>
            <a:ext cx="8716073" cy="615553"/>
          </a:xfrm>
          <a:prstGeom prst="rect">
            <a:avLst/>
          </a:prstGeom>
          <a:noFill/>
        </p:spPr>
        <p:txBody>
          <a:bodyPr wrap="square" rtlCol="0">
            <a:spAutoFit/>
          </a:bodyPr>
          <a:lstStyle/>
          <a:p>
            <a:r>
              <a:rPr lang="en-US" sz="3400" b="1" dirty="0">
                <a:solidFill>
                  <a:schemeClr val="bg1"/>
                </a:solidFill>
              </a:rPr>
              <a:t>KHẢO SÁT VÀ VẼ ĐỒ THỊ HÀM ĐA THỨC BẬC BA</a:t>
            </a:r>
            <a:endParaRPr lang="en-AU" sz="3400" b="1" dirty="0">
              <a:solidFill>
                <a:schemeClr val="bg1"/>
              </a:solidFill>
            </a:endParaRPr>
          </a:p>
        </p:txBody>
      </p:sp>
      <p:sp>
        <p:nvSpPr>
          <p:cNvPr id="12" name="Arrow: Pentagon 11">
            <a:extLst>
              <a:ext uri="{FF2B5EF4-FFF2-40B4-BE49-F238E27FC236}">
                <a16:creationId xmlns:a16="http://schemas.microsoft.com/office/drawing/2014/main" id="{F943C9C3-F9A6-AB92-E508-A855DC0F00E7}"/>
              </a:ext>
            </a:extLst>
          </p:cNvPr>
          <p:cNvSpPr/>
          <p:nvPr/>
        </p:nvSpPr>
        <p:spPr>
          <a:xfrm>
            <a:off x="1028355" y="4582294"/>
            <a:ext cx="9990633"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3" name="Rectangle: Rounded Corners 12">
            <a:extLst>
              <a:ext uri="{FF2B5EF4-FFF2-40B4-BE49-F238E27FC236}">
                <a16:creationId xmlns:a16="http://schemas.microsoft.com/office/drawing/2014/main" id="{F91C1C87-F819-22EF-C3B9-BF099D4EDBE1}"/>
              </a:ext>
            </a:extLst>
          </p:cNvPr>
          <p:cNvSpPr/>
          <p:nvPr/>
        </p:nvSpPr>
        <p:spPr>
          <a:xfrm rot="18719252">
            <a:off x="703619" y="4592389"/>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47D1EC7-EBFA-01DC-9F7B-A6092A9D7BD6}"/>
              </a:ext>
            </a:extLst>
          </p:cNvPr>
          <p:cNvSpPr txBox="1"/>
          <p:nvPr/>
        </p:nvSpPr>
        <p:spPr>
          <a:xfrm>
            <a:off x="771939" y="4516502"/>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3</a:t>
            </a:r>
          </a:p>
        </p:txBody>
      </p:sp>
      <p:sp>
        <p:nvSpPr>
          <p:cNvPr id="15" name="Arrow: Chevron 14">
            <a:extLst>
              <a:ext uri="{FF2B5EF4-FFF2-40B4-BE49-F238E27FC236}">
                <a16:creationId xmlns:a16="http://schemas.microsoft.com/office/drawing/2014/main" id="{FCE2299B-5222-0EED-0102-3800FBAF04B4}"/>
              </a:ext>
            </a:extLst>
          </p:cNvPr>
          <p:cNvSpPr/>
          <p:nvPr/>
        </p:nvSpPr>
        <p:spPr>
          <a:xfrm>
            <a:off x="8075571" y="4600491"/>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A940A524-0B39-C15F-6F03-439C6B05160B}"/>
              </a:ext>
            </a:extLst>
          </p:cNvPr>
          <p:cNvSpPr/>
          <p:nvPr/>
        </p:nvSpPr>
        <p:spPr>
          <a:xfrm>
            <a:off x="8017781" y="4601219"/>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82E332C2-29BD-0DEB-2985-C3D693489670}"/>
              </a:ext>
            </a:extLst>
          </p:cNvPr>
          <p:cNvSpPr/>
          <p:nvPr/>
        </p:nvSpPr>
        <p:spPr>
          <a:xfrm>
            <a:off x="7963033" y="4599452"/>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DBD592F5-0E49-92C7-2827-824B943052FD}"/>
              </a:ext>
            </a:extLst>
          </p:cNvPr>
          <p:cNvSpPr/>
          <p:nvPr/>
        </p:nvSpPr>
        <p:spPr>
          <a:xfrm>
            <a:off x="7905450" y="4599452"/>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8">
            <a:extLst>
              <a:ext uri="{FF2B5EF4-FFF2-40B4-BE49-F238E27FC236}">
                <a16:creationId xmlns:a16="http://schemas.microsoft.com/office/drawing/2014/main" id="{7BD8947F-563C-7BC9-2CB8-D17C1B9E9076}"/>
              </a:ext>
            </a:extLst>
          </p:cNvPr>
          <p:cNvSpPr/>
          <p:nvPr/>
        </p:nvSpPr>
        <p:spPr>
          <a:xfrm>
            <a:off x="7856783" y="4602986"/>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7940A5D1-7E82-4164-FC36-97A762FA88BB}"/>
              </a:ext>
            </a:extLst>
          </p:cNvPr>
          <p:cNvSpPr txBox="1"/>
          <p:nvPr/>
        </p:nvSpPr>
        <p:spPr>
          <a:xfrm>
            <a:off x="1398434" y="4570329"/>
            <a:ext cx="9243625" cy="615553"/>
          </a:xfrm>
          <a:prstGeom prst="rect">
            <a:avLst/>
          </a:prstGeom>
          <a:noFill/>
        </p:spPr>
        <p:txBody>
          <a:bodyPr wrap="square" rtlCol="0">
            <a:spAutoFit/>
          </a:bodyPr>
          <a:lstStyle/>
          <a:p>
            <a:r>
              <a:rPr lang="en-US" sz="3400" b="1" dirty="0">
                <a:solidFill>
                  <a:schemeClr val="bg1"/>
                </a:solidFill>
              </a:rPr>
              <a:t>KHẢO SÁT VÀ VẼ ĐỒ THỊ HÀM PHÂN THỨC HỮU TỈ</a:t>
            </a:r>
            <a:endParaRPr lang="en-AU" sz="3400" b="1" dirty="0">
              <a:solidFill>
                <a:schemeClr val="bg1"/>
              </a:solidFill>
            </a:endParaRPr>
          </a:p>
        </p:txBody>
      </p:sp>
      <p:sp>
        <p:nvSpPr>
          <p:cNvPr id="40" name="Arrow: Pentagon 39">
            <a:extLst>
              <a:ext uri="{FF2B5EF4-FFF2-40B4-BE49-F238E27FC236}">
                <a16:creationId xmlns:a16="http://schemas.microsoft.com/office/drawing/2014/main" id="{1FE2C5D1-7056-7BEF-ECCF-156505A67C2F}"/>
              </a:ext>
            </a:extLst>
          </p:cNvPr>
          <p:cNvSpPr/>
          <p:nvPr/>
        </p:nvSpPr>
        <p:spPr>
          <a:xfrm>
            <a:off x="1028355" y="5840231"/>
            <a:ext cx="9990633"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47" name="Rectangle: Rounded Corners 46">
            <a:extLst>
              <a:ext uri="{FF2B5EF4-FFF2-40B4-BE49-F238E27FC236}">
                <a16:creationId xmlns:a16="http://schemas.microsoft.com/office/drawing/2014/main" id="{E0746A66-1D1E-3B17-892E-D097E8D17584}"/>
              </a:ext>
            </a:extLst>
          </p:cNvPr>
          <p:cNvSpPr/>
          <p:nvPr/>
        </p:nvSpPr>
        <p:spPr>
          <a:xfrm rot="18719252">
            <a:off x="703618" y="5850326"/>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Arrow: Chevron 48">
            <a:extLst>
              <a:ext uri="{FF2B5EF4-FFF2-40B4-BE49-F238E27FC236}">
                <a16:creationId xmlns:a16="http://schemas.microsoft.com/office/drawing/2014/main" id="{2DED2A89-223F-89D5-EED7-11347DB301C6}"/>
              </a:ext>
            </a:extLst>
          </p:cNvPr>
          <p:cNvSpPr/>
          <p:nvPr/>
        </p:nvSpPr>
        <p:spPr>
          <a:xfrm>
            <a:off x="8065846" y="5858428"/>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Arrow: Chevron 49">
            <a:extLst>
              <a:ext uri="{FF2B5EF4-FFF2-40B4-BE49-F238E27FC236}">
                <a16:creationId xmlns:a16="http://schemas.microsoft.com/office/drawing/2014/main" id="{6B47CA0B-4A9A-53FB-50A9-D141A50CFB8A}"/>
              </a:ext>
            </a:extLst>
          </p:cNvPr>
          <p:cNvSpPr/>
          <p:nvPr/>
        </p:nvSpPr>
        <p:spPr>
          <a:xfrm>
            <a:off x="8008056" y="5859156"/>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Arrow: Chevron 50">
            <a:extLst>
              <a:ext uri="{FF2B5EF4-FFF2-40B4-BE49-F238E27FC236}">
                <a16:creationId xmlns:a16="http://schemas.microsoft.com/office/drawing/2014/main" id="{9870D10D-ED55-312D-F6A9-BAE1569E094F}"/>
              </a:ext>
            </a:extLst>
          </p:cNvPr>
          <p:cNvSpPr/>
          <p:nvPr/>
        </p:nvSpPr>
        <p:spPr>
          <a:xfrm>
            <a:off x="7953308" y="5857389"/>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9027D825-2751-582D-82F9-595F01070BC7}"/>
              </a:ext>
            </a:extLst>
          </p:cNvPr>
          <p:cNvSpPr/>
          <p:nvPr/>
        </p:nvSpPr>
        <p:spPr>
          <a:xfrm>
            <a:off x="7895725" y="5857389"/>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Arrow: Chevron 52">
            <a:extLst>
              <a:ext uri="{FF2B5EF4-FFF2-40B4-BE49-F238E27FC236}">
                <a16:creationId xmlns:a16="http://schemas.microsoft.com/office/drawing/2014/main" id="{B8A4244F-4E98-BFB2-48FF-FAA431E624CD}"/>
              </a:ext>
            </a:extLst>
          </p:cNvPr>
          <p:cNvSpPr/>
          <p:nvPr/>
        </p:nvSpPr>
        <p:spPr>
          <a:xfrm>
            <a:off x="7847058" y="5860923"/>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TextBox 53">
            <a:extLst>
              <a:ext uri="{FF2B5EF4-FFF2-40B4-BE49-F238E27FC236}">
                <a16:creationId xmlns:a16="http://schemas.microsoft.com/office/drawing/2014/main" id="{CC25A4DE-043B-B19D-5E5F-3B9CB3C714B4}"/>
              </a:ext>
            </a:extLst>
          </p:cNvPr>
          <p:cNvSpPr txBox="1"/>
          <p:nvPr/>
        </p:nvSpPr>
        <p:spPr>
          <a:xfrm>
            <a:off x="1398433" y="5789354"/>
            <a:ext cx="6041713" cy="615553"/>
          </a:xfrm>
          <a:prstGeom prst="rect">
            <a:avLst/>
          </a:prstGeom>
          <a:noFill/>
        </p:spPr>
        <p:txBody>
          <a:bodyPr wrap="square" rtlCol="0">
            <a:spAutoFit/>
          </a:bodyPr>
          <a:lstStyle/>
          <a:p>
            <a:r>
              <a:rPr lang="en-US" sz="3400" b="1" dirty="0">
                <a:solidFill>
                  <a:schemeClr val="bg1"/>
                </a:solidFill>
              </a:rPr>
              <a:t>BÀI TẬP</a:t>
            </a:r>
            <a:endParaRPr lang="en-AU" sz="3400" b="1" dirty="0">
              <a:solidFill>
                <a:schemeClr val="bg1"/>
              </a:solidFill>
            </a:endParaRPr>
          </a:p>
        </p:txBody>
      </p:sp>
    </p:spTree>
    <p:extLst>
      <p:ext uri="{BB962C8B-B14F-4D97-AF65-F5344CB8AC3E}">
        <p14:creationId xmlns:p14="http://schemas.microsoft.com/office/powerpoint/2010/main" val="2342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linds(horizontal)">
                                      <p:cBhvr>
                                        <p:cTn id="39" dur="500"/>
                                        <p:tgtEl>
                                          <p:spTgt spid="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linds(horizontal)">
                                      <p:cBhvr>
                                        <p:cTn id="45" dur="500"/>
                                        <p:tgtEl>
                                          <p:spTgt spid="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linds(horizontal)">
                                      <p:cBhvr>
                                        <p:cTn id="48" dur="500"/>
                                        <p:tgtEl>
                                          <p:spTgt spid="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linds(horizontal)">
                                      <p:cBhvr>
                                        <p:cTn id="54" dur="500"/>
                                        <p:tgtEl>
                                          <p:spTgt spid="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linds(horizont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linds(horizontal)">
                                      <p:cBhvr>
                                        <p:cTn id="65" dur="500"/>
                                        <p:tgtEl>
                                          <p:spTgt spid="1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linds(horizontal)">
                                      <p:cBhvr>
                                        <p:cTn id="71" dur="500"/>
                                        <p:tgtEl>
                                          <p:spTgt spid="1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linds(horizontal)">
                                      <p:cBhvr>
                                        <p:cTn id="74" dur="500"/>
                                        <p:tgtEl>
                                          <p:spTgt spid="1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linds(horizontal)">
                                      <p:cBhvr>
                                        <p:cTn id="80" dur="500"/>
                                        <p:tgtEl>
                                          <p:spTgt spid="17"/>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blinds(horizontal)">
                                      <p:cBhvr>
                                        <p:cTn id="83" dur="500"/>
                                        <p:tgtEl>
                                          <p:spTgt spid="18"/>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blinds(horizontal)">
                                      <p:cBhvr>
                                        <p:cTn id="86" dur="500"/>
                                        <p:tgtEl>
                                          <p:spTgt spid="19"/>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linds(horizontal)">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blinds(horizontal)">
                                      <p:cBhvr>
                                        <p:cTn id="94" dur="500"/>
                                        <p:tgtEl>
                                          <p:spTgt spid="40"/>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blinds(horizontal)">
                                      <p:cBhvr>
                                        <p:cTn id="97" dur="500"/>
                                        <p:tgtEl>
                                          <p:spTgt spid="47"/>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blinds(horizontal)">
                                      <p:cBhvr>
                                        <p:cTn id="100" dur="500"/>
                                        <p:tgtEl>
                                          <p:spTgt spid="49"/>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blinds(horizontal)">
                                      <p:cBhvr>
                                        <p:cTn id="103" dur="500"/>
                                        <p:tgtEl>
                                          <p:spTgt spid="50"/>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blinds(horizontal)">
                                      <p:cBhvr>
                                        <p:cTn id="106" dur="500"/>
                                        <p:tgtEl>
                                          <p:spTgt spid="51"/>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blinds(horizontal)">
                                      <p:cBhvr>
                                        <p:cTn id="109" dur="500"/>
                                        <p:tgtEl>
                                          <p:spTgt spid="52"/>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blinds(horizontal)">
                                      <p:cBhvr>
                                        <p:cTn id="112" dur="500"/>
                                        <p:tgtEl>
                                          <p:spTgt spid="53"/>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blinds(horizontal)">
                                      <p:cBhvr>
                                        <p:cTn id="1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4" grpId="0" animBg="1"/>
      <p:bldP spid="25" grpId="0" animBg="1"/>
      <p:bldP spid="27" grpId="0" animBg="1"/>
      <p:bldP spid="28" grpId="0" animBg="1"/>
      <p:bldP spid="29" grpId="0"/>
      <p:bldP spid="3" grpId="0" animBg="1"/>
      <p:bldP spid="4" grpId="0" animBg="1"/>
      <p:bldP spid="5" grpId="0"/>
      <p:bldP spid="6" grpId="0" animBg="1"/>
      <p:bldP spid="7" grpId="0" animBg="1"/>
      <p:bldP spid="8" grpId="0" animBg="1"/>
      <p:bldP spid="9" grpId="0" animBg="1"/>
      <p:bldP spid="10" grpId="0" animBg="1"/>
      <p:bldP spid="11" grpId="0"/>
      <p:bldP spid="12" grpId="0" animBg="1"/>
      <p:bldP spid="13" grpId="0" animBg="1"/>
      <p:bldP spid="14" grpId="0"/>
      <p:bldP spid="15" grpId="0" animBg="1"/>
      <p:bldP spid="16" grpId="0" animBg="1"/>
      <p:bldP spid="17" grpId="0" animBg="1"/>
      <p:bldP spid="18" grpId="0" animBg="1"/>
      <p:bldP spid="19" grpId="0" animBg="1"/>
      <p:bldP spid="26" grpId="0"/>
      <p:bldP spid="40" grpId="0" animBg="1"/>
      <p:bldP spid="47" grpId="0" animBg="1"/>
      <p:bldP spid="49" grpId="0" animBg="1"/>
      <p:bldP spid="50" grpId="0" animBg="1"/>
      <p:bldP spid="51" grpId="0" animBg="1"/>
      <p:bldP spid="52" grpId="0" animBg="1"/>
      <p:bldP spid="53" grpId="0" animBg="1"/>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A1AB4C-7578-A246-9AEA-2BF87DE43F88}"/>
                  </a:ext>
                </a:extLst>
              </p:cNvPr>
              <p:cNvSpPr txBox="1"/>
              <p:nvPr/>
            </p:nvSpPr>
            <p:spPr>
              <a:xfrm>
                <a:off x="299132" y="1423513"/>
                <a:ext cx="10294285"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07A1AB4C-7578-A246-9AEA-2BF87DE43F88}"/>
                  </a:ext>
                </a:extLst>
              </p:cNvPr>
              <p:cNvSpPr txBox="1">
                <a:spLocks noRot="1" noChangeAspect="1" noMove="1" noResize="1" noEditPoints="1" noAdjustHandles="1" noChangeArrowheads="1" noChangeShapeType="1" noTextEdit="1"/>
              </p:cNvSpPr>
              <p:nvPr/>
            </p:nvSpPr>
            <p:spPr>
              <a:xfrm>
                <a:off x="299132" y="1423513"/>
                <a:ext cx="10294285" cy="466859"/>
              </a:xfrm>
              <a:prstGeom prst="rect">
                <a:avLst/>
              </a:prstGeom>
              <a:blipFill>
                <a:blip r:embed="rId3"/>
                <a:stretch>
                  <a:fillRect l="-888" t="-9211" b="-30263"/>
                </a:stretch>
              </a:blipFill>
            </p:spPr>
            <p:txBody>
              <a:bodyPr/>
              <a:lstStyle/>
              <a:p>
                <a:r>
                  <a:rPr lang="vi-VN">
                    <a:noFill/>
                  </a:rPr>
                  <a:t> </a:t>
                </a:r>
              </a:p>
            </p:txBody>
          </p:sp>
        </mc:Fallback>
      </mc:AlternateContent>
      <p:sp>
        <p:nvSpPr>
          <p:cNvPr id="93" name="TextBox 92">
            <a:extLst>
              <a:ext uri="{FF2B5EF4-FFF2-40B4-BE49-F238E27FC236}">
                <a16:creationId xmlns:a16="http://schemas.microsoft.com/office/drawing/2014/main" id="{2A7D5BE6-4714-2A79-6B66-BFE3557086C8}"/>
              </a:ext>
            </a:extLst>
          </p:cNvPr>
          <p:cNvSpPr txBox="1"/>
          <p:nvPr/>
        </p:nvSpPr>
        <p:spPr>
          <a:xfrm>
            <a:off x="141464" y="2324619"/>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BBT của hàm số:</a:t>
            </a:r>
          </a:p>
        </p:txBody>
      </p:sp>
      <p:cxnSp>
        <p:nvCxnSpPr>
          <p:cNvPr id="94" name="Straight Connector 93">
            <a:extLst>
              <a:ext uri="{FF2B5EF4-FFF2-40B4-BE49-F238E27FC236}">
                <a16:creationId xmlns:a16="http://schemas.microsoft.com/office/drawing/2014/main" id="{415DD53C-7C24-677E-FD12-4B4B8C262ECA}"/>
              </a:ext>
            </a:extLst>
          </p:cNvPr>
          <p:cNvCxnSpPr>
            <a:cxnSpLocks/>
          </p:cNvCxnSpPr>
          <p:nvPr/>
        </p:nvCxnSpPr>
        <p:spPr>
          <a:xfrm flipV="1">
            <a:off x="295721" y="3283195"/>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8BBCF3-0BCF-D61D-0B73-8A39379A381F}"/>
              </a:ext>
            </a:extLst>
          </p:cNvPr>
          <p:cNvCxnSpPr>
            <a:cxnSpLocks/>
          </p:cNvCxnSpPr>
          <p:nvPr/>
        </p:nvCxnSpPr>
        <p:spPr>
          <a:xfrm>
            <a:off x="305443" y="3698239"/>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0E67B65-FC17-0878-2C49-6578BE840692}"/>
              </a:ext>
            </a:extLst>
          </p:cNvPr>
          <p:cNvCxnSpPr>
            <a:cxnSpLocks/>
          </p:cNvCxnSpPr>
          <p:nvPr/>
        </p:nvCxnSpPr>
        <p:spPr>
          <a:xfrm>
            <a:off x="682318" y="2898952"/>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431596E-E0A2-5C43-03C4-86DDD36E80DD}"/>
                  </a:ext>
                </a:extLst>
              </p:cNvPr>
              <p:cNvSpPr txBox="1"/>
              <p:nvPr/>
            </p:nvSpPr>
            <p:spPr>
              <a:xfrm>
                <a:off x="141464" y="323657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97" name="TextBox 96">
                <a:extLst>
                  <a:ext uri="{FF2B5EF4-FFF2-40B4-BE49-F238E27FC236}">
                    <a16:creationId xmlns:a16="http://schemas.microsoft.com/office/drawing/2014/main" id="{F431596E-E0A2-5C43-03C4-86DDD36E80DD}"/>
                  </a:ext>
                </a:extLst>
              </p:cNvPr>
              <p:cNvSpPr txBox="1">
                <a:spLocks noRot="1" noChangeAspect="1" noMove="1" noResize="1" noEditPoints="1" noAdjustHandles="1" noChangeArrowheads="1" noChangeShapeType="1" noTextEdit="1"/>
              </p:cNvSpPr>
              <p:nvPr/>
            </p:nvSpPr>
            <p:spPr>
              <a:xfrm>
                <a:off x="141464" y="3236574"/>
                <a:ext cx="736534" cy="461665"/>
              </a:xfrm>
              <a:prstGeom prst="rect">
                <a:avLst/>
              </a:prstGeom>
              <a:blipFill>
                <a:blip r:embed="rId4"/>
                <a:stretch>
                  <a:fillRect b="-210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9503727B-72F6-6156-3F9A-39C0A6E3BEBF}"/>
                  </a:ext>
                </a:extLst>
              </p:cNvPr>
              <p:cNvSpPr txBox="1"/>
              <p:nvPr/>
            </p:nvSpPr>
            <p:spPr>
              <a:xfrm>
                <a:off x="314005" y="2774908"/>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99" name="TextBox 98">
                <a:extLst>
                  <a:ext uri="{FF2B5EF4-FFF2-40B4-BE49-F238E27FC236}">
                    <a16:creationId xmlns:a16="http://schemas.microsoft.com/office/drawing/2014/main" id="{9503727B-72F6-6156-3F9A-39C0A6E3BEBF}"/>
                  </a:ext>
                </a:extLst>
              </p:cNvPr>
              <p:cNvSpPr txBox="1">
                <a:spLocks noRot="1" noChangeAspect="1" noMove="1" noResize="1" noEditPoints="1" noAdjustHandles="1" noChangeArrowheads="1" noChangeShapeType="1" noTextEdit="1"/>
              </p:cNvSpPr>
              <p:nvPr/>
            </p:nvSpPr>
            <p:spPr>
              <a:xfrm>
                <a:off x="314005" y="2774908"/>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C523275D-A08A-915F-BB0F-65C27C4F2245}"/>
                  </a:ext>
                </a:extLst>
              </p:cNvPr>
              <p:cNvSpPr txBox="1"/>
              <p:nvPr/>
            </p:nvSpPr>
            <p:spPr>
              <a:xfrm>
                <a:off x="119527" y="408866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100" name="TextBox 99">
                <a:extLst>
                  <a:ext uri="{FF2B5EF4-FFF2-40B4-BE49-F238E27FC236}">
                    <a16:creationId xmlns:a16="http://schemas.microsoft.com/office/drawing/2014/main" id="{C523275D-A08A-915F-BB0F-65C27C4F2245}"/>
                  </a:ext>
                </a:extLst>
              </p:cNvPr>
              <p:cNvSpPr txBox="1">
                <a:spLocks noRot="1" noChangeAspect="1" noMove="1" noResize="1" noEditPoints="1" noAdjustHandles="1" noChangeArrowheads="1" noChangeShapeType="1" noTextEdit="1"/>
              </p:cNvSpPr>
              <p:nvPr/>
            </p:nvSpPr>
            <p:spPr>
              <a:xfrm>
                <a:off x="119527" y="4088665"/>
                <a:ext cx="736534" cy="461665"/>
              </a:xfrm>
              <a:prstGeom prst="rect">
                <a:avLst/>
              </a:prstGeom>
              <a:blipFill>
                <a:blip r:embed="rId6"/>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B98CA76E-3CAD-7303-F9BB-48790BB259E9}"/>
                  </a:ext>
                </a:extLst>
              </p:cNvPr>
              <p:cNvSpPr txBox="1"/>
              <p:nvPr/>
            </p:nvSpPr>
            <p:spPr>
              <a:xfrm>
                <a:off x="685235" y="275343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3" name="TextBox 102">
                <a:extLst>
                  <a:ext uri="{FF2B5EF4-FFF2-40B4-BE49-F238E27FC236}">
                    <a16:creationId xmlns:a16="http://schemas.microsoft.com/office/drawing/2014/main" id="{B98CA76E-3CAD-7303-F9BB-48790BB259E9}"/>
                  </a:ext>
                </a:extLst>
              </p:cNvPr>
              <p:cNvSpPr txBox="1">
                <a:spLocks noRot="1" noChangeAspect="1" noMove="1" noResize="1" noEditPoints="1" noAdjustHandles="1" noChangeArrowheads="1" noChangeShapeType="1" noTextEdit="1"/>
              </p:cNvSpPr>
              <p:nvPr/>
            </p:nvSpPr>
            <p:spPr>
              <a:xfrm>
                <a:off x="685235" y="2753434"/>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EBCEF9F5-862F-9979-7870-716448160C81}"/>
                  </a:ext>
                </a:extLst>
              </p:cNvPr>
              <p:cNvSpPr txBox="1"/>
              <p:nvPr/>
            </p:nvSpPr>
            <p:spPr>
              <a:xfrm>
                <a:off x="4283530" y="27982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104" name="TextBox 103">
                <a:extLst>
                  <a:ext uri="{FF2B5EF4-FFF2-40B4-BE49-F238E27FC236}">
                    <a16:creationId xmlns:a16="http://schemas.microsoft.com/office/drawing/2014/main" id="{EBCEF9F5-862F-9979-7870-716448160C81}"/>
                  </a:ext>
                </a:extLst>
              </p:cNvPr>
              <p:cNvSpPr txBox="1">
                <a:spLocks noRot="1" noChangeAspect="1" noMove="1" noResize="1" noEditPoints="1" noAdjustHandles="1" noChangeArrowheads="1" noChangeShapeType="1" noTextEdit="1"/>
              </p:cNvSpPr>
              <p:nvPr/>
            </p:nvSpPr>
            <p:spPr>
              <a:xfrm>
                <a:off x="4283530" y="2798220"/>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F121E5D3-A2FE-E885-4F3D-C78017C40D5B}"/>
                  </a:ext>
                </a:extLst>
              </p:cNvPr>
              <p:cNvSpPr txBox="1"/>
              <p:nvPr/>
            </p:nvSpPr>
            <p:spPr>
              <a:xfrm>
                <a:off x="2533710" y="32467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solidFill>
                    <a:schemeClr val="bg1"/>
                  </a:solidFill>
                  <a:latin typeface="+mj-lt"/>
                </a:endParaRPr>
              </a:p>
            </p:txBody>
          </p:sp>
        </mc:Choice>
        <mc:Fallback xmlns="">
          <p:sp>
            <p:nvSpPr>
              <p:cNvPr id="109" name="TextBox 108">
                <a:extLst>
                  <a:ext uri="{FF2B5EF4-FFF2-40B4-BE49-F238E27FC236}">
                    <a16:creationId xmlns:a16="http://schemas.microsoft.com/office/drawing/2014/main" id="{F121E5D3-A2FE-E885-4F3D-C78017C40D5B}"/>
                  </a:ext>
                </a:extLst>
              </p:cNvPr>
              <p:cNvSpPr txBox="1">
                <a:spLocks noRot="1" noChangeAspect="1" noMove="1" noResize="1" noEditPoints="1" noAdjustHandles="1" noChangeArrowheads="1" noChangeShapeType="1" noTextEdit="1"/>
              </p:cNvSpPr>
              <p:nvPr/>
            </p:nvSpPr>
            <p:spPr>
              <a:xfrm>
                <a:off x="2533710" y="3246729"/>
                <a:ext cx="658291" cy="461665"/>
              </a:xfrm>
              <a:prstGeom prst="rect">
                <a:avLst/>
              </a:prstGeom>
              <a:blipFill>
                <a:blip r:embed="rId9"/>
                <a:stretch>
                  <a:fillRect/>
                </a:stretch>
              </a:blipFill>
            </p:spPr>
            <p:txBody>
              <a:bodyPr/>
              <a:lstStyle/>
              <a:p>
                <a:r>
                  <a:rPr lang="vi-VN">
                    <a:noFill/>
                  </a:rPr>
                  <a:t> </a:t>
                </a:r>
              </a:p>
            </p:txBody>
          </p:sp>
        </mc:Fallback>
      </mc:AlternateContent>
      <p:cxnSp>
        <p:nvCxnSpPr>
          <p:cNvPr id="112" name="Straight Arrow Connector 111">
            <a:extLst>
              <a:ext uri="{FF2B5EF4-FFF2-40B4-BE49-F238E27FC236}">
                <a16:creationId xmlns:a16="http://schemas.microsoft.com/office/drawing/2014/main" id="{B228BEC5-00A3-5954-62F5-DDF75B552925}"/>
              </a:ext>
            </a:extLst>
          </p:cNvPr>
          <p:cNvCxnSpPr>
            <a:cxnSpLocks/>
          </p:cNvCxnSpPr>
          <p:nvPr/>
        </p:nvCxnSpPr>
        <p:spPr>
          <a:xfrm flipV="1">
            <a:off x="1396506" y="4099873"/>
            <a:ext cx="2887024" cy="7914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EBB5740F-20E7-8479-A07C-BC911C64B9FD}"/>
                  </a:ext>
                </a:extLst>
              </p:cNvPr>
              <p:cNvSpPr txBox="1"/>
              <p:nvPr/>
            </p:nvSpPr>
            <p:spPr>
              <a:xfrm>
                <a:off x="710267" y="46810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4" name="TextBox 113">
                <a:extLst>
                  <a:ext uri="{FF2B5EF4-FFF2-40B4-BE49-F238E27FC236}">
                    <a16:creationId xmlns:a16="http://schemas.microsoft.com/office/drawing/2014/main" id="{EBB5740F-20E7-8479-A07C-BC911C64B9FD}"/>
                  </a:ext>
                </a:extLst>
              </p:cNvPr>
              <p:cNvSpPr txBox="1">
                <a:spLocks noRot="1" noChangeAspect="1" noMove="1" noResize="1" noEditPoints="1" noAdjustHandles="1" noChangeArrowheads="1" noChangeShapeType="1" noTextEdit="1"/>
              </p:cNvSpPr>
              <p:nvPr/>
            </p:nvSpPr>
            <p:spPr>
              <a:xfrm>
                <a:off x="710267" y="468108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D552364-3F1C-BF2B-474F-9FABB9FDDBD1}"/>
                  </a:ext>
                </a:extLst>
              </p:cNvPr>
              <p:cNvSpPr txBox="1"/>
              <p:nvPr/>
            </p:nvSpPr>
            <p:spPr>
              <a:xfrm>
                <a:off x="4290957" y="36382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115" name="TextBox 114">
                <a:extLst>
                  <a:ext uri="{FF2B5EF4-FFF2-40B4-BE49-F238E27FC236}">
                    <a16:creationId xmlns:a16="http://schemas.microsoft.com/office/drawing/2014/main" id="{ED552364-3F1C-BF2B-474F-9FABB9FDDBD1}"/>
                  </a:ext>
                </a:extLst>
              </p:cNvPr>
              <p:cNvSpPr txBox="1">
                <a:spLocks noRot="1" noChangeAspect="1" noMove="1" noResize="1" noEditPoints="1" noAdjustHandles="1" noChangeArrowheads="1" noChangeShapeType="1" noTextEdit="1"/>
              </p:cNvSpPr>
              <p:nvPr/>
            </p:nvSpPr>
            <p:spPr>
              <a:xfrm>
                <a:off x="4290957" y="3638208"/>
                <a:ext cx="658291" cy="461665"/>
              </a:xfrm>
              <a:prstGeom prst="rect">
                <a:avLst/>
              </a:prstGeom>
              <a:blipFill>
                <a:blip r:embed="rId11"/>
                <a:stretch>
                  <a:fillRect l="-926"/>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53B739FE-3300-7B63-D316-BDA72F6BB09C}"/>
              </a:ext>
            </a:extLst>
          </p:cNvPr>
          <p:cNvSpPr txBox="1"/>
          <p:nvPr/>
        </p:nvSpPr>
        <p:spPr>
          <a:xfrm>
            <a:off x="235801" y="5153633"/>
            <a:ext cx="260421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(H.1.29):</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6B29209-B790-894D-BC53-5BF83952BACF}"/>
                  </a:ext>
                </a:extLst>
              </p:cNvPr>
              <p:cNvSpPr txBox="1"/>
              <p:nvPr/>
            </p:nvSpPr>
            <p:spPr>
              <a:xfrm>
                <a:off x="207591" y="5628289"/>
                <a:ext cx="5436883"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Giao điểm của đồ thị hàm số với trục tung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0" name="TextBox 29">
                <a:extLst>
                  <a:ext uri="{FF2B5EF4-FFF2-40B4-BE49-F238E27FC236}">
                    <a16:creationId xmlns:a16="http://schemas.microsoft.com/office/drawing/2014/main" id="{86B29209-B790-894D-BC53-5BF83952BACF}"/>
                  </a:ext>
                </a:extLst>
              </p:cNvPr>
              <p:cNvSpPr txBox="1">
                <a:spLocks noRot="1" noChangeAspect="1" noMove="1" noResize="1" noEditPoints="1" noAdjustHandles="1" noChangeArrowheads="1" noChangeShapeType="1" noTextEdit="1"/>
              </p:cNvSpPr>
              <p:nvPr/>
            </p:nvSpPr>
            <p:spPr>
              <a:xfrm>
                <a:off x="207591" y="5628289"/>
                <a:ext cx="5436883" cy="853952"/>
              </a:xfrm>
              <a:prstGeom prst="rect">
                <a:avLst/>
              </a:prstGeom>
              <a:blipFill>
                <a:blip r:embed="rId12"/>
                <a:stretch>
                  <a:fillRect l="-1682" t="-5714"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F81F6D8-EF79-1CC7-7420-BC006D2F1C23}"/>
                  </a:ext>
                </a:extLst>
              </p:cNvPr>
              <p:cNvSpPr txBox="1"/>
              <p:nvPr/>
            </p:nvSpPr>
            <p:spPr>
              <a:xfrm>
                <a:off x="5616939" y="1920372"/>
                <a:ext cx="93224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r>
                        <a:rPr lang="vi-VN" sz="240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FF81F6D8-EF79-1CC7-7420-BC006D2F1C23}"/>
                  </a:ext>
                </a:extLst>
              </p:cNvPr>
              <p:cNvSpPr txBox="1">
                <a:spLocks noRot="1" noChangeAspect="1" noMove="1" noResize="1" noEditPoints="1" noAdjustHandles="1" noChangeArrowheads="1" noChangeShapeType="1" noTextEdit="1"/>
              </p:cNvSpPr>
              <p:nvPr/>
            </p:nvSpPr>
            <p:spPr>
              <a:xfrm>
                <a:off x="5616939" y="1920372"/>
                <a:ext cx="932247" cy="461665"/>
              </a:xfrm>
              <a:prstGeom prst="rect">
                <a:avLst/>
              </a:prstGeom>
              <a:blipFill>
                <a:blip r:embed="rId13"/>
                <a:stretch>
                  <a:fillRect l="-1307" r="-1961"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25A15F4-7FFA-4D6B-DA2B-8E5EF3266FC8}"/>
                  </a:ext>
                </a:extLst>
              </p:cNvPr>
              <p:cNvSpPr txBox="1"/>
              <p:nvPr/>
            </p:nvSpPr>
            <p:spPr>
              <a:xfrm>
                <a:off x="9846187" y="1905643"/>
                <a:ext cx="169081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425A15F4-7FFA-4D6B-DA2B-8E5EF3266FC8}"/>
                  </a:ext>
                </a:extLst>
              </p:cNvPr>
              <p:cNvSpPr txBox="1">
                <a:spLocks noRot="1" noChangeAspect="1" noMove="1" noResize="1" noEditPoints="1" noAdjustHandles="1" noChangeArrowheads="1" noChangeShapeType="1" noTextEdit="1"/>
              </p:cNvSpPr>
              <p:nvPr/>
            </p:nvSpPr>
            <p:spPr>
              <a:xfrm>
                <a:off x="9846187" y="1905643"/>
                <a:ext cx="1690817"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928861-F07F-50A5-C17A-921DBB68E949}"/>
                  </a:ext>
                </a:extLst>
              </p:cNvPr>
              <p:cNvSpPr txBox="1"/>
              <p:nvPr/>
            </p:nvSpPr>
            <p:spPr>
              <a:xfrm>
                <a:off x="6340281" y="1904957"/>
                <a:ext cx="3830266"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3</m:t>
                          </m:r>
                        </m:sup>
                      </m:sSup>
                      <m:r>
                        <a:rPr lang="vi-VN" sz="2400" i="0">
                          <a:solidFill>
                            <a:schemeClr val="bg1"/>
                          </a:solidFill>
                          <a:latin typeface="Cambria Math" panose="020405030504060302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−1=0</m:t>
                      </m:r>
                    </m:oMath>
                  </m:oMathPara>
                </a14:m>
                <a:endParaRPr lang="vi-VN" sz="2400" dirty="0">
                  <a:solidFill>
                    <a:schemeClr val="bg1"/>
                  </a:solidFill>
                  <a:latin typeface="+mj-lt"/>
                </a:endParaRPr>
              </a:p>
            </p:txBody>
          </p:sp>
        </mc:Choice>
        <mc:Fallback xmlns="">
          <p:sp>
            <p:nvSpPr>
              <p:cNvPr id="3" name="TextBox 2">
                <a:extLst>
                  <a:ext uri="{FF2B5EF4-FFF2-40B4-BE49-F238E27FC236}">
                    <a16:creationId xmlns:a16="http://schemas.microsoft.com/office/drawing/2014/main" id="{12928861-F07F-50A5-C17A-921DBB68E949}"/>
                  </a:ext>
                </a:extLst>
              </p:cNvPr>
              <p:cNvSpPr txBox="1">
                <a:spLocks noRot="1" noChangeAspect="1" noMove="1" noResize="1" noEditPoints="1" noAdjustHandles="1" noChangeArrowheads="1" noChangeShapeType="1" noTextEdit="1"/>
              </p:cNvSpPr>
              <p:nvPr/>
            </p:nvSpPr>
            <p:spPr>
              <a:xfrm>
                <a:off x="6340281" y="1904957"/>
                <a:ext cx="3830266" cy="470000"/>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A0BC13B-88DA-FF5C-CA90-646686E58F2C}"/>
                  </a:ext>
                </a:extLst>
              </p:cNvPr>
              <p:cNvSpPr txBox="1"/>
              <p:nvPr/>
            </p:nvSpPr>
            <p:spPr>
              <a:xfrm>
                <a:off x="5628704" y="2285919"/>
                <a:ext cx="6094378"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giao điểm của đồ thị hàm số với trục hoành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FA0BC13B-88DA-FF5C-CA90-646686E58F2C}"/>
                  </a:ext>
                </a:extLst>
              </p:cNvPr>
              <p:cNvSpPr txBox="1">
                <a:spLocks noRot="1" noChangeAspect="1" noMove="1" noResize="1" noEditPoints="1" noAdjustHandles="1" noChangeArrowheads="1" noChangeShapeType="1" noTextEdit="1"/>
              </p:cNvSpPr>
              <p:nvPr/>
            </p:nvSpPr>
            <p:spPr>
              <a:xfrm>
                <a:off x="5628704" y="2285919"/>
                <a:ext cx="6094378" cy="853952"/>
              </a:xfrm>
              <a:prstGeom prst="rect">
                <a:avLst/>
              </a:prstGeom>
              <a:blipFill>
                <a:blip r:embed="rId16"/>
                <a:stretch>
                  <a:fillRect l="-1500" t="-5714" b="-15714"/>
                </a:stretch>
              </a:blipFill>
            </p:spPr>
            <p:txBody>
              <a:bodyPr/>
              <a:lstStyle/>
              <a:p>
                <a:r>
                  <a:rPr lang="vi-VN">
                    <a:noFill/>
                  </a:rPr>
                  <a:t> </a:t>
                </a:r>
              </a:p>
            </p:txBody>
          </p:sp>
        </mc:Fallback>
      </mc:AlternateContent>
      <p:sp>
        <p:nvSpPr>
          <p:cNvPr id="29" name="TextBox 28">
            <a:extLst>
              <a:ext uri="{FF2B5EF4-FFF2-40B4-BE49-F238E27FC236}">
                <a16:creationId xmlns:a16="http://schemas.microsoft.com/office/drawing/2014/main" id="{4DC5AAEA-F567-AE6E-77E3-A5172F589677}"/>
              </a:ext>
            </a:extLst>
          </p:cNvPr>
          <p:cNvSpPr txBox="1"/>
          <p:nvPr/>
        </p:nvSpPr>
        <p:spPr>
          <a:xfrm>
            <a:off x="5616939" y="3039027"/>
            <a:ext cx="645553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có tâm đối xứng là điểm</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30FD23F-C2FB-F061-F55B-07FCE51BD886}"/>
                  </a:ext>
                </a:extLst>
              </p:cNvPr>
              <p:cNvSpPr txBox="1"/>
              <p:nvPr/>
            </p:nvSpPr>
            <p:spPr>
              <a:xfrm>
                <a:off x="10525321" y="2776678"/>
                <a:ext cx="1717494" cy="108286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m:t>
                              </m:r>
                            </m:den>
                          </m:f>
                        </m:e>
                      </m:d>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D30FD23F-C2FB-F061-F55B-07FCE51BD886}"/>
                  </a:ext>
                </a:extLst>
              </p:cNvPr>
              <p:cNvSpPr txBox="1">
                <a:spLocks noRot="1" noChangeAspect="1" noMove="1" noResize="1" noEditPoints="1" noAdjustHandles="1" noChangeArrowheads="1" noChangeShapeType="1" noTextEdit="1"/>
              </p:cNvSpPr>
              <p:nvPr/>
            </p:nvSpPr>
            <p:spPr>
              <a:xfrm>
                <a:off x="10525321" y="2776678"/>
                <a:ext cx="1717494" cy="1082861"/>
              </a:xfrm>
              <a:prstGeom prst="rect">
                <a:avLst/>
              </a:prstGeom>
              <a:blipFill>
                <a:blip r:embed="rId17"/>
                <a:stretch>
                  <a:fillRect/>
                </a:stretch>
              </a:blipFill>
            </p:spPr>
            <p:txBody>
              <a:bodyPr/>
              <a:lstStyle/>
              <a:p>
                <a:r>
                  <a:rPr lang="vi-VN">
                    <a:noFill/>
                  </a:rPr>
                  <a:t> </a:t>
                </a:r>
              </a:p>
            </p:txBody>
          </p:sp>
        </mc:Fallback>
      </mc:AlternateContent>
      <p:cxnSp>
        <p:nvCxnSpPr>
          <p:cNvPr id="39" name="Straight Arrow Connector 38">
            <a:extLst>
              <a:ext uri="{FF2B5EF4-FFF2-40B4-BE49-F238E27FC236}">
                <a16:creationId xmlns:a16="http://schemas.microsoft.com/office/drawing/2014/main" id="{35DDC668-ECC5-8D3F-9753-9826F0E952F3}"/>
              </a:ext>
            </a:extLst>
          </p:cNvPr>
          <p:cNvCxnSpPr>
            <a:cxnSpLocks/>
          </p:cNvCxnSpPr>
          <p:nvPr/>
        </p:nvCxnSpPr>
        <p:spPr>
          <a:xfrm flipV="1">
            <a:off x="8045465" y="3566160"/>
            <a:ext cx="0" cy="30763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F4FF9D1-1181-1DE6-ACCC-6557EC2E2E07}"/>
              </a:ext>
            </a:extLst>
          </p:cNvPr>
          <p:cNvCxnSpPr>
            <a:cxnSpLocks/>
          </p:cNvCxnSpPr>
          <p:nvPr/>
        </p:nvCxnSpPr>
        <p:spPr>
          <a:xfrm>
            <a:off x="6955536" y="5073446"/>
            <a:ext cx="2834640" cy="484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F170D0B-CF32-4294-106A-70F908AF440F}"/>
              </a:ext>
            </a:extLst>
          </p:cNvPr>
          <p:cNvSpPr txBox="1"/>
          <p:nvPr/>
        </p:nvSpPr>
        <p:spPr>
          <a:xfrm>
            <a:off x="7637981" y="4654455"/>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42" name="Flowchart: Connector 41">
            <a:extLst>
              <a:ext uri="{FF2B5EF4-FFF2-40B4-BE49-F238E27FC236}">
                <a16:creationId xmlns:a16="http://schemas.microsoft.com/office/drawing/2014/main" id="{F5C126CF-FCC0-6F69-75CB-F22B32955601}"/>
              </a:ext>
            </a:extLst>
          </p:cNvPr>
          <p:cNvSpPr/>
          <p:nvPr/>
        </p:nvSpPr>
        <p:spPr>
          <a:xfrm>
            <a:off x="8000715" y="504248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9F15A84A-205E-F090-FBC9-3A0EB2484633}"/>
              </a:ext>
            </a:extLst>
          </p:cNvPr>
          <p:cNvCxnSpPr>
            <a:cxnSpLocks/>
          </p:cNvCxnSpPr>
          <p:nvPr/>
        </p:nvCxnSpPr>
        <p:spPr>
          <a:xfrm flipH="1">
            <a:off x="8000715" y="5239883"/>
            <a:ext cx="564451" cy="361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EE2CEDB-70B0-622F-DBD9-D56C122887B5}"/>
              </a:ext>
            </a:extLst>
          </p:cNvPr>
          <p:cNvSpPr txBox="1"/>
          <p:nvPr/>
        </p:nvSpPr>
        <p:spPr>
          <a:xfrm>
            <a:off x="8039100" y="6184197"/>
            <a:ext cx="377026" cy="369332"/>
          </a:xfrm>
          <a:prstGeom prst="rect">
            <a:avLst/>
          </a:prstGeom>
          <a:noFill/>
        </p:spPr>
        <p:txBody>
          <a:bodyPr wrap="none" rtlCol="0">
            <a:spAutoFit/>
          </a:bodyPr>
          <a:lstStyle/>
          <a:p>
            <a:r>
              <a:rPr lang="vi-VN" dirty="0">
                <a:solidFill>
                  <a:schemeClr val="bg1"/>
                </a:solidFill>
                <a:latin typeface="+mj-lt"/>
              </a:rPr>
              <a:t>-2</a:t>
            </a:r>
          </a:p>
        </p:txBody>
      </p:sp>
      <p:cxnSp>
        <p:nvCxnSpPr>
          <p:cNvPr id="45" name="Straight Connector 44">
            <a:extLst>
              <a:ext uri="{FF2B5EF4-FFF2-40B4-BE49-F238E27FC236}">
                <a16:creationId xmlns:a16="http://schemas.microsoft.com/office/drawing/2014/main" id="{EA8F9648-E26B-C667-F81C-356ACC14145F}"/>
              </a:ext>
            </a:extLst>
          </p:cNvPr>
          <p:cNvCxnSpPr>
            <a:cxnSpLocks/>
          </p:cNvCxnSpPr>
          <p:nvPr/>
        </p:nvCxnSpPr>
        <p:spPr>
          <a:xfrm flipH="1">
            <a:off x="7984222" y="635059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45D7972-BDB0-86A9-A595-A1BE73404875}"/>
              </a:ext>
            </a:extLst>
          </p:cNvPr>
          <p:cNvCxnSpPr>
            <a:cxnSpLocks/>
          </p:cNvCxnSpPr>
          <p:nvPr/>
        </p:nvCxnSpPr>
        <p:spPr>
          <a:xfrm flipH="1">
            <a:off x="7979575" y="575028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00E2567-0AFF-6177-F49D-50D8A6A373C9}"/>
              </a:ext>
            </a:extLst>
          </p:cNvPr>
          <p:cNvCxnSpPr>
            <a:cxnSpLocks/>
          </p:cNvCxnSpPr>
          <p:nvPr/>
        </p:nvCxnSpPr>
        <p:spPr>
          <a:xfrm flipV="1">
            <a:off x="8712050" y="5013509"/>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9A6A66E-9A76-1D51-24D0-1C6F1C705886}"/>
              </a:ext>
            </a:extLst>
          </p:cNvPr>
          <p:cNvCxnSpPr>
            <a:cxnSpLocks/>
          </p:cNvCxnSpPr>
          <p:nvPr/>
        </p:nvCxnSpPr>
        <p:spPr>
          <a:xfrm flipH="1" flipV="1">
            <a:off x="8533477" y="5030981"/>
            <a:ext cx="9868" cy="18149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5EEDC47-48DE-EA39-EAC8-03B477EC0FE4}"/>
              </a:ext>
            </a:extLst>
          </p:cNvPr>
          <p:cNvSpPr txBox="1"/>
          <p:nvPr/>
        </p:nvSpPr>
        <p:spPr>
          <a:xfrm>
            <a:off x="9193211" y="5075870"/>
            <a:ext cx="300082" cy="369332"/>
          </a:xfrm>
          <a:prstGeom prst="rect">
            <a:avLst/>
          </a:prstGeom>
          <a:noFill/>
        </p:spPr>
        <p:txBody>
          <a:bodyPr wrap="none" rtlCol="0">
            <a:spAutoFit/>
          </a:bodyPr>
          <a:lstStyle/>
          <a:p>
            <a:r>
              <a:rPr lang="vi-VN" dirty="0">
                <a:solidFill>
                  <a:schemeClr val="bg1"/>
                </a:solidFill>
                <a:latin typeface="+mj-lt"/>
              </a:rPr>
              <a:t>2</a:t>
            </a:r>
          </a:p>
        </p:txBody>
      </p:sp>
      <p:sp>
        <p:nvSpPr>
          <p:cNvPr id="53" name="TextBox 52">
            <a:extLst>
              <a:ext uri="{FF2B5EF4-FFF2-40B4-BE49-F238E27FC236}">
                <a16:creationId xmlns:a16="http://schemas.microsoft.com/office/drawing/2014/main" id="{442262C8-68C3-9117-7369-927DBAD574AD}"/>
              </a:ext>
            </a:extLst>
          </p:cNvPr>
          <p:cNvSpPr txBox="1"/>
          <p:nvPr/>
        </p:nvSpPr>
        <p:spPr>
          <a:xfrm>
            <a:off x="8633056" y="505338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4" name="TextBox 53">
            <a:extLst>
              <a:ext uri="{FF2B5EF4-FFF2-40B4-BE49-F238E27FC236}">
                <a16:creationId xmlns:a16="http://schemas.microsoft.com/office/drawing/2014/main" id="{479B31CE-5E36-1AC3-2DD3-92B648710564}"/>
              </a:ext>
            </a:extLst>
          </p:cNvPr>
          <p:cNvSpPr txBox="1"/>
          <p:nvPr/>
        </p:nvSpPr>
        <p:spPr>
          <a:xfrm>
            <a:off x="7614749" y="555193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55" name="TextBox 54">
            <a:extLst>
              <a:ext uri="{FF2B5EF4-FFF2-40B4-BE49-F238E27FC236}">
                <a16:creationId xmlns:a16="http://schemas.microsoft.com/office/drawing/2014/main" id="{58861C3C-CBB2-5DCB-7365-D0FAC997901B}"/>
              </a:ext>
            </a:extLst>
          </p:cNvPr>
          <p:cNvSpPr txBox="1"/>
          <p:nvPr/>
        </p:nvSpPr>
        <p:spPr>
          <a:xfrm>
            <a:off x="7159209" y="5104343"/>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56" name="Straight Connector 55">
            <a:extLst>
              <a:ext uri="{FF2B5EF4-FFF2-40B4-BE49-F238E27FC236}">
                <a16:creationId xmlns:a16="http://schemas.microsoft.com/office/drawing/2014/main" id="{D01434B8-68BF-FE5E-2E5E-C5BEDB542CE9}"/>
              </a:ext>
            </a:extLst>
          </p:cNvPr>
          <p:cNvCxnSpPr>
            <a:cxnSpLocks/>
          </p:cNvCxnSpPr>
          <p:nvPr/>
        </p:nvCxnSpPr>
        <p:spPr>
          <a:xfrm flipV="1">
            <a:off x="7343742" y="5006710"/>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C54A0BDA-B3D3-9BB9-1CF0-2FE035AC0AB0}"/>
              </a:ext>
            </a:extLst>
          </p:cNvPr>
          <p:cNvSpPr/>
          <p:nvPr/>
        </p:nvSpPr>
        <p:spPr>
          <a:xfrm>
            <a:off x="7787060" y="3604024"/>
            <a:ext cx="1432560" cy="2930525"/>
          </a:xfrm>
          <a:custGeom>
            <a:avLst/>
            <a:gdLst>
              <a:gd name="connsiteX0" fmla="*/ 0 w 1432560"/>
              <a:gd name="connsiteY0" fmla="*/ 2921000 h 2921000"/>
              <a:gd name="connsiteX1" fmla="*/ 106680 w 1432560"/>
              <a:gd name="connsiteY1" fmla="*/ 2468880 h 2921000"/>
              <a:gd name="connsiteX2" fmla="*/ 370840 w 1432560"/>
              <a:gd name="connsiteY2" fmla="*/ 1960880 h 2921000"/>
              <a:gd name="connsiteX3" fmla="*/ 665480 w 1432560"/>
              <a:gd name="connsiteY3" fmla="*/ 171196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0840 w 1432560"/>
              <a:gd name="connsiteY2" fmla="*/ 1960880 h 2921000"/>
              <a:gd name="connsiteX3" fmla="*/ 665480 w 1432560"/>
              <a:gd name="connsiteY3" fmla="*/ 171196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65480 w 1432560"/>
              <a:gd name="connsiteY3" fmla="*/ 171196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40715 w 1432560"/>
              <a:gd name="connsiteY3" fmla="*/ 171577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35000 w 1432560"/>
              <a:gd name="connsiteY3" fmla="*/ 171577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35000 w 1432560"/>
              <a:gd name="connsiteY3" fmla="*/ 1715770 h 2921000"/>
              <a:gd name="connsiteX4" fmla="*/ 919480 w 1432560"/>
              <a:gd name="connsiteY4" fmla="*/ 1493520 h 2921000"/>
              <a:gd name="connsiteX5" fmla="*/ 1122680 w 1432560"/>
              <a:gd name="connsiteY5" fmla="*/ 115824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78460 w 1432560"/>
              <a:gd name="connsiteY3" fmla="*/ 1958975 h 2921000"/>
              <a:gd name="connsiteX4" fmla="*/ 635000 w 1432560"/>
              <a:gd name="connsiteY4" fmla="*/ 171577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7985 w 1432560"/>
              <a:gd name="connsiteY3" fmla="*/ 1960880 h 2921000"/>
              <a:gd name="connsiteX4" fmla="*/ 635000 w 1432560"/>
              <a:gd name="connsiteY4" fmla="*/ 171577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635000 w 1432560"/>
              <a:gd name="connsiteY4" fmla="*/ 171577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756285 w 1432560"/>
              <a:gd name="connsiteY5" fmla="*/ 1634490 h 2921000"/>
              <a:gd name="connsiteX6" fmla="*/ 919480 w 1432560"/>
              <a:gd name="connsiteY6" fmla="*/ 1493520 h 2921000"/>
              <a:gd name="connsiteX7" fmla="*/ 1122680 w 1432560"/>
              <a:gd name="connsiteY7" fmla="*/ 1158240 h 2921000"/>
              <a:gd name="connsiteX8" fmla="*/ 1310640 w 1432560"/>
              <a:gd name="connsiteY8" fmla="*/ 563880 h 2921000"/>
              <a:gd name="connsiteX9" fmla="*/ 1432560 w 1432560"/>
              <a:gd name="connsiteY9"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756285 w 1432560"/>
              <a:gd name="connsiteY5" fmla="*/ 1634490 h 2921000"/>
              <a:gd name="connsiteX6" fmla="*/ 919480 w 1432560"/>
              <a:gd name="connsiteY6" fmla="*/ 1478280 h 2921000"/>
              <a:gd name="connsiteX7" fmla="*/ 1122680 w 1432560"/>
              <a:gd name="connsiteY7" fmla="*/ 1158240 h 2921000"/>
              <a:gd name="connsiteX8" fmla="*/ 1310640 w 1432560"/>
              <a:gd name="connsiteY8" fmla="*/ 563880 h 2921000"/>
              <a:gd name="connsiteX9" fmla="*/ 1432560 w 1432560"/>
              <a:gd name="connsiteY9"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756285 w 1432560"/>
              <a:gd name="connsiteY5" fmla="*/ 1634490 h 2921000"/>
              <a:gd name="connsiteX6" fmla="*/ 919480 w 1432560"/>
              <a:gd name="connsiteY6" fmla="*/ 1478280 h 2921000"/>
              <a:gd name="connsiteX7" fmla="*/ 1122680 w 1432560"/>
              <a:gd name="connsiteY7" fmla="*/ 1158240 h 2921000"/>
              <a:gd name="connsiteX8" fmla="*/ 1318260 w 1432560"/>
              <a:gd name="connsiteY8" fmla="*/ 569595 h 2921000"/>
              <a:gd name="connsiteX9" fmla="*/ 1432560 w 1432560"/>
              <a:gd name="connsiteY9" fmla="*/ 0 h 2921000"/>
              <a:gd name="connsiteX0" fmla="*/ 0 w 1432560"/>
              <a:gd name="connsiteY0" fmla="*/ 2930525 h 2930525"/>
              <a:gd name="connsiteX1" fmla="*/ 121920 w 1432560"/>
              <a:gd name="connsiteY1" fmla="*/ 2466975 h 2930525"/>
              <a:gd name="connsiteX2" fmla="*/ 240030 w 1432560"/>
              <a:gd name="connsiteY2" fmla="*/ 2186940 h 2930525"/>
              <a:gd name="connsiteX3" fmla="*/ 389890 w 1432560"/>
              <a:gd name="connsiteY3" fmla="*/ 1966595 h 2930525"/>
              <a:gd name="connsiteX4" fmla="*/ 591185 w 1432560"/>
              <a:gd name="connsiteY4" fmla="*/ 175577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 name="connsiteX0" fmla="*/ 0 w 1432560"/>
              <a:gd name="connsiteY0" fmla="*/ 2930525 h 2930525"/>
              <a:gd name="connsiteX1" fmla="*/ 121920 w 1432560"/>
              <a:gd name="connsiteY1" fmla="*/ 2466975 h 2930525"/>
              <a:gd name="connsiteX2" fmla="*/ 240030 w 1432560"/>
              <a:gd name="connsiteY2" fmla="*/ 2186940 h 2930525"/>
              <a:gd name="connsiteX3" fmla="*/ 397510 w 1432560"/>
              <a:gd name="connsiteY3" fmla="*/ 1951355 h 2930525"/>
              <a:gd name="connsiteX4" fmla="*/ 591185 w 1432560"/>
              <a:gd name="connsiteY4" fmla="*/ 175577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 name="connsiteX0" fmla="*/ 0 w 1432560"/>
              <a:gd name="connsiteY0" fmla="*/ 2930525 h 2930525"/>
              <a:gd name="connsiteX1" fmla="*/ 121920 w 1432560"/>
              <a:gd name="connsiteY1" fmla="*/ 2466975 h 2930525"/>
              <a:gd name="connsiteX2" fmla="*/ 240030 w 1432560"/>
              <a:gd name="connsiteY2" fmla="*/ 2186940 h 2930525"/>
              <a:gd name="connsiteX3" fmla="*/ 397510 w 1432560"/>
              <a:gd name="connsiteY3" fmla="*/ 1951355 h 2930525"/>
              <a:gd name="connsiteX4" fmla="*/ 598805 w 1432560"/>
              <a:gd name="connsiteY4" fmla="*/ 175958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 name="connsiteX0" fmla="*/ 0 w 1432560"/>
              <a:gd name="connsiteY0" fmla="*/ 2930525 h 2930525"/>
              <a:gd name="connsiteX1" fmla="*/ 121920 w 1432560"/>
              <a:gd name="connsiteY1" fmla="*/ 2466975 h 2930525"/>
              <a:gd name="connsiteX2" fmla="*/ 240030 w 1432560"/>
              <a:gd name="connsiteY2" fmla="*/ 2186940 h 2930525"/>
              <a:gd name="connsiteX3" fmla="*/ 397510 w 1432560"/>
              <a:gd name="connsiteY3" fmla="*/ 1951355 h 2930525"/>
              <a:gd name="connsiteX4" fmla="*/ 585470 w 1432560"/>
              <a:gd name="connsiteY4" fmla="*/ 175196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2930525">
                <a:moveTo>
                  <a:pt x="0" y="2930525"/>
                </a:moveTo>
                <a:cubicBezTo>
                  <a:pt x="22436" y="2784475"/>
                  <a:pt x="81915" y="2590906"/>
                  <a:pt x="121920" y="2466975"/>
                </a:cubicBezTo>
                <a:cubicBezTo>
                  <a:pt x="161925" y="2343044"/>
                  <a:pt x="197273" y="2270019"/>
                  <a:pt x="240030" y="2186940"/>
                </a:cubicBezTo>
                <a:cubicBezTo>
                  <a:pt x="282787" y="2103861"/>
                  <a:pt x="339937" y="2023851"/>
                  <a:pt x="397510" y="1951355"/>
                </a:cubicBezTo>
                <a:cubicBezTo>
                  <a:pt x="455083" y="1878859"/>
                  <a:pt x="525674" y="1803188"/>
                  <a:pt x="585470" y="1751965"/>
                </a:cubicBezTo>
                <a:cubicBezTo>
                  <a:pt x="645266" y="1700742"/>
                  <a:pt x="701569" y="1686137"/>
                  <a:pt x="756285" y="1644015"/>
                </a:cubicBezTo>
                <a:cubicBezTo>
                  <a:pt x="811001" y="1601893"/>
                  <a:pt x="858414" y="1567180"/>
                  <a:pt x="919480" y="1487805"/>
                </a:cubicBezTo>
                <a:cubicBezTo>
                  <a:pt x="980546" y="1408430"/>
                  <a:pt x="1056217" y="1319212"/>
                  <a:pt x="1122680" y="1167765"/>
                </a:cubicBezTo>
                <a:cubicBezTo>
                  <a:pt x="1189143" y="1016318"/>
                  <a:pt x="1266613" y="774700"/>
                  <a:pt x="1318260" y="579120"/>
                </a:cubicBezTo>
                <a:cubicBezTo>
                  <a:pt x="1369907" y="383540"/>
                  <a:pt x="1397423" y="184150"/>
                  <a:pt x="1432560"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6" name="Flowchart: Connector 65">
            <a:extLst>
              <a:ext uri="{FF2B5EF4-FFF2-40B4-BE49-F238E27FC236}">
                <a16:creationId xmlns:a16="http://schemas.microsoft.com/office/drawing/2014/main" id="{AE35BFC1-8A9E-DDC3-C8EA-7906349BC008}"/>
              </a:ext>
            </a:extLst>
          </p:cNvPr>
          <p:cNvSpPr/>
          <p:nvPr/>
        </p:nvSpPr>
        <p:spPr>
          <a:xfrm>
            <a:off x="8505334" y="5197679"/>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a:extLst>
              <a:ext uri="{FF2B5EF4-FFF2-40B4-BE49-F238E27FC236}">
                <a16:creationId xmlns:a16="http://schemas.microsoft.com/office/drawing/2014/main" id="{07C169C9-94F0-5DA3-F9DC-1546A5072F70}"/>
              </a:ext>
            </a:extLst>
          </p:cNvPr>
          <p:cNvSpPr/>
          <p:nvPr/>
        </p:nvSpPr>
        <p:spPr>
          <a:xfrm>
            <a:off x="8671245" y="504058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a16="http://schemas.microsoft.com/office/drawing/2014/main" id="{1DDD6F14-4D42-1E7C-62BF-4CE9D4053656}"/>
              </a:ext>
            </a:extLst>
          </p:cNvPr>
          <p:cNvSpPr/>
          <p:nvPr/>
        </p:nvSpPr>
        <p:spPr>
          <a:xfrm>
            <a:off x="8005795" y="5707434"/>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40977D5A-F376-010B-DBE4-62E0E3341FDB}"/>
              </a:ext>
            </a:extLst>
          </p:cNvPr>
          <p:cNvCxnSpPr>
            <a:cxnSpLocks/>
          </p:cNvCxnSpPr>
          <p:nvPr/>
        </p:nvCxnSpPr>
        <p:spPr>
          <a:xfrm flipV="1">
            <a:off x="9380822" y="5012710"/>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873BCE6-BA77-8C74-5B63-ED9C2D992976}"/>
                  </a:ext>
                </a:extLst>
              </p:cNvPr>
              <p:cNvSpPr txBox="1"/>
              <p:nvPr/>
            </p:nvSpPr>
            <p:spPr>
              <a:xfrm>
                <a:off x="7475244" y="5054547"/>
                <a:ext cx="553701" cy="5533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600" b="0" i="1" kern="100" smtClean="0">
                          <a:solidFill>
                            <a:schemeClr val="bg1"/>
                          </a:solidFill>
                          <a:effectLst/>
                          <a:latin typeface="Cambria Math" panose="02040503050406030204" pitchFamily="18" charset="0"/>
                          <a:cs typeface="Times New Roman" panose="02020603050405020304" pitchFamily="18" charset="0"/>
                        </a:rPr>
                        <m:t>−</m:t>
                      </m:r>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7</m:t>
                          </m:r>
                        </m:num>
                        <m:den>
                          <m:r>
                            <a:rPr lang="vi-VN" sz="1600" b="0" i="1" kern="100" smtClean="0">
                              <a:solidFill>
                                <a:schemeClr val="bg1"/>
                              </a:solidFill>
                              <a:effectLst/>
                              <a:latin typeface="Cambria Math" panose="02040503050406030204" pitchFamily="18" charset="0"/>
                              <a:cs typeface="Times New Roman" panose="02020603050405020304" pitchFamily="18" charset="0"/>
                            </a:rPr>
                            <m:t>27</m:t>
                          </m:r>
                        </m:den>
                      </m:f>
                    </m:oMath>
                  </m:oMathPara>
                </a14:m>
                <a:endParaRPr lang="vi-VN" sz="1600" dirty="0"/>
              </a:p>
            </p:txBody>
          </p:sp>
        </mc:Choice>
        <mc:Fallback xmlns="">
          <p:sp>
            <p:nvSpPr>
              <p:cNvPr id="72" name="TextBox 71">
                <a:extLst>
                  <a:ext uri="{FF2B5EF4-FFF2-40B4-BE49-F238E27FC236}">
                    <a16:creationId xmlns:a16="http://schemas.microsoft.com/office/drawing/2014/main" id="{3873BCE6-BA77-8C74-5B63-ED9C2D992976}"/>
                  </a:ext>
                </a:extLst>
              </p:cNvPr>
              <p:cNvSpPr txBox="1">
                <a:spLocks noRot="1" noChangeAspect="1" noMove="1" noResize="1" noEditPoints="1" noAdjustHandles="1" noChangeArrowheads="1" noChangeShapeType="1" noTextEdit="1"/>
              </p:cNvSpPr>
              <p:nvPr/>
            </p:nvSpPr>
            <p:spPr>
              <a:xfrm>
                <a:off x="7475244" y="5054547"/>
                <a:ext cx="553701" cy="553357"/>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54D33B99-6F7D-413E-983A-6FC1C0B28FE5}"/>
                  </a:ext>
                </a:extLst>
              </p:cNvPr>
              <p:cNvSpPr txBox="1"/>
              <p:nvPr/>
            </p:nvSpPr>
            <p:spPr>
              <a:xfrm>
                <a:off x="8242600" y="4498423"/>
                <a:ext cx="553701" cy="5549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2</m:t>
                          </m:r>
                        </m:num>
                        <m:den>
                          <m:r>
                            <a:rPr lang="vi-VN" sz="1600" b="0" i="1" kern="100" smtClean="0">
                              <a:solidFill>
                                <a:schemeClr val="bg1"/>
                              </a:solidFill>
                              <a:effectLst/>
                              <a:latin typeface="Cambria Math" panose="02040503050406030204" pitchFamily="18" charset="0"/>
                              <a:cs typeface="Times New Roman" panose="02020603050405020304" pitchFamily="18" charset="0"/>
                            </a:rPr>
                            <m:t>3</m:t>
                          </m:r>
                        </m:den>
                      </m:f>
                    </m:oMath>
                  </m:oMathPara>
                </a14:m>
                <a:endParaRPr lang="vi-VN" sz="1600" dirty="0"/>
              </a:p>
            </p:txBody>
          </p:sp>
        </mc:Choice>
        <mc:Fallback xmlns="">
          <p:sp>
            <p:nvSpPr>
              <p:cNvPr id="73" name="TextBox 72">
                <a:extLst>
                  <a:ext uri="{FF2B5EF4-FFF2-40B4-BE49-F238E27FC236}">
                    <a16:creationId xmlns:a16="http://schemas.microsoft.com/office/drawing/2014/main" id="{54D33B99-6F7D-413E-983A-6FC1C0B28FE5}"/>
                  </a:ext>
                </a:extLst>
              </p:cNvPr>
              <p:cNvSpPr txBox="1">
                <a:spLocks noRot="1" noChangeAspect="1" noMove="1" noResize="1" noEditPoints="1" noAdjustHandles="1" noChangeArrowheads="1" noChangeShapeType="1" noTextEdit="1"/>
              </p:cNvSpPr>
              <p:nvPr/>
            </p:nvSpPr>
            <p:spPr>
              <a:xfrm>
                <a:off x="8242600" y="4498423"/>
                <a:ext cx="553701" cy="554960"/>
              </a:xfrm>
              <a:prstGeom prst="rect">
                <a:avLst/>
              </a:prstGeom>
              <a:blipFill>
                <a:blip r:embed="rId19"/>
                <a:stretch>
                  <a:fillRect/>
                </a:stretch>
              </a:blipFill>
            </p:spPr>
            <p:txBody>
              <a:bodyPr/>
              <a:lstStyle/>
              <a:p>
                <a:r>
                  <a:rPr lang="vi-VN">
                    <a:noFill/>
                  </a:rPr>
                  <a:t> </a:t>
                </a:r>
              </a:p>
            </p:txBody>
          </p:sp>
        </mc:Fallback>
      </mc:AlternateContent>
      <p:cxnSp>
        <p:nvCxnSpPr>
          <p:cNvPr id="74" name="Straight Connector 73">
            <a:extLst>
              <a:ext uri="{FF2B5EF4-FFF2-40B4-BE49-F238E27FC236}">
                <a16:creationId xmlns:a16="http://schemas.microsoft.com/office/drawing/2014/main" id="{32FFD3B7-63BB-0B2C-A5FA-2567AD819AC1}"/>
              </a:ext>
            </a:extLst>
          </p:cNvPr>
          <p:cNvCxnSpPr>
            <a:cxnSpLocks/>
          </p:cNvCxnSpPr>
          <p:nvPr/>
        </p:nvCxnSpPr>
        <p:spPr>
          <a:xfrm flipH="1">
            <a:off x="7987315" y="380043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DA89FDE-5B65-A357-D463-E5ECCED0E7E4}"/>
              </a:ext>
            </a:extLst>
          </p:cNvPr>
          <p:cNvCxnSpPr>
            <a:cxnSpLocks/>
          </p:cNvCxnSpPr>
          <p:nvPr/>
        </p:nvCxnSpPr>
        <p:spPr>
          <a:xfrm flipH="1">
            <a:off x="7980395" y="4424498"/>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49320FB-101D-1B33-7532-E783A29201FF}"/>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7CBA1BC7-6E91-A933-8539-30D0314C6D02}"/>
              </a:ext>
            </a:extLst>
          </p:cNvPr>
          <p:cNvSpPr txBox="1"/>
          <p:nvPr/>
        </p:nvSpPr>
        <p:spPr>
          <a:xfrm>
            <a:off x="9752440" y="493465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25" name="TextBox 24">
            <a:extLst>
              <a:ext uri="{FF2B5EF4-FFF2-40B4-BE49-F238E27FC236}">
                <a16:creationId xmlns:a16="http://schemas.microsoft.com/office/drawing/2014/main" id="{1F46444B-9508-4292-4E0C-DA8FA616B093}"/>
              </a:ext>
            </a:extLst>
          </p:cNvPr>
          <p:cNvSpPr txBox="1"/>
          <p:nvPr/>
        </p:nvSpPr>
        <p:spPr>
          <a:xfrm>
            <a:off x="8122778" y="336336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27" name="TextBox 2">
            <a:extLst>
              <a:ext uri="{FF2B5EF4-FFF2-40B4-BE49-F238E27FC236}">
                <a16:creationId xmlns:a16="http://schemas.microsoft.com/office/drawing/2014/main" id="{41D19D50-616D-1F82-C922-D083097E7C1C}"/>
              </a:ext>
            </a:extLst>
          </p:cNvPr>
          <p:cNvSpPr txBox="1"/>
          <p:nvPr/>
        </p:nvSpPr>
        <p:spPr>
          <a:xfrm>
            <a:off x="5711044" y="379686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15932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7" grpId="0"/>
      <p:bldP spid="3" grpId="0"/>
      <p:bldP spid="26" grpId="0"/>
      <p:bldP spid="29" grpId="0"/>
      <p:bldP spid="31" grpId="0"/>
      <p:bldP spid="41" grpId="0"/>
      <p:bldP spid="42" grpId="0" animBg="1"/>
      <p:bldP spid="44" grpId="0"/>
      <p:bldP spid="51" grpId="0"/>
      <p:bldP spid="53" grpId="0"/>
      <p:bldP spid="54" grpId="0"/>
      <p:bldP spid="55" grpId="0"/>
      <p:bldP spid="65" grpId="0" animBg="1"/>
      <p:bldP spid="66" grpId="0" animBg="1"/>
      <p:bldP spid="67" grpId="0" animBg="1"/>
      <p:bldP spid="68" grpId="0" animBg="1"/>
      <p:bldP spid="72" grpId="0"/>
      <p:bldP spid="73" grpId="0"/>
      <p:bldP spid="19"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0" y="1398005"/>
            <a:ext cx="10515599"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940B030-494D-743D-D1AB-F35FA89026E5}"/>
                  </a:ext>
                </a:extLst>
              </p:cNvPr>
              <p:cNvSpPr txBox="1"/>
              <p:nvPr/>
            </p:nvSpPr>
            <p:spPr>
              <a:xfrm>
                <a:off x="312190" y="1376675"/>
                <a:ext cx="10515600" cy="470000"/>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1.</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3940B030-494D-743D-D1AB-F35FA89026E5}"/>
                  </a:ext>
                </a:extLst>
              </p:cNvPr>
              <p:cNvSpPr txBox="1">
                <a:spLocks noRot="1" noChangeAspect="1" noMove="1" noResize="1" noEditPoints="1" noAdjustHandles="1" noChangeArrowheads="1" noChangeShapeType="1" noTextEdit="1"/>
              </p:cNvSpPr>
              <p:nvPr/>
            </p:nvSpPr>
            <p:spPr>
              <a:xfrm>
                <a:off x="312190" y="1376675"/>
                <a:ext cx="10515600" cy="470000"/>
              </a:xfrm>
              <a:prstGeom prst="rect">
                <a:avLst/>
              </a:prstGeom>
              <a:blipFill>
                <a:blip r:embed="rId3"/>
                <a:stretch>
                  <a:fillRect l="-870" t="-7792" b="-298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3892AA8-2D92-3D17-ED08-204118D1C2AC}"/>
                  </a:ext>
                </a:extLst>
              </p:cNvPr>
              <p:cNvSpPr txBox="1"/>
              <p:nvPr/>
            </p:nvSpPr>
            <p:spPr>
              <a:xfrm>
                <a:off x="160578" y="2206755"/>
                <a:ext cx="4015979"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7" name="TextBox 26">
                <a:extLst>
                  <a:ext uri="{FF2B5EF4-FFF2-40B4-BE49-F238E27FC236}">
                    <a16:creationId xmlns:a16="http://schemas.microsoft.com/office/drawing/2014/main" id="{A3892AA8-2D92-3D17-ED08-204118D1C2AC}"/>
                  </a:ext>
                </a:extLst>
              </p:cNvPr>
              <p:cNvSpPr txBox="1">
                <a:spLocks noRot="1" noChangeAspect="1" noMove="1" noResize="1" noEditPoints="1" noAdjustHandles="1" noChangeArrowheads="1" noChangeShapeType="1" noTextEdit="1"/>
              </p:cNvSpPr>
              <p:nvPr/>
            </p:nvSpPr>
            <p:spPr>
              <a:xfrm>
                <a:off x="160578" y="2206755"/>
                <a:ext cx="4015979" cy="458780"/>
              </a:xfrm>
              <a:prstGeom prst="rect">
                <a:avLst/>
              </a:prstGeom>
              <a:blipFill>
                <a:blip r:embed="rId4"/>
                <a:stretch>
                  <a:fillRect l="-2276" t="-10667" r="-1517" b="-30667"/>
                </a:stretch>
              </a:blipFill>
            </p:spPr>
            <p:txBody>
              <a:bodyPr/>
              <a:lstStyle/>
              <a:p>
                <a:r>
                  <a:rPr lang="vi-VN">
                    <a:noFill/>
                  </a:rPr>
                  <a:t> </a:t>
                </a:r>
              </a:p>
            </p:txBody>
          </p:sp>
        </mc:Fallback>
      </mc:AlternateContent>
      <p:sp>
        <p:nvSpPr>
          <p:cNvPr id="28" name="TextBox 27">
            <a:extLst>
              <a:ext uri="{FF2B5EF4-FFF2-40B4-BE49-F238E27FC236}">
                <a16:creationId xmlns:a16="http://schemas.microsoft.com/office/drawing/2014/main" id="{0BB43015-FAAA-470E-83DD-34420D7D8F41}"/>
              </a:ext>
            </a:extLst>
          </p:cNvPr>
          <p:cNvSpPr txBox="1"/>
          <p:nvPr/>
        </p:nvSpPr>
        <p:spPr>
          <a:xfrm>
            <a:off x="182263" y="2610796"/>
            <a:ext cx="236932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5BAE8A6-51F3-0EE2-5EAF-F701C235AFBF}"/>
                  </a:ext>
                </a:extLst>
              </p:cNvPr>
              <p:cNvSpPr txBox="1"/>
              <p:nvPr/>
            </p:nvSpPr>
            <p:spPr>
              <a:xfrm>
                <a:off x="-192242" y="2955243"/>
                <a:ext cx="361351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m:oMathPara>
                </a14:m>
                <a:endParaRPr lang="vi-VN" sz="2400" dirty="0"/>
              </a:p>
            </p:txBody>
          </p:sp>
        </mc:Choice>
        <mc:Fallback xmlns="">
          <p:sp>
            <p:nvSpPr>
              <p:cNvPr id="33" name="TextBox 32">
                <a:extLst>
                  <a:ext uri="{FF2B5EF4-FFF2-40B4-BE49-F238E27FC236}">
                    <a16:creationId xmlns:a16="http://schemas.microsoft.com/office/drawing/2014/main" id="{75BAE8A6-51F3-0EE2-5EAF-F701C235AFBF}"/>
                  </a:ext>
                </a:extLst>
              </p:cNvPr>
              <p:cNvSpPr txBox="1">
                <a:spLocks noRot="1" noChangeAspect="1" noMove="1" noResize="1" noEditPoints="1" noAdjustHandles="1" noChangeArrowheads="1" noChangeShapeType="1" noTextEdit="1"/>
              </p:cNvSpPr>
              <p:nvPr/>
            </p:nvSpPr>
            <p:spPr>
              <a:xfrm>
                <a:off x="-192242" y="2955243"/>
                <a:ext cx="3613517" cy="461665"/>
              </a:xfrm>
              <a:prstGeom prst="rect">
                <a:avLst/>
              </a:prstGeom>
              <a:blipFill>
                <a:blip r:embed="rId5"/>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350A2F3-2696-96B1-6E70-3FC14D47CAD9}"/>
                  </a:ext>
                </a:extLst>
              </p:cNvPr>
              <p:cNvSpPr txBox="1"/>
              <p:nvPr/>
            </p:nvSpPr>
            <p:spPr>
              <a:xfrm>
                <a:off x="2858847" y="2939930"/>
                <a:ext cx="18132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&lt;0 </m:t>
                      </m:r>
                      <m:r>
                        <a:rPr lang="vi-VN" sz="24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ℝ</m:t>
                      </m:r>
                    </m:oMath>
                  </m:oMathPara>
                </a14:m>
                <a:endParaRPr lang="vi-VN" sz="2400" dirty="0"/>
              </a:p>
            </p:txBody>
          </p:sp>
        </mc:Choice>
        <mc:Fallback xmlns="">
          <p:sp>
            <p:nvSpPr>
              <p:cNvPr id="34" name="TextBox 33">
                <a:extLst>
                  <a:ext uri="{FF2B5EF4-FFF2-40B4-BE49-F238E27FC236}">
                    <a16:creationId xmlns:a16="http://schemas.microsoft.com/office/drawing/2014/main" id="{C350A2F3-2696-96B1-6E70-3FC14D47CAD9}"/>
                  </a:ext>
                </a:extLst>
              </p:cNvPr>
              <p:cNvSpPr txBox="1">
                <a:spLocks noRot="1" noChangeAspect="1" noMove="1" noResize="1" noEditPoints="1" noAdjustHandles="1" noChangeArrowheads="1" noChangeShapeType="1" noTextEdit="1"/>
              </p:cNvSpPr>
              <p:nvPr/>
            </p:nvSpPr>
            <p:spPr>
              <a:xfrm>
                <a:off x="2858847" y="2939930"/>
                <a:ext cx="1813262"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9D75970-4D16-5F87-8087-A80AB187FCB6}"/>
                  </a:ext>
                </a:extLst>
              </p:cNvPr>
              <p:cNvSpPr txBox="1"/>
              <p:nvPr/>
            </p:nvSpPr>
            <p:spPr>
              <a:xfrm>
                <a:off x="113867" y="3407770"/>
                <a:ext cx="6036035"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a:t>
                </a:r>
                <a:r>
                  <a:rPr lang="vi-VN" sz="2400" kern="100" dirty="0">
                    <a:solidFill>
                      <a:schemeClr val="bg1"/>
                    </a:solidFill>
                    <a:latin typeface="+mj-lt"/>
                    <a:ea typeface="Arial" panose="020B0604020202020204" pitchFamily="34" charset="0"/>
                    <a:cs typeface="Times New Roman" panose="02020603050405020304" pitchFamily="18" charset="0"/>
                  </a:rPr>
                  <a:t>nghịch</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79D75970-4D16-5F87-8087-A80AB187FCB6}"/>
                  </a:ext>
                </a:extLst>
              </p:cNvPr>
              <p:cNvSpPr txBox="1">
                <a:spLocks noRot="1" noChangeAspect="1" noMove="1" noResize="1" noEditPoints="1" noAdjustHandles="1" noChangeArrowheads="1" noChangeShapeType="1" noTextEdit="1"/>
              </p:cNvSpPr>
              <p:nvPr/>
            </p:nvSpPr>
            <p:spPr>
              <a:xfrm>
                <a:off x="113867" y="3407770"/>
                <a:ext cx="6036035" cy="458780"/>
              </a:xfrm>
              <a:prstGeom prst="rect">
                <a:avLst/>
              </a:prstGeom>
              <a:blipFill>
                <a:blip r:embed="rId7"/>
                <a:stretch>
                  <a:fillRect l="-1616" t="-10667" b="-30667"/>
                </a:stretch>
              </a:blipFill>
            </p:spPr>
            <p:txBody>
              <a:bodyPr/>
              <a:lstStyle/>
              <a:p>
                <a:r>
                  <a:rPr lang="vi-VN">
                    <a:noFill/>
                  </a:rPr>
                  <a:t> </a:t>
                </a:r>
              </a:p>
            </p:txBody>
          </p:sp>
        </mc:Fallback>
      </mc:AlternateContent>
      <p:sp>
        <p:nvSpPr>
          <p:cNvPr id="39" name="TextBox 38">
            <a:extLst>
              <a:ext uri="{FF2B5EF4-FFF2-40B4-BE49-F238E27FC236}">
                <a16:creationId xmlns:a16="http://schemas.microsoft.com/office/drawing/2014/main" id="{8A01BC75-00E1-5298-BB00-EF40A5D92B88}"/>
              </a:ext>
            </a:extLst>
          </p:cNvPr>
          <p:cNvSpPr txBox="1"/>
          <p:nvPr/>
        </p:nvSpPr>
        <p:spPr>
          <a:xfrm>
            <a:off x="110462" y="3798263"/>
            <a:ext cx="383450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p:sp>
        <p:nvSpPr>
          <p:cNvPr id="41" name="TextBox 40">
            <a:extLst>
              <a:ext uri="{FF2B5EF4-FFF2-40B4-BE49-F238E27FC236}">
                <a16:creationId xmlns:a16="http://schemas.microsoft.com/office/drawing/2014/main" id="{A1180302-9502-EAA9-E906-45C4649B2F1B}"/>
              </a:ext>
            </a:extLst>
          </p:cNvPr>
          <p:cNvSpPr txBox="1"/>
          <p:nvPr/>
        </p:nvSpPr>
        <p:spPr>
          <a:xfrm>
            <a:off x="110462" y="4237063"/>
            <a:ext cx="652239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Giới hạn tại vô cực:</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3EF2406-126A-0A16-6980-697028462AE1}"/>
                  </a:ext>
                </a:extLst>
              </p:cNvPr>
              <p:cNvSpPr txBox="1"/>
              <p:nvPr/>
            </p:nvSpPr>
            <p:spPr>
              <a:xfrm>
                <a:off x="-220425" y="5253245"/>
                <a:ext cx="6522394" cy="5805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42" name="TextBox 41">
                <a:extLst>
                  <a:ext uri="{FF2B5EF4-FFF2-40B4-BE49-F238E27FC236}">
                    <a16:creationId xmlns:a16="http://schemas.microsoft.com/office/drawing/2014/main" id="{93EF2406-126A-0A16-6980-697028462AE1}"/>
                  </a:ext>
                </a:extLst>
              </p:cNvPr>
              <p:cNvSpPr txBox="1">
                <a:spLocks noRot="1" noChangeAspect="1" noMove="1" noResize="1" noEditPoints="1" noAdjustHandles="1" noChangeArrowheads="1" noChangeShapeType="1" noTextEdit="1"/>
              </p:cNvSpPr>
              <p:nvPr/>
            </p:nvSpPr>
            <p:spPr>
              <a:xfrm>
                <a:off x="-220425" y="5253245"/>
                <a:ext cx="6522394" cy="580544"/>
              </a:xfrm>
              <a:prstGeom prst="rect">
                <a:avLst/>
              </a:prstGeom>
              <a:blipFill>
                <a:blip r:embed="rId8"/>
                <a:stretch>
                  <a:fillRect b="-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0745B44-2CBE-0F0B-55BC-1493DD59348B}"/>
                  </a:ext>
                </a:extLst>
              </p:cNvPr>
              <p:cNvSpPr txBox="1"/>
              <p:nvPr/>
            </p:nvSpPr>
            <p:spPr>
              <a:xfrm>
                <a:off x="124571" y="4615913"/>
                <a:ext cx="5785382" cy="61472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d>
                      <m:d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9" name="TextBox 48">
                <a:extLst>
                  <a:ext uri="{FF2B5EF4-FFF2-40B4-BE49-F238E27FC236}">
                    <a16:creationId xmlns:a16="http://schemas.microsoft.com/office/drawing/2014/main" id="{F0745B44-2CBE-0F0B-55BC-1493DD59348B}"/>
                  </a:ext>
                </a:extLst>
              </p:cNvPr>
              <p:cNvSpPr txBox="1">
                <a:spLocks noRot="1" noChangeAspect="1" noMove="1" noResize="1" noEditPoints="1" noAdjustHandles="1" noChangeArrowheads="1" noChangeShapeType="1" noTextEdit="1"/>
              </p:cNvSpPr>
              <p:nvPr/>
            </p:nvSpPr>
            <p:spPr>
              <a:xfrm>
                <a:off x="124571" y="4615913"/>
                <a:ext cx="5785382" cy="614720"/>
              </a:xfrm>
              <a:prstGeom prst="rect">
                <a:avLst/>
              </a:prstGeom>
              <a:blipFill>
                <a:blip r:embed="rId9"/>
                <a:stretch>
                  <a:fillRect t="-1980" b="-2970"/>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id="{579848EA-58DE-D44A-968D-1BB92F63D745}"/>
              </a:ext>
            </a:extLst>
          </p:cNvPr>
          <p:cNvSpPr txBox="1"/>
          <p:nvPr/>
        </p:nvSpPr>
        <p:spPr>
          <a:xfrm>
            <a:off x="6812006" y="2315044"/>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53" name="Straight Connector 52">
            <a:extLst>
              <a:ext uri="{FF2B5EF4-FFF2-40B4-BE49-F238E27FC236}">
                <a16:creationId xmlns:a16="http://schemas.microsoft.com/office/drawing/2014/main" id="{D1B09C2A-1D90-5A78-5C7D-71E2D92D22E6}"/>
              </a:ext>
            </a:extLst>
          </p:cNvPr>
          <p:cNvCxnSpPr>
            <a:cxnSpLocks/>
          </p:cNvCxnSpPr>
          <p:nvPr/>
        </p:nvCxnSpPr>
        <p:spPr>
          <a:xfrm flipV="1">
            <a:off x="6966263" y="3273620"/>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93CF28-9567-F17C-8FAD-FA37ECC40EAB}"/>
              </a:ext>
            </a:extLst>
          </p:cNvPr>
          <p:cNvCxnSpPr>
            <a:cxnSpLocks/>
          </p:cNvCxnSpPr>
          <p:nvPr/>
        </p:nvCxnSpPr>
        <p:spPr>
          <a:xfrm>
            <a:off x="6975985" y="3688664"/>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AC8532-1602-8302-FC00-D27752EFD6E8}"/>
              </a:ext>
            </a:extLst>
          </p:cNvPr>
          <p:cNvCxnSpPr>
            <a:cxnSpLocks/>
          </p:cNvCxnSpPr>
          <p:nvPr/>
        </p:nvCxnSpPr>
        <p:spPr>
          <a:xfrm>
            <a:off x="7352860" y="288937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A9E7753-5880-4145-51EA-11ED751EC0B8}"/>
                  </a:ext>
                </a:extLst>
              </p:cNvPr>
              <p:cNvSpPr txBox="1"/>
              <p:nvPr/>
            </p:nvSpPr>
            <p:spPr>
              <a:xfrm>
                <a:off x="6812006" y="322699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FA9E7753-5880-4145-51EA-11ED751EC0B8}"/>
                  </a:ext>
                </a:extLst>
              </p:cNvPr>
              <p:cNvSpPr txBox="1">
                <a:spLocks noRot="1" noChangeAspect="1" noMove="1" noResize="1" noEditPoints="1" noAdjustHandles="1" noChangeArrowheads="1" noChangeShapeType="1" noTextEdit="1"/>
              </p:cNvSpPr>
              <p:nvPr/>
            </p:nvSpPr>
            <p:spPr>
              <a:xfrm>
                <a:off x="6812006" y="3226999"/>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1C4BBA7-237F-440D-2C4C-F17605C6C00D}"/>
                  </a:ext>
                </a:extLst>
              </p:cNvPr>
              <p:cNvSpPr txBox="1"/>
              <p:nvPr/>
            </p:nvSpPr>
            <p:spPr>
              <a:xfrm>
                <a:off x="6984547" y="276533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8" name="TextBox 57">
                <a:extLst>
                  <a:ext uri="{FF2B5EF4-FFF2-40B4-BE49-F238E27FC236}">
                    <a16:creationId xmlns:a16="http://schemas.microsoft.com/office/drawing/2014/main" id="{41C4BBA7-237F-440D-2C4C-F17605C6C00D}"/>
                  </a:ext>
                </a:extLst>
              </p:cNvPr>
              <p:cNvSpPr txBox="1">
                <a:spLocks noRot="1" noChangeAspect="1" noMove="1" noResize="1" noEditPoints="1" noAdjustHandles="1" noChangeArrowheads="1" noChangeShapeType="1" noTextEdit="1"/>
              </p:cNvSpPr>
              <p:nvPr/>
            </p:nvSpPr>
            <p:spPr>
              <a:xfrm>
                <a:off x="6984547" y="2765333"/>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C97C00F-38D6-88E2-9EA7-E54365EBABD4}"/>
                  </a:ext>
                </a:extLst>
              </p:cNvPr>
              <p:cNvSpPr txBox="1"/>
              <p:nvPr/>
            </p:nvSpPr>
            <p:spPr>
              <a:xfrm>
                <a:off x="6790069" y="407909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60" name="TextBox 59">
                <a:extLst>
                  <a:ext uri="{FF2B5EF4-FFF2-40B4-BE49-F238E27FC236}">
                    <a16:creationId xmlns:a16="http://schemas.microsoft.com/office/drawing/2014/main" id="{6C97C00F-38D6-88E2-9EA7-E54365EBABD4}"/>
                  </a:ext>
                </a:extLst>
              </p:cNvPr>
              <p:cNvSpPr txBox="1">
                <a:spLocks noRot="1" noChangeAspect="1" noMove="1" noResize="1" noEditPoints="1" noAdjustHandles="1" noChangeArrowheads="1" noChangeShapeType="1" noTextEdit="1"/>
              </p:cNvSpPr>
              <p:nvPr/>
            </p:nvSpPr>
            <p:spPr>
              <a:xfrm>
                <a:off x="6790069" y="4079090"/>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0C8642D8-3463-E73F-26BA-B51BA1F2FF8A}"/>
                  </a:ext>
                </a:extLst>
              </p:cNvPr>
              <p:cNvSpPr txBox="1"/>
              <p:nvPr/>
            </p:nvSpPr>
            <p:spPr>
              <a:xfrm>
                <a:off x="7355777" y="27438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0" name="TextBox 69">
                <a:extLst>
                  <a:ext uri="{FF2B5EF4-FFF2-40B4-BE49-F238E27FC236}">
                    <a16:creationId xmlns:a16="http://schemas.microsoft.com/office/drawing/2014/main" id="{0C8642D8-3463-E73F-26BA-B51BA1F2FF8A}"/>
                  </a:ext>
                </a:extLst>
              </p:cNvPr>
              <p:cNvSpPr txBox="1">
                <a:spLocks noRot="1" noChangeAspect="1" noMove="1" noResize="1" noEditPoints="1" noAdjustHandles="1" noChangeArrowheads="1" noChangeShapeType="1" noTextEdit="1"/>
              </p:cNvSpPr>
              <p:nvPr/>
            </p:nvSpPr>
            <p:spPr>
              <a:xfrm>
                <a:off x="7355777" y="2743859"/>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EE31A30-30E5-251E-0CEF-A918BEFC7F54}"/>
                  </a:ext>
                </a:extLst>
              </p:cNvPr>
              <p:cNvSpPr txBox="1"/>
              <p:nvPr/>
            </p:nvSpPr>
            <p:spPr>
              <a:xfrm>
                <a:off x="10954072" y="27886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1" name="TextBox 70">
                <a:extLst>
                  <a:ext uri="{FF2B5EF4-FFF2-40B4-BE49-F238E27FC236}">
                    <a16:creationId xmlns:a16="http://schemas.microsoft.com/office/drawing/2014/main" id="{DEE31A30-30E5-251E-0CEF-A918BEFC7F54}"/>
                  </a:ext>
                </a:extLst>
              </p:cNvPr>
              <p:cNvSpPr txBox="1">
                <a:spLocks noRot="1" noChangeAspect="1" noMove="1" noResize="1" noEditPoints="1" noAdjustHandles="1" noChangeArrowheads="1" noChangeShapeType="1" noTextEdit="1"/>
              </p:cNvSpPr>
              <p:nvPr/>
            </p:nvSpPr>
            <p:spPr>
              <a:xfrm>
                <a:off x="10954072" y="2788645"/>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8766043-3965-2D83-19CB-31DD3BD8C08E}"/>
                  </a:ext>
                </a:extLst>
              </p:cNvPr>
              <p:cNvSpPr txBox="1"/>
              <p:nvPr/>
            </p:nvSpPr>
            <p:spPr>
              <a:xfrm>
                <a:off x="9204252" y="32371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2" name="TextBox 71">
                <a:extLst>
                  <a:ext uri="{FF2B5EF4-FFF2-40B4-BE49-F238E27FC236}">
                    <a16:creationId xmlns:a16="http://schemas.microsoft.com/office/drawing/2014/main" id="{08766043-3965-2D83-19CB-31DD3BD8C08E}"/>
                  </a:ext>
                </a:extLst>
              </p:cNvPr>
              <p:cNvSpPr txBox="1">
                <a:spLocks noRot="1" noChangeAspect="1" noMove="1" noResize="1" noEditPoints="1" noAdjustHandles="1" noChangeArrowheads="1" noChangeShapeType="1" noTextEdit="1"/>
              </p:cNvSpPr>
              <p:nvPr/>
            </p:nvSpPr>
            <p:spPr>
              <a:xfrm>
                <a:off x="9204252" y="3237154"/>
                <a:ext cx="658291" cy="461665"/>
              </a:xfrm>
              <a:prstGeom prst="rect">
                <a:avLst/>
              </a:prstGeom>
              <a:blipFill>
                <a:blip r:embed="rId15"/>
                <a:stretch>
                  <a:fillRect/>
                </a:stretch>
              </a:blipFill>
            </p:spPr>
            <p:txBody>
              <a:bodyPr/>
              <a:lstStyle/>
              <a:p>
                <a:r>
                  <a:rPr lang="vi-VN">
                    <a:noFill/>
                  </a:rPr>
                  <a:t> </a:t>
                </a:r>
              </a:p>
            </p:txBody>
          </p:sp>
        </mc:Fallback>
      </mc:AlternateContent>
      <p:cxnSp>
        <p:nvCxnSpPr>
          <p:cNvPr id="73" name="Straight Arrow Connector 72">
            <a:extLst>
              <a:ext uri="{FF2B5EF4-FFF2-40B4-BE49-F238E27FC236}">
                <a16:creationId xmlns:a16="http://schemas.microsoft.com/office/drawing/2014/main" id="{51DDD3EE-B75F-E283-42FB-06CA8DF75380}"/>
              </a:ext>
            </a:extLst>
          </p:cNvPr>
          <p:cNvCxnSpPr>
            <a:cxnSpLocks/>
          </p:cNvCxnSpPr>
          <p:nvPr/>
        </p:nvCxnSpPr>
        <p:spPr>
          <a:xfrm>
            <a:off x="8014068" y="3942080"/>
            <a:ext cx="2813721" cy="72942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41A1B57-3850-4B83-F5F9-BF54DDAD0A7C}"/>
                  </a:ext>
                </a:extLst>
              </p:cNvPr>
              <p:cNvSpPr txBox="1"/>
              <p:nvPr/>
            </p:nvSpPr>
            <p:spPr>
              <a:xfrm>
                <a:off x="10933260" y="45143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141A1B57-3850-4B83-F5F9-BF54DDAD0A7C}"/>
                  </a:ext>
                </a:extLst>
              </p:cNvPr>
              <p:cNvSpPr txBox="1">
                <a:spLocks noRot="1" noChangeAspect="1" noMove="1" noResize="1" noEditPoints="1" noAdjustHandles="1" noChangeArrowheads="1" noChangeShapeType="1" noTextEdit="1"/>
              </p:cNvSpPr>
              <p:nvPr/>
            </p:nvSpPr>
            <p:spPr>
              <a:xfrm>
                <a:off x="10933260" y="4514313"/>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55DEAE5-581D-634B-0D68-E459752A3C97}"/>
                  </a:ext>
                </a:extLst>
              </p:cNvPr>
              <p:cNvSpPr txBox="1"/>
              <p:nvPr/>
            </p:nvSpPr>
            <p:spPr>
              <a:xfrm>
                <a:off x="7346987" y="36499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D55DEAE5-581D-634B-0D68-E459752A3C97}"/>
                  </a:ext>
                </a:extLst>
              </p:cNvPr>
              <p:cNvSpPr txBox="1">
                <a:spLocks noRot="1" noChangeAspect="1" noMove="1" noResize="1" noEditPoints="1" noAdjustHandles="1" noChangeArrowheads="1" noChangeShapeType="1" noTextEdit="1"/>
              </p:cNvSpPr>
              <p:nvPr/>
            </p:nvSpPr>
            <p:spPr>
              <a:xfrm>
                <a:off x="7346987" y="3649963"/>
                <a:ext cx="658291" cy="461665"/>
              </a:xfrm>
              <a:prstGeom prst="rect">
                <a:avLst/>
              </a:prstGeom>
              <a:blipFill>
                <a:blip r:embed="rId17"/>
                <a:stretch>
                  <a:fillRect l="-92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1111070D-7EAC-60CA-E928-FB4CC043621C}"/>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03768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3" grpId="0"/>
      <p:bldP spid="34" grpId="0"/>
      <p:bldP spid="37" grpId="0"/>
      <p:bldP spid="39" grpId="0"/>
      <p:bldP spid="41" grpId="0"/>
      <p:bldP spid="42" grpId="0"/>
      <p:bldP spid="49" grpId="0"/>
      <p:bldP spid="50" grpId="0"/>
      <p:bldP spid="57" grpId="0"/>
      <p:bldP spid="58" grpId="0"/>
      <p:bldP spid="60" grpId="0"/>
      <p:bldP spid="70" grpId="0"/>
      <p:bldP spid="71" grpId="0"/>
      <p:bldP spid="72"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0" y="1398005"/>
            <a:ext cx="10515599"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940B030-494D-743D-D1AB-F35FA89026E5}"/>
                  </a:ext>
                </a:extLst>
              </p:cNvPr>
              <p:cNvSpPr txBox="1"/>
              <p:nvPr/>
            </p:nvSpPr>
            <p:spPr>
              <a:xfrm>
                <a:off x="312190" y="1376675"/>
                <a:ext cx="10515600" cy="470000"/>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1.</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3940B030-494D-743D-D1AB-F35FA89026E5}"/>
                  </a:ext>
                </a:extLst>
              </p:cNvPr>
              <p:cNvSpPr txBox="1">
                <a:spLocks noRot="1" noChangeAspect="1" noMove="1" noResize="1" noEditPoints="1" noAdjustHandles="1" noChangeArrowheads="1" noChangeShapeType="1" noTextEdit="1"/>
              </p:cNvSpPr>
              <p:nvPr/>
            </p:nvSpPr>
            <p:spPr>
              <a:xfrm>
                <a:off x="312190" y="1376675"/>
                <a:ext cx="10515600" cy="470000"/>
              </a:xfrm>
              <a:prstGeom prst="rect">
                <a:avLst/>
              </a:prstGeom>
              <a:blipFill>
                <a:blip r:embed="rId3"/>
                <a:stretch>
                  <a:fillRect l="-870" t="-7792" b="-29870"/>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id="{579848EA-58DE-D44A-968D-1BB92F63D745}"/>
              </a:ext>
            </a:extLst>
          </p:cNvPr>
          <p:cNvSpPr txBox="1"/>
          <p:nvPr/>
        </p:nvSpPr>
        <p:spPr>
          <a:xfrm>
            <a:off x="231095" y="2210947"/>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53" name="Straight Connector 52">
            <a:extLst>
              <a:ext uri="{FF2B5EF4-FFF2-40B4-BE49-F238E27FC236}">
                <a16:creationId xmlns:a16="http://schemas.microsoft.com/office/drawing/2014/main" id="{D1B09C2A-1D90-5A78-5C7D-71E2D92D22E6}"/>
              </a:ext>
            </a:extLst>
          </p:cNvPr>
          <p:cNvCxnSpPr>
            <a:cxnSpLocks/>
          </p:cNvCxnSpPr>
          <p:nvPr/>
        </p:nvCxnSpPr>
        <p:spPr>
          <a:xfrm flipV="1">
            <a:off x="385352" y="3169523"/>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93CF28-9567-F17C-8FAD-FA37ECC40EAB}"/>
              </a:ext>
            </a:extLst>
          </p:cNvPr>
          <p:cNvCxnSpPr>
            <a:cxnSpLocks/>
          </p:cNvCxnSpPr>
          <p:nvPr/>
        </p:nvCxnSpPr>
        <p:spPr>
          <a:xfrm>
            <a:off x="395074" y="3584567"/>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AC8532-1602-8302-FC00-D27752EFD6E8}"/>
              </a:ext>
            </a:extLst>
          </p:cNvPr>
          <p:cNvCxnSpPr>
            <a:cxnSpLocks/>
          </p:cNvCxnSpPr>
          <p:nvPr/>
        </p:nvCxnSpPr>
        <p:spPr>
          <a:xfrm>
            <a:off x="771949" y="2785280"/>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A9E7753-5880-4145-51EA-11ED751EC0B8}"/>
                  </a:ext>
                </a:extLst>
              </p:cNvPr>
              <p:cNvSpPr txBox="1"/>
              <p:nvPr/>
            </p:nvSpPr>
            <p:spPr>
              <a:xfrm>
                <a:off x="231095" y="312290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FA9E7753-5880-4145-51EA-11ED751EC0B8}"/>
                  </a:ext>
                </a:extLst>
              </p:cNvPr>
              <p:cNvSpPr txBox="1">
                <a:spLocks noRot="1" noChangeAspect="1" noMove="1" noResize="1" noEditPoints="1" noAdjustHandles="1" noChangeArrowheads="1" noChangeShapeType="1" noTextEdit="1"/>
              </p:cNvSpPr>
              <p:nvPr/>
            </p:nvSpPr>
            <p:spPr>
              <a:xfrm>
                <a:off x="231095" y="3122902"/>
                <a:ext cx="736534" cy="461665"/>
              </a:xfrm>
              <a:prstGeom prst="rect">
                <a:avLst/>
              </a:prstGeom>
              <a:blipFill>
                <a:blip r:embed="rId4"/>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1C4BBA7-237F-440D-2C4C-F17605C6C00D}"/>
                  </a:ext>
                </a:extLst>
              </p:cNvPr>
              <p:cNvSpPr txBox="1"/>
              <p:nvPr/>
            </p:nvSpPr>
            <p:spPr>
              <a:xfrm>
                <a:off x="403636" y="266123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8" name="TextBox 57">
                <a:extLst>
                  <a:ext uri="{FF2B5EF4-FFF2-40B4-BE49-F238E27FC236}">
                    <a16:creationId xmlns:a16="http://schemas.microsoft.com/office/drawing/2014/main" id="{41C4BBA7-237F-440D-2C4C-F17605C6C00D}"/>
                  </a:ext>
                </a:extLst>
              </p:cNvPr>
              <p:cNvSpPr txBox="1">
                <a:spLocks noRot="1" noChangeAspect="1" noMove="1" noResize="1" noEditPoints="1" noAdjustHandles="1" noChangeArrowheads="1" noChangeShapeType="1" noTextEdit="1"/>
              </p:cNvSpPr>
              <p:nvPr/>
            </p:nvSpPr>
            <p:spPr>
              <a:xfrm>
                <a:off x="403636" y="2661236"/>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C97C00F-38D6-88E2-9EA7-E54365EBABD4}"/>
                  </a:ext>
                </a:extLst>
              </p:cNvPr>
              <p:cNvSpPr txBox="1"/>
              <p:nvPr/>
            </p:nvSpPr>
            <p:spPr>
              <a:xfrm>
                <a:off x="209158" y="397499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60" name="TextBox 59">
                <a:extLst>
                  <a:ext uri="{FF2B5EF4-FFF2-40B4-BE49-F238E27FC236}">
                    <a16:creationId xmlns:a16="http://schemas.microsoft.com/office/drawing/2014/main" id="{6C97C00F-38D6-88E2-9EA7-E54365EBABD4}"/>
                  </a:ext>
                </a:extLst>
              </p:cNvPr>
              <p:cNvSpPr txBox="1">
                <a:spLocks noRot="1" noChangeAspect="1" noMove="1" noResize="1" noEditPoints="1" noAdjustHandles="1" noChangeArrowheads="1" noChangeShapeType="1" noTextEdit="1"/>
              </p:cNvSpPr>
              <p:nvPr/>
            </p:nvSpPr>
            <p:spPr>
              <a:xfrm>
                <a:off x="209158" y="3974993"/>
                <a:ext cx="736534" cy="461665"/>
              </a:xfrm>
              <a:prstGeom prst="rect">
                <a:avLst/>
              </a:prstGeom>
              <a:blipFill>
                <a:blip r:embed="rId6"/>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0C8642D8-3463-E73F-26BA-B51BA1F2FF8A}"/>
                  </a:ext>
                </a:extLst>
              </p:cNvPr>
              <p:cNvSpPr txBox="1"/>
              <p:nvPr/>
            </p:nvSpPr>
            <p:spPr>
              <a:xfrm>
                <a:off x="774866" y="26397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0" name="TextBox 69">
                <a:extLst>
                  <a:ext uri="{FF2B5EF4-FFF2-40B4-BE49-F238E27FC236}">
                    <a16:creationId xmlns:a16="http://schemas.microsoft.com/office/drawing/2014/main" id="{0C8642D8-3463-E73F-26BA-B51BA1F2FF8A}"/>
                  </a:ext>
                </a:extLst>
              </p:cNvPr>
              <p:cNvSpPr txBox="1">
                <a:spLocks noRot="1" noChangeAspect="1" noMove="1" noResize="1" noEditPoints="1" noAdjustHandles="1" noChangeArrowheads="1" noChangeShapeType="1" noTextEdit="1"/>
              </p:cNvSpPr>
              <p:nvPr/>
            </p:nvSpPr>
            <p:spPr>
              <a:xfrm>
                <a:off x="774866" y="2639762"/>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EE31A30-30E5-251E-0CEF-A918BEFC7F54}"/>
                  </a:ext>
                </a:extLst>
              </p:cNvPr>
              <p:cNvSpPr txBox="1"/>
              <p:nvPr/>
            </p:nvSpPr>
            <p:spPr>
              <a:xfrm>
                <a:off x="4373161" y="26845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1" name="TextBox 70">
                <a:extLst>
                  <a:ext uri="{FF2B5EF4-FFF2-40B4-BE49-F238E27FC236}">
                    <a16:creationId xmlns:a16="http://schemas.microsoft.com/office/drawing/2014/main" id="{DEE31A30-30E5-251E-0CEF-A918BEFC7F54}"/>
                  </a:ext>
                </a:extLst>
              </p:cNvPr>
              <p:cNvSpPr txBox="1">
                <a:spLocks noRot="1" noChangeAspect="1" noMove="1" noResize="1" noEditPoints="1" noAdjustHandles="1" noChangeArrowheads="1" noChangeShapeType="1" noTextEdit="1"/>
              </p:cNvSpPr>
              <p:nvPr/>
            </p:nvSpPr>
            <p:spPr>
              <a:xfrm>
                <a:off x="4373161" y="2684548"/>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8766043-3965-2D83-19CB-31DD3BD8C08E}"/>
                  </a:ext>
                </a:extLst>
              </p:cNvPr>
              <p:cNvSpPr txBox="1"/>
              <p:nvPr/>
            </p:nvSpPr>
            <p:spPr>
              <a:xfrm>
                <a:off x="2623341" y="313305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2" name="TextBox 71">
                <a:extLst>
                  <a:ext uri="{FF2B5EF4-FFF2-40B4-BE49-F238E27FC236}">
                    <a16:creationId xmlns:a16="http://schemas.microsoft.com/office/drawing/2014/main" id="{08766043-3965-2D83-19CB-31DD3BD8C08E}"/>
                  </a:ext>
                </a:extLst>
              </p:cNvPr>
              <p:cNvSpPr txBox="1">
                <a:spLocks noRot="1" noChangeAspect="1" noMove="1" noResize="1" noEditPoints="1" noAdjustHandles="1" noChangeArrowheads="1" noChangeShapeType="1" noTextEdit="1"/>
              </p:cNvSpPr>
              <p:nvPr/>
            </p:nvSpPr>
            <p:spPr>
              <a:xfrm>
                <a:off x="2623341" y="3133057"/>
                <a:ext cx="658291" cy="461665"/>
              </a:xfrm>
              <a:prstGeom prst="rect">
                <a:avLst/>
              </a:prstGeom>
              <a:blipFill>
                <a:blip r:embed="rId9"/>
                <a:stretch>
                  <a:fillRect/>
                </a:stretch>
              </a:blipFill>
            </p:spPr>
            <p:txBody>
              <a:bodyPr/>
              <a:lstStyle/>
              <a:p>
                <a:r>
                  <a:rPr lang="vi-VN">
                    <a:noFill/>
                  </a:rPr>
                  <a:t> </a:t>
                </a:r>
              </a:p>
            </p:txBody>
          </p:sp>
        </mc:Fallback>
      </mc:AlternateContent>
      <p:cxnSp>
        <p:nvCxnSpPr>
          <p:cNvPr id="73" name="Straight Arrow Connector 72">
            <a:extLst>
              <a:ext uri="{FF2B5EF4-FFF2-40B4-BE49-F238E27FC236}">
                <a16:creationId xmlns:a16="http://schemas.microsoft.com/office/drawing/2014/main" id="{51DDD3EE-B75F-E283-42FB-06CA8DF75380}"/>
              </a:ext>
            </a:extLst>
          </p:cNvPr>
          <p:cNvCxnSpPr>
            <a:cxnSpLocks/>
          </p:cNvCxnSpPr>
          <p:nvPr/>
        </p:nvCxnSpPr>
        <p:spPr>
          <a:xfrm>
            <a:off x="1433157" y="3837983"/>
            <a:ext cx="2813721" cy="72942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41A1B57-3850-4B83-F5F9-BF54DDAD0A7C}"/>
                  </a:ext>
                </a:extLst>
              </p:cNvPr>
              <p:cNvSpPr txBox="1"/>
              <p:nvPr/>
            </p:nvSpPr>
            <p:spPr>
              <a:xfrm>
                <a:off x="4352349" y="44102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141A1B57-3850-4B83-F5F9-BF54DDAD0A7C}"/>
                  </a:ext>
                </a:extLst>
              </p:cNvPr>
              <p:cNvSpPr txBox="1">
                <a:spLocks noRot="1" noChangeAspect="1" noMove="1" noResize="1" noEditPoints="1" noAdjustHandles="1" noChangeArrowheads="1" noChangeShapeType="1" noTextEdit="1"/>
              </p:cNvSpPr>
              <p:nvPr/>
            </p:nvSpPr>
            <p:spPr>
              <a:xfrm>
                <a:off x="4352349" y="4410216"/>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55DEAE5-581D-634B-0D68-E459752A3C97}"/>
                  </a:ext>
                </a:extLst>
              </p:cNvPr>
              <p:cNvSpPr txBox="1"/>
              <p:nvPr/>
            </p:nvSpPr>
            <p:spPr>
              <a:xfrm>
                <a:off x="766076" y="35458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D55DEAE5-581D-634B-0D68-E459752A3C97}"/>
                  </a:ext>
                </a:extLst>
              </p:cNvPr>
              <p:cNvSpPr txBox="1">
                <a:spLocks noRot="1" noChangeAspect="1" noMove="1" noResize="1" noEditPoints="1" noAdjustHandles="1" noChangeArrowheads="1" noChangeShapeType="1" noTextEdit="1"/>
              </p:cNvSpPr>
              <p:nvPr/>
            </p:nvSpPr>
            <p:spPr>
              <a:xfrm>
                <a:off x="766076" y="3545866"/>
                <a:ext cx="658291" cy="461665"/>
              </a:xfrm>
              <a:prstGeom prst="rect">
                <a:avLst/>
              </a:prstGeom>
              <a:blipFill>
                <a:blip r:embed="rId11"/>
                <a:stretch>
                  <a:fillRect l="-92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E4671772-70C6-6E72-7239-0BA8EBAA976E}"/>
              </a:ext>
            </a:extLst>
          </p:cNvPr>
          <p:cNvSpPr txBox="1"/>
          <p:nvPr/>
        </p:nvSpPr>
        <p:spPr>
          <a:xfrm>
            <a:off x="225641" y="4952973"/>
            <a:ext cx="260421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(H.1.29):</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83756AD-24F9-6B34-298A-BEF69A907F88}"/>
                  </a:ext>
                </a:extLst>
              </p:cNvPr>
              <p:cNvSpPr txBox="1"/>
              <p:nvPr/>
            </p:nvSpPr>
            <p:spPr>
              <a:xfrm>
                <a:off x="207591" y="5285389"/>
                <a:ext cx="490542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GĐ của đths với </a:t>
                </a:r>
                <a14:m>
                  <m:oMath xmlns:m="http://schemas.openxmlformats.org/officeDocument/2006/math">
                    <m:r>
                      <m:rPr>
                        <m:sty m:val="p"/>
                      </m:rPr>
                      <a:rPr lang="vi-VN" sz="2400" b="0"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183756AD-24F9-6B34-298A-BEF69A907F88}"/>
                  </a:ext>
                </a:extLst>
              </p:cNvPr>
              <p:cNvSpPr txBox="1">
                <a:spLocks noRot="1" noChangeAspect="1" noMove="1" noResize="1" noEditPoints="1" noAdjustHandles="1" noChangeArrowheads="1" noChangeShapeType="1" noTextEdit="1"/>
              </p:cNvSpPr>
              <p:nvPr/>
            </p:nvSpPr>
            <p:spPr>
              <a:xfrm>
                <a:off x="207591" y="5285389"/>
                <a:ext cx="4905429" cy="460895"/>
              </a:xfrm>
              <a:prstGeom prst="rect">
                <a:avLst/>
              </a:prstGeom>
              <a:blipFill>
                <a:blip r:embed="rId12"/>
                <a:stretch>
                  <a:fillRect l="-1863"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3F2CF53-BD92-9FEB-B756-AEE7660714D1}"/>
                  </a:ext>
                </a:extLst>
              </p:cNvPr>
              <p:cNvSpPr txBox="1"/>
              <p:nvPr/>
            </p:nvSpPr>
            <p:spPr>
              <a:xfrm>
                <a:off x="215756" y="5807510"/>
                <a:ext cx="4759266"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GĐ </a:t>
                </a:r>
                <a:r>
                  <a:rPr lang="vi-VN" sz="2400" kern="100" dirty="0">
                    <a:solidFill>
                      <a:schemeClr val="bg1"/>
                    </a:solidFill>
                    <a:effectLst/>
                    <a:latin typeface="+mj-lt"/>
                    <a:ea typeface="Arial" panose="020B0604020202020204" pitchFamily="34" charset="0"/>
                    <a:cs typeface="Times New Roman" panose="02020603050405020304" pitchFamily="18" charset="0"/>
                  </a:rPr>
                  <a:t>của đths với </a:t>
                </a:r>
                <a14:m>
                  <m:oMath xmlns:m="http://schemas.openxmlformats.org/officeDocument/2006/math">
                    <m:r>
                      <m:rPr>
                        <m:sty m:val="p"/>
                      </m:rPr>
                      <a:rPr lang="vi-VN" sz="2400" b="0"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83F2CF53-BD92-9FEB-B756-AEE7660714D1}"/>
                  </a:ext>
                </a:extLst>
              </p:cNvPr>
              <p:cNvSpPr txBox="1">
                <a:spLocks noRot="1" noChangeAspect="1" noMove="1" noResize="1" noEditPoints="1" noAdjustHandles="1" noChangeArrowheads="1" noChangeShapeType="1" noTextEdit="1"/>
              </p:cNvSpPr>
              <p:nvPr/>
            </p:nvSpPr>
            <p:spPr>
              <a:xfrm>
                <a:off x="215756" y="5807510"/>
                <a:ext cx="4759266" cy="460895"/>
              </a:xfrm>
              <a:prstGeom prst="rect">
                <a:avLst/>
              </a:prstGeom>
              <a:blipFill>
                <a:blip r:embed="rId13"/>
                <a:stretch>
                  <a:fillRect l="-1921" t="-10667" b="-30667"/>
                </a:stretch>
              </a:blipFill>
            </p:spPr>
            <p:txBody>
              <a:bodyPr/>
              <a:lstStyle/>
              <a:p>
                <a:r>
                  <a:rPr lang="vi-VN">
                    <a:noFill/>
                  </a:rPr>
                  <a:t> </a:t>
                </a:r>
              </a:p>
            </p:txBody>
          </p:sp>
        </mc:Fallback>
      </mc:AlternateContent>
      <p:sp>
        <p:nvSpPr>
          <p:cNvPr id="30" name="TextBox 29">
            <a:extLst>
              <a:ext uri="{FF2B5EF4-FFF2-40B4-BE49-F238E27FC236}">
                <a16:creationId xmlns:a16="http://schemas.microsoft.com/office/drawing/2014/main" id="{05B7BB16-1A49-9A4D-942A-80FBD324D738}"/>
              </a:ext>
            </a:extLst>
          </p:cNvPr>
          <p:cNvSpPr txBox="1"/>
          <p:nvPr/>
        </p:nvSpPr>
        <p:spPr>
          <a:xfrm>
            <a:off x="5438249" y="2563052"/>
            <a:ext cx="3303782"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l</a:t>
            </a:r>
            <a:r>
              <a:rPr lang="vi-VN" sz="2400" kern="100" dirty="0">
                <a:solidFill>
                  <a:schemeClr val="bg1"/>
                </a:solidFill>
                <a:effectLst/>
                <a:latin typeface="+mj-lt"/>
                <a:ea typeface="Arial" panose="020B0604020202020204" pitchFamily="34" charset="0"/>
                <a:cs typeface="Times New Roman" panose="02020603050405020304" pitchFamily="18" charset="0"/>
              </a:rPr>
              <a:t>à tâm đối xứng của đths</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E847022-2D40-596B-9CF4-239680FB462B}"/>
                  </a:ext>
                </a:extLst>
              </p:cNvPr>
              <p:cNvSpPr txBox="1"/>
              <p:nvPr/>
            </p:nvSpPr>
            <p:spPr>
              <a:xfrm>
                <a:off x="9320077" y="1827306"/>
                <a:ext cx="1717494" cy="108286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29</m:t>
                              </m:r>
                            </m:num>
                            <m:den>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e>
                      </m:d>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CE847022-2D40-596B-9CF4-239680FB462B}"/>
                  </a:ext>
                </a:extLst>
              </p:cNvPr>
              <p:cNvSpPr txBox="1">
                <a:spLocks noRot="1" noChangeAspect="1" noMove="1" noResize="1" noEditPoints="1" noAdjustHandles="1" noChangeArrowheads="1" noChangeShapeType="1" noTextEdit="1"/>
              </p:cNvSpPr>
              <p:nvPr/>
            </p:nvSpPr>
            <p:spPr>
              <a:xfrm>
                <a:off x="9320077" y="1827306"/>
                <a:ext cx="1717494" cy="1082861"/>
              </a:xfrm>
              <a:prstGeom prst="rect">
                <a:avLst/>
              </a:prstGeom>
              <a:blipFill>
                <a:blip r:embed="rId14"/>
                <a:stretch>
                  <a:fillRect r="-1064"/>
                </a:stretch>
              </a:blipFill>
            </p:spPr>
            <p:txBody>
              <a:bodyPr/>
              <a:lstStyle/>
              <a:p>
                <a:r>
                  <a:rPr lang="vi-VN">
                    <a:noFill/>
                  </a:rPr>
                  <a:t> </a:t>
                </a:r>
              </a:p>
            </p:txBody>
          </p:sp>
        </mc:Fallback>
      </mc:AlternateContent>
      <p:cxnSp>
        <p:nvCxnSpPr>
          <p:cNvPr id="35" name="Straight Arrow Connector 34">
            <a:extLst>
              <a:ext uri="{FF2B5EF4-FFF2-40B4-BE49-F238E27FC236}">
                <a16:creationId xmlns:a16="http://schemas.microsoft.com/office/drawing/2014/main" id="{B36FAF57-34B8-28F8-1B1F-D4C0B81974B7}"/>
              </a:ext>
            </a:extLst>
          </p:cNvPr>
          <p:cNvCxnSpPr>
            <a:cxnSpLocks/>
          </p:cNvCxnSpPr>
          <p:nvPr/>
        </p:nvCxnSpPr>
        <p:spPr>
          <a:xfrm flipV="1">
            <a:off x="8080446" y="3477487"/>
            <a:ext cx="4325" cy="320546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81031B5-04B0-5C50-1393-D68C09DCE145}"/>
              </a:ext>
            </a:extLst>
          </p:cNvPr>
          <p:cNvCxnSpPr>
            <a:cxnSpLocks/>
          </p:cNvCxnSpPr>
          <p:nvPr/>
        </p:nvCxnSpPr>
        <p:spPr>
          <a:xfrm>
            <a:off x="7049045" y="4025383"/>
            <a:ext cx="2834640" cy="484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2EDB22F-9AC0-2F01-31A9-07404BD29D47}"/>
              </a:ext>
            </a:extLst>
          </p:cNvPr>
          <p:cNvSpPr txBox="1"/>
          <p:nvPr/>
        </p:nvSpPr>
        <p:spPr>
          <a:xfrm>
            <a:off x="7654055" y="3968705"/>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729EF657-FB57-4197-A1FC-419BDBD5BBCB}"/>
              </a:ext>
            </a:extLst>
          </p:cNvPr>
          <p:cNvCxnSpPr>
            <a:cxnSpLocks/>
          </p:cNvCxnSpPr>
          <p:nvPr/>
        </p:nvCxnSpPr>
        <p:spPr>
          <a:xfrm flipH="1">
            <a:off x="7984590" y="5738778"/>
            <a:ext cx="35711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F3656E7-9690-8342-5B9D-351CCAAF6328}"/>
              </a:ext>
            </a:extLst>
          </p:cNvPr>
          <p:cNvSpPr txBox="1"/>
          <p:nvPr/>
        </p:nvSpPr>
        <p:spPr>
          <a:xfrm>
            <a:off x="7706444" y="5748205"/>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45" name="Straight Connector 44">
            <a:extLst>
              <a:ext uri="{FF2B5EF4-FFF2-40B4-BE49-F238E27FC236}">
                <a16:creationId xmlns:a16="http://schemas.microsoft.com/office/drawing/2014/main" id="{94A7399E-FB84-5E61-3C08-F9705ADD06C6}"/>
              </a:ext>
            </a:extLst>
          </p:cNvPr>
          <p:cNvCxnSpPr>
            <a:cxnSpLocks/>
          </p:cNvCxnSpPr>
          <p:nvPr/>
        </p:nvCxnSpPr>
        <p:spPr>
          <a:xfrm flipV="1">
            <a:off x="8959323" y="3974411"/>
            <a:ext cx="0" cy="1241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E11CBCF-6932-D6E1-3201-B53C64507731}"/>
              </a:ext>
            </a:extLst>
          </p:cNvPr>
          <p:cNvCxnSpPr>
            <a:cxnSpLocks/>
          </p:cNvCxnSpPr>
          <p:nvPr/>
        </p:nvCxnSpPr>
        <p:spPr>
          <a:xfrm flipH="1">
            <a:off x="8022691" y="497581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86586E-89B8-A2F3-DBB2-FD06DDAD02C6}"/>
              </a:ext>
            </a:extLst>
          </p:cNvPr>
          <p:cNvCxnSpPr>
            <a:cxnSpLocks/>
          </p:cNvCxnSpPr>
          <p:nvPr/>
        </p:nvCxnSpPr>
        <p:spPr>
          <a:xfrm flipV="1">
            <a:off x="8522756" y="3954877"/>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26FA36F-C865-2CD1-57BB-606CC4DA83DB}"/>
              </a:ext>
            </a:extLst>
          </p:cNvPr>
          <p:cNvCxnSpPr>
            <a:cxnSpLocks/>
          </p:cNvCxnSpPr>
          <p:nvPr/>
        </p:nvCxnSpPr>
        <p:spPr>
          <a:xfrm flipV="1">
            <a:off x="8308684" y="3957488"/>
            <a:ext cx="0" cy="177677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456574-E2FE-FEEE-781E-1F32C1CDB9E6}"/>
              </a:ext>
            </a:extLst>
          </p:cNvPr>
          <p:cNvSpPr txBox="1"/>
          <p:nvPr/>
        </p:nvSpPr>
        <p:spPr>
          <a:xfrm>
            <a:off x="7684513" y="4785864"/>
            <a:ext cx="377026" cy="369332"/>
          </a:xfrm>
          <a:prstGeom prst="rect">
            <a:avLst/>
          </a:prstGeom>
          <a:noFill/>
        </p:spPr>
        <p:txBody>
          <a:bodyPr wrap="none" rtlCol="0">
            <a:spAutoFit/>
          </a:bodyPr>
          <a:lstStyle/>
          <a:p>
            <a:r>
              <a:rPr lang="vi-VN" dirty="0">
                <a:solidFill>
                  <a:schemeClr val="bg1"/>
                </a:solidFill>
                <a:latin typeface="+mj-lt"/>
              </a:rPr>
              <a:t>-2</a:t>
            </a:r>
          </a:p>
        </p:txBody>
      </p:sp>
      <p:sp>
        <p:nvSpPr>
          <p:cNvPr id="52" name="TextBox 51">
            <a:extLst>
              <a:ext uri="{FF2B5EF4-FFF2-40B4-BE49-F238E27FC236}">
                <a16:creationId xmlns:a16="http://schemas.microsoft.com/office/drawing/2014/main" id="{ECF94570-61D8-7007-4356-9678C9C2A45C}"/>
              </a:ext>
            </a:extLst>
          </p:cNvPr>
          <p:cNvSpPr txBox="1"/>
          <p:nvPr/>
        </p:nvSpPr>
        <p:spPr>
          <a:xfrm>
            <a:off x="8360341" y="354874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5" name="TextBox 54">
            <a:extLst>
              <a:ext uri="{FF2B5EF4-FFF2-40B4-BE49-F238E27FC236}">
                <a16:creationId xmlns:a16="http://schemas.microsoft.com/office/drawing/2014/main" id="{31DC6593-C5E7-7E52-A637-DCD6E80C05D6}"/>
              </a:ext>
            </a:extLst>
          </p:cNvPr>
          <p:cNvSpPr txBox="1"/>
          <p:nvPr/>
        </p:nvSpPr>
        <p:spPr>
          <a:xfrm>
            <a:off x="7721016" y="5240192"/>
            <a:ext cx="377026" cy="369332"/>
          </a:xfrm>
          <a:prstGeom prst="rect">
            <a:avLst/>
          </a:prstGeom>
          <a:noFill/>
        </p:spPr>
        <p:txBody>
          <a:bodyPr wrap="none" rtlCol="0">
            <a:spAutoFit/>
          </a:bodyPr>
          <a:lstStyle/>
          <a:p>
            <a:r>
              <a:rPr lang="vi-VN" dirty="0">
                <a:solidFill>
                  <a:schemeClr val="bg1"/>
                </a:solidFill>
                <a:latin typeface="+mj-lt"/>
              </a:rPr>
              <a:t>-3</a:t>
            </a:r>
          </a:p>
        </p:txBody>
      </p:sp>
      <p:sp>
        <p:nvSpPr>
          <p:cNvPr id="59" name="TextBox 58">
            <a:extLst>
              <a:ext uri="{FF2B5EF4-FFF2-40B4-BE49-F238E27FC236}">
                <a16:creationId xmlns:a16="http://schemas.microsoft.com/office/drawing/2014/main" id="{3FA782A6-952E-9727-F322-0C9CD8804CF3}"/>
              </a:ext>
            </a:extLst>
          </p:cNvPr>
          <p:cNvSpPr txBox="1"/>
          <p:nvPr/>
        </p:nvSpPr>
        <p:spPr>
          <a:xfrm>
            <a:off x="7732002" y="4281407"/>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61" name="Straight Connector 60">
            <a:extLst>
              <a:ext uri="{FF2B5EF4-FFF2-40B4-BE49-F238E27FC236}">
                <a16:creationId xmlns:a16="http://schemas.microsoft.com/office/drawing/2014/main" id="{4934A840-8096-2501-B4B5-63B6F73750DB}"/>
              </a:ext>
            </a:extLst>
          </p:cNvPr>
          <p:cNvCxnSpPr>
            <a:cxnSpLocks/>
          </p:cNvCxnSpPr>
          <p:nvPr/>
        </p:nvCxnSpPr>
        <p:spPr>
          <a:xfrm flipV="1">
            <a:off x="7638815" y="3956390"/>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16200A0-6F9C-80C2-8A8D-D1D341CE791E}"/>
              </a:ext>
            </a:extLst>
          </p:cNvPr>
          <p:cNvCxnSpPr>
            <a:cxnSpLocks/>
          </p:cNvCxnSpPr>
          <p:nvPr/>
        </p:nvCxnSpPr>
        <p:spPr>
          <a:xfrm flipV="1">
            <a:off x="8302872" y="3953365"/>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1BEBFA2-B05D-B499-E536-A90241255181}"/>
                  </a:ext>
                </a:extLst>
              </p:cNvPr>
              <p:cNvSpPr txBox="1"/>
              <p:nvPr/>
            </p:nvSpPr>
            <p:spPr>
              <a:xfrm>
                <a:off x="7338315" y="5441258"/>
                <a:ext cx="553701" cy="5752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600" b="0" i="1" kern="100" smtClean="0">
                          <a:solidFill>
                            <a:schemeClr val="bg1"/>
                          </a:solidFill>
                          <a:effectLst/>
                          <a:latin typeface="Cambria Math" panose="02040503050406030204" pitchFamily="18" charset="0"/>
                          <a:cs typeface="Times New Roman" panose="02020603050405020304" pitchFamily="18" charset="0"/>
                        </a:rPr>
                        <m:t>−</m:t>
                      </m:r>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29</m:t>
                          </m:r>
                        </m:num>
                        <m:den>
                          <m:r>
                            <a:rPr lang="vi-VN" sz="1600" b="0" i="1" kern="100" smtClean="0">
                              <a:solidFill>
                                <a:schemeClr val="bg1"/>
                              </a:solidFill>
                              <a:effectLst/>
                              <a:latin typeface="Cambria Math" panose="02040503050406030204" pitchFamily="18" charset="0"/>
                              <a:cs typeface="Times New Roman" panose="02020603050405020304" pitchFamily="18" charset="0"/>
                            </a:rPr>
                            <m:t>8</m:t>
                          </m:r>
                        </m:den>
                      </m:f>
                    </m:oMath>
                  </m:oMathPara>
                </a14:m>
                <a:endParaRPr lang="vi-VN" sz="1600" dirty="0"/>
              </a:p>
            </p:txBody>
          </p:sp>
        </mc:Choice>
        <mc:Fallback xmlns="">
          <p:sp>
            <p:nvSpPr>
              <p:cNvPr id="67" name="TextBox 66">
                <a:extLst>
                  <a:ext uri="{FF2B5EF4-FFF2-40B4-BE49-F238E27FC236}">
                    <a16:creationId xmlns:a16="http://schemas.microsoft.com/office/drawing/2014/main" id="{91BEBFA2-B05D-B499-E536-A90241255181}"/>
                  </a:ext>
                </a:extLst>
              </p:cNvPr>
              <p:cNvSpPr txBox="1">
                <a:spLocks noRot="1" noChangeAspect="1" noMove="1" noResize="1" noEditPoints="1" noAdjustHandles="1" noChangeArrowheads="1" noChangeShapeType="1" noTextEdit="1"/>
              </p:cNvSpPr>
              <p:nvPr/>
            </p:nvSpPr>
            <p:spPr>
              <a:xfrm>
                <a:off x="7338315" y="5441258"/>
                <a:ext cx="553701" cy="575286"/>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736605F-7355-625D-5A69-CBFBC5B9A769}"/>
                  </a:ext>
                </a:extLst>
              </p:cNvPr>
              <p:cNvSpPr txBox="1"/>
              <p:nvPr/>
            </p:nvSpPr>
            <p:spPr>
              <a:xfrm>
                <a:off x="8047896" y="3341829"/>
                <a:ext cx="553701" cy="5533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1</m:t>
                          </m:r>
                        </m:num>
                        <m:den>
                          <m:r>
                            <a:rPr lang="vi-VN" sz="1600" b="0" i="1" kern="100" smtClean="0">
                              <a:solidFill>
                                <a:schemeClr val="bg1"/>
                              </a:solidFill>
                              <a:effectLst/>
                              <a:latin typeface="Cambria Math" panose="02040503050406030204" pitchFamily="18" charset="0"/>
                              <a:cs typeface="Times New Roman" panose="02020603050405020304" pitchFamily="18" charset="0"/>
                            </a:rPr>
                            <m:t>2</m:t>
                          </m:r>
                        </m:den>
                      </m:f>
                    </m:oMath>
                  </m:oMathPara>
                </a14:m>
                <a:endParaRPr lang="vi-VN" sz="1600" dirty="0"/>
              </a:p>
            </p:txBody>
          </p:sp>
        </mc:Choice>
        <mc:Fallback xmlns="">
          <p:sp>
            <p:nvSpPr>
              <p:cNvPr id="68" name="TextBox 67">
                <a:extLst>
                  <a:ext uri="{FF2B5EF4-FFF2-40B4-BE49-F238E27FC236}">
                    <a16:creationId xmlns:a16="http://schemas.microsoft.com/office/drawing/2014/main" id="{E736605F-7355-625D-5A69-CBFBC5B9A769}"/>
                  </a:ext>
                </a:extLst>
              </p:cNvPr>
              <p:cNvSpPr txBox="1">
                <a:spLocks noRot="1" noChangeAspect="1" noMove="1" noResize="1" noEditPoints="1" noAdjustHandles="1" noChangeArrowheads="1" noChangeShapeType="1" noTextEdit="1"/>
              </p:cNvSpPr>
              <p:nvPr/>
            </p:nvSpPr>
            <p:spPr>
              <a:xfrm>
                <a:off x="8047896" y="3341829"/>
                <a:ext cx="553701" cy="553357"/>
              </a:xfrm>
              <a:prstGeom prst="rect">
                <a:avLst/>
              </a:prstGeom>
              <a:blipFill>
                <a:blip r:embed="rId16"/>
                <a:stretch>
                  <a:fillRect/>
                </a:stretch>
              </a:blipFill>
            </p:spPr>
            <p:txBody>
              <a:bodyPr/>
              <a:lstStyle/>
              <a:p>
                <a:r>
                  <a:rPr lang="vi-VN">
                    <a:noFill/>
                  </a:rPr>
                  <a:t> </a:t>
                </a:r>
              </a:p>
            </p:txBody>
          </p:sp>
        </mc:Fallback>
      </mc:AlternateContent>
      <p:cxnSp>
        <p:nvCxnSpPr>
          <p:cNvPr id="69" name="Straight Connector 68">
            <a:extLst>
              <a:ext uri="{FF2B5EF4-FFF2-40B4-BE49-F238E27FC236}">
                <a16:creationId xmlns:a16="http://schemas.microsoft.com/office/drawing/2014/main" id="{F86FED99-247C-2FAD-A6D7-0949610CA784}"/>
              </a:ext>
            </a:extLst>
          </p:cNvPr>
          <p:cNvCxnSpPr>
            <a:cxnSpLocks/>
          </p:cNvCxnSpPr>
          <p:nvPr/>
        </p:nvCxnSpPr>
        <p:spPr>
          <a:xfrm flipH="1">
            <a:off x="8026621" y="380320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AF8305-2AC0-01C3-F649-899242F239B7}"/>
              </a:ext>
            </a:extLst>
          </p:cNvPr>
          <p:cNvCxnSpPr>
            <a:cxnSpLocks/>
          </p:cNvCxnSpPr>
          <p:nvPr/>
        </p:nvCxnSpPr>
        <p:spPr>
          <a:xfrm flipH="1">
            <a:off x="8020921" y="448060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6B0EF6E-5546-72A1-00C9-AEB2B1FCA540}"/>
              </a:ext>
            </a:extLst>
          </p:cNvPr>
          <p:cNvCxnSpPr>
            <a:cxnSpLocks/>
          </p:cNvCxnSpPr>
          <p:nvPr/>
        </p:nvCxnSpPr>
        <p:spPr>
          <a:xfrm flipH="1">
            <a:off x="8030228" y="548026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B62E027-8A51-2F7D-E8A8-32FF83554CE6}"/>
              </a:ext>
            </a:extLst>
          </p:cNvPr>
          <p:cNvCxnSpPr>
            <a:cxnSpLocks/>
          </p:cNvCxnSpPr>
          <p:nvPr/>
        </p:nvCxnSpPr>
        <p:spPr>
          <a:xfrm flipH="1">
            <a:off x="8026001" y="5908834"/>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Freeform: Shape 87">
            <a:extLst>
              <a:ext uri="{FF2B5EF4-FFF2-40B4-BE49-F238E27FC236}">
                <a16:creationId xmlns:a16="http://schemas.microsoft.com/office/drawing/2014/main" id="{2C8132BD-3131-9ED1-8459-5BAFC83AA4A2}"/>
              </a:ext>
            </a:extLst>
          </p:cNvPr>
          <p:cNvSpPr/>
          <p:nvPr/>
        </p:nvSpPr>
        <p:spPr>
          <a:xfrm>
            <a:off x="8054186" y="3567031"/>
            <a:ext cx="607060" cy="3134211"/>
          </a:xfrm>
          <a:custGeom>
            <a:avLst/>
            <a:gdLst>
              <a:gd name="connsiteX0" fmla="*/ 3910 w 491590"/>
              <a:gd name="connsiteY0" fmla="*/ 13182 h 3010382"/>
              <a:gd name="connsiteX1" fmla="*/ 3910 w 491590"/>
              <a:gd name="connsiteY1" fmla="*/ 74142 h 3010382"/>
              <a:gd name="connsiteX2" fmla="*/ 44550 w 491590"/>
              <a:gd name="connsiteY2" fmla="*/ 582142 h 3010382"/>
              <a:gd name="connsiteX3" fmla="*/ 85190 w 491590"/>
              <a:gd name="connsiteY3" fmla="*/ 1100302 h 3010382"/>
              <a:gd name="connsiteX4" fmla="*/ 135990 w 491590"/>
              <a:gd name="connsiteY4" fmla="*/ 1628622 h 3010382"/>
              <a:gd name="connsiteX5" fmla="*/ 196950 w 491590"/>
              <a:gd name="connsiteY5" fmla="*/ 2055342 h 3010382"/>
              <a:gd name="connsiteX6" fmla="*/ 379830 w 491590"/>
              <a:gd name="connsiteY6" fmla="*/ 2268702 h 3010382"/>
              <a:gd name="connsiteX7" fmla="*/ 471270 w 491590"/>
              <a:gd name="connsiteY7" fmla="*/ 2812262 h 3010382"/>
              <a:gd name="connsiteX8" fmla="*/ 491590 w 491590"/>
              <a:gd name="connsiteY8" fmla="*/ 3010382 h 3010382"/>
              <a:gd name="connsiteX0" fmla="*/ 3910 w 674470"/>
              <a:gd name="connsiteY0" fmla="*/ 13182 h 3067532"/>
              <a:gd name="connsiteX1" fmla="*/ 3910 w 674470"/>
              <a:gd name="connsiteY1" fmla="*/ 74142 h 3067532"/>
              <a:gd name="connsiteX2" fmla="*/ 44550 w 674470"/>
              <a:gd name="connsiteY2" fmla="*/ 582142 h 3067532"/>
              <a:gd name="connsiteX3" fmla="*/ 85190 w 674470"/>
              <a:gd name="connsiteY3" fmla="*/ 1100302 h 3067532"/>
              <a:gd name="connsiteX4" fmla="*/ 135990 w 674470"/>
              <a:gd name="connsiteY4" fmla="*/ 1628622 h 3067532"/>
              <a:gd name="connsiteX5" fmla="*/ 196950 w 674470"/>
              <a:gd name="connsiteY5" fmla="*/ 2055342 h 3067532"/>
              <a:gd name="connsiteX6" fmla="*/ 379830 w 674470"/>
              <a:gd name="connsiteY6" fmla="*/ 2268702 h 3067532"/>
              <a:gd name="connsiteX7" fmla="*/ 471270 w 674470"/>
              <a:gd name="connsiteY7" fmla="*/ 2812262 h 3067532"/>
              <a:gd name="connsiteX8" fmla="*/ 674470 w 674470"/>
              <a:gd name="connsiteY8" fmla="*/ 3067532 h 3067532"/>
              <a:gd name="connsiteX0" fmla="*/ 3910 w 674470"/>
              <a:gd name="connsiteY0" fmla="*/ 13182 h 3067532"/>
              <a:gd name="connsiteX1" fmla="*/ 3910 w 674470"/>
              <a:gd name="connsiteY1" fmla="*/ 74142 h 3067532"/>
              <a:gd name="connsiteX2" fmla="*/ 44550 w 674470"/>
              <a:gd name="connsiteY2" fmla="*/ 582142 h 3067532"/>
              <a:gd name="connsiteX3" fmla="*/ 85190 w 674470"/>
              <a:gd name="connsiteY3" fmla="*/ 1100302 h 3067532"/>
              <a:gd name="connsiteX4" fmla="*/ 135990 w 674470"/>
              <a:gd name="connsiteY4" fmla="*/ 1628622 h 3067532"/>
              <a:gd name="connsiteX5" fmla="*/ 196950 w 674470"/>
              <a:gd name="connsiteY5" fmla="*/ 2055342 h 3067532"/>
              <a:gd name="connsiteX6" fmla="*/ 379830 w 674470"/>
              <a:gd name="connsiteY6" fmla="*/ 2268702 h 3067532"/>
              <a:gd name="connsiteX7" fmla="*/ 566520 w 674470"/>
              <a:gd name="connsiteY7" fmla="*/ 2804642 h 3067532"/>
              <a:gd name="connsiteX8" fmla="*/ 674470 w 674470"/>
              <a:gd name="connsiteY8" fmla="*/ 3067532 h 3067532"/>
              <a:gd name="connsiteX0" fmla="*/ 3910 w 674470"/>
              <a:gd name="connsiteY0" fmla="*/ 13182 h 3067532"/>
              <a:gd name="connsiteX1" fmla="*/ 3910 w 674470"/>
              <a:gd name="connsiteY1" fmla="*/ 74142 h 3067532"/>
              <a:gd name="connsiteX2" fmla="*/ 44550 w 674470"/>
              <a:gd name="connsiteY2" fmla="*/ 582142 h 3067532"/>
              <a:gd name="connsiteX3" fmla="*/ 85190 w 674470"/>
              <a:gd name="connsiteY3" fmla="*/ 1100302 h 3067532"/>
              <a:gd name="connsiteX4" fmla="*/ 135990 w 674470"/>
              <a:gd name="connsiteY4" fmla="*/ 1628622 h 3067532"/>
              <a:gd name="connsiteX5" fmla="*/ 196950 w 674470"/>
              <a:gd name="connsiteY5" fmla="*/ 2055342 h 3067532"/>
              <a:gd name="connsiteX6" fmla="*/ 482700 w 674470"/>
              <a:gd name="connsiteY6" fmla="*/ 2318232 h 3067532"/>
              <a:gd name="connsiteX7" fmla="*/ 566520 w 674470"/>
              <a:gd name="connsiteY7" fmla="*/ 2804642 h 3067532"/>
              <a:gd name="connsiteX8" fmla="*/ 674470 w 674470"/>
              <a:gd name="connsiteY8" fmla="*/ 3067532 h 306753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96950 w 621130"/>
              <a:gd name="connsiteY5" fmla="*/ 2055342 h 3059912"/>
              <a:gd name="connsiteX6" fmla="*/ 482700 w 621130"/>
              <a:gd name="connsiteY6" fmla="*/ 2318232 h 3059912"/>
              <a:gd name="connsiteX7" fmla="*/ 56652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96950 w 621130"/>
              <a:gd name="connsiteY5" fmla="*/ 20553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35990 w 621130"/>
              <a:gd name="connsiteY5" fmla="*/ 199946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10590 w 621130"/>
              <a:gd name="connsiteY4" fmla="*/ 162354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05510 w 621130"/>
              <a:gd name="connsiteY4" fmla="*/ 159814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69950 w 621130"/>
              <a:gd name="connsiteY3" fmla="*/ 1085062 h 3059912"/>
              <a:gd name="connsiteX4" fmla="*/ 105510 w 621130"/>
              <a:gd name="connsiteY4" fmla="*/ 159814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69950 w 621130"/>
              <a:gd name="connsiteY3" fmla="*/ 1085062 h 3059912"/>
              <a:gd name="connsiteX4" fmla="*/ 85190 w 621130"/>
              <a:gd name="connsiteY4" fmla="*/ 158798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0 w 617220"/>
              <a:gd name="connsiteY0" fmla="*/ 0 h 2985770"/>
              <a:gd name="connsiteX1" fmla="*/ 40640 w 617220"/>
              <a:gd name="connsiteY1" fmla="*/ 508000 h 2985770"/>
              <a:gd name="connsiteX2" fmla="*/ 66040 w 617220"/>
              <a:gd name="connsiteY2" fmla="*/ 1010920 h 2985770"/>
              <a:gd name="connsiteX3" fmla="*/ 81280 w 617220"/>
              <a:gd name="connsiteY3" fmla="*/ 1513840 h 2985770"/>
              <a:gd name="connsiteX4" fmla="*/ 132080 w 617220"/>
              <a:gd name="connsiteY4" fmla="*/ 1905000 h 2985770"/>
              <a:gd name="connsiteX5" fmla="*/ 478790 w 617220"/>
              <a:gd name="connsiteY5" fmla="*/ 2244090 h 2985770"/>
              <a:gd name="connsiteX6" fmla="*/ 581660 w 617220"/>
              <a:gd name="connsiteY6" fmla="*/ 2730500 h 2985770"/>
              <a:gd name="connsiteX7" fmla="*/ 617220 w 617220"/>
              <a:gd name="connsiteY7" fmla="*/ 2985770 h 2985770"/>
              <a:gd name="connsiteX0" fmla="*/ 0 w 607060"/>
              <a:gd name="connsiteY0" fmla="*/ 0 h 2990850"/>
              <a:gd name="connsiteX1" fmla="*/ 30480 w 607060"/>
              <a:gd name="connsiteY1" fmla="*/ 513080 h 2990850"/>
              <a:gd name="connsiteX2" fmla="*/ 55880 w 607060"/>
              <a:gd name="connsiteY2" fmla="*/ 1016000 h 2990850"/>
              <a:gd name="connsiteX3" fmla="*/ 71120 w 607060"/>
              <a:gd name="connsiteY3" fmla="*/ 1518920 h 2990850"/>
              <a:gd name="connsiteX4" fmla="*/ 121920 w 607060"/>
              <a:gd name="connsiteY4" fmla="*/ 1910080 h 2990850"/>
              <a:gd name="connsiteX5" fmla="*/ 468630 w 607060"/>
              <a:gd name="connsiteY5" fmla="*/ 2249170 h 2990850"/>
              <a:gd name="connsiteX6" fmla="*/ 571500 w 607060"/>
              <a:gd name="connsiteY6" fmla="*/ 2735580 h 2990850"/>
              <a:gd name="connsiteX7" fmla="*/ 607060 w 607060"/>
              <a:gd name="connsiteY7" fmla="*/ 2990850 h 299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060" h="2990850">
                <a:moveTo>
                  <a:pt x="0" y="0"/>
                </a:moveTo>
                <a:cubicBezTo>
                  <a:pt x="6773" y="94827"/>
                  <a:pt x="21167" y="343747"/>
                  <a:pt x="30480" y="513080"/>
                </a:cubicBezTo>
                <a:cubicBezTo>
                  <a:pt x="39793" y="682413"/>
                  <a:pt x="49107" y="848360"/>
                  <a:pt x="55880" y="1016000"/>
                </a:cubicBezTo>
                <a:cubicBezTo>
                  <a:pt x="62653" y="1183640"/>
                  <a:pt x="60113" y="1369907"/>
                  <a:pt x="71120" y="1518920"/>
                </a:cubicBezTo>
                <a:cubicBezTo>
                  <a:pt x="82127" y="1667933"/>
                  <a:pt x="55668" y="1788372"/>
                  <a:pt x="121920" y="1910080"/>
                </a:cubicBezTo>
                <a:cubicBezTo>
                  <a:pt x="188172" y="2031788"/>
                  <a:pt x="393700" y="2111587"/>
                  <a:pt x="468630" y="2249170"/>
                </a:cubicBezTo>
                <a:cubicBezTo>
                  <a:pt x="543560" y="2386753"/>
                  <a:pt x="552873" y="2611967"/>
                  <a:pt x="571500" y="2735580"/>
                </a:cubicBezTo>
                <a:cubicBezTo>
                  <a:pt x="590127" y="2859193"/>
                  <a:pt x="606213" y="2953596"/>
                  <a:pt x="607060" y="299085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3" name="Straight Connector 22">
            <a:extLst>
              <a:ext uri="{FF2B5EF4-FFF2-40B4-BE49-F238E27FC236}">
                <a16:creationId xmlns:a16="http://schemas.microsoft.com/office/drawing/2014/main" id="{7AA0AFFF-5B5A-28B1-59AF-E91A483BCC9C}"/>
              </a:ext>
            </a:extLst>
          </p:cNvPr>
          <p:cNvCxnSpPr>
            <a:cxnSpLocks/>
          </p:cNvCxnSpPr>
          <p:nvPr/>
        </p:nvCxnSpPr>
        <p:spPr>
          <a:xfrm flipH="1" flipV="1">
            <a:off x="8522756" y="3966271"/>
            <a:ext cx="7934" cy="1957803"/>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F6031E7-B55E-EF90-8EC9-AD636850EB96}"/>
              </a:ext>
            </a:extLst>
          </p:cNvPr>
          <p:cNvCxnSpPr>
            <a:cxnSpLocks/>
          </p:cNvCxnSpPr>
          <p:nvPr/>
        </p:nvCxnSpPr>
        <p:spPr>
          <a:xfrm flipH="1">
            <a:off x="8144610" y="5910228"/>
            <a:ext cx="35711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099867E4-9960-94DA-4DB8-6340B0A01F14}"/>
              </a:ext>
            </a:extLst>
          </p:cNvPr>
          <p:cNvSpPr/>
          <p:nvPr/>
        </p:nvSpPr>
        <p:spPr>
          <a:xfrm>
            <a:off x="8469577" y="586311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a:extLst>
              <a:ext uri="{FF2B5EF4-FFF2-40B4-BE49-F238E27FC236}">
                <a16:creationId xmlns:a16="http://schemas.microsoft.com/office/drawing/2014/main" id="{65FF6D73-0DB0-AA9E-BC9B-FDC34F55C342}"/>
              </a:ext>
            </a:extLst>
          </p:cNvPr>
          <p:cNvSpPr/>
          <p:nvPr/>
        </p:nvSpPr>
        <p:spPr>
          <a:xfrm>
            <a:off x="8269826" y="569113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54EBED86-E033-012F-652A-E5546DC8E5BA}"/>
              </a:ext>
            </a:extLst>
          </p:cNvPr>
          <p:cNvSpPr/>
          <p:nvPr/>
        </p:nvSpPr>
        <p:spPr>
          <a:xfrm>
            <a:off x="8040388" y="398384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FC26152-CCA9-6F4D-5CB4-3A9BDED181D3}"/>
                  </a:ext>
                </a:extLst>
              </p:cNvPr>
              <p:cNvSpPr txBox="1"/>
              <p:nvPr/>
            </p:nvSpPr>
            <p:spPr>
              <a:xfrm>
                <a:off x="5368219" y="2928059"/>
                <a:ext cx="3385973"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Lấy thêm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AFC26152-CCA9-6F4D-5CB4-3A9BDED181D3}"/>
                  </a:ext>
                </a:extLst>
              </p:cNvPr>
              <p:cNvSpPr txBox="1">
                <a:spLocks noRot="1" noChangeAspect="1" noMove="1" noResize="1" noEditPoints="1" noAdjustHandles="1" noChangeArrowheads="1" noChangeShapeType="1" noTextEdit="1"/>
              </p:cNvSpPr>
              <p:nvPr/>
            </p:nvSpPr>
            <p:spPr>
              <a:xfrm>
                <a:off x="5368219" y="2928059"/>
                <a:ext cx="3385973" cy="460895"/>
              </a:xfrm>
              <a:prstGeom prst="rect">
                <a:avLst/>
              </a:prstGeom>
              <a:blipFill>
                <a:blip r:embed="rId17"/>
                <a:stretch>
                  <a:fillRect l="-2883" t="-10526" b="-28947"/>
                </a:stretch>
              </a:blipFill>
            </p:spPr>
            <p:txBody>
              <a:bodyPr/>
              <a:lstStyle/>
              <a:p>
                <a:r>
                  <a:rPr lang="vi-VN">
                    <a:noFill/>
                  </a:rPr>
                  <a:t> </a:t>
                </a:r>
              </a:p>
            </p:txBody>
          </p:sp>
        </mc:Fallback>
      </mc:AlternateContent>
      <p:sp>
        <p:nvSpPr>
          <p:cNvPr id="42" name="TextBox 41">
            <a:extLst>
              <a:ext uri="{FF2B5EF4-FFF2-40B4-BE49-F238E27FC236}">
                <a16:creationId xmlns:a16="http://schemas.microsoft.com/office/drawing/2014/main" id="{27F96230-52B7-D4A4-9EED-B1AE3E0CC217}"/>
              </a:ext>
            </a:extLst>
          </p:cNvPr>
          <p:cNvSpPr txBox="1"/>
          <p:nvPr/>
        </p:nvSpPr>
        <p:spPr>
          <a:xfrm>
            <a:off x="8790483" y="3542194"/>
            <a:ext cx="300082" cy="369332"/>
          </a:xfrm>
          <a:prstGeom prst="rect">
            <a:avLst/>
          </a:prstGeom>
          <a:noFill/>
        </p:spPr>
        <p:txBody>
          <a:bodyPr wrap="none" rtlCol="0">
            <a:spAutoFit/>
          </a:bodyPr>
          <a:lstStyle/>
          <a:p>
            <a:r>
              <a:rPr lang="vi-VN" dirty="0">
                <a:solidFill>
                  <a:schemeClr val="bg1"/>
                </a:solidFill>
                <a:latin typeface="+mj-lt"/>
              </a:rPr>
              <a:t>2</a:t>
            </a:r>
          </a:p>
        </p:txBody>
      </p:sp>
      <p:sp>
        <p:nvSpPr>
          <p:cNvPr id="49" name="TextBox 48">
            <a:extLst>
              <a:ext uri="{FF2B5EF4-FFF2-40B4-BE49-F238E27FC236}">
                <a16:creationId xmlns:a16="http://schemas.microsoft.com/office/drawing/2014/main" id="{4AF1BBBA-E3E3-C5E4-CF5F-27C407267E5B}"/>
              </a:ext>
            </a:extLst>
          </p:cNvPr>
          <p:cNvSpPr txBox="1"/>
          <p:nvPr/>
        </p:nvSpPr>
        <p:spPr>
          <a:xfrm>
            <a:off x="7478918" y="3559941"/>
            <a:ext cx="300082" cy="369332"/>
          </a:xfrm>
          <a:prstGeom prst="rect">
            <a:avLst/>
          </a:prstGeom>
          <a:noFill/>
        </p:spPr>
        <p:txBody>
          <a:bodyPr wrap="none" rtlCol="0">
            <a:spAutoFit/>
          </a:bodyPr>
          <a:lstStyle/>
          <a:p>
            <a:r>
              <a:rPr lang="vi-VN" dirty="0">
                <a:solidFill>
                  <a:schemeClr val="bg1"/>
                </a:solidFill>
                <a:latin typeface="+mj-lt"/>
              </a:rPr>
              <a:t>1</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AFB53F9-6544-2840-78F7-C8805FB6FA13}"/>
                  </a:ext>
                </a:extLst>
              </p:cNvPr>
              <p:cNvSpPr txBox="1"/>
              <p:nvPr/>
            </p:nvSpPr>
            <p:spPr>
              <a:xfrm>
                <a:off x="5375610" y="2092458"/>
                <a:ext cx="223955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oMath>
                  </m:oMathPara>
                </a14:m>
                <a:endParaRPr lang="vi-VN" sz="2400" dirty="0"/>
              </a:p>
            </p:txBody>
          </p:sp>
        </mc:Choice>
        <mc:Fallback xmlns="">
          <p:sp>
            <p:nvSpPr>
              <p:cNvPr id="62" name="TextBox 61">
                <a:extLst>
                  <a:ext uri="{FF2B5EF4-FFF2-40B4-BE49-F238E27FC236}">
                    <a16:creationId xmlns:a16="http://schemas.microsoft.com/office/drawing/2014/main" id="{3AFB53F9-6544-2840-78F7-C8805FB6FA13}"/>
                  </a:ext>
                </a:extLst>
              </p:cNvPr>
              <p:cNvSpPr txBox="1">
                <a:spLocks noRot="1" noChangeAspect="1" noMove="1" noResize="1" noEditPoints="1" noAdjustHandles="1" noChangeArrowheads="1" noChangeShapeType="1" noTextEdit="1"/>
              </p:cNvSpPr>
              <p:nvPr/>
            </p:nvSpPr>
            <p:spPr>
              <a:xfrm>
                <a:off x="5375610" y="2092458"/>
                <a:ext cx="2239555" cy="461665"/>
              </a:xfrm>
              <a:prstGeom prst="rect">
                <a:avLst/>
              </a:prstGeom>
              <a:blipFill>
                <a:blip r:embed="rId18"/>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0BBB0D73-618D-C458-7731-D5E5C46659D4}"/>
                  </a:ext>
                </a:extLst>
              </p:cNvPr>
              <p:cNvSpPr txBox="1"/>
              <p:nvPr/>
            </p:nvSpPr>
            <p:spPr>
              <a:xfrm>
                <a:off x="7429542" y="2103701"/>
                <a:ext cx="73461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0BBB0D73-618D-C458-7731-D5E5C46659D4}"/>
                  </a:ext>
                </a:extLst>
              </p:cNvPr>
              <p:cNvSpPr txBox="1">
                <a:spLocks noRot="1" noChangeAspect="1" noMove="1" noResize="1" noEditPoints="1" noAdjustHandles="1" noChangeArrowheads="1" noChangeShapeType="1" noTextEdit="1"/>
              </p:cNvSpPr>
              <p:nvPr/>
            </p:nvSpPr>
            <p:spPr>
              <a:xfrm>
                <a:off x="7429542" y="2103701"/>
                <a:ext cx="734618"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93288C8-050F-508F-AB1A-59473D58B5CB}"/>
                  </a:ext>
                </a:extLst>
              </p:cNvPr>
              <p:cNvSpPr txBox="1"/>
              <p:nvPr/>
            </p:nvSpPr>
            <p:spPr>
              <a:xfrm>
                <a:off x="7873026" y="1916148"/>
                <a:ext cx="1513093"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78" name="TextBox 77">
                <a:extLst>
                  <a:ext uri="{FF2B5EF4-FFF2-40B4-BE49-F238E27FC236}">
                    <a16:creationId xmlns:a16="http://schemas.microsoft.com/office/drawing/2014/main" id="{D93288C8-050F-508F-AB1A-59473D58B5CB}"/>
                  </a:ext>
                </a:extLst>
              </p:cNvPr>
              <p:cNvSpPr txBox="1">
                <a:spLocks noRot="1" noChangeAspect="1" noMove="1" noResize="1" noEditPoints="1" noAdjustHandles="1" noChangeArrowheads="1" noChangeShapeType="1" noTextEdit="1"/>
              </p:cNvSpPr>
              <p:nvPr/>
            </p:nvSpPr>
            <p:spPr>
              <a:xfrm>
                <a:off x="7873026" y="1916148"/>
                <a:ext cx="1513093" cy="783804"/>
              </a:xfrm>
              <a:prstGeom prst="rect">
                <a:avLst/>
              </a:prstGeom>
              <a:blipFill>
                <a:blip r:embed="rId20"/>
                <a:stretch>
                  <a:fillRect/>
                </a:stretch>
              </a:blipFill>
            </p:spPr>
            <p:txBody>
              <a:bodyPr/>
              <a:lstStyle/>
              <a:p>
                <a:r>
                  <a:rPr lang="vi-VN">
                    <a:noFill/>
                  </a:rPr>
                  <a:t> </a:t>
                </a:r>
              </a:p>
            </p:txBody>
          </p:sp>
        </mc:Fallback>
      </mc:AlternateContent>
      <p:sp>
        <p:nvSpPr>
          <p:cNvPr id="25" name="TextBox 24">
            <a:extLst>
              <a:ext uri="{FF2B5EF4-FFF2-40B4-BE49-F238E27FC236}">
                <a16:creationId xmlns:a16="http://schemas.microsoft.com/office/drawing/2014/main" id="{DDC0C520-260C-5E06-3FB6-5DB0F85CD754}"/>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5487F8A6-107C-7CE2-52CB-09A49C223122}"/>
              </a:ext>
            </a:extLst>
          </p:cNvPr>
          <p:cNvSpPr txBox="1"/>
          <p:nvPr/>
        </p:nvSpPr>
        <p:spPr>
          <a:xfrm>
            <a:off x="9798483" y="392927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4" name="TextBox 33">
            <a:extLst>
              <a:ext uri="{FF2B5EF4-FFF2-40B4-BE49-F238E27FC236}">
                <a16:creationId xmlns:a16="http://schemas.microsoft.com/office/drawing/2014/main" id="{C37E67F1-AC5B-F4FA-A550-81E34A47FDEF}"/>
              </a:ext>
            </a:extLst>
          </p:cNvPr>
          <p:cNvSpPr txBox="1"/>
          <p:nvPr/>
        </p:nvSpPr>
        <p:spPr>
          <a:xfrm>
            <a:off x="7804737" y="321103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7" name="TextBox 2">
            <a:extLst>
              <a:ext uri="{FF2B5EF4-FFF2-40B4-BE49-F238E27FC236}">
                <a16:creationId xmlns:a16="http://schemas.microsoft.com/office/drawing/2014/main" id="{41D19D50-616D-1F82-C922-D083097E7C1C}"/>
              </a:ext>
            </a:extLst>
          </p:cNvPr>
          <p:cNvSpPr txBox="1"/>
          <p:nvPr/>
        </p:nvSpPr>
        <p:spPr>
          <a:xfrm>
            <a:off x="5917058" y="371475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3790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wipe(up)">
                                      <p:cBhvr>
                                        <p:cTn id="10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0" grpId="0"/>
      <p:bldP spid="31" grpId="0"/>
      <p:bldP spid="38" grpId="0"/>
      <p:bldP spid="44" grpId="0"/>
      <p:bldP spid="51" grpId="0"/>
      <p:bldP spid="52" grpId="0"/>
      <p:bldP spid="55" grpId="0"/>
      <p:bldP spid="59" grpId="0"/>
      <p:bldP spid="67" grpId="0"/>
      <p:bldP spid="68" grpId="0"/>
      <p:bldP spid="88" grpId="0" animBg="1"/>
      <p:bldP spid="27" grpId="0" animBg="1"/>
      <p:bldP spid="28" grpId="0" animBg="1"/>
      <p:bldP spid="32" grpId="0" animBg="1"/>
      <p:bldP spid="33" grpId="0"/>
      <p:bldP spid="42" grpId="0"/>
      <p:bldP spid="49" grpId="0"/>
      <p:bldP spid="62" grpId="0"/>
      <p:bldP spid="77" grpId="0"/>
      <p:bldP spid="78" grpId="0"/>
      <p:bldP spid="19"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993283"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3</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6674237" cy="400110"/>
          </a:xfrm>
          <a:prstGeom prst="rect">
            <a:avLst/>
          </a:prstGeom>
          <a:noFill/>
        </p:spPr>
        <p:txBody>
          <a:bodyPr wrap="square" rtlCol="0">
            <a:spAutoFit/>
          </a:bodyPr>
          <a:lstStyle/>
          <a:p>
            <a:r>
              <a:rPr lang="en-US" sz="2000" b="1" dirty="0">
                <a:solidFill>
                  <a:schemeClr val="bg1"/>
                </a:solidFill>
              </a:rPr>
              <a:t>KHẢO SÁT VÀ VẼ ĐỒ THỊ CỦA HÀM PHÂN THỨC HỮU TỈ</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922301"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864511"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809763"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752180"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703513"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44731E4C-D207-9786-4417-63ADD45E1AA0}"/>
              </a:ext>
            </a:extLst>
          </p:cNvPr>
          <p:cNvSpPr txBox="1"/>
          <p:nvPr/>
        </p:nvSpPr>
        <p:spPr>
          <a:xfrm>
            <a:off x="100797" y="1771031"/>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1419C2B-118D-D2CC-D4FA-53463738BA8B}"/>
                  </a:ext>
                </a:extLst>
              </p:cNvPr>
              <p:cNvSpPr txBox="1"/>
              <p:nvPr/>
            </p:nvSpPr>
            <p:spPr>
              <a:xfrm>
                <a:off x="2765126" y="1494265"/>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71419C2B-118D-D2CC-D4FA-53463738BA8B}"/>
                  </a:ext>
                </a:extLst>
              </p:cNvPr>
              <p:cNvSpPr txBox="1">
                <a:spLocks noRot="1" noChangeAspect="1" noMove="1" noResize="1" noEditPoints="1" noAdjustHandles="1" noChangeArrowheads="1" noChangeShapeType="1" noTextEdit="1"/>
              </p:cNvSpPr>
              <p:nvPr/>
            </p:nvSpPr>
            <p:spPr>
              <a:xfrm>
                <a:off x="2765126" y="1494265"/>
                <a:ext cx="4461975" cy="951864"/>
              </a:xfrm>
              <a:prstGeom prst="rect">
                <a:avLst/>
              </a:prstGeom>
              <a:blipFill>
                <a:blip r:embed="rId3"/>
                <a:stretch>
                  <a:fillRect/>
                </a:stretch>
              </a:blipFill>
            </p:spPr>
            <p:txBody>
              <a:bodyPr/>
              <a:lstStyle/>
              <a:p>
                <a:r>
                  <a:rPr lang="vi-VN">
                    <a:noFill/>
                  </a:rPr>
                  <a:t> </a:t>
                </a:r>
              </a:p>
            </p:txBody>
          </p:sp>
        </mc:Fallback>
      </mc:AlternateContent>
      <p:sp>
        <p:nvSpPr>
          <p:cNvPr id="31" name="TextBox 30">
            <a:extLst>
              <a:ext uri="{FF2B5EF4-FFF2-40B4-BE49-F238E27FC236}">
                <a16:creationId xmlns:a16="http://schemas.microsoft.com/office/drawing/2014/main" id="{978EA9FB-6450-72B7-1D45-8A14AFEB1EAB}"/>
              </a:ext>
            </a:extLst>
          </p:cNvPr>
          <p:cNvSpPr txBox="1"/>
          <p:nvPr/>
        </p:nvSpPr>
        <p:spPr>
          <a:xfrm>
            <a:off x="135087" y="3067912"/>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61BAD10-CCF4-DD37-0ADB-8A8BC80BB45A}"/>
                  </a:ext>
                </a:extLst>
              </p:cNvPr>
              <p:cNvSpPr txBox="1"/>
              <p:nvPr/>
            </p:nvSpPr>
            <p:spPr>
              <a:xfrm>
                <a:off x="1927900" y="2766065"/>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A61BAD10-CCF4-DD37-0ADB-8A8BC80BB45A}"/>
                  </a:ext>
                </a:extLst>
              </p:cNvPr>
              <p:cNvSpPr txBox="1">
                <a:spLocks noRot="1" noChangeAspect="1" noMove="1" noResize="1" noEditPoints="1" noAdjustHandles="1" noChangeArrowheads="1" noChangeShapeType="1" noTextEdit="1"/>
              </p:cNvSpPr>
              <p:nvPr/>
            </p:nvSpPr>
            <p:spPr>
              <a:xfrm>
                <a:off x="1927900" y="2766065"/>
                <a:ext cx="6094378" cy="1064587"/>
              </a:xfrm>
              <a:prstGeom prst="rect">
                <a:avLst/>
              </a:prstGeom>
              <a:blipFill>
                <a:blip r:embed="rId4"/>
                <a:stretch>
                  <a:fillRect/>
                </a:stretch>
              </a:blipFill>
            </p:spPr>
            <p:txBody>
              <a:bodyPr/>
              <a:lstStyle/>
              <a:p>
                <a:r>
                  <a:rPr lang="vi-VN">
                    <a:noFill/>
                  </a:rPr>
                  <a:t> </a:t>
                </a:r>
              </a:p>
            </p:txBody>
          </p:sp>
        </mc:Fallback>
      </mc:AlternateContent>
      <p:sp>
        <p:nvSpPr>
          <p:cNvPr id="34" name="TextBox 33">
            <a:extLst>
              <a:ext uri="{FF2B5EF4-FFF2-40B4-BE49-F238E27FC236}">
                <a16:creationId xmlns:a16="http://schemas.microsoft.com/office/drawing/2014/main" id="{16F604A2-18C9-6AF5-F792-720960E0FF83}"/>
              </a:ext>
            </a:extLst>
          </p:cNvPr>
          <p:cNvSpPr txBox="1"/>
          <p:nvPr/>
        </p:nvSpPr>
        <p:spPr>
          <a:xfrm>
            <a:off x="414497" y="3725819"/>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3" name="TextBox 2">
            <a:extLst>
              <a:ext uri="{FF2B5EF4-FFF2-40B4-BE49-F238E27FC236}">
                <a16:creationId xmlns:a16="http://schemas.microsoft.com/office/drawing/2014/main" id="{E01358C6-0703-0B2A-3885-50C6A758E9DF}"/>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5695950" y="265772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45567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9" name="Rectangle: Rounded Corners 18">
            <a:extLst>
              <a:ext uri="{FF2B5EF4-FFF2-40B4-BE49-F238E27FC236}">
                <a16:creationId xmlns:a16="http://schemas.microsoft.com/office/drawing/2014/main" id="{0D0FAD13-81FD-9CEB-0DAE-E2775E752AFF}"/>
              </a:ext>
            </a:extLst>
          </p:cNvPr>
          <p:cNvSpPr/>
          <p:nvPr/>
        </p:nvSpPr>
        <p:spPr>
          <a:xfrm>
            <a:off x="184674" y="1552919"/>
            <a:ext cx="8404849" cy="78822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96C930C-5EBE-9529-9BBF-57DB3A65F8C9}"/>
              </a:ext>
            </a:extLst>
          </p:cNvPr>
          <p:cNvSpPr txBox="1"/>
          <p:nvPr/>
        </p:nvSpPr>
        <p:spPr>
          <a:xfrm>
            <a:off x="99962" y="228092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00D60ED-5931-DEB0-F6CC-C4642F106937}"/>
                  </a:ext>
                </a:extLst>
              </p:cNvPr>
              <p:cNvSpPr txBox="1"/>
              <p:nvPr/>
            </p:nvSpPr>
            <p:spPr>
              <a:xfrm>
                <a:off x="184674" y="1721591"/>
                <a:ext cx="7582050"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900D60ED-5931-DEB0-F6CC-C4642F106937}"/>
                  </a:ext>
                </a:extLst>
              </p:cNvPr>
              <p:cNvSpPr txBox="1">
                <a:spLocks noRot="1" noChangeAspect="1" noMove="1" noResize="1" noEditPoints="1" noAdjustHandles="1" noChangeArrowheads="1" noChangeShapeType="1" noTextEdit="1"/>
              </p:cNvSpPr>
              <p:nvPr/>
            </p:nvSpPr>
            <p:spPr>
              <a:xfrm>
                <a:off x="184674" y="1721591"/>
                <a:ext cx="7582050" cy="460895"/>
              </a:xfrm>
              <a:prstGeom prst="rect">
                <a:avLst/>
              </a:prstGeom>
              <a:blipFill>
                <a:blip r:embed="rId3"/>
                <a:stretch>
                  <a:fillRect l="-120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183A78E-494F-C7A2-D21A-470750A6AC75}"/>
                  </a:ext>
                </a:extLst>
              </p:cNvPr>
              <p:cNvSpPr txBox="1"/>
              <p:nvPr/>
            </p:nvSpPr>
            <p:spPr>
              <a:xfrm>
                <a:off x="7403965" y="1538951"/>
                <a:ext cx="1270270"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43" name="TextBox 42">
                <a:extLst>
                  <a:ext uri="{FF2B5EF4-FFF2-40B4-BE49-F238E27FC236}">
                    <a16:creationId xmlns:a16="http://schemas.microsoft.com/office/drawing/2014/main" id="{5183A78E-494F-C7A2-D21A-470750A6AC75}"/>
                  </a:ext>
                </a:extLst>
              </p:cNvPr>
              <p:cNvSpPr txBox="1">
                <a:spLocks noRot="1" noChangeAspect="1" noMove="1" noResize="1" noEditPoints="1" noAdjustHandles="1" noChangeArrowheads="1" noChangeShapeType="1" noTextEdit="1"/>
              </p:cNvSpPr>
              <p:nvPr/>
            </p:nvSpPr>
            <p:spPr>
              <a:xfrm>
                <a:off x="7403965" y="1538951"/>
                <a:ext cx="1270270" cy="786241"/>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D0BA71BF-6C3F-7B6D-E2D7-AE3E1361A73A}"/>
                  </a:ext>
                </a:extLst>
              </p:cNvPr>
              <p:cNvSpPr txBox="1"/>
              <p:nvPr/>
            </p:nvSpPr>
            <p:spPr>
              <a:xfrm>
                <a:off x="99962" y="2628463"/>
                <a:ext cx="473476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3" name="TextBox 52">
                <a:extLst>
                  <a:ext uri="{FF2B5EF4-FFF2-40B4-BE49-F238E27FC236}">
                    <a16:creationId xmlns:a16="http://schemas.microsoft.com/office/drawing/2014/main" id="{D0BA71BF-6C3F-7B6D-E2D7-AE3E1361A73A}"/>
                  </a:ext>
                </a:extLst>
              </p:cNvPr>
              <p:cNvSpPr txBox="1">
                <a:spLocks noRot="1" noChangeAspect="1" noMove="1" noResize="1" noEditPoints="1" noAdjustHandles="1" noChangeArrowheads="1" noChangeShapeType="1" noTextEdit="1"/>
              </p:cNvSpPr>
              <p:nvPr/>
            </p:nvSpPr>
            <p:spPr>
              <a:xfrm>
                <a:off x="99962" y="2628463"/>
                <a:ext cx="4734761" cy="458780"/>
              </a:xfrm>
              <a:prstGeom prst="rect">
                <a:avLst/>
              </a:prstGeom>
              <a:blipFill>
                <a:blip r:embed="rId5"/>
                <a:stretch>
                  <a:fillRect l="-1931" t="-10667" b="-30667"/>
                </a:stretch>
              </a:blipFill>
            </p:spPr>
            <p:txBody>
              <a:bodyPr/>
              <a:lstStyle/>
              <a:p>
                <a:r>
                  <a:rPr lang="vi-VN">
                    <a:noFill/>
                  </a:rPr>
                  <a:t> </a:t>
                </a:r>
              </a:p>
            </p:txBody>
          </p:sp>
        </mc:Fallback>
      </mc:AlternateContent>
      <p:sp>
        <p:nvSpPr>
          <p:cNvPr id="56" name="TextBox 55">
            <a:extLst>
              <a:ext uri="{FF2B5EF4-FFF2-40B4-BE49-F238E27FC236}">
                <a16:creationId xmlns:a16="http://schemas.microsoft.com/office/drawing/2014/main" id="{DDD78105-F310-00E6-B74B-EEF4E9087C7F}"/>
              </a:ext>
            </a:extLst>
          </p:cNvPr>
          <p:cNvSpPr txBox="1"/>
          <p:nvPr/>
        </p:nvSpPr>
        <p:spPr>
          <a:xfrm>
            <a:off x="99962" y="3010471"/>
            <a:ext cx="2319542"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46B3E82-3E01-FA58-A244-87E534133829}"/>
                  </a:ext>
                </a:extLst>
              </p:cNvPr>
              <p:cNvSpPr txBox="1"/>
              <p:nvPr/>
            </p:nvSpPr>
            <p:spPr>
              <a:xfrm>
                <a:off x="78890" y="3404117"/>
                <a:ext cx="498151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Ta có: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A46B3E82-3E01-FA58-A244-87E534133829}"/>
                  </a:ext>
                </a:extLst>
              </p:cNvPr>
              <p:cNvSpPr txBox="1">
                <a:spLocks noRot="1" noChangeAspect="1" noMove="1" noResize="1" noEditPoints="1" noAdjustHandles="1" noChangeArrowheads="1" noChangeShapeType="1" noTextEdit="1"/>
              </p:cNvSpPr>
              <p:nvPr/>
            </p:nvSpPr>
            <p:spPr>
              <a:xfrm>
                <a:off x="78890" y="3404117"/>
                <a:ext cx="4981519" cy="460895"/>
              </a:xfrm>
              <a:prstGeom prst="rect">
                <a:avLst/>
              </a:prstGeom>
              <a:blipFill>
                <a:blip r:embed="rId6"/>
                <a:stretch>
                  <a:fillRect l="-195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572E2C83-A561-C0EB-00F2-6B94972E259B}"/>
                  </a:ext>
                </a:extLst>
              </p:cNvPr>
              <p:cNvSpPr txBox="1"/>
              <p:nvPr/>
            </p:nvSpPr>
            <p:spPr>
              <a:xfrm>
                <a:off x="103950" y="4014389"/>
                <a:ext cx="5012799"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NB trên từng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62" name="TextBox 61">
                <a:extLst>
                  <a:ext uri="{FF2B5EF4-FFF2-40B4-BE49-F238E27FC236}">
                    <a16:creationId xmlns:a16="http://schemas.microsoft.com/office/drawing/2014/main" id="{572E2C83-A561-C0EB-00F2-6B94972E259B}"/>
                  </a:ext>
                </a:extLst>
              </p:cNvPr>
              <p:cNvSpPr txBox="1">
                <a:spLocks noRot="1" noChangeAspect="1" noMove="1" noResize="1" noEditPoints="1" noAdjustHandles="1" noChangeArrowheads="1" noChangeShapeType="1" noTextEdit="1"/>
              </p:cNvSpPr>
              <p:nvPr/>
            </p:nvSpPr>
            <p:spPr>
              <a:xfrm>
                <a:off x="103950" y="4014389"/>
                <a:ext cx="5012799" cy="856068"/>
              </a:xfrm>
              <a:prstGeom prst="rect">
                <a:avLst/>
              </a:prstGeom>
              <a:blipFill>
                <a:blip r:embed="rId7"/>
                <a:stretch>
                  <a:fillRect l="-1825" t="-5714" b="-15714"/>
                </a:stretch>
              </a:blipFill>
            </p:spPr>
            <p:txBody>
              <a:bodyPr/>
              <a:lstStyle/>
              <a:p>
                <a:r>
                  <a:rPr lang="vi-VN">
                    <a:noFill/>
                  </a:rPr>
                  <a:t> </a:t>
                </a:r>
              </a:p>
            </p:txBody>
          </p:sp>
        </mc:Fallback>
      </mc:AlternateContent>
      <p:sp>
        <p:nvSpPr>
          <p:cNvPr id="65" name="TextBox 64">
            <a:extLst>
              <a:ext uri="{FF2B5EF4-FFF2-40B4-BE49-F238E27FC236}">
                <a16:creationId xmlns:a16="http://schemas.microsoft.com/office/drawing/2014/main" id="{035A3D7A-D16C-A067-002F-90D2B637A548}"/>
              </a:ext>
            </a:extLst>
          </p:cNvPr>
          <p:cNvSpPr txBox="1"/>
          <p:nvPr/>
        </p:nvSpPr>
        <p:spPr>
          <a:xfrm>
            <a:off x="107517" y="4760664"/>
            <a:ext cx="365485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0A23018-F3D1-C204-1879-AF0DC22B4B99}"/>
                  </a:ext>
                </a:extLst>
              </p:cNvPr>
              <p:cNvSpPr txBox="1"/>
              <p:nvPr/>
            </p:nvSpPr>
            <p:spPr>
              <a:xfrm>
                <a:off x="-4814" y="5430599"/>
                <a:ext cx="1077762" cy="70910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8" name="TextBox 67">
                <a:extLst>
                  <a:ext uri="{FF2B5EF4-FFF2-40B4-BE49-F238E27FC236}">
                    <a16:creationId xmlns:a16="http://schemas.microsoft.com/office/drawing/2014/main" id="{E0A23018-F3D1-C204-1879-AF0DC22B4B99}"/>
                  </a:ext>
                </a:extLst>
              </p:cNvPr>
              <p:cNvSpPr txBox="1">
                <a:spLocks noRot="1" noChangeAspect="1" noMove="1" noResize="1" noEditPoints="1" noAdjustHandles="1" noChangeArrowheads="1" noChangeShapeType="1" noTextEdit="1"/>
              </p:cNvSpPr>
              <p:nvPr/>
            </p:nvSpPr>
            <p:spPr>
              <a:xfrm>
                <a:off x="-4814" y="5430599"/>
                <a:ext cx="1077762" cy="70910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8E9D8C4-CE97-2930-99C4-015A3AF21548}"/>
                  </a:ext>
                </a:extLst>
              </p:cNvPr>
              <p:cNvSpPr txBox="1"/>
              <p:nvPr/>
            </p:nvSpPr>
            <p:spPr>
              <a:xfrm>
                <a:off x="5008267" y="2651183"/>
                <a:ext cx="1090974" cy="5774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latin typeface="+mj-lt"/>
                </a:endParaRPr>
              </a:p>
            </p:txBody>
          </p:sp>
        </mc:Choice>
        <mc:Fallback xmlns="">
          <p:sp>
            <p:nvSpPr>
              <p:cNvPr id="75" name="TextBox 74">
                <a:extLst>
                  <a:ext uri="{FF2B5EF4-FFF2-40B4-BE49-F238E27FC236}">
                    <a16:creationId xmlns:a16="http://schemas.microsoft.com/office/drawing/2014/main" id="{48E9D8C4-CE97-2930-99C4-015A3AF21548}"/>
                  </a:ext>
                </a:extLst>
              </p:cNvPr>
              <p:cNvSpPr txBox="1">
                <a:spLocks noRot="1" noChangeAspect="1" noMove="1" noResize="1" noEditPoints="1" noAdjustHandles="1" noChangeArrowheads="1" noChangeShapeType="1" noTextEdit="1"/>
              </p:cNvSpPr>
              <p:nvPr/>
            </p:nvSpPr>
            <p:spPr>
              <a:xfrm>
                <a:off x="5008267" y="2651183"/>
                <a:ext cx="1090974" cy="577402"/>
              </a:xfrm>
              <a:prstGeom prst="rect">
                <a:avLst/>
              </a:prstGeom>
              <a:blipFill>
                <a:blip r:embed="rId9"/>
                <a:stretch>
                  <a:fillRect b="-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8AAB08B5-D7DB-EF18-9898-EB66DD161C38}"/>
                  </a:ext>
                </a:extLst>
              </p:cNvPr>
              <p:cNvSpPr txBox="1"/>
              <p:nvPr/>
            </p:nvSpPr>
            <p:spPr>
              <a:xfrm>
                <a:off x="1987601" y="3262866"/>
                <a:ext cx="1237845" cy="8517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dirty="0"/>
              </a:p>
            </p:txBody>
          </p:sp>
        </mc:Choice>
        <mc:Fallback xmlns="">
          <p:sp>
            <p:nvSpPr>
              <p:cNvPr id="77" name="TextBox 76">
                <a:extLst>
                  <a:ext uri="{FF2B5EF4-FFF2-40B4-BE49-F238E27FC236}">
                    <a16:creationId xmlns:a16="http://schemas.microsoft.com/office/drawing/2014/main" id="{8AAB08B5-D7DB-EF18-9898-EB66DD161C38}"/>
                  </a:ext>
                </a:extLst>
              </p:cNvPr>
              <p:cNvSpPr txBox="1">
                <a:spLocks noRot="1" noChangeAspect="1" noMove="1" noResize="1" noEditPoints="1" noAdjustHandles="1" noChangeArrowheads="1" noChangeShapeType="1" noTextEdit="1"/>
              </p:cNvSpPr>
              <p:nvPr/>
            </p:nvSpPr>
            <p:spPr>
              <a:xfrm>
                <a:off x="1987601" y="3262866"/>
                <a:ext cx="1237845" cy="851708"/>
              </a:xfrm>
              <a:prstGeom prst="rect">
                <a:avLst/>
              </a:prstGeom>
              <a:blipFill>
                <a:blip r:embed="rId10"/>
                <a:stretch>
                  <a:fillRect/>
                </a:stretch>
              </a:blipFill>
            </p:spPr>
            <p:txBody>
              <a:bodyPr/>
              <a:lstStyle/>
              <a:p>
                <a:r>
                  <a:rPr lang="vi-VN">
                    <a:noFill/>
                  </a:rPr>
                  <a:t> </a:t>
                </a:r>
              </a:p>
            </p:txBody>
          </p:sp>
        </mc:Fallback>
      </mc:AlternateContent>
      <p:sp>
        <p:nvSpPr>
          <p:cNvPr id="80" name="TextBox 79">
            <a:extLst>
              <a:ext uri="{FF2B5EF4-FFF2-40B4-BE49-F238E27FC236}">
                <a16:creationId xmlns:a16="http://schemas.microsoft.com/office/drawing/2014/main" id="{9CB76FB8-12A6-1197-B146-48184063D4E3}"/>
              </a:ext>
            </a:extLst>
          </p:cNvPr>
          <p:cNvSpPr txBox="1"/>
          <p:nvPr/>
        </p:nvSpPr>
        <p:spPr>
          <a:xfrm>
            <a:off x="98919" y="5149209"/>
            <a:ext cx="1933062"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Tiệm cận</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A54AA854-9603-A76D-E6AB-E3051EBE9B58}"/>
                  </a:ext>
                </a:extLst>
              </p:cNvPr>
              <p:cNvSpPr txBox="1"/>
              <p:nvPr/>
            </p:nvSpPr>
            <p:spPr>
              <a:xfrm>
                <a:off x="-131116" y="6148072"/>
                <a:ext cx="1330365" cy="721672"/>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1" name="TextBox 80">
                <a:extLst>
                  <a:ext uri="{FF2B5EF4-FFF2-40B4-BE49-F238E27FC236}">
                    <a16:creationId xmlns:a16="http://schemas.microsoft.com/office/drawing/2014/main" id="{A54AA854-9603-A76D-E6AB-E3051EBE9B58}"/>
                  </a:ext>
                </a:extLst>
              </p:cNvPr>
              <p:cNvSpPr txBox="1">
                <a:spLocks noRot="1" noChangeAspect="1" noMove="1" noResize="1" noEditPoints="1" noAdjustHandles="1" noChangeArrowheads="1" noChangeShapeType="1" noTextEdit="1"/>
              </p:cNvSpPr>
              <p:nvPr/>
            </p:nvSpPr>
            <p:spPr>
              <a:xfrm>
                <a:off x="-131116" y="6148072"/>
                <a:ext cx="1330365" cy="721672"/>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3213FAAB-7020-7EBB-8444-62C795FFF7B0}"/>
                  </a:ext>
                </a:extLst>
              </p:cNvPr>
              <p:cNvSpPr txBox="1"/>
              <p:nvPr/>
            </p:nvSpPr>
            <p:spPr>
              <a:xfrm>
                <a:off x="904861" y="5248068"/>
                <a:ext cx="1839178"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2" name="TextBox 81">
                <a:extLst>
                  <a:ext uri="{FF2B5EF4-FFF2-40B4-BE49-F238E27FC236}">
                    <a16:creationId xmlns:a16="http://schemas.microsoft.com/office/drawing/2014/main" id="{3213FAAB-7020-7EBB-8444-62C795FFF7B0}"/>
                  </a:ext>
                </a:extLst>
              </p:cNvPr>
              <p:cNvSpPr txBox="1">
                <a:spLocks noRot="1" noChangeAspect="1" noMove="1" noResize="1" noEditPoints="1" noAdjustHandles="1" noChangeArrowheads="1" noChangeShapeType="1" noTextEdit="1"/>
              </p:cNvSpPr>
              <p:nvPr/>
            </p:nvSpPr>
            <p:spPr>
              <a:xfrm>
                <a:off x="904861" y="5248068"/>
                <a:ext cx="1839178" cy="937436"/>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06A79ED3-511B-516A-20FC-F5B5B00BF6EB}"/>
                  </a:ext>
                </a:extLst>
              </p:cNvPr>
              <p:cNvSpPr txBox="1"/>
              <p:nvPr/>
            </p:nvSpPr>
            <p:spPr>
              <a:xfrm>
                <a:off x="2619024" y="5484198"/>
                <a:ext cx="1077762"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3" name="TextBox 82">
                <a:extLst>
                  <a:ext uri="{FF2B5EF4-FFF2-40B4-BE49-F238E27FC236}">
                    <a16:creationId xmlns:a16="http://schemas.microsoft.com/office/drawing/2014/main" id="{06A79ED3-511B-516A-20FC-F5B5B00BF6EB}"/>
                  </a:ext>
                </a:extLst>
              </p:cNvPr>
              <p:cNvSpPr txBox="1">
                <a:spLocks noRot="1" noChangeAspect="1" noMove="1" noResize="1" noEditPoints="1" noAdjustHandles="1" noChangeArrowheads="1" noChangeShapeType="1" noTextEdit="1"/>
              </p:cNvSpPr>
              <p:nvPr/>
            </p:nvSpPr>
            <p:spPr>
              <a:xfrm>
                <a:off x="2619024" y="5484198"/>
                <a:ext cx="1077762" cy="590098"/>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25FEB553-CCC4-8F88-E1CE-757F456EBE53}"/>
                  </a:ext>
                </a:extLst>
              </p:cNvPr>
              <p:cNvSpPr txBox="1"/>
              <p:nvPr/>
            </p:nvSpPr>
            <p:spPr>
              <a:xfrm>
                <a:off x="866460" y="5994108"/>
                <a:ext cx="1914166"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7" name="TextBox 86">
                <a:extLst>
                  <a:ext uri="{FF2B5EF4-FFF2-40B4-BE49-F238E27FC236}">
                    <a16:creationId xmlns:a16="http://schemas.microsoft.com/office/drawing/2014/main" id="{25FEB553-CCC4-8F88-E1CE-757F456EBE53}"/>
                  </a:ext>
                </a:extLst>
              </p:cNvPr>
              <p:cNvSpPr txBox="1">
                <a:spLocks noRot="1" noChangeAspect="1" noMove="1" noResize="1" noEditPoints="1" noAdjustHandles="1" noChangeArrowheads="1" noChangeShapeType="1" noTextEdit="1"/>
              </p:cNvSpPr>
              <p:nvPr/>
            </p:nvSpPr>
            <p:spPr>
              <a:xfrm>
                <a:off x="866460" y="5994108"/>
                <a:ext cx="1914166" cy="937436"/>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1E5F015F-FA41-997E-EDDC-6F0993B9F10A}"/>
                  </a:ext>
                </a:extLst>
              </p:cNvPr>
              <p:cNvSpPr txBox="1"/>
              <p:nvPr/>
            </p:nvSpPr>
            <p:spPr>
              <a:xfrm>
                <a:off x="2659165" y="6222946"/>
                <a:ext cx="983007"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8" name="TextBox 87">
                <a:extLst>
                  <a:ext uri="{FF2B5EF4-FFF2-40B4-BE49-F238E27FC236}">
                    <a16:creationId xmlns:a16="http://schemas.microsoft.com/office/drawing/2014/main" id="{1E5F015F-FA41-997E-EDDC-6F0993B9F10A}"/>
                  </a:ext>
                </a:extLst>
              </p:cNvPr>
              <p:cNvSpPr txBox="1">
                <a:spLocks noRot="1" noChangeAspect="1" noMove="1" noResize="1" noEditPoints="1" noAdjustHandles="1" noChangeArrowheads="1" noChangeShapeType="1" noTextEdit="1"/>
              </p:cNvSpPr>
              <p:nvPr/>
            </p:nvSpPr>
            <p:spPr>
              <a:xfrm>
                <a:off x="2659165" y="6222946"/>
                <a:ext cx="983007" cy="590098"/>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3155C00-DF1C-015D-8A0F-EF2B175E916E}"/>
                  </a:ext>
                </a:extLst>
              </p:cNvPr>
              <p:cNvSpPr txBox="1"/>
              <p:nvPr/>
            </p:nvSpPr>
            <p:spPr>
              <a:xfrm>
                <a:off x="5879656" y="2475935"/>
                <a:ext cx="2034557"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latin typeface="+mj-lt"/>
                </a:endParaRPr>
              </a:p>
            </p:txBody>
          </p:sp>
        </mc:Choice>
        <mc:Fallback xmlns="">
          <p:sp>
            <p:nvSpPr>
              <p:cNvPr id="89" name="TextBox 88">
                <a:extLst>
                  <a:ext uri="{FF2B5EF4-FFF2-40B4-BE49-F238E27FC236}">
                    <a16:creationId xmlns:a16="http://schemas.microsoft.com/office/drawing/2014/main" id="{33155C00-DF1C-015D-8A0F-EF2B175E916E}"/>
                  </a:ext>
                </a:extLst>
              </p:cNvPr>
              <p:cNvSpPr txBox="1">
                <a:spLocks noRot="1" noChangeAspect="1" noMove="1" noResize="1" noEditPoints="1" noAdjustHandles="1" noChangeArrowheads="1" noChangeShapeType="1" noTextEdit="1"/>
              </p:cNvSpPr>
              <p:nvPr/>
            </p:nvSpPr>
            <p:spPr>
              <a:xfrm>
                <a:off x="5879656" y="2475935"/>
                <a:ext cx="2034557" cy="786241"/>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5700AC0E-5D10-9DAF-4397-B96B1869D21B}"/>
                  </a:ext>
                </a:extLst>
              </p:cNvPr>
              <p:cNvSpPr txBox="1"/>
              <p:nvPr/>
            </p:nvSpPr>
            <p:spPr>
              <a:xfrm>
                <a:off x="7766724" y="2664426"/>
                <a:ext cx="6045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90" name="TextBox 89">
                <a:extLst>
                  <a:ext uri="{FF2B5EF4-FFF2-40B4-BE49-F238E27FC236}">
                    <a16:creationId xmlns:a16="http://schemas.microsoft.com/office/drawing/2014/main" id="{5700AC0E-5D10-9DAF-4397-B96B1869D21B}"/>
                  </a:ext>
                </a:extLst>
              </p:cNvPr>
              <p:cNvSpPr txBox="1">
                <a:spLocks noRot="1" noChangeAspect="1" noMove="1" noResize="1" noEditPoints="1" noAdjustHandles="1" noChangeArrowheads="1" noChangeShapeType="1" noTextEdit="1"/>
              </p:cNvSpPr>
              <p:nvPr/>
            </p:nvSpPr>
            <p:spPr>
              <a:xfrm>
                <a:off x="7766724" y="2664426"/>
                <a:ext cx="604591" cy="461665"/>
              </a:xfrm>
              <a:prstGeom prst="rect">
                <a:avLst/>
              </a:prstGeom>
              <a:blipFill>
                <a:blip r:embed="rId17"/>
                <a:stretch>
                  <a:fillRect r="-1313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8D26FF19-62FB-D1A9-F40D-58C2B2FED22D}"/>
                  </a:ext>
                </a:extLst>
              </p:cNvPr>
              <p:cNvSpPr txBox="1"/>
              <p:nvPr/>
            </p:nvSpPr>
            <p:spPr>
              <a:xfrm>
                <a:off x="8294875" y="2635242"/>
                <a:ext cx="1134289" cy="5728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latin typeface="+mj-lt"/>
                </a:endParaRPr>
              </a:p>
            </p:txBody>
          </p:sp>
        </mc:Choice>
        <mc:Fallback xmlns="">
          <p:sp>
            <p:nvSpPr>
              <p:cNvPr id="91" name="TextBox 90">
                <a:extLst>
                  <a:ext uri="{FF2B5EF4-FFF2-40B4-BE49-F238E27FC236}">
                    <a16:creationId xmlns:a16="http://schemas.microsoft.com/office/drawing/2014/main" id="{8D26FF19-62FB-D1A9-F40D-58C2B2FED22D}"/>
                  </a:ext>
                </a:extLst>
              </p:cNvPr>
              <p:cNvSpPr txBox="1">
                <a:spLocks noRot="1" noChangeAspect="1" noMove="1" noResize="1" noEditPoints="1" noAdjustHandles="1" noChangeArrowheads="1" noChangeShapeType="1" noTextEdit="1"/>
              </p:cNvSpPr>
              <p:nvPr/>
            </p:nvSpPr>
            <p:spPr>
              <a:xfrm>
                <a:off x="8294875" y="2635242"/>
                <a:ext cx="1134289" cy="572849"/>
              </a:xfrm>
              <a:prstGeom prst="rect">
                <a:avLst/>
              </a:prstGeom>
              <a:blipFill>
                <a:blip r:embed="rId18"/>
                <a:stretch>
                  <a:fillRect r="-5914"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F8EA1422-D76C-5137-6B53-D375F5059775}"/>
                  </a:ext>
                </a:extLst>
              </p:cNvPr>
              <p:cNvSpPr txBox="1"/>
              <p:nvPr/>
            </p:nvSpPr>
            <p:spPr>
              <a:xfrm>
                <a:off x="9330825" y="2489633"/>
                <a:ext cx="1902143"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latin typeface="+mj-lt"/>
                </a:endParaRPr>
              </a:p>
            </p:txBody>
          </p:sp>
        </mc:Choice>
        <mc:Fallback xmlns="">
          <p:sp>
            <p:nvSpPr>
              <p:cNvPr id="92" name="TextBox 91">
                <a:extLst>
                  <a:ext uri="{FF2B5EF4-FFF2-40B4-BE49-F238E27FC236}">
                    <a16:creationId xmlns:a16="http://schemas.microsoft.com/office/drawing/2014/main" id="{F8EA1422-D76C-5137-6B53-D375F5059775}"/>
                  </a:ext>
                </a:extLst>
              </p:cNvPr>
              <p:cNvSpPr txBox="1">
                <a:spLocks noRot="1" noChangeAspect="1" noMove="1" noResize="1" noEditPoints="1" noAdjustHandles="1" noChangeArrowheads="1" noChangeShapeType="1" noTextEdit="1"/>
              </p:cNvSpPr>
              <p:nvPr/>
            </p:nvSpPr>
            <p:spPr>
              <a:xfrm>
                <a:off x="9330825" y="2489633"/>
                <a:ext cx="1902143" cy="786241"/>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94050E2E-7FE5-3BA1-5817-561D61030C86}"/>
                  </a:ext>
                </a:extLst>
              </p:cNvPr>
              <p:cNvSpPr txBox="1"/>
              <p:nvPr/>
            </p:nvSpPr>
            <p:spPr>
              <a:xfrm>
                <a:off x="11136792" y="2684996"/>
                <a:ext cx="55553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93" name="TextBox 92">
                <a:extLst>
                  <a:ext uri="{FF2B5EF4-FFF2-40B4-BE49-F238E27FC236}">
                    <a16:creationId xmlns:a16="http://schemas.microsoft.com/office/drawing/2014/main" id="{94050E2E-7FE5-3BA1-5817-561D61030C86}"/>
                  </a:ext>
                </a:extLst>
              </p:cNvPr>
              <p:cNvSpPr txBox="1">
                <a:spLocks noRot="1" noChangeAspect="1" noMove="1" noResize="1" noEditPoints="1" noAdjustHandles="1" noChangeArrowheads="1" noChangeShapeType="1" noTextEdit="1"/>
              </p:cNvSpPr>
              <p:nvPr/>
            </p:nvSpPr>
            <p:spPr>
              <a:xfrm>
                <a:off x="11136792" y="2684996"/>
                <a:ext cx="555530" cy="461665"/>
              </a:xfrm>
              <a:prstGeom prst="rect">
                <a:avLst/>
              </a:prstGeom>
              <a:blipFill>
                <a:blip r:embed="rId20"/>
                <a:stretch>
                  <a:fillRect r="-2197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AE42A8AD-5BE0-07A6-C16B-FB77E061ADE0}"/>
                  </a:ext>
                </a:extLst>
              </p:cNvPr>
              <p:cNvSpPr txBox="1"/>
              <p:nvPr/>
            </p:nvSpPr>
            <p:spPr>
              <a:xfrm>
                <a:off x="5118753" y="3418919"/>
                <a:ext cx="6969297"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Do đó ĐTHS có TCĐ là ĐT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TCN là ĐT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6" name="TextBox 95">
                <a:extLst>
                  <a:ext uri="{FF2B5EF4-FFF2-40B4-BE49-F238E27FC236}">
                    <a16:creationId xmlns:a16="http://schemas.microsoft.com/office/drawing/2014/main" id="{AE42A8AD-5BE0-07A6-C16B-FB77E061ADE0}"/>
                  </a:ext>
                </a:extLst>
              </p:cNvPr>
              <p:cNvSpPr txBox="1">
                <a:spLocks noRot="1" noChangeAspect="1" noMove="1" noResize="1" noEditPoints="1" noAdjustHandles="1" noChangeArrowheads="1" noChangeShapeType="1" noTextEdit="1"/>
              </p:cNvSpPr>
              <p:nvPr/>
            </p:nvSpPr>
            <p:spPr>
              <a:xfrm>
                <a:off x="5118753" y="3418919"/>
                <a:ext cx="6969297" cy="460895"/>
              </a:xfrm>
              <a:prstGeom prst="rect">
                <a:avLst/>
              </a:prstGeom>
              <a:blipFill>
                <a:blip r:embed="rId21"/>
                <a:stretch>
                  <a:fillRect l="-1400" t="-10667" b="-30667"/>
                </a:stretch>
              </a:blipFill>
            </p:spPr>
            <p:txBody>
              <a:bodyPr/>
              <a:lstStyle/>
              <a:p>
                <a:r>
                  <a:rPr lang="vi-VN">
                    <a:noFill/>
                  </a:rPr>
                  <a:t> </a:t>
                </a:r>
              </a:p>
            </p:txBody>
          </p:sp>
        </mc:Fallback>
      </mc:AlternateContent>
      <p:sp>
        <p:nvSpPr>
          <p:cNvPr id="99" name="TextBox 98">
            <a:extLst>
              <a:ext uri="{FF2B5EF4-FFF2-40B4-BE49-F238E27FC236}">
                <a16:creationId xmlns:a16="http://schemas.microsoft.com/office/drawing/2014/main" id="{B992D325-56CC-D30F-15C6-A6F8D4FF63CA}"/>
              </a:ext>
            </a:extLst>
          </p:cNvPr>
          <p:cNvSpPr txBox="1"/>
          <p:nvPr/>
        </p:nvSpPr>
        <p:spPr>
          <a:xfrm>
            <a:off x="5060409" y="3888433"/>
            <a:ext cx="3613826"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Bảng biến thiên:</a:t>
            </a:r>
          </a:p>
        </p:txBody>
      </p:sp>
      <p:cxnSp>
        <p:nvCxnSpPr>
          <p:cNvPr id="100" name="Straight Connector 99">
            <a:extLst>
              <a:ext uri="{FF2B5EF4-FFF2-40B4-BE49-F238E27FC236}">
                <a16:creationId xmlns:a16="http://schemas.microsoft.com/office/drawing/2014/main" id="{09B3870A-810B-A0D0-6AED-E68D743628A4}"/>
              </a:ext>
            </a:extLst>
          </p:cNvPr>
          <p:cNvCxnSpPr>
            <a:cxnSpLocks/>
          </p:cNvCxnSpPr>
          <p:nvPr/>
        </p:nvCxnSpPr>
        <p:spPr>
          <a:xfrm>
            <a:off x="5235183" y="4813226"/>
            <a:ext cx="5838152" cy="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E8D1F6A-E2E8-EAC8-C566-C81DFC22B2FA}"/>
              </a:ext>
            </a:extLst>
          </p:cNvPr>
          <p:cNvCxnSpPr>
            <a:cxnSpLocks/>
          </p:cNvCxnSpPr>
          <p:nvPr/>
        </p:nvCxnSpPr>
        <p:spPr>
          <a:xfrm>
            <a:off x="5235183" y="5228270"/>
            <a:ext cx="5838152" cy="10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0556531-5F55-4DFF-88FA-7E24A91EE176}"/>
              </a:ext>
            </a:extLst>
          </p:cNvPr>
          <p:cNvCxnSpPr>
            <a:cxnSpLocks/>
          </p:cNvCxnSpPr>
          <p:nvPr/>
        </p:nvCxnSpPr>
        <p:spPr>
          <a:xfrm>
            <a:off x="5974486" y="4428983"/>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3DDA3BA1-9739-257C-FD5E-4AD3096549DE}"/>
                  </a:ext>
                </a:extLst>
              </p:cNvPr>
              <p:cNvSpPr txBox="1"/>
              <p:nvPr/>
            </p:nvSpPr>
            <p:spPr>
              <a:xfrm>
                <a:off x="5159862" y="476660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103" name="TextBox 102">
                <a:extLst>
                  <a:ext uri="{FF2B5EF4-FFF2-40B4-BE49-F238E27FC236}">
                    <a16:creationId xmlns:a16="http://schemas.microsoft.com/office/drawing/2014/main" id="{3DDA3BA1-9739-257C-FD5E-4AD3096549DE}"/>
                  </a:ext>
                </a:extLst>
              </p:cNvPr>
              <p:cNvSpPr txBox="1">
                <a:spLocks noRot="1" noChangeAspect="1" noMove="1" noResize="1" noEditPoints="1" noAdjustHandles="1" noChangeArrowheads="1" noChangeShapeType="1" noTextEdit="1"/>
              </p:cNvSpPr>
              <p:nvPr/>
            </p:nvSpPr>
            <p:spPr>
              <a:xfrm>
                <a:off x="5159862" y="4766605"/>
                <a:ext cx="736534" cy="461665"/>
              </a:xfrm>
              <a:prstGeom prst="rect">
                <a:avLst/>
              </a:prstGeom>
              <a:blipFill>
                <a:blip r:embed="rId22"/>
                <a:stretch>
                  <a:fillRect l="-6612"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CCB4DFB2-1CD7-8DED-B82D-7BB0E89CC838}"/>
                  </a:ext>
                </a:extLst>
              </p:cNvPr>
              <p:cNvSpPr txBox="1"/>
              <p:nvPr/>
            </p:nvSpPr>
            <p:spPr>
              <a:xfrm>
                <a:off x="5450531" y="430493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104" name="TextBox 103">
                <a:extLst>
                  <a:ext uri="{FF2B5EF4-FFF2-40B4-BE49-F238E27FC236}">
                    <a16:creationId xmlns:a16="http://schemas.microsoft.com/office/drawing/2014/main" id="{CCB4DFB2-1CD7-8DED-B82D-7BB0E89CC838}"/>
                  </a:ext>
                </a:extLst>
              </p:cNvPr>
              <p:cNvSpPr txBox="1">
                <a:spLocks noRot="1" noChangeAspect="1" noMove="1" noResize="1" noEditPoints="1" noAdjustHandles="1" noChangeArrowheads="1" noChangeShapeType="1" noTextEdit="1"/>
              </p:cNvSpPr>
              <p:nvPr/>
            </p:nvSpPr>
            <p:spPr>
              <a:xfrm>
                <a:off x="5450531" y="4304939"/>
                <a:ext cx="362440" cy="461665"/>
              </a:xfrm>
              <a:prstGeom prst="rect">
                <a:avLst/>
              </a:prstGeom>
              <a:blipFill>
                <a:blip r:embed="rId2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9F8B01EA-1F04-D0E4-4913-BE0C0136A992}"/>
                  </a:ext>
                </a:extLst>
              </p:cNvPr>
              <p:cNvSpPr txBox="1"/>
              <p:nvPr/>
            </p:nvSpPr>
            <p:spPr>
              <a:xfrm>
                <a:off x="5169111" y="5587867"/>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105" name="TextBox 104">
                <a:extLst>
                  <a:ext uri="{FF2B5EF4-FFF2-40B4-BE49-F238E27FC236}">
                    <a16:creationId xmlns:a16="http://schemas.microsoft.com/office/drawing/2014/main" id="{9F8B01EA-1F04-D0E4-4913-BE0C0136A992}"/>
                  </a:ext>
                </a:extLst>
              </p:cNvPr>
              <p:cNvSpPr txBox="1">
                <a:spLocks noRot="1" noChangeAspect="1" noMove="1" noResize="1" noEditPoints="1" noAdjustHandles="1" noChangeArrowheads="1" noChangeShapeType="1" noTextEdit="1"/>
              </p:cNvSpPr>
              <p:nvPr/>
            </p:nvSpPr>
            <p:spPr>
              <a:xfrm>
                <a:off x="5169111" y="5587867"/>
                <a:ext cx="736534" cy="461665"/>
              </a:xfrm>
              <a:prstGeom prst="rect">
                <a:avLst/>
              </a:prstGeom>
              <a:blipFill>
                <a:blip r:embed="rId24"/>
                <a:stretch>
                  <a:fillRect l="-7438"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EA120163-DD9F-D07A-C339-81EB7A791D7D}"/>
                  </a:ext>
                </a:extLst>
              </p:cNvPr>
              <p:cNvSpPr txBox="1"/>
              <p:nvPr/>
            </p:nvSpPr>
            <p:spPr>
              <a:xfrm>
                <a:off x="6035771" y="428346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6" name="TextBox 105">
                <a:extLst>
                  <a:ext uri="{FF2B5EF4-FFF2-40B4-BE49-F238E27FC236}">
                    <a16:creationId xmlns:a16="http://schemas.microsoft.com/office/drawing/2014/main" id="{EA120163-DD9F-D07A-C339-81EB7A791D7D}"/>
                  </a:ext>
                </a:extLst>
              </p:cNvPr>
              <p:cNvSpPr txBox="1">
                <a:spLocks noRot="1" noChangeAspect="1" noMove="1" noResize="1" noEditPoints="1" noAdjustHandles="1" noChangeArrowheads="1" noChangeShapeType="1" noTextEdit="1"/>
              </p:cNvSpPr>
              <p:nvPr/>
            </p:nvSpPr>
            <p:spPr>
              <a:xfrm>
                <a:off x="6035771" y="4283465"/>
                <a:ext cx="658291" cy="461665"/>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12BA33CD-C994-FA98-C549-214F65DB208D}"/>
                  </a:ext>
                </a:extLst>
              </p:cNvPr>
              <p:cNvSpPr txBox="1"/>
              <p:nvPr/>
            </p:nvSpPr>
            <p:spPr>
              <a:xfrm>
                <a:off x="10504728" y="42960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7" name="TextBox 106">
                <a:extLst>
                  <a:ext uri="{FF2B5EF4-FFF2-40B4-BE49-F238E27FC236}">
                    <a16:creationId xmlns:a16="http://schemas.microsoft.com/office/drawing/2014/main" id="{12BA33CD-C994-FA98-C549-214F65DB208D}"/>
                  </a:ext>
                </a:extLst>
              </p:cNvPr>
              <p:cNvSpPr txBox="1">
                <a:spLocks noRot="1" noChangeAspect="1" noMove="1" noResize="1" noEditPoints="1" noAdjustHandles="1" noChangeArrowheads="1" noChangeShapeType="1" noTextEdit="1"/>
              </p:cNvSpPr>
              <p:nvPr/>
            </p:nvSpPr>
            <p:spPr>
              <a:xfrm>
                <a:off x="10504728" y="4296007"/>
                <a:ext cx="658291" cy="461665"/>
              </a:xfrm>
              <a:prstGeom prst="rect">
                <a:avLst/>
              </a:prstGeom>
              <a:blipFill>
                <a:blip r:embed="rId26"/>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0A5351E9-5447-B3A2-7FA4-C7D38418BC69}"/>
                  </a:ext>
                </a:extLst>
              </p:cNvPr>
              <p:cNvSpPr txBox="1"/>
              <p:nvPr/>
            </p:nvSpPr>
            <p:spPr>
              <a:xfrm>
                <a:off x="8165861" y="43153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108" name="TextBox 107">
                <a:extLst>
                  <a:ext uri="{FF2B5EF4-FFF2-40B4-BE49-F238E27FC236}">
                    <a16:creationId xmlns:a16="http://schemas.microsoft.com/office/drawing/2014/main" id="{0A5351E9-5447-B3A2-7FA4-C7D38418BC69}"/>
                  </a:ext>
                </a:extLst>
              </p:cNvPr>
              <p:cNvSpPr txBox="1">
                <a:spLocks noRot="1" noChangeAspect="1" noMove="1" noResize="1" noEditPoints="1" noAdjustHandles="1" noChangeArrowheads="1" noChangeShapeType="1" noTextEdit="1"/>
              </p:cNvSpPr>
              <p:nvPr/>
            </p:nvSpPr>
            <p:spPr>
              <a:xfrm>
                <a:off x="8165861" y="4315339"/>
                <a:ext cx="658291"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DFE4E25-4F97-BB56-B0C8-F0CE8AD16D86}"/>
                  </a:ext>
                </a:extLst>
              </p:cNvPr>
              <p:cNvSpPr txBox="1"/>
              <p:nvPr/>
            </p:nvSpPr>
            <p:spPr>
              <a:xfrm>
                <a:off x="9391423" y="477676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09" name="TextBox 108">
                <a:extLst>
                  <a:ext uri="{FF2B5EF4-FFF2-40B4-BE49-F238E27FC236}">
                    <a16:creationId xmlns:a16="http://schemas.microsoft.com/office/drawing/2014/main" id="{EDFE4E25-4F97-BB56-B0C8-F0CE8AD16D86}"/>
                  </a:ext>
                </a:extLst>
              </p:cNvPr>
              <p:cNvSpPr txBox="1">
                <a:spLocks noRot="1" noChangeAspect="1" noMove="1" noResize="1" noEditPoints="1" noAdjustHandles="1" noChangeArrowheads="1" noChangeShapeType="1" noTextEdit="1"/>
              </p:cNvSpPr>
              <p:nvPr/>
            </p:nvSpPr>
            <p:spPr>
              <a:xfrm>
                <a:off x="9391423" y="4776760"/>
                <a:ext cx="658291" cy="461665"/>
              </a:xfrm>
              <a:prstGeom prst="rect">
                <a:avLst/>
              </a:prstGeom>
              <a:blipFill>
                <a:blip r:embed="rId2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885913F5-4B0B-B0F5-B6CB-DB96D64F4D36}"/>
                  </a:ext>
                </a:extLst>
              </p:cNvPr>
              <p:cNvSpPr txBox="1"/>
              <p:nvPr/>
            </p:nvSpPr>
            <p:spPr>
              <a:xfrm>
                <a:off x="6988857" y="477082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10" name="TextBox 109">
                <a:extLst>
                  <a:ext uri="{FF2B5EF4-FFF2-40B4-BE49-F238E27FC236}">
                    <a16:creationId xmlns:a16="http://schemas.microsoft.com/office/drawing/2014/main" id="{885913F5-4B0B-B0F5-B6CB-DB96D64F4D36}"/>
                  </a:ext>
                </a:extLst>
              </p:cNvPr>
              <p:cNvSpPr txBox="1">
                <a:spLocks noRot="1" noChangeAspect="1" noMove="1" noResize="1" noEditPoints="1" noAdjustHandles="1" noChangeArrowheads="1" noChangeShapeType="1" noTextEdit="1"/>
              </p:cNvSpPr>
              <p:nvPr/>
            </p:nvSpPr>
            <p:spPr>
              <a:xfrm>
                <a:off x="6988857" y="4770822"/>
                <a:ext cx="658291" cy="461665"/>
              </a:xfrm>
              <a:prstGeom prst="rect">
                <a:avLst/>
              </a:prstGeom>
              <a:blipFill>
                <a:blip r:embed="rId29"/>
                <a:stretch>
                  <a:fillRect/>
                </a:stretch>
              </a:blipFill>
            </p:spPr>
            <p:txBody>
              <a:bodyPr/>
              <a:lstStyle/>
              <a:p>
                <a:r>
                  <a:rPr lang="vi-VN">
                    <a:noFill/>
                  </a:rPr>
                  <a:t> </a:t>
                </a:r>
              </a:p>
            </p:txBody>
          </p:sp>
        </mc:Fallback>
      </mc:AlternateContent>
      <p:cxnSp>
        <p:nvCxnSpPr>
          <p:cNvPr id="111" name="Straight Arrow Connector 110">
            <a:extLst>
              <a:ext uri="{FF2B5EF4-FFF2-40B4-BE49-F238E27FC236}">
                <a16:creationId xmlns:a16="http://schemas.microsoft.com/office/drawing/2014/main" id="{52589EA3-8B4E-F87D-6286-04F6AF0F681F}"/>
              </a:ext>
            </a:extLst>
          </p:cNvPr>
          <p:cNvCxnSpPr>
            <a:cxnSpLocks/>
          </p:cNvCxnSpPr>
          <p:nvPr/>
        </p:nvCxnSpPr>
        <p:spPr>
          <a:xfrm>
            <a:off x="6348482" y="5519656"/>
            <a:ext cx="1695687" cy="7032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E52F0319-00C5-E154-C73F-81471DA0879A}"/>
                  </a:ext>
                </a:extLst>
              </p:cNvPr>
              <p:cNvSpPr txBox="1"/>
              <p:nvPr/>
            </p:nvSpPr>
            <p:spPr>
              <a:xfrm>
                <a:off x="10553857" y="60776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112" name="TextBox 111">
                <a:extLst>
                  <a:ext uri="{FF2B5EF4-FFF2-40B4-BE49-F238E27FC236}">
                    <a16:creationId xmlns:a16="http://schemas.microsoft.com/office/drawing/2014/main" id="{E52F0319-00C5-E154-C73F-81471DA0879A}"/>
                  </a:ext>
                </a:extLst>
              </p:cNvPr>
              <p:cNvSpPr txBox="1">
                <a:spLocks noRot="1" noChangeAspect="1" noMove="1" noResize="1" noEditPoints="1" noAdjustHandles="1" noChangeArrowheads="1" noChangeShapeType="1" noTextEdit="1"/>
              </p:cNvSpPr>
              <p:nvPr/>
            </p:nvSpPr>
            <p:spPr>
              <a:xfrm>
                <a:off x="10553857" y="6077613"/>
                <a:ext cx="658291" cy="461665"/>
              </a:xfrm>
              <a:prstGeom prst="rect">
                <a:avLst/>
              </a:prstGeom>
              <a:blipFill>
                <a:blip r:embed="rId30"/>
                <a:stretch>
                  <a:fillRect/>
                </a:stretch>
              </a:blipFill>
            </p:spPr>
            <p:txBody>
              <a:bodyPr/>
              <a:lstStyle/>
              <a:p>
                <a:r>
                  <a:rPr lang="vi-VN">
                    <a:noFill/>
                  </a:rPr>
                  <a:t> </a:t>
                </a:r>
              </a:p>
            </p:txBody>
          </p:sp>
        </mc:Fallback>
      </mc:AlternateContent>
      <p:cxnSp>
        <p:nvCxnSpPr>
          <p:cNvPr id="113" name="Straight Connector 112">
            <a:extLst>
              <a:ext uri="{FF2B5EF4-FFF2-40B4-BE49-F238E27FC236}">
                <a16:creationId xmlns:a16="http://schemas.microsoft.com/office/drawing/2014/main" id="{E962A46A-0B80-5FF1-1B66-00A78D392A78}"/>
              </a:ext>
            </a:extLst>
          </p:cNvPr>
          <p:cNvCxnSpPr>
            <a:cxnSpLocks/>
          </p:cNvCxnSpPr>
          <p:nvPr/>
        </p:nvCxnSpPr>
        <p:spPr>
          <a:xfrm>
            <a:off x="8435708" y="482177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740449E-B177-D28A-AA76-C824B206266F}"/>
              </a:ext>
            </a:extLst>
          </p:cNvPr>
          <p:cNvCxnSpPr>
            <a:cxnSpLocks/>
          </p:cNvCxnSpPr>
          <p:nvPr/>
        </p:nvCxnSpPr>
        <p:spPr>
          <a:xfrm>
            <a:off x="8524215" y="4824556"/>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014FC2CF-072A-4263-AC3B-EB502F2EBAE3}"/>
                  </a:ext>
                </a:extLst>
              </p:cNvPr>
              <p:cNvSpPr txBox="1"/>
              <p:nvPr/>
            </p:nvSpPr>
            <p:spPr>
              <a:xfrm>
                <a:off x="8477801" y="516124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5" name="TextBox 114">
                <a:extLst>
                  <a:ext uri="{FF2B5EF4-FFF2-40B4-BE49-F238E27FC236}">
                    <a16:creationId xmlns:a16="http://schemas.microsoft.com/office/drawing/2014/main" id="{014FC2CF-072A-4263-AC3B-EB502F2EBAE3}"/>
                  </a:ext>
                </a:extLst>
              </p:cNvPr>
              <p:cNvSpPr txBox="1">
                <a:spLocks noRot="1" noChangeAspect="1" noMove="1" noResize="1" noEditPoints="1" noAdjustHandles="1" noChangeArrowheads="1" noChangeShapeType="1" noTextEdit="1"/>
              </p:cNvSpPr>
              <p:nvPr/>
            </p:nvSpPr>
            <p:spPr>
              <a:xfrm>
                <a:off x="8477801" y="5161247"/>
                <a:ext cx="658291" cy="461665"/>
              </a:xfrm>
              <a:prstGeom prst="rect">
                <a:avLst/>
              </a:prstGeom>
              <a:blipFill>
                <a:blip r:embed="rId31"/>
                <a:stretch>
                  <a:fillRect l="-926"/>
                </a:stretch>
              </a:blipFill>
            </p:spPr>
            <p:txBody>
              <a:bodyPr/>
              <a:lstStyle/>
              <a:p>
                <a:r>
                  <a:rPr lang="vi-VN">
                    <a:noFill/>
                  </a:rPr>
                  <a:t> </a:t>
                </a:r>
              </a:p>
            </p:txBody>
          </p:sp>
        </mc:Fallback>
      </mc:AlternateContent>
      <p:cxnSp>
        <p:nvCxnSpPr>
          <p:cNvPr id="116" name="Straight Arrow Connector 115">
            <a:extLst>
              <a:ext uri="{FF2B5EF4-FFF2-40B4-BE49-F238E27FC236}">
                <a16:creationId xmlns:a16="http://schemas.microsoft.com/office/drawing/2014/main" id="{A38733ED-BD12-63CF-9DE2-73DB3D1F841D}"/>
              </a:ext>
            </a:extLst>
          </p:cNvPr>
          <p:cNvCxnSpPr>
            <a:cxnSpLocks/>
          </p:cNvCxnSpPr>
          <p:nvPr/>
        </p:nvCxnSpPr>
        <p:spPr>
          <a:xfrm>
            <a:off x="9017096" y="5507575"/>
            <a:ext cx="1715977" cy="71537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0B2EA89B-EDBF-DD90-9E2D-A77B418FFD2F}"/>
                  </a:ext>
                </a:extLst>
              </p:cNvPr>
              <p:cNvSpPr txBox="1"/>
              <p:nvPr/>
            </p:nvSpPr>
            <p:spPr>
              <a:xfrm>
                <a:off x="7822357" y="61646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7" name="TextBox 116">
                <a:extLst>
                  <a:ext uri="{FF2B5EF4-FFF2-40B4-BE49-F238E27FC236}">
                    <a16:creationId xmlns:a16="http://schemas.microsoft.com/office/drawing/2014/main" id="{0B2EA89B-EDBF-DD90-9E2D-A77B418FFD2F}"/>
                  </a:ext>
                </a:extLst>
              </p:cNvPr>
              <p:cNvSpPr txBox="1">
                <a:spLocks noRot="1" noChangeAspect="1" noMove="1" noResize="1" noEditPoints="1" noAdjustHandles="1" noChangeArrowheads="1" noChangeShapeType="1" noTextEdit="1"/>
              </p:cNvSpPr>
              <p:nvPr/>
            </p:nvSpPr>
            <p:spPr>
              <a:xfrm>
                <a:off x="7822357" y="6164699"/>
                <a:ext cx="658291" cy="461665"/>
              </a:xfrm>
              <a:prstGeom prst="rect">
                <a:avLst/>
              </a:prstGeom>
              <a:blipFill>
                <a:blip r:embed="rId3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2A39F449-8D11-39DD-4A2A-CF16CE5CA1D4}"/>
                  </a:ext>
                </a:extLst>
              </p:cNvPr>
              <p:cNvSpPr txBox="1"/>
              <p:nvPr/>
            </p:nvSpPr>
            <p:spPr>
              <a:xfrm>
                <a:off x="5805056" y="519914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124" name="TextBox 123">
                <a:extLst>
                  <a:ext uri="{FF2B5EF4-FFF2-40B4-BE49-F238E27FC236}">
                    <a16:creationId xmlns:a16="http://schemas.microsoft.com/office/drawing/2014/main" id="{2A39F449-8D11-39DD-4A2A-CF16CE5CA1D4}"/>
                  </a:ext>
                </a:extLst>
              </p:cNvPr>
              <p:cNvSpPr txBox="1">
                <a:spLocks noRot="1" noChangeAspect="1" noMove="1" noResize="1" noEditPoints="1" noAdjustHandles="1" noChangeArrowheads="1" noChangeShapeType="1" noTextEdit="1"/>
              </p:cNvSpPr>
              <p:nvPr/>
            </p:nvSpPr>
            <p:spPr>
              <a:xfrm>
                <a:off x="5805056" y="5199147"/>
                <a:ext cx="658291" cy="461665"/>
              </a:xfrm>
              <a:prstGeom prst="rect">
                <a:avLst/>
              </a:prstGeom>
              <a:blipFill>
                <a:blip r:embed="rId33"/>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69EB79B5-8295-81B0-A388-2125826A8DE5}"/>
              </a:ext>
            </a:extLst>
          </p:cNvPr>
          <p:cNvSpPr txBox="1"/>
          <p:nvPr/>
        </p:nvSpPr>
        <p:spPr>
          <a:xfrm>
            <a:off x="79710" y="971783"/>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E7696CD-4346-1C1F-19D6-F67CC75F7983}"/>
                  </a:ext>
                </a:extLst>
              </p:cNvPr>
              <p:cNvSpPr txBox="1"/>
              <p:nvPr/>
            </p:nvSpPr>
            <p:spPr>
              <a:xfrm>
                <a:off x="2744039" y="695017"/>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FE7696CD-4346-1C1F-19D6-F67CC75F7983}"/>
                  </a:ext>
                </a:extLst>
              </p:cNvPr>
              <p:cNvSpPr txBox="1">
                <a:spLocks noRot="1" noChangeAspect="1" noMove="1" noResize="1" noEditPoints="1" noAdjustHandles="1" noChangeArrowheads="1" noChangeShapeType="1" noTextEdit="1"/>
              </p:cNvSpPr>
              <p:nvPr/>
            </p:nvSpPr>
            <p:spPr>
              <a:xfrm>
                <a:off x="2744039" y="695017"/>
                <a:ext cx="4461975" cy="951864"/>
              </a:xfrm>
              <a:prstGeom prst="rect">
                <a:avLst/>
              </a:prstGeom>
              <a:blipFill>
                <a:blip r:embed="rId34"/>
                <a:stretch>
                  <a:fillRect/>
                </a:stretch>
              </a:blipFill>
            </p:spPr>
            <p:txBody>
              <a:bodyPr/>
              <a:lstStyle/>
              <a:p>
                <a:r>
                  <a:rPr lang="vi-VN">
                    <a:noFill/>
                  </a:rPr>
                  <a:t> </a:t>
                </a:r>
              </a:p>
            </p:txBody>
          </p:sp>
        </mc:Fallback>
      </mc:AlternateContent>
      <p:sp>
        <p:nvSpPr>
          <p:cNvPr id="10" name="TextBox 9">
            <a:extLst>
              <a:ext uri="{FF2B5EF4-FFF2-40B4-BE49-F238E27FC236}">
                <a16:creationId xmlns:a16="http://schemas.microsoft.com/office/drawing/2014/main" id="{76892DF1-9951-903A-E72D-C6C6A512EE60}"/>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1" name="TextBox 2">
            <a:extLst>
              <a:ext uri="{FF2B5EF4-FFF2-40B4-BE49-F238E27FC236}">
                <a16:creationId xmlns:a16="http://schemas.microsoft.com/office/drawing/2014/main" id="{41D19D50-616D-1F82-C922-D083097E7C1C}"/>
              </a:ext>
            </a:extLst>
          </p:cNvPr>
          <p:cNvSpPr txBox="1"/>
          <p:nvPr/>
        </p:nvSpPr>
        <p:spPr>
          <a:xfrm>
            <a:off x="6560761" y="607539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4551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1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1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1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0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1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2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1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1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1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7" grpId="0"/>
      <p:bldP spid="43" grpId="0"/>
      <p:bldP spid="53" grpId="0"/>
      <p:bldP spid="56" grpId="0"/>
      <p:bldP spid="59" grpId="0"/>
      <p:bldP spid="62" grpId="0"/>
      <p:bldP spid="65" grpId="0"/>
      <p:bldP spid="68" grpId="0"/>
      <p:bldP spid="75" grpId="0"/>
      <p:bldP spid="77" grpId="0"/>
      <p:bldP spid="80" grpId="0"/>
      <p:bldP spid="81" grpId="0"/>
      <p:bldP spid="82" grpId="0"/>
      <p:bldP spid="83" grpId="0"/>
      <p:bldP spid="87" grpId="0"/>
      <p:bldP spid="88" grpId="0"/>
      <p:bldP spid="89" grpId="0"/>
      <p:bldP spid="90" grpId="0"/>
      <p:bldP spid="91" grpId="0"/>
      <p:bldP spid="92" grpId="0"/>
      <p:bldP spid="93" grpId="0"/>
      <p:bldP spid="96" grpId="0"/>
      <p:bldP spid="99" grpId="0"/>
      <p:bldP spid="103" grpId="0"/>
      <p:bldP spid="104" grpId="0"/>
      <p:bldP spid="105" grpId="0"/>
      <p:bldP spid="106" grpId="0"/>
      <p:bldP spid="107" grpId="0"/>
      <p:bldP spid="108" grpId="0"/>
      <p:bldP spid="109" grpId="0"/>
      <p:bldP spid="110" grpId="0"/>
      <p:bldP spid="112" grpId="0"/>
      <p:bldP spid="115" grpId="0"/>
      <p:bldP spid="117" grpId="0"/>
      <p:bldP spid="1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9" name="Rectangle: Rounded Corners 18">
            <a:extLst>
              <a:ext uri="{FF2B5EF4-FFF2-40B4-BE49-F238E27FC236}">
                <a16:creationId xmlns:a16="http://schemas.microsoft.com/office/drawing/2014/main" id="{0D0FAD13-81FD-9CEB-0DAE-E2775E752AFF}"/>
              </a:ext>
            </a:extLst>
          </p:cNvPr>
          <p:cNvSpPr/>
          <p:nvPr/>
        </p:nvSpPr>
        <p:spPr>
          <a:xfrm>
            <a:off x="184674" y="1896037"/>
            <a:ext cx="8404849" cy="88446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96C930C-5EBE-9529-9BBF-57DB3A65F8C9}"/>
              </a:ext>
            </a:extLst>
          </p:cNvPr>
          <p:cNvSpPr txBox="1"/>
          <p:nvPr/>
        </p:nvSpPr>
        <p:spPr>
          <a:xfrm>
            <a:off x="122787" y="271876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00D60ED-5931-DEB0-F6CC-C4642F106937}"/>
                  </a:ext>
                </a:extLst>
              </p:cNvPr>
              <p:cNvSpPr txBox="1"/>
              <p:nvPr/>
            </p:nvSpPr>
            <p:spPr>
              <a:xfrm>
                <a:off x="184674" y="2113350"/>
                <a:ext cx="7533814"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900D60ED-5931-DEB0-F6CC-C4642F106937}"/>
                  </a:ext>
                </a:extLst>
              </p:cNvPr>
              <p:cNvSpPr txBox="1">
                <a:spLocks noRot="1" noChangeAspect="1" noMove="1" noResize="1" noEditPoints="1" noAdjustHandles="1" noChangeArrowheads="1" noChangeShapeType="1" noTextEdit="1"/>
              </p:cNvSpPr>
              <p:nvPr/>
            </p:nvSpPr>
            <p:spPr>
              <a:xfrm>
                <a:off x="184674" y="2113350"/>
                <a:ext cx="7533814" cy="460895"/>
              </a:xfrm>
              <a:prstGeom prst="rect">
                <a:avLst/>
              </a:prstGeom>
              <a:blipFill>
                <a:blip r:embed="rId3"/>
                <a:stretch>
                  <a:fillRect l="-1214"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183A78E-494F-C7A2-D21A-470750A6AC75}"/>
                  </a:ext>
                </a:extLst>
              </p:cNvPr>
              <p:cNvSpPr txBox="1"/>
              <p:nvPr/>
            </p:nvSpPr>
            <p:spPr>
              <a:xfrm>
                <a:off x="7449988" y="1929889"/>
                <a:ext cx="1270270"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43" name="TextBox 42">
                <a:extLst>
                  <a:ext uri="{FF2B5EF4-FFF2-40B4-BE49-F238E27FC236}">
                    <a16:creationId xmlns:a16="http://schemas.microsoft.com/office/drawing/2014/main" id="{5183A78E-494F-C7A2-D21A-470750A6AC75}"/>
                  </a:ext>
                </a:extLst>
              </p:cNvPr>
              <p:cNvSpPr txBox="1">
                <a:spLocks noRot="1" noChangeAspect="1" noMove="1" noResize="1" noEditPoints="1" noAdjustHandles="1" noChangeArrowheads="1" noChangeShapeType="1" noTextEdit="1"/>
              </p:cNvSpPr>
              <p:nvPr/>
            </p:nvSpPr>
            <p:spPr>
              <a:xfrm>
                <a:off x="7449988" y="1929889"/>
                <a:ext cx="1270270" cy="786241"/>
              </a:xfrm>
              <a:prstGeom prst="rect">
                <a:avLst/>
              </a:prstGeom>
              <a:blipFill>
                <a:blip r:embed="rId4"/>
                <a:stretch>
                  <a:fillRect/>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A7A6910C-3825-1DA4-7D4E-038F1687694D}"/>
              </a:ext>
            </a:extLst>
          </p:cNvPr>
          <p:cNvSpPr txBox="1"/>
          <p:nvPr/>
        </p:nvSpPr>
        <p:spPr>
          <a:xfrm>
            <a:off x="156029" y="3299177"/>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E3C7C16-1054-4B84-29CE-84D166519866}"/>
                  </a:ext>
                </a:extLst>
              </p:cNvPr>
              <p:cNvSpPr txBox="1"/>
              <p:nvPr/>
            </p:nvSpPr>
            <p:spPr>
              <a:xfrm>
                <a:off x="122787" y="3690536"/>
                <a:ext cx="6094378"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Giao điểm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DE3C7C16-1054-4B84-29CE-84D166519866}"/>
                  </a:ext>
                </a:extLst>
              </p:cNvPr>
              <p:cNvSpPr txBox="1">
                <a:spLocks noRot="1" noChangeAspect="1" noMove="1" noResize="1" noEditPoints="1" noAdjustHandles="1" noChangeArrowheads="1" noChangeShapeType="1" noTextEdit="1"/>
              </p:cNvSpPr>
              <p:nvPr/>
            </p:nvSpPr>
            <p:spPr>
              <a:xfrm>
                <a:off x="122787" y="3690536"/>
                <a:ext cx="6094378" cy="645048"/>
              </a:xfrm>
              <a:prstGeom prst="rect">
                <a:avLst/>
              </a:prstGeom>
              <a:blipFill>
                <a:blip r:embed="rId5"/>
                <a:stretch>
                  <a:fillRect l="-1500" r="-1400"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0A06465-B896-D8F9-B807-0B3CCD32C5BA}"/>
                  </a:ext>
                </a:extLst>
              </p:cNvPr>
              <p:cNvSpPr txBox="1"/>
              <p:nvPr/>
            </p:nvSpPr>
            <p:spPr>
              <a:xfrm>
                <a:off x="135087" y="4284157"/>
                <a:ext cx="6094378"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Giao điểm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0" name="TextBox 29">
                <a:extLst>
                  <a:ext uri="{FF2B5EF4-FFF2-40B4-BE49-F238E27FC236}">
                    <a16:creationId xmlns:a16="http://schemas.microsoft.com/office/drawing/2014/main" id="{40A06465-B896-D8F9-B807-0B3CCD32C5BA}"/>
                  </a:ext>
                </a:extLst>
              </p:cNvPr>
              <p:cNvSpPr txBox="1">
                <a:spLocks noRot="1" noChangeAspect="1" noMove="1" noResize="1" noEditPoints="1" noAdjustHandles="1" noChangeArrowheads="1" noChangeShapeType="1" noTextEdit="1"/>
              </p:cNvSpPr>
              <p:nvPr/>
            </p:nvSpPr>
            <p:spPr>
              <a:xfrm>
                <a:off x="135087" y="4284157"/>
                <a:ext cx="6094378" cy="461665"/>
              </a:xfrm>
              <a:prstGeom prst="rect">
                <a:avLst/>
              </a:prstGeom>
              <a:blipFill>
                <a:blip r:embed="rId6"/>
                <a:stretch>
                  <a:fillRect l="-1500" t="-10526" r="-400"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B8D0C4E-BCF1-073E-BB7A-9C11763A5A32}"/>
                  </a:ext>
                </a:extLst>
              </p:cNvPr>
              <p:cNvSpPr txBox="1"/>
              <p:nvPr/>
            </p:nvSpPr>
            <p:spPr>
              <a:xfrm>
                <a:off x="132629" y="4807520"/>
                <a:ext cx="6147880" cy="1569660"/>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𝐼</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(2;1)</m:t>
                    </m:r>
                  </m:oMath>
                </a14:m>
                <a:r>
                  <a:rPr lang="vi-VN" sz="2400" i="1" kern="100" dirty="0">
                    <a:solidFill>
                      <a:schemeClr val="bg1"/>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của hai đường tiệm cận làm tâm đối xứng và nhận hai đường phân giác của các góc tạo bởi hai đường tiệm cận này làm trục đối xứng.</a:t>
                </a:r>
              </a:p>
            </p:txBody>
          </p:sp>
        </mc:Choice>
        <mc:Fallback xmlns="">
          <p:sp>
            <p:nvSpPr>
              <p:cNvPr id="33" name="TextBox 32">
                <a:extLst>
                  <a:ext uri="{FF2B5EF4-FFF2-40B4-BE49-F238E27FC236}">
                    <a16:creationId xmlns:a16="http://schemas.microsoft.com/office/drawing/2014/main" id="{7B8D0C4E-BCF1-073E-BB7A-9C11763A5A32}"/>
                  </a:ext>
                </a:extLst>
              </p:cNvPr>
              <p:cNvSpPr txBox="1">
                <a:spLocks noRot="1" noChangeAspect="1" noMove="1" noResize="1" noEditPoints="1" noAdjustHandles="1" noChangeArrowheads="1" noChangeShapeType="1" noTextEdit="1"/>
              </p:cNvSpPr>
              <p:nvPr/>
            </p:nvSpPr>
            <p:spPr>
              <a:xfrm>
                <a:off x="132629" y="4807520"/>
                <a:ext cx="6147880" cy="1569660"/>
              </a:xfrm>
              <a:prstGeom prst="rect">
                <a:avLst/>
              </a:prstGeom>
              <a:blipFill>
                <a:blip r:embed="rId7"/>
                <a:stretch>
                  <a:fillRect l="-1587" t="-3113" r="-1488" b="-8171"/>
                </a:stretch>
              </a:blipFill>
            </p:spPr>
            <p:txBody>
              <a:bodyPr/>
              <a:lstStyle/>
              <a:p>
                <a:r>
                  <a:rPr lang="vi-VN">
                    <a:noFill/>
                  </a:rPr>
                  <a:t> </a:t>
                </a:r>
              </a:p>
            </p:txBody>
          </p:sp>
        </mc:Fallback>
      </mc:AlternateContent>
      <p:sp>
        <p:nvSpPr>
          <p:cNvPr id="36" name="Freeform: Shape 35">
            <a:extLst>
              <a:ext uri="{FF2B5EF4-FFF2-40B4-BE49-F238E27FC236}">
                <a16:creationId xmlns:a16="http://schemas.microsoft.com/office/drawing/2014/main" id="{01E662DD-BEB7-1F40-20E7-8EC918C5D22A}"/>
              </a:ext>
            </a:extLst>
          </p:cNvPr>
          <p:cNvSpPr/>
          <p:nvPr/>
        </p:nvSpPr>
        <p:spPr>
          <a:xfrm>
            <a:off x="9661969" y="2873559"/>
            <a:ext cx="1658620" cy="1371600"/>
          </a:xfrm>
          <a:custGeom>
            <a:avLst/>
            <a:gdLst>
              <a:gd name="connsiteX0" fmla="*/ 0 w 1666240"/>
              <a:gd name="connsiteY0" fmla="*/ 0 h 1371600"/>
              <a:gd name="connsiteX1" fmla="*/ 7620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66240"/>
              <a:gd name="connsiteY0" fmla="*/ 0 h 1371600"/>
              <a:gd name="connsiteX1" fmla="*/ 8382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58620"/>
              <a:gd name="connsiteY0" fmla="*/ 0 h 1371600"/>
              <a:gd name="connsiteX1" fmla="*/ 76200 w 1658620"/>
              <a:gd name="connsiteY1" fmla="*/ 52832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1054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18160 w 1658620"/>
              <a:gd name="connsiteY3" fmla="*/ 1173480 h 1371600"/>
              <a:gd name="connsiteX4" fmla="*/ 891540 w 1658620"/>
              <a:gd name="connsiteY4" fmla="*/ 1290320 h 1371600"/>
              <a:gd name="connsiteX5" fmla="*/ 1658620 w 16586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620" h="1371600">
                <a:moveTo>
                  <a:pt x="0" y="0"/>
                </a:moveTo>
                <a:cubicBezTo>
                  <a:pt x="17780" y="185420"/>
                  <a:pt x="39370" y="368300"/>
                  <a:pt x="78740" y="525780"/>
                </a:cubicBezTo>
                <a:cubicBezTo>
                  <a:pt x="118110" y="683260"/>
                  <a:pt x="162983" y="836930"/>
                  <a:pt x="236220" y="944880"/>
                </a:cubicBezTo>
                <a:cubicBezTo>
                  <a:pt x="309457" y="1052830"/>
                  <a:pt x="408940" y="1115907"/>
                  <a:pt x="518160" y="1173480"/>
                </a:cubicBezTo>
                <a:cubicBezTo>
                  <a:pt x="627380" y="1231053"/>
                  <a:pt x="699347" y="1256453"/>
                  <a:pt x="891540" y="1290320"/>
                </a:cubicBezTo>
                <a:cubicBezTo>
                  <a:pt x="1083733" y="1324187"/>
                  <a:pt x="1371176" y="1347893"/>
                  <a:pt x="1658620" y="13716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Freeform: Shape 36">
            <a:extLst>
              <a:ext uri="{FF2B5EF4-FFF2-40B4-BE49-F238E27FC236}">
                <a16:creationId xmlns:a16="http://schemas.microsoft.com/office/drawing/2014/main" id="{BD086373-E092-1548-E0FE-B7F211B12967}"/>
              </a:ext>
            </a:extLst>
          </p:cNvPr>
          <p:cNvSpPr/>
          <p:nvPr/>
        </p:nvSpPr>
        <p:spPr>
          <a:xfrm>
            <a:off x="7327900" y="4450080"/>
            <a:ext cx="2054860" cy="1473200"/>
          </a:xfrm>
          <a:custGeom>
            <a:avLst/>
            <a:gdLst>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15160 w 2052320"/>
              <a:gd name="connsiteY5" fmla="*/ 70104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2780 w 2052320"/>
              <a:gd name="connsiteY5" fmla="*/ 70866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4732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4860"/>
              <a:gd name="connsiteY0" fmla="*/ 0 h 1473200"/>
              <a:gd name="connsiteX1" fmla="*/ 604520 w 2054860"/>
              <a:gd name="connsiteY1" fmla="*/ 17780 h 1473200"/>
              <a:gd name="connsiteX2" fmla="*/ 1272540 w 2054860"/>
              <a:gd name="connsiteY2" fmla="*/ 121920 h 1473200"/>
              <a:gd name="connsiteX3" fmla="*/ 1653540 w 2054860"/>
              <a:gd name="connsiteY3" fmla="*/ 284480 h 1473200"/>
              <a:gd name="connsiteX4" fmla="*/ 1831340 w 2054860"/>
              <a:gd name="connsiteY4" fmla="*/ 462280 h 1473200"/>
              <a:gd name="connsiteX5" fmla="*/ 1930400 w 2054860"/>
              <a:gd name="connsiteY5" fmla="*/ 685800 h 1473200"/>
              <a:gd name="connsiteX6" fmla="*/ 2009140 w 2054860"/>
              <a:gd name="connsiteY6" fmla="*/ 1010920 h 1473200"/>
              <a:gd name="connsiteX7" fmla="*/ 2054860 w 2054860"/>
              <a:gd name="connsiteY7"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4860" h="1473200">
                <a:moveTo>
                  <a:pt x="0" y="0"/>
                </a:moveTo>
                <a:cubicBezTo>
                  <a:pt x="193886" y="6350"/>
                  <a:pt x="392430" y="-2540"/>
                  <a:pt x="604520" y="17780"/>
                </a:cubicBezTo>
                <a:cubicBezTo>
                  <a:pt x="816610" y="38100"/>
                  <a:pt x="1097703" y="77470"/>
                  <a:pt x="1272540" y="121920"/>
                </a:cubicBezTo>
                <a:cubicBezTo>
                  <a:pt x="1447377" y="166370"/>
                  <a:pt x="1560407" y="227753"/>
                  <a:pt x="1653540" y="284480"/>
                </a:cubicBezTo>
                <a:cubicBezTo>
                  <a:pt x="1746673" y="341207"/>
                  <a:pt x="1785197" y="395393"/>
                  <a:pt x="1831340" y="462280"/>
                </a:cubicBezTo>
                <a:cubicBezTo>
                  <a:pt x="1877483" y="529167"/>
                  <a:pt x="1900767" y="594360"/>
                  <a:pt x="1930400" y="685800"/>
                </a:cubicBezTo>
                <a:cubicBezTo>
                  <a:pt x="1960033" y="777240"/>
                  <a:pt x="1986280" y="877993"/>
                  <a:pt x="2009140" y="1010920"/>
                </a:cubicBezTo>
                <a:cubicBezTo>
                  <a:pt x="2032000" y="1143847"/>
                  <a:pt x="2043430" y="1308523"/>
                  <a:pt x="2054860" y="14732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8" name="Straight Arrow Connector 37">
            <a:extLst>
              <a:ext uri="{FF2B5EF4-FFF2-40B4-BE49-F238E27FC236}">
                <a16:creationId xmlns:a16="http://schemas.microsoft.com/office/drawing/2014/main" id="{6EEEBF0F-E400-9CB6-AA02-88037B46E6FF}"/>
              </a:ext>
            </a:extLst>
          </p:cNvPr>
          <p:cNvCxnSpPr>
            <a:cxnSpLocks/>
          </p:cNvCxnSpPr>
          <p:nvPr/>
        </p:nvCxnSpPr>
        <p:spPr>
          <a:xfrm flipV="1">
            <a:off x="8984570" y="2667029"/>
            <a:ext cx="7620" cy="326706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1145BA8-194C-118F-7AEA-22680251EA94}"/>
              </a:ext>
            </a:extLst>
          </p:cNvPr>
          <p:cNvCxnSpPr>
            <a:cxnSpLocks/>
          </p:cNvCxnSpPr>
          <p:nvPr/>
        </p:nvCxnSpPr>
        <p:spPr>
          <a:xfrm>
            <a:off x="7305472" y="4607250"/>
            <a:ext cx="415500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ACC8C0D-1894-3629-5649-35E8A650702B}"/>
              </a:ext>
            </a:extLst>
          </p:cNvPr>
          <p:cNvSpPr txBox="1"/>
          <p:nvPr/>
        </p:nvSpPr>
        <p:spPr>
          <a:xfrm>
            <a:off x="11217453" y="4554716"/>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1" name="TextBox 40">
            <a:extLst>
              <a:ext uri="{FF2B5EF4-FFF2-40B4-BE49-F238E27FC236}">
                <a16:creationId xmlns:a16="http://schemas.microsoft.com/office/drawing/2014/main" id="{59419B58-AA94-54CB-1721-F909825B85AE}"/>
              </a:ext>
            </a:extLst>
          </p:cNvPr>
          <p:cNvSpPr txBox="1"/>
          <p:nvPr/>
        </p:nvSpPr>
        <p:spPr>
          <a:xfrm>
            <a:off x="8590113" y="242828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2" name="TextBox 41">
            <a:extLst>
              <a:ext uri="{FF2B5EF4-FFF2-40B4-BE49-F238E27FC236}">
                <a16:creationId xmlns:a16="http://schemas.microsoft.com/office/drawing/2014/main" id="{CBB1D875-3488-1913-DE76-FF025E7476FD}"/>
              </a:ext>
            </a:extLst>
          </p:cNvPr>
          <p:cNvSpPr txBox="1"/>
          <p:nvPr/>
        </p:nvSpPr>
        <p:spPr>
          <a:xfrm>
            <a:off x="8622182" y="4564091"/>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sp>
        <p:nvSpPr>
          <p:cNvPr id="44" name="Flowchart: Connector 43">
            <a:extLst>
              <a:ext uri="{FF2B5EF4-FFF2-40B4-BE49-F238E27FC236}">
                <a16:creationId xmlns:a16="http://schemas.microsoft.com/office/drawing/2014/main" id="{96821375-E324-1129-F62D-27EB90C108C9}"/>
              </a:ext>
            </a:extLst>
          </p:cNvPr>
          <p:cNvSpPr/>
          <p:nvPr/>
        </p:nvSpPr>
        <p:spPr>
          <a:xfrm>
            <a:off x="8951385" y="4573893"/>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6DAAFCF8-888E-4AA8-DE12-1342E5A5ECD7}"/>
              </a:ext>
            </a:extLst>
          </p:cNvPr>
          <p:cNvCxnSpPr>
            <a:cxnSpLocks/>
          </p:cNvCxnSpPr>
          <p:nvPr/>
        </p:nvCxnSpPr>
        <p:spPr>
          <a:xfrm flipH="1">
            <a:off x="7311162" y="4348943"/>
            <a:ext cx="4024667" cy="0"/>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EF21060-16CF-D293-E91E-04CEA3126103}"/>
              </a:ext>
            </a:extLst>
          </p:cNvPr>
          <p:cNvCxnSpPr>
            <a:cxnSpLocks/>
          </p:cNvCxnSpPr>
          <p:nvPr/>
        </p:nvCxnSpPr>
        <p:spPr>
          <a:xfrm>
            <a:off x="9537483" y="2861517"/>
            <a:ext cx="8825" cy="304972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88F8B3-AB2E-9669-B16C-CE097C42A35E}"/>
              </a:ext>
            </a:extLst>
          </p:cNvPr>
          <p:cNvCxnSpPr>
            <a:cxnSpLocks/>
          </p:cNvCxnSpPr>
          <p:nvPr/>
        </p:nvCxnSpPr>
        <p:spPr>
          <a:xfrm>
            <a:off x="10066001" y="455198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5AA80DA-55A7-2A6B-8543-F65929D18F66}"/>
              </a:ext>
            </a:extLst>
          </p:cNvPr>
          <p:cNvCxnSpPr>
            <a:cxnSpLocks/>
          </p:cNvCxnSpPr>
          <p:nvPr/>
        </p:nvCxnSpPr>
        <p:spPr>
          <a:xfrm>
            <a:off x="10596861" y="455471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CA571AE-76A3-6C01-6E21-0E1CC41E7E01}"/>
              </a:ext>
            </a:extLst>
          </p:cNvPr>
          <p:cNvCxnSpPr>
            <a:cxnSpLocks/>
          </p:cNvCxnSpPr>
          <p:nvPr/>
        </p:nvCxnSpPr>
        <p:spPr>
          <a:xfrm>
            <a:off x="11069301" y="455090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151D315-6D0F-580C-BAD9-CD497CDD5857}"/>
              </a:ext>
            </a:extLst>
          </p:cNvPr>
          <p:cNvCxnSpPr>
            <a:cxnSpLocks/>
          </p:cNvCxnSpPr>
          <p:nvPr/>
        </p:nvCxnSpPr>
        <p:spPr>
          <a:xfrm>
            <a:off x="8455641" y="454709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4AF7E1-863A-D2DA-E77E-F761DA107C75}"/>
              </a:ext>
            </a:extLst>
          </p:cNvPr>
          <p:cNvCxnSpPr>
            <a:cxnSpLocks/>
          </p:cNvCxnSpPr>
          <p:nvPr/>
        </p:nvCxnSpPr>
        <p:spPr>
          <a:xfrm>
            <a:off x="7945101" y="454709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35A2D7-81AD-8E6D-5E01-FDD3A2468D34}"/>
              </a:ext>
            </a:extLst>
          </p:cNvPr>
          <p:cNvCxnSpPr>
            <a:cxnSpLocks/>
          </p:cNvCxnSpPr>
          <p:nvPr/>
        </p:nvCxnSpPr>
        <p:spPr>
          <a:xfrm>
            <a:off x="7434561" y="454709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EBD310A-528B-7437-4EB2-755C27D79E5D}"/>
              </a:ext>
            </a:extLst>
          </p:cNvPr>
          <p:cNvCxnSpPr>
            <a:cxnSpLocks/>
          </p:cNvCxnSpPr>
          <p:nvPr/>
        </p:nvCxnSpPr>
        <p:spPr>
          <a:xfrm flipH="1">
            <a:off x="8928855" y="40425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5D6CDFE-5200-891B-2103-1B6FD6713931}"/>
              </a:ext>
            </a:extLst>
          </p:cNvPr>
          <p:cNvCxnSpPr>
            <a:cxnSpLocks/>
          </p:cNvCxnSpPr>
          <p:nvPr/>
        </p:nvCxnSpPr>
        <p:spPr>
          <a:xfrm flipH="1">
            <a:off x="8933935" y="351932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76012A-8263-AD91-4738-748D93252731}"/>
              </a:ext>
            </a:extLst>
          </p:cNvPr>
          <p:cNvCxnSpPr>
            <a:cxnSpLocks/>
          </p:cNvCxnSpPr>
          <p:nvPr/>
        </p:nvCxnSpPr>
        <p:spPr>
          <a:xfrm flipH="1">
            <a:off x="8933935" y="301640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ECB1DA-F452-EC1A-00D3-A17FB2B32876}"/>
              </a:ext>
            </a:extLst>
          </p:cNvPr>
          <p:cNvCxnSpPr>
            <a:cxnSpLocks/>
          </p:cNvCxnSpPr>
          <p:nvPr/>
        </p:nvCxnSpPr>
        <p:spPr>
          <a:xfrm flipH="1">
            <a:off x="8928855" y="515508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83F732-0C62-BC14-24CE-1EB2DA43F4AC}"/>
              </a:ext>
            </a:extLst>
          </p:cNvPr>
          <p:cNvCxnSpPr>
            <a:cxnSpLocks/>
          </p:cNvCxnSpPr>
          <p:nvPr/>
        </p:nvCxnSpPr>
        <p:spPr>
          <a:xfrm flipH="1">
            <a:off x="8928855" y="57189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E2C550B-F5E1-F13C-7747-2E07A37D190D}"/>
                  </a:ext>
                </a:extLst>
              </p:cNvPr>
              <p:cNvSpPr txBox="1"/>
              <p:nvPr/>
            </p:nvSpPr>
            <p:spPr>
              <a:xfrm>
                <a:off x="7164354" y="3836905"/>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85" name="TextBox 84">
                <a:extLst>
                  <a:ext uri="{FF2B5EF4-FFF2-40B4-BE49-F238E27FC236}">
                    <a16:creationId xmlns:a16="http://schemas.microsoft.com/office/drawing/2014/main" id="{0E2C550B-F5E1-F13C-7747-2E07A37D190D}"/>
                  </a:ext>
                </a:extLst>
              </p:cNvPr>
              <p:cNvSpPr txBox="1">
                <a:spLocks noRot="1" noChangeAspect="1" noMove="1" noResize="1" noEditPoints="1" noAdjustHandles="1" noChangeArrowheads="1" noChangeShapeType="1" noTextEdit="1"/>
              </p:cNvSpPr>
              <p:nvPr/>
            </p:nvSpPr>
            <p:spPr>
              <a:xfrm>
                <a:off x="7164354" y="3836905"/>
                <a:ext cx="994570" cy="369332"/>
              </a:xfrm>
              <a:prstGeom prst="rect">
                <a:avLst/>
              </a:prstGeom>
              <a:blipFill>
                <a:blip r:embed="rId8"/>
                <a:stretch>
                  <a:fillRect b="-8197"/>
                </a:stretch>
              </a:blipFill>
            </p:spPr>
            <p:txBody>
              <a:bodyPr/>
              <a:lstStyle/>
              <a:p>
                <a:r>
                  <a:rPr lang="vi-VN">
                    <a:noFill/>
                  </a:rPr>
                  <a:t> </a:t>
                </a:r>
              </a:p>
            </p:txBody>
          </p:sp>
        </mc:Fallback>
      </mc:AlternateContent>
      <p:sp>
        <p:nvSpPr>
          <p:cNvPr id="86" name="TextBox 85">
            <a:extLst>
              <a:ext uri="{FF2B5EF4-FFF2-40B4-BE49-F238E27FC236}">
                <a16:creationId xmlns:a16="http://schemas.microsoft.com/office/drawing/2014/main" id="{DE0FA836-AFC1-ABEB-9DAF-DA5C41BD1B60}"/>
              </a:ext>
            </a:extLst>
          </p:cNvPr>
          <p:cNvSpPr txBox="1"/>
          <p:nvPr/>
        </p:nvSpPr>
        <p:spPr>
          <a:xfrm>
            <a:off x="8697195" y="4293786"/>
            <a:ext cx="300082" cy="369332"/>
          </a:xfrm>
          <a:prstGeom prst="rect">
            <a:avLst/>
          </a:prstGeom>
          <a:noFill/>
        </p:spPr>
        <p:txBody>
          <a:bodyPr wrap="none" rtlCol="0">
            <a:spAutoFit/>
          </a:bodyPr>
          <a:lstStyle/>
          <a:p>
            <a:r>
              <a:rPr lang="vi-VN" dirty="0">
                <a:solidFill>
                  <a:schemeClr val="bg1"/>
                </a:solidFill>
                <a:latin typeface="+mj-lt"/>
              </a:rPr>
              <a:t>1</a:t>
            </a:r>
          </a:p>
        </p:txBody>
      </p:sp>
      <p:sp>
        <p:nvSpPr>
          <p:cNvPr id="94" name="TextBox 93">
            <a:extLst>
              <a:ext uri="{FF2B5EF4-FFF2-40B4-BE49-F238E27FC236}">
                <a16:creationId xmlns:a16="http://schemas.microsoft.com/office/drawing/2014/main" id="{3F4B16FC-0860-E165-CF36-52616E37A35E}"/>
              </a:ext>
            </a:extLst>
          </p:cNvPr>
          <p:cNvSpPr txBox="1"/>
          <p:nvPr/>
        </p:nvSpPr>
        <p:spPr>
          <a:xfrm>
            <a:off x="9500490" y="4624844"/>
            <a:ext cx="300082" cy="369332"/>
          </a:xfrm>
          <a:prstGeom prst="rect">
            <a:avLst/>
          </a:prstGeom>
          <a:noFill/>
        </p:spPr>
        <p:txBody>
          <a:bodyPr wrap="none" rtlCol="0">
            <a:spAutoFit/>
          </a:bodyPr>
          <a:lstStyle/>
          <a:p>
            <a:r>
              <a:rPr lang="vi-VN" dirty="0">
                <a:solidFill>
                  <a:schemeClr val="bg1"/>
                </a:solidFill>
                <a:latin typeface="+mj-lt"/>
              </a:rPr>
              <a:t>2</a:t>
            </a:r>
          </a:p>
        </p:txBody>
      </p:sp>
      <p:sp>
        <p:nvSpPr>
          <p:cNvPr id="95" name="TextBox 94">
            <a:extLst>
              <a:ext uri="{FF2B5EF4-FFF2-40B4-BE49-F238E27FC236}">
                <a16:creationId xmlns:a16="http://schemas.microsoft.com/office/drawing/2014/main" id="{42D4847A-F7B8-0FA6-793E-08500BEE72FC}"/>
              </a:ext>
            </a:extLst>
          </p:cNvPr>
          <p:cNvSpPr txBox="1"/>
          <p:nvPr/>
        </p:nvSpPr>
        <p:spPr>
          <a:xfrm>
            <a:off x="9904449" y="4631605"/>
            <a:ext cx="300082" cy="369332"/>
          </a:xfrm>
          <a:prstGeom prst="rect">
            <a:avLst/>
          </a:prstGeom>
          <a:noFill/>
        </p:spPr>
        <p:txBody>
          <a:bodyPr wrap="none" rtlCol="0">
            <a:spAutoFit/>
          </a:bodyPr>
          <a:lstStyle/>
          <a:p>
            <a:r>
              <a:rPr lang="vi-VN" dirty="0">
                <a:solidFill>
                  <a:schemeClr val="bg1"/>
                </a:solidFill>
                <a:latin typeface="+mj-lt"/>
              </a:rPr>
              <a:t>4</a:t>
            </a:r>
          </a:p>
        </p:txBody>
      </p:sp>
      <p:sp>
        <p:nvSpPr>
          <p:cNvPr id="97" name="TextBox 96">
            <a:extLst>
              <a:ext uri="{FF2B5EF4-FFF2-40B4-BE49-F238E27FC236}">
                <a16:creationId xmlns:a16="http://schemas.microsoft.com/office/drawing/2014/main" id="{28F485AA-533E-D32F-24DE-7BBF2DE5F563}"/>
              </a:ext>
            </a:extLst>
          </p:cNvPr>
          <p:cNvSpPr txBox="1"/>
          <p:nvPr/>
        </p:nvSpPr>
        <p:spPr>
          <a:xfrm>
            <a:off x="10451128" y="4624844"/>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18" name="TextBox 117">
            <a:extLst>
              <a:ext uri="{FF2B5EF4-FFF2-40B4-BE49-F238E27FC236}">
                <a16:creationId xmlns:a16="http://schemas.microsoft.com/office/drawing/2014/main" id="{4731CD14-7E58-2B85-379F-8937616270C6}"/>
              </a:ext>
            </a:extLst>
          </p:cNvPr>
          <p:cNvSpPr txBox="1"/>
          <p:nvPr/>
        </p:nvSpPr>
        <p:spPr>
          <a:xfrm>
            <a:off x="10904629" y="4622854"/>
            <a:ext cx="300082" cy="369332"/>
          </a:xfrm>
          <a:prstGeom prst="rect">
            <a:avLst/>
          </a:prstGeom>
          <a:noFill/>
        </p:spPr>
        <p:txBody>
          <a:bodyPr wrap="none" rtlCol="0">
            <a:spAutoFit/>
          </a:bodyPr>
          <a:lstStyle/>
          <a:p>
            <a:r>
              <a:rPr lang="vi-VN" dirty="0">
                <a:solidFill>
                  <a:schemeClr val="bg1"/>
                </a:solidFill>
                <a:latin typeface="+mj-lt"/>
              </a:rPr>
              <a:t>8</a:t>
            </a:r>
          </a:p>
        </p:txBody>
      </p:sp>
      <p:sp>
        <p:nvSpPr>
          <p:cNvPr id="122" name="TextBox 121">
            <a:extLst>
              <a:ext uri="{FF2B5EF4-FFF2-40B4-BE49-F238E27FC236}">
                <a16:creationId xmlns:a16="http://schemas.microsoft.com/office/drawing/2014/main" id="{40F03F25-B3CE-9B48-56BD-1CB5CEDB655D}"/>
              </a:ext>
            </a:extLst>
          </p:cNvPr>
          <p:cNvSpPr txBox="1"/>
          <p:nvPr/>
        </p:nvSpPr>
        <p:spPr>
          <a:xfrm>
            <a:off x="8693959" y="3851355"/>
            <a:ext cx="300082" cy="369332"/>
          </a:xfrm>
          <a:prstGeom prst="rect">
            <a:avLst/>
          </a:prstGeom>
          <a:noFill/>
        </p:spPr>
        <p:txBody>
          <a:bodyPr wrap="none" rtlCol="0">
            <a:spAutoFit/>
          </a:bodyPr>
          <a:lstStyle/>
          <a:p>
            <a:r>
              <a:rPr lang="vi-VN" dirty="0">
                <a:solidFill>
                  <a:schemeClr val="bg1"/>
                </a:solidFill>
                <a:latin typeface="+mj-lt"/>
              </a:rPr>
              <a:t>2</a:t>
            </a:r>
          </a:p>
        </p:txBody>
      </p:sp>
      <p:sp>
        <p:nvSpPr>
          <p:cNvPr id="123" name="TextBox 122">
            <a:extLst>
              <a:ext uri="{FF2B5EF4-FFF2-40B4-BE49-F238E27FC236}">
                <a16:creationId xmlns:a16="http://schemas.microsoft.com/office/drawing/2014/main" id="{1031E884-6E63-C383-C3AA-E0F617267F2C}"/>
              </a:ext>
            </a:extLst>
          </p:cNvPr>
          <p:cNvSpPr txBox="1"/>
          <p:nvPr/>
        </p:nvSpPr>
        <p:spPr>
          <a:xfrm>
            <a:off x="8692108" y="3346010"/>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25" name="TextBox 124">
            <a:extLst>
              <a:ext uri="{FF2B5EF4-FFF2-40B4-BE49-F238E27FC236}">
                <a16:creationId xmlns:a16="http://schemas.microsoft.com/office/drawing/2014/main" id="{5A293629-AB04-CC30-432B-AE2CE59950FE}"/>
              </a:ext>
            </a:extLst>
          </p:cNvPr>
          <p:cNvSpPr txBox="1"/>
          <p:nvPr/>
        </p:nvSpPr>
        <p:spPr>
          <a:xfrm>
            <a:off x="8692108" y="2814415"/>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26" name="TextBox 125">
            <a:extLst>
              <a:ext uri="{FF2B5EF4-FFF2-40B4-BE49-F238E27FC236}">
                <a16:creationId xmlns:a16="http://schemas.microsoft.com/office/drawing/2014/main" id="{076454FB-AEA9-66AD-4081-5F86FC50A3B3}"/>
              </a:ext>
            </a:extLst>
          </p:cNvPr>
          <p:cNvSpPr txBox="1"/>
          <p:nvPr/>
        </p:nvSpPr>
        <p:spPr>
          <a:xfrm>
            <a:off x="8634995" y="4951945"/>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7" name="TextBox 126">
            <a:extLst>
              <a:ext uri="{FF2B5EF4-FFF2-40B4-BE49-F238E27FC236}">
                <a16:creationId xmlns:a16="http://schemas.microsoft.com/office/drawing/2014/main" id="{50329B71-47A6-A676-EA18-E22E8C7424F7}"/>
              </a:ext>
            </a:extLst>
          </p:cNvPr>
          <p:cNvSpPr txBox="1"/>
          <p:nvPr/>
        </p:nvSpPr>
        <p:spPr>
          <a:xfrm>
            <a:off x="8618019" y="5517453"/>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8" name="TextBox 127">
            <a:extLst>
              <a:ext uri="{FF2B5EF4-FFF2-40B4-BE49-F238E27FC236}">
                <a16:creationId xmlns:a16="http://schemas.microsoft.com/office/drawing/2014/main" id="{C9F7D455-A2A9-0033-E32E-D0B9A448B67D}"/>
              </a:ext>
            </a:extLst>
          </p:cNvPr>
          <p:cNvSpPr txBox="1"/>
          <p:nvPr/>
        </p:nvSpPr>
        <p:spPr>
          <a:xfrm>
            <a:off x="8230583" y="461293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9" name="TextBox 128">
            <a:extLst>
              <a:ext uri="{FF2B5EF4-FFF2-40B4-BE49-F238E27FC236}">
                <a16:creationId xmlns:a16="http://schemas.microsoft.com/office/drawing/2014/main" id="{73DEE2C0-2CA7-4E25-EE67-7226626F6F0C}"/>
              </a:ext>
            </a:extLst>
          </p:cNvPr>
          <p:cNvSpPr txBox="1"/>
          <p:nvPr/>
        </p:nvSpPr>
        <p:spPr>
          <a:xfrm>
            <a:off x="7718488" y="4633339"/>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30" name="TextBox 129">
            <a:extLst>
              <a:ext uri="{FF2B5EF4-FFF2-40B4-BE49-F238E27FC236}">
                <a16:creationId xmlns:a16="http://schemas.microsoft.com/office/drawing/2014/main" id="{750DCB31-2007-0231-B414-0074C7EEAF9E}"/>
              </a:ext>
            </a:extLst>
          </p:cNvPr>
          <p:cNvSpPr txBox="1"/>
          <p:nvPr/>
        </p:nvSpPr>
        <p:spPr>
          <a:xfrm>
            <a:off x="7208748" y="4622854"/>
            <a:ext cx="377026" cy="369332"/>
          </a:xfrm>
          <a:prstGeom prst="rect">
            <a:avLst/>
          </a:prstGeom>
          <a:noFill/>
        </p:spPr>
        <p:txBody>
          <a:bodyPr wrap="none" rtlCol="0">
            <a:spAutoFit/>
          </a:bodyPr>
          <a:lstStyle/>
          <a:p>
            <a:r>
              <a:rPr lang="vi-VN" dirty="0">
                <a:solidFill>
                  <a:schemeClr val="bg1"/>
                </a:solidFill>
                <a:latin typeface="+mj-lt"/>
              </a:rPr>
              <a:t>-6</a:t>
            </a:r>
          </a:p>
        </p:txBody>
      </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B6DAF540-D211-E3C5-F77C-14AC88D1DA31}"/>
                  </a:ext>
                </a:extLst>
              </p:cNvPr>
              <p:cNvSpPr txBox="1"/>
              <p:nvPr/>
            </p:nvSpPr>
            <p:spPr>
              <a:xfrm>
                <a:off x="9146598" y="3989477"/>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𝐼</m:t>
                      </m:r>
                    </m:oMath>
                  </m:oMathPara>
                </a14:m>
                <a:endParaRPr lang="vi-VN" i="1" dirty="0">
                  <a:solidFill>
                    <a:srgbClr val="12E0F6"/>
                  </a:solidFill>
                </a:endParaRPr>
              </a:p>
            </p:txBody>
          </p:sp>
        </mc:Choice>
        <mc:Fallback xmlns="">
          <p:sp>
            <p:nvSpPr>
              <p:cNvPr id="131" name="TextBox 130">
                <a:extLst>
                  <a:ext uri="{FF2B5EF4-FFF2-40B4-BE49-F238E27FC236}">
                    <a16:creationId xmlns:a16="http://schemas.microsoft.com/office/drawing/2014/main" id="{B6DAF540-D211-E3C5-F77C-14AC88D1DA31}"/>
                  </a:ext>
                </a:extLst>
              </p:cNvPr>
              <p:cNvSpPr txBox="1">
                <a:spLocks noRot="1" noChangeAspect="1" noMove="1" noResize="1" noEditPoints="1" noAdjustHandles="1" noChangeArrowheads="1" noChangeShapeType="1" noTextEdit="1"/>
              </p:cNvSpPr>
              <p:nvPr/>
            </p:nvSpPr>
            <p:spPr>
              <a:xfrm>
                <a:off x="9146598" y="3989477"/>
                <a:ext cx="994570" cy="369332"/>
              </a:xfrm>
              <a:prstGeom prst="rect">
                <a:avLst/>
              </a:prstGeom>
              <a:blipFill>
                <a:blip r:embed="rId9"/>
                <a:stretch>
                  <a:fillRect/>
                </a:stretch>
              </a:blipFill>
            </p:spPr>
            <p:txBody>
              <a:bodyPr/>
              <a:lstStyle/>
              <a:p>
                <a:r>
                  <a:rPr lang="vi-VN">
                    <a:noFill/>
                  </a:rPr>
                  <a:t> </a:t>
                </a:r>
              </a:p>
            </p:txBody>
          </p:sp>
        </mc:Fallback>
      </mc:AlternateContent>
      <p:sp>
        <p:nvSpPr>
          <p:cNvPr id="133" name="Flowchart: Connector 132">
            <a:extLst>
              <a:ext uri="{FF2B5EF4-FFF2-40B4-BE49-F238E27FC236}">
                <a16:creationId xmlns:a16="http://schemas.microsoft.com/office/drawing/2014/main" id="{D962F419-4C66-EFC7-57B1-C771F095C436}"/>
              </a:ext>
            </a:extLst>
          </p:cNvPr>
          <p:cNvSpPr/>
          <p:nvPr/>
        </p:nvSpPr>
        <p:spPr>
          <a:xfrm>
            <a:off x="9504586" y="4310740"/>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10"/>
                <a:stretch>
                  <a:fillRect/>
                </a:stretch>
              </a:blipFill>
            </p:spPr>
            <p:txBody>
              <a:bodyPr/>
              <a:lstStyle/>
              <a:p>
                <a:r>
                  <a:rPr lang="vi-VN">
                    <a:noFill/>
                  </a:rPr>
                  <a:t> </a:t>
                </a:r>
              </a:p>
            </p:txBody>
          </p:sp>
        </mc:Fallback>
      </mc:AlternateContent>
      <p:sp>
        <p:nvSpPr>
          <p:cNvPr id="10" name="Flowchart: Connector 9">
            <a:extLst>
              <a:ext uri="{FF2B5EF4-FFF2-40B4-BE49-F238E27FC236}">
                <a16:creationId xmlns:a16="http://schemas.microsoft.com/office/drawing/2014/main" id="{D0A6E1B9-3927-B9D4-0F6C-7766BF7CAE10}"/>
              </a:ext>
            </a:extLst>
          </p:cNvPr>
          <p:cNvSpPr/>
          <p:nvPr/>
        </p:nvSpPr>
        <p:spPr>
          <a:xfrm>
            <a:off x="8684052" y="4573477"/>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0547B2D2-26A7-B468-80D5-27CCB9289F05}"/>
              </a:ext>
            </a:extLst>
          </p:cNvPr>
          <p:cNvSpPr/>
          <p:nvPr/>
        </p:nvSpPr>
        <p:spPr>
          <a:xfrm>
            <a:off x="8950742" y="4696097"/>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2">
            <a:extLst>
              <a:ext uri="{FF2B5EF4-FFF2-40B4-BE49-F238E27FC236}">
                <a16:creationId xmlns:a16="http://schemas.microsoft.com/office/drawing/2014/main" id="{41D19D50-616D-1F82-C922-D083097E7C1C}"/>
              </a:ext>
            </a:extLst>
          </p:cNvPr>
          <p:cNvSpPr txBox="1"/>
          <p:nvPr/>
        </p:nvSpPr>
        <p:spPr>
          <a:xfrm>
            <a:off x="7873835" y="327377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265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down)">
                                      <p:cBhvr>
                                        <p:cTn id="101" dur="500"/>
                                        <p:tgtEl>
                                          <p:spTgt spid="3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wipe(down)">
                                      <p:cBhvr>
                                        <p:cTn id="10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3" grpId="0"/>
      <p:bldP spid="36" grpId="0" animBg="1"/>
      <p:bldP spid="37" grpId="0" animBg="1"/>
      <p:bldP spid="40" grpId="0"/>
      <p:bldP spid="41" grpId="0"/>
      <p:bldP spid="42" grpId="0"/>
      <p:bldP spid="44" grpId="0" animBg="1"/>
      <p:bldP spid="85" grpId="0"/>
      <p:bldP spid="86" grpId="0"/>
      <p:bldP spid="94" grpId="0"/>
      <p:bldP spid="95" grpId="0"/>
      <p:bldP spid="97" grpId="0"/>
      <p:bldP spid="118" grpId="0"/>
      <p:bldP spid="122" grpId="0"/>
      <p:bldP spid="123" grpId="0"/>
      <p:bldP spid="125" grpId="0"/>
      <p:bldP spid="126" grpId="0"/>
      <p:bldP spid="127" grpId="0"/>
      <p:bldP spid="128" grpId="0"/>
      <p:bldP spid="129" grpId="0"/>
      <p:bldP spid="130" grpId="0"/>
      <p:bldP spid="131" grpId="0"/>
      <p:bldP spid="133"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36" name="Freeform: Shape 35">
            <a:extLst>
              <a:ext uri="{FF2B5EF4-FFF2-40B4-BE49-F238E27FC236}">
                <a16:creationId xmlns:a16="http://schemas.microsoft.com/office/drawing/2014/main" id="{01E662DD-BEB7-1F40-20E7-8EC918C5D22A}"/>
              </a:ext>
            </a:extLst>
          </p:cNvPr>
          <p:cNvSpPr/>
          <p:nvPr/>
        </p:nvSpPr>
        <p:spPr>
          <a:xfrm>
            <a:off x="9703629" y="2164506"/>
            <a:ext cx="1658620" cy="1371600"/>
          </a:xfrm>
          <a:custGeom>
            <a:avLst/>
            <a:gdLst>
              <a:gd name="connsiteX0" fmla="*/ 0 w 1666240"/>
              <a:gd name="connsiteY0" fmla="*/ 0 h 1371600"/>
              <a:gd name="connsiteX1" fmla="*/ 7620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66240"/>
              <a:gd name="connsiteY0" fmla="*/ 0 h 1371600"/>
              <a:gd name="connsiteX1" fmla="*/ 8382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58620"/>
              <a:gd name="connsiteY0" fmla="*/ 0 h 1371600"/>
              <a:gd name="connsiteX1" fmla="*/ 76200 w 1658620"/>
              <a:gd name="connsiteY1" fmla="*/ 52832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1054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18160 w 1658620"/>
              <a:gd name="connsiteY3" fmla="*/ 1173480 h 1371600"/>
              <a:gd name="connsiteX4" fmla="*/ 891540 w 1658620"/>
              <a:gd name="connsiteY4" fmla="*/ 1290320 h 1371600"/>
              <a:gd name="connsiteX5" fmla="*/ 1658620 w 16586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620" h="1371600">
                <a:moveTo>
                  <a:pt x="0" y="0"/>
                </a:moveTo>
                <a:cubicBezTo>
                  <a:pt x="17780" y="185420"/>
                  <a:pt x="39370" y="368300"/>
                  <a:pt x="78740" y="525780"/>
                </a:cubicBezTo>
                <a:cubicBezTo>
                  <a:pt x="118110" y="683260"/>
                  <a:pt x="162983" y="836930"/>
                  <a:pt x="236220" y="944880"/>
                </a:cubicBezTo>
                <a:cubicBezTo>
                  <a:pt x="309457" y="1052830"/>
                  <a:pt x="408940" y="1115907"/>
                  <a:pt x="518160" y="1173480"/>
                </a:cubicBezTo>
                <a:cubicBezTo>
                  <a:pt x="627380" y="1231053"/>
                  <a:pt x="699347" y="1256453"/>
                  <a:pt x="891540" y="1290320"/>
                </a:cubicBezTo>
                <a:cubicBezTo>
                  <a:pt x="1083733" y="1324187"/>
                  <a:pt x="1371176" y="1347893"/>
                  <a:pt x="1658620" y="13716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Freeform: Shape 36">
            <a:extLst>
              <a:ext uri="{FF2B5EF4-FFF2-40B4-BE49-F238E27FC236}">
                <a16:creationId xmlns:a16="http://schemas.microsoft.com/office/drawing/2014/main" id="{BD086373-E092-1548-E0FE-B7F211B12967}"/>
              </a:ext>
            </a:extLst>
          </p:cNvPr>
          <p:cNvSpPr/>
          <p:nvPr/>
        </p:nvSpPr>
        <p:spPr>
          <a:xfrm>
            <a:off x="7384800" y="3741027"/>
            <a:ext cx="2054860" cy="1473200"/>
          </a:xfrm>
          <a:custGeom>
            <a:avLst/>
            <a:gdLst>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15160 w 2052320"/>
              <a:gd name="connsiteY5" fmla="*/ 70104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2780 w 2052320"/>
              <a:gd name="connsiteY5" fmla="*/ 70866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4732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4860"/>
              <a:gd name="connsiteY0" fmla="*/ 0 h 1473200"/>
              <a:gd name="connsiteX1" fmla="*/ 604520 w 2054860"/>
              <a:gd name="connsiteY1" fmla="*/ 17780 h 1473200"/>
              <a:gd name="connsiteX2" fmla="*/ 1272540 w 2054860"/>
              <a:gd name="connsiteY2" fmla="*/ 121920 h 1473200"/>
              <a:gd name="connsiteX3" fmla="*/ 1653540 w 2054860"/>
              <a:gd name="connsiteY3" fmla="*/ 284480 h 1473200"/>
              <a:gd name="connsiteX4" fmla="*/ 1831340 w 2054860"/>
              <a:gd name="connsiteY4" fmla="*/ 462280 h 1473200"/>
              <a:gd name="connsiteX5" fmla="*/ 1930400 w 2054860"/>
              <a:gd name="connsiteY5" fmla="*/ 685800 h 1473200"/>
              <a:gd name="connsiteX6" fmla="*/ 2009140 w 2054860"/>
              <a:gd name="connsiteY6" fmla="*/ 1010920 h 1473200"/>
              <a:gd name="connsiteX7" fmla="*/ 2054860 w 2054860"/>
              <a:gd name="connsiteY7"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4860" h="1473200">
                <a:moveTo>
                  <a:pt x="0" y="0"/>
                </a:moveTo>
                <a:cubicBezTo>
                  <a:pt x="193886" y="6350"/>
                  <a:pt x="392430" y="-2540"/>
                  <a:pt x="604520" y="17780"/>
                </a:cubicBezTo>
                <a:cubicBezTo>
                  <a:pt x="816610" y="38100"/>
                  <a:pt x="1097703" y="77470"/>
                  <a:pt x="1272540" y="121920"/>
                </a:cubicBezTo>
                <a:cubicBezTo>
                  <a:pt x="1447377" y="166370"/>
                  <a:pt x="1560407" y="227753"/>
                  <a:pt x="1653540" y="284480"/>
                </a:cubicBezTo>
                <a:cubicBezTo>
                  <a:pt x="1746673" y="341207"/>
                  <a:pt x="1785197" y="395393"/>
                  <a:pt x="1831340" y="462280"/>
                </a:cubicBezTo>
                <a:cubicBezTo>
                  <a:pt x="1877483" y="529167"/>
                  <a:pt x="1900767" y="594360"/>
                  <a:pt x="1930400" y="685800"/>
                </a:cubicBezTo>
                <a:cubicBezTo>
                  <a:pt x="1960033" y="777240"/>
                  <a:pt x="1986280" y="877993"/>
                  <a:pt x="2009140" y="1010920"/>
                </a:cubicBezTo>
                <a:cubicBezTo>
                  <a:pt x="2032000" y="1143847"/>
                  <a:pt x="2043430" y="1308523"/>
                  <a:pt x="2054860" y="14732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8" name="Straight Arrow Connector 37">
            <a:extLst>
              <a:ext uri="{FF2B5EF4-FFF2-40B4-BE49-F238E27FC236}">
                <a16:creationId xmlns:a16="http://schemas.microsoft.com/office/drawing/2014/main" id="{6EEEBF0F-E400-9CB6-AA02-88037B46E6FF}"/>
              </a:ext>
            </a:extLst>
          </p:cNvPr>
          <p:cNvCxnSpPr>
            <a:cxnSpLocks/>
          </p:cNvCxnSpPr>
          <p:nvPr/>
        </p:nvCxnSpPr>
        <p:spPr>
          <a:xfrm flipV="1">
            <a:off x="9026230" y="1957976"/>
            <a:ext cx="7620" cy="326706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1145BA8-194C-118F-7AEA-22680251EA94}"/>
              </a:ext>
            </a:extLst>
          </p:cNvPr>
          <p:cNvCxnSpPr>
            <a:cxnSpLocks/>
          </p:cNvCxnSpPr>
          <p:nvPr/>
        </p:nvCxnSpPr>
        <p:spPr>
          <a:xfrm>
            <a:off x="7347132" y="3898197"/>
            <a:ext cx="415500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ACC8C0D-1894-3629-5649-35E8A650702B}"/>
              </a:ext>
            </a:extLst>
          </p:cNvPr>
          <p:cNvSpPr txBox="1"/>
          <p:nvPr/>
        </p:nvSpPr>
        <p:spPr>
          <a:xfrm>
            <a:off x="11259113" y="384566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1" name="TextBox 40">
            <a:extLst>
              <a:ext uri="{FF2B5EF4-FFF2-40B4-BE49-F238E27FC236}">
                <a16:creationId xmlns:a16="http://schemas.microsoft.com/office/drawing/2014/main" id="{59419B58-AA94-54CB-1721-F909825B85AE}"/>
              </a:ext>
            </a:extLst>
          </p:cNvPr>
          <p:cNvSpPr txBox="1"/>
          <p:nvPr/>
        </p:nvSpPr>
        <p:spPr>
          <a:xfrm>
            <a:off x="8631773" y="1719234"/>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2" name="TextBox 41">
            <a:extLst>
              <a:ext uri="{FF2B5EF4-FFF2-40B4-BE49-F238E27FC236}">
                <a16:creationId xmlns:a16="http://schemas.microsoft.com/office/drawing/2014/main" id="{CBB1D875-3488-1913-DE76-FF025E7476FD}"/>
              </a:ext>
            </a:extLst>
          </p:cNvPr>
          <p:cNvSpPr txBox="1"/>
          <p:nvPr/>
        </p:nvSpPr>
        <p:spPr>
          <a:xfrm>
            <a:off x="8663842" y="3855038"/>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sp>
        <p:nvSpPr>
          <p:cNvPr id="44" name="Flowchart: Connector 43">
            <a:extLst>
              <a:ext uri="{FF2B5EF4-FFF2-40B4-BE49-F238E27FC236}">
                <a16:creationId xmlns:a16="http://schemas.microsoft.com/office/drawing/2014/main" id="{96821375-E324-1129-F62D-27EB90C108C9}"/>
              </a:ext>
            </a:extLst>
          </p:cNvPr>
          <p:cNvSpPr/>
          <p:nvPr/>
        </p:nvSpPr>
        <p:spPr>
          <a:xfrm>
            <a:off x="8993045" y="3864840"/>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6DAAFCF8-888E-4AA8-DE12-1342E5A5ECD7}"/>
              </a:ext>
            </a:extLst>
          </p:cNvPr>
          <p:cNvCxnSpPr>
            <a:cxnSpLocks/>
          </p:cNvCxnSpPr>
          <p:nvPr/>
        </p:nvCxnSpPr>
        <p:spPr>
          <a:xfrm flipH="1">
            <a:off x="7352822" y="3639890"/>
            <a:ext cx="4024667" cy="0"/>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EF21060-16CF-D293-E91E-04CEA3126103}"/>
              </a:ext>
            </a:extLst>
          </p:cNvPr>
          <p:cNvCxnSpPr>
            <a:cxnSpLocks/>
          </p:cNvCxnSpPr>
          <p:nvPr/>
        </p:nvCxnSpPr>
        <p:spPr>
          <a:xfrm>
            <a:off x="9579143" y="2152464"/>
            <a:ext cx="8825" cy="304972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88F8B3-AB2E-9669-B16C-CE097C42A35E}"/>
              </a:ext>
            </a:extLst>
          </p:cNvPr>
          <p:cNvCxnSpPr>
            <a:cxnSpLocks/>
          </p:cNvCxnSpPr>
          <p:nvPr/>
        </p:nvCxnSpPr>
        <p:spPr>
          <a:xfrm>
            <a:off x="10107661" y="384293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5AA80DA-55A7-2A6B-8543-F65929D18F66}"/>
              </a:ext>
            </a:extLst>
          </p:cNvPr>
          <p:cNvCxnSpPr>
            <a:cxnSpLocks/>
          </p:cNvCxnSpPr>
          <p:nvPr/>
        </p:nvCxnSpPr>
        <p:spPr>
          <a:xfrm>
            <a:off x="10638521" y="384566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CA571AE-76A3-6C01-6E21-0E1CC41E7E01}"/>
              </a:ext>
            </a:extLst>
          </p:cNvPr>
          <p:cNvCxnSpPr>
            <a:cxnSpLocks/>
          </p:cNvCxnSpPr>
          <p:nvPr/>
        </p:nvCxnSpPr>
        <p:spPr>
          <a:xfrm>
            <a:off x="11110961" y="3841852"/>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151D315-6D0F-580C-BAD9-CD497CDD5857}"/>
              </a:ext>
            </a:extLst>
          </p:cNvPr>
          <p:cNvCxnSpPr>
            <a:cxnSpLocks/>
          </p:cNvCxnSpPr>
          <p:nvPr/>
        </p:nvCxnSpPr>
        <p:spPr>
          <a:xfrm>
            <a:off x="8497301" y="383804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4AF7E1-863A-D2DA-E77E-F761DA107C75}"/>
              </a:ext>
            </a:extLst>
          </p:cNvPr>
          <p:cNvCxnSpPr>
            <a:cxnSpLocks/>
          </p:cNvCxnSpPr>
          <p:nvPr/>
        </p:nvCxnSpPr>
        <p:spPr>
          <a:xfrm>
            <a:off x="7986761" y="383804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35A2D7-81AD-8E6D-5E01-FDD3A2468D34}"/>
              </a:ext>
            </a:extLst>
          </p:cNvPr>
          <p:cNvCxnSpPr>
            <a:cxnSpLocks/>
          </p:cNvCxnSpPr>
          <p:nvPr/>
        </p:nvCxnSpPr>
        <p:spPr>
          <a:xfrm>
            <a:off x="7476221" y="383804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EBD310A-528B-7437-4EB2-755C27D79E5D}"/>
              </a:ext>
            </a:extLst>
          </p:cNvPr>
          <p:cNvCxnSpPr>
            <a:cxnSpLocks/>
          </p:cNvCxnSpPr>
          <p:nvPr/>
        </p:nvCxnSpPr>
        <p:spPr>
          <a:xfrm flipH="1">
            <a:off x="8970515" y="333351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5D6CDFE-5200-891B-2103-1B6FD6713931}"/>
              </a:ext>
            </a:extLst>
          </p:cNvPr>
          <p:cNvCxnSpPr>
            <a:cxnSpLocks/>
          </p:cNvCxnSpPr>
          <p:nvPr/>
        </p:nvCxnSpPr>
        <p:spPr>
          <a:xfrm flipH="1">
            <a:off x="8975595" y="281027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76012A-8263-AD91-4738-748D93252731}"/>
              </a:ext>
            </a:extLst>
          </p:cNvPr>
          <p:cNvCxnSpPr>
            <a:cxnSpLocks/>
          </p:cNvCxnSpPr>
          <p:nvPr/>
        </p:nvCxnSpPr>
        <p:spPr>
          <a:xfrm flipH="1">
            <a:off x="8975595" y="230735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ECB1DA-F452-EC1A-00D3-A17FB2B32876}"/>
              </a:ext>
            </a:extLst>
          </p:cNvPr>
          <p:cNvCxnSpPr>
            <a:cxnSpLocks/>
          </p:cNvCxnSpPr>
          <p:nvPr/>
        </p:nvCxnSpPr>
        <p:spPr>
          <a:xfrm flipH="1">
            <a:off x="8970515" y="444603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83F732-0C62-BC14-24CE-1EB2DA43F4AC}"/>
              </a:ext>
            </a:extLst>
          </p:cNvPr>
          <p:cNvCxnSpPr>
            <a:cxnSpLocks/>
          </p:cNvCxnSpPr>
          <p:nvPr/>
        </p:nvCxnSpPr>
        <p:spPr>
          <a:xfrm flipH="1">
            <a:off x="8970515" y="500991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E2C550B-F5E1-F13C-7747-2E07A37D190D}"/>
                  </a:ext>
                </a:extLst>
              </p:cNvPr>
              <p:cNvSpPr txBox="1"/>
              <p:nvPr/>
            </p:nvSpPr>
            <p:spPr>
              <a:xfrm>
                <a:off x="7206014" y="3127852"/>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85" name="TextBox 84">
                <a:extLst>
                  <a:ext uri="{FF2B5EF4-FFF2-40B4-BE49-F238E27FC236}">
                    <a16:creationId xmlns:a16="http://schemas.microsoft.com/office/drawing/2014/main" id="{0E2C550B-F5E1-F13C-7747-2E07A37D190D}"/>
                  </a:ext>
                </a:extLst>
              </p:cNvPr>
              <p:cNvSpPr txBox="1">
                <a:spLocks noRot="1" noChangeAspect="1" noMove="1" noResize="1" noEditPoints="1" noAdjustHandles="1" noChangeArrowheads="1" noChangeShapeType="1" noTextEdit="1"/>
              </p:cNvSpPr>
              <p:nvPr/>
            </p:nvSpPr>
            <p:spPr>
              <a:xfrm>
                <a:off x="7206014" y="3127852"/>
                <a:ext cx="994570" cy="369332"/>
              </a:xfrm>
              <a:prstGeom prst="rect">
                <a:avLst/>
              </a:prstGeom>
              <a:blipFill>
                <a:blip r:embed="rId3"/>
                <a:stretch>
                  <a:fillRect b="-8197"/>
                </a:stretch>
              </a:blipFill>
            </p:spPr>
            <p:txBody>
              <a:bodyPr/>
              <a:lstStyle/>
              <a:p>
                <a:r>
                  <a:rPr lang="vi-VN">
                    <a:noFill/>
                  </a:rPr>
                  <a:t> </a:t>
                </a:r>
              </a:p>
            </p:txBody>
          </p:sp>
        </mc:Fallback>
      </mc:AlternateContent>
      <p:sp>
        <p:nvSpPr>
          <p:cNvPr id="86" name="TextBox 85">
            <a:extLst>
              <a:ext uri="{FF2B5EF4-FFF2-40B4-BE49-F238E27FC236}">
                <a16:creationId xmlns:a16="http://schemas.microsoft.com/office/drawing/2014/main" id="{DE0FA836-AFC1-ABEB-9DAF-DA5C41BD1B60}"/>
              </a:ext>
            </a:extLst>
          </p:cNvPr>
          <p:cNvSpPr txBox="1"/>
          <p:nvPr/>
        </p:nvSpPr>
        <p:spPr>
          <a:xfrm>
            <a:off x="8738855" y="358473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94" name="TextBox 93">
            <a:extLst>
              <a:ext uri="{FF2B5EF4-FFF2-40B4-BE49-F238E27FC236}">
                <a16:creationId xmlns:a16="http://schemas.microsoft.com/office/drawing/2014/main" id="{3F4B16FC-0860-E165-CF36-52616E37A35E}"/>
              </a:ext>
            </a:extLst>
          </p:cNvPr>
          <p:cNvSpPr txBox="1"/>
          <p:nvPr/>
        </p:nvSpPr>
        <p:spPr>
          <a:xfrm>
            <a:off x="9542150" y="3915791"/>
            <a:ext cx="300082" cy="369332"/>
          </a:xfrm>
          <a:prstGeom prst="rect">
            <a:avLst/>
          </a:prstGeom>
          <a:noFill/>
        </p:spPr>
        <p:txBody>
          <a:bodyPr wrap="none" rtlCol="0">
            <a:spAutoFit/>
          </a:bodyPr>
          <a:lstStyle/>
          <a:p>
            <a:r>
              <a:rPr lang="vi-VN" dirty="0">
                <a:solidFill>
                  <a:schemeClr val="bg1"/>
                </a:solidFill>
                <a:latin typeface="+mj-lt"/>
              </a:rPr>
              <a:t>2</a:t>
            </a:r>
          </a:p>
        </p:txBody>
      </p:sp>
      <p:sp>
        <p:nvSpPr>
          <p:cNvPr id="95" name="TextBox 94">
            <a:extLst>
              <a:ext uri="{FF2B5EF4-FFF2-40B4-BE49-F238E27FC236}">
                <a16:creationId xmlns:a16="http://schemas.microsoft.com/office/drawing/2014/main" id="{42D4847A-F7B8-0FA6-793E-08500BEE72FC}"/>
              </a:ext>
            </a:extLst>
          </p:cNvPr>
          <p:cNvSpPr txBox="1"/>
          <p:nvPr/>
        </p:nvSpPr>
        <p:spPr>
          <a:xfrm>
            <a:off x="9946109" y="3922552"/>
            <a:ext cx="300082" cy="369332"/>
          </a:xfrm>
          <a:prstGeom prst="rect">
            <a:avLst/>
          </a:prstGeom>
          <a:noFill/>
        </p:spPr>
        <p:txBody>
          <a:bodyPr wrap="none" rtlCol="0">
            <a:spAutoFit/>
          </a:bodyPr>
          <a:lstStyle/>
          <a:p>
            <a:r>
              <a:rPr lang="vi-VN" dirty="0">
                <a:solidFill>
                  <a:schemeClr val="bg1"/>
                </a:solidFill>
                <a:latin typeface="+mj-lt"/>
              </a:rPr>
              <a:t>4</a:t>
            </a:r>
          </a:p>
        </p:txBody>
      </p:sp>
      <p:sp>
        <p:nvSpPr>
          <p:cNvPr id="97" name="TextBox 96">
            <a:extLst>
              <a:ext uri="{FF2B5EF4-FFF2-40B4-BE49-F238E27FC236}">
                <a16:creationId xmlns:a16="http://schemas.microsoft.com/office/drawing/2014/main" id="{28F485AA-533E-D32F-24DE-7BBF2DE5F563}"/>
              </a:ext>
            </a:extLst>
          </p:cNvPr>
          <p:cNvSpPr txBox="1"/>
          <p:nvPr/>
        </p:nvSpPr>
        <p:spPr>
          <a:xfrm>
            <a:off x="10492788" y="3915791"/>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18" name="TextBox 117">
            <a:extLst>
              <a:ext uri="{FF2B5EF4-FFF2-40B4-BE49-F238E27FC236}">
                <a16:creationId xmlns:a16="http://schemas.microsoft.com/office/drawing/2014/main" id="{4731CD14-7E58-2B85-379F-8937616270C6}"/>
              </a:ext>
            </a:extLst>
          </p:cNvPr>
          <p:cNvSpPr txBox="1"/>
          <p:nvPr/>
        </p:nvSpPr>
        <p:spPr>
          <a:xfrm>
            <a:off x="10946289" y="3913801"/>
            <a:ext cx="300082" cy="369332"/>
          </a:xfrm>
          <a:prstGeom prst="rect">
            <a:avLst/>
          </a:prstGeom>
          <a:noFill/>
        </p:spPr>
        <p:txBody>
          <a:bodyPr wrap="none" rtlCol="0">
            <a:spAutoFit/>
          </a:bodyPr>
          <a:lstStyle/>
          <a:p>
            <a:r>
              <a:rPr lang="vi-VN" dirty="0">
                <a:solidFill>
                  <a:schemeClr val="bg1"/>
                </a:solidFill>
                <a:latin typeface="+mj-lt"/>
              </a:rPr>
              <a:t>8</a:t>
            </a:r>
          </a:p>
        </p:txBody>
      </p:sp>
      <p:sp>
        <p:nvSpPr>
          <p:cNvPr id="122" name="TextBox 121">
            <a:extLst>
              <a:ext uri="{FF2B5EF4-FFF2-40B4-BE49-F238E27FC236}">
                <a16:creationId xmlns:a16="http://schemas.microsoft.com/office/drawing/2014/main" id="{40F03F25-B3CE-9B48-56BD-1CB5CEDB655D}"/>
              </a:ext>
            </a:extLst>
          </p:cNvPr>
          <p:cNvSpPr txBox="1"/>
          <p:nvPr/>
        </p:nvSpPr>
        <p:spPr>
          <a:xfrm>
            <a:off x="8735619" y="3142302"/>
            <a:ext cx="300082" cy="369332"/>
          </a:xfrm>
          <a:prstGeom prst="rect">
            <a:avLst/>
          </a:prstGeom>
          <a:noFill/>
        </p:spPr>
        <p:txBody>
          <a:bodyPr wrap="none" rtlCol="0">
            <a:spAutoFit/>
          </a:bodyPr>
          <a:lstStyle/>
          <a:p>
            <a:r>
              <a:rPr lang="vi-VN" dirty="0">
                <a:solidFill>
                  <a:schemeClr val="bg1"/>
                </a:solidFill>
                <a:latin typeface="+mj-lt"/>
              </a:rPr>
              <a:t>2</a:t>
            </a:r>
          </a:p>
        </p:txBody>
      </p:sp>
      <p:sp>
        <p:nvSpPr>
          <p:cNvPr id="123" name="TextBox 122">
            <a:extLst>
              <a:ext uri="{FF2B5EF4-FFF2-40B4-BE49-F238E27FC236}">
                <a16:creationId xmlns:a16="http://schemas.microsoft.com/office/drawing/2014/main" id="{1031E884-6E63-C383-C3AA-E0F617267F2C}"/>
              </a:ext>
            </a:extLst>
          </p:cNvPr>
          <p:cNvSpPr txBox="1"/>
          <p:nvPr/>
        </p:nvSpPr>
        <p:spPr>
          <a:xfrm>
            <a:off x="8733768" y="2636957"/>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25" name="TextBox 124">
            <a:extLst>
              <a:ext uri="{FF2B5EF4-FFF2-40B4-BE49-F238E27FC236}">
                <a16:creationId xmlns:a16="http://schemas.microsoft.com/office/drawing/2014/main" id="{5A293629-AB04-CC30-432B-AE2CE59950FE}"/>
              </a:ext>
            </a:extLst>
          </p:cNvPr>
          <p:cNvSpPr txBox="1"/>
          <p:nvPr/>
        </p:nvSpPr>
        <p:spPr>
          <a:xfrm>
            <a:off x="8733768" y="2105362"/>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26" name="TextBox 125">
            <a:extLst>
              <a:ext uri="{FF2B5EF4-FFF2-40B4-BE49-F238E27FC236}">
                <a16:creationId xmlns:a16="http://schemas.microsoft.com/office/drawing/2014/main" id="{076454FB-AEA9-66AD-4081-5F86FC50A3B3}"/>
              </a:ext>
            </a:extLst>
          </p:cNvPr>
          <p:cNvSpPr txBox="1"/>
          <p:nvPr/>
        </p:nvSpPr>
        <p:spPr>
          <a:xfrm>
            <a:off x="8676655" y="4242892"/>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7" name="TextBox 126">
            <a:extLst>
              <a:ext uri="{FF2B5EF4-FFF2-40B4-BE49-F238E27FC236}">
                <a16:creationId xmlns:a16="http://schemas.microsoft.com/office/drawing/2014/main" id="{50329B71-47A6-A676-EA18-E22E8C7424F7}"/>
              </a:ext>
            </a:extLst>
          </p:cNvPr>
          <p:cNvSpPr txBox="1"/>
          <p:nvPr/>
        </p:nvSpPr>
        <p:spPr>
          <a:xfrm>
            <a:off x="8659679" y="4808400"/>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8" name="TextBox 127">
            <a:extLst>
              <a:ext uri="{FF2B5EF4-FFF2-40B4-BE49-F238E27FC236}">
                <a16:creationId xmlns:a16="http://schemas.microsoft.com/office/drawing/2014/main" id="{C9F7D455-A2A9-0033-E32E-D0B9A448B67D}"/>
              </a:ext>
            </a:extLst>
          </p:cNvPr>
          <p:cNvSpPr txBox="1"/>
          <p:nvPr/>
        </p:nvSpPr>
        <p:spPr>
          <a:xfrm>
            <a:off x="8272243" y="3903878"/>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9" name="TextBox 128">
            <a:extLst>
              <a:ext uri="{FF2B5EF4-FFF2-40B4-BE49-F238E27FC236}">
                <a16:creationId xmlns:a16="http://schemas.microsoft.com/office/drawing/2014/main" id="{73DEE2C0-2CA7-4E25-EE67-7226626F6F0C}"/>
              </a:ext>
            </a:extLst>
          </p:cNvPr>
          <p:cNvSpPr txBox="1"/>
          <p:nvPr/>
        </p:nvSpPr>
        <p:spPr>
          <a:xfrm>
            <a:off x="7760148" y="3924286"/>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30" name="TextBox 129">
            <a:extLst>
              <a:ext uri="{FF2B5EF4-FFF2-40B4-BE49-F238E27FC236}">
                <a16:creationId xmlns:a16="http://schemas.microsoft.com/office/drawing/2014/main" id="{750DCB31-2007-0231-B414-0074C7EEAF9E}"/>
              </a:ext>
            </a:extLst>
          </p:cNvPr>
          <p:cNvSpPr txBox="1"/>
          <p:nvPr/>
        </p:nvSpPr>
        <p:spPr>
          <a:xfrm>
            <a:off x="7250408" y="3913801"/>
            <a:ext cx="377026" cy="369332"/>
          </a:xfrm>
          <a:prstGeom prst="rect">
            <a:avLst/>
          </a:prstGeom>
          <a:noFill/>
        </p:spPr>
        <p:txBody>
          <a:bodyPr wrap="none" rtlCol="0">
            <a:spAutoFit/>
          </a:bodyPr>
          <a:lstStyle/>
          <a:p>
            <a:r>
              <a:rPr lang="vi-VN" dirty="0">
                <a:solidFill>
                  <a:schemeClr val="bg1"/>
                </a:solidFill>
                <a:latin typeface="+mj-lt"/>
              </a:rPr>
              <a:t>-6</a:t>
            </a:r>
          </a:p>
        </p:txBody>
      </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B6DAF540-D211-E3C5-F77C-14AC88D1DA31}"/>
                  </a:ext>
                </a:extLst>
              </p:cNvPr>
              <p:cNvSpPr txBox="1"/>
              <p:nvPr/>
            </p:nvSpPr>
            <p:spPr>
              <a:xfrm>
                <a:off x="9188258" y="3280424"/>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𝐼</m:t>
                      </m:r>
                    </m:oMath>
                  </m:oMathPara>
                </a14:m>
                <a:endParaRPr lang="vi-VN" i="1" dirty="0">
                  <a:solidFill>
                    <a:srgbClr val="12E0F6"/>
                  </a:solidFill>
                </a:endParaRPr>
              </a:p>
            </p:txBody>
          </p:sp>
        </mc:Choice>
        <mc:Fallback xmlns="">
          <p:sp>
            <p:nvSpPr>
              <p:cNvPr id="131" name="TextBox 130">
                <a:extLst>
                  <a:ext uri="{FF2B5EF4-FFF2-40B4-BE49-F238E27FC236}">
                    <a16:creationId xmlns:a16="http://schemas.microsoft.com/office/drawing/2014/main" id="{B6DAF540-D211-E3C5-F77C-14AC88D1DA31}"/>
                  </a:ext>
                </a:extLst>
              </p:cNvPr>
              <p:cNvSpPr txBox="1">
                <a:spLocks noRot="1" noChangeAspect="1" noMove="1" noResize="1" noEditPoints="1" noAdjustHandles="1" noChangeArrowheads="1" noChangeShapeType="1" noTextEdit="1"/>
              </p:cNvSpPr>
              <p:nvPr/>
            </p:nvSpPr>
            <p:spPr>
              <a:xfrm>
                <a:off x="9188258" y="3280424"/>
                <a:ext cx="994570" cy="369332"/>
              </a:xfrm>
              <a:prstGeom prst="rect">
                <a:avLst/>
              </a:prstGeom>
              <a:blipFill>
                <a:blip r:embed="rId4"/>
                <a:stretch>
                  <a:fillRect/>
                </a:stretch>
              </a:blipFill>
            </p:spPr>
            <p:txBody>
              <a:bodyPr/>
              <a:lstStyle/>
              <a:p>
                <a:r>
                  <a:rPr lang="vi-VN">
                    <a:noFill/>
                  </a:rPr>
                  <a:t> </a:t>
                </a:r>
              </a:p>
            </p:txBody>
          </p:sp>
        </mc:Fallback>
      </mc:AlternateContent>
      <p:sp>
        <p:nvSpPr>
          <p:cNvPr id="133" name="Flowchart: Connector 132">
            <a:extLst>
              <a:ext uri="{FF2B5EF4-FFF2-40B4-BE49-F238E27FC236}">
                <a16:creationId xmlns:a16="http://schemas.microsoft.com/office/drawing/2014/main" id="{D962F419-4C66-EFC7-57B1-C771F095C436}"/>
              </a:ext>
            </a:extLst>
          </p:cNvPr>
          <p:cNvSpPr/>
          <p:nvPr/>
        </p:nvSpPr>
        <p:spPr>
          <a:xfrm>
            <a:off x="9546246" y="3601687"/>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5"/>
                <a:stretch>
                  <a:fillRect/>
                </a:stretch>
              </a:blipFill>
            </p:spPr>
            <p:txBody>
              <a:bodyPr/>
              <a:lstStyle/>
              <a:p>
                <a:r>
                  <a:rPr lang="vi-VN">
                    <a:noFill/>
                  </a:rPr>
                  <a:t> </a:t>
                </a:r>
              </a:p>
            </p:txBody>
          </p:sp>
        </mc:Fallback>
      </mc:AlternateContent>
      <p:sp>
        <p:nvSpPr>
          <p:cNvPr id="10" name="Rectangle: Rounded Corners 9">
            <a:extLst>
              <a:ext uri="{FF2B5EF4-FFF2-40B4-BE49-F238E27FC236}">
                <a16:creationId xmlns:a16="http://schemas.microsoft.com/office/drawing/2014/main" id="{0E8C30E7-5874-1093-8913-6762AA63AD11}"/>
              </a:ext>
            </a:extLst>
          </p:cNvPr>
          <p:cNvSpPr/>
          <p:nvPr/>
        </p:nvSpPr>
        <p:spPr>
          <a:xfrm>
            <a:off x="371737" y="2107496"/>
            <a:ext cx="6511413" cy="3267063"/>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0523748-9B97-4FEA-43F2-F2F872BCB436}"/>
              </a:ext>
            </a:extLst>
          </p:cNvPr>
          <p:cNvSpPr txBox="1"/>
          <p:nvPr/>
        </p:nvSpPr>
        <p:spPr>
          <a:xfrm>
            <a:off x="472802" y="2137502"/>
            <a:ext cx="1468587" cy="461665"/>
          </a:xfrm>
          <a:prstGeom prst="rect">
            <a:avLst/>
          </a:prstGeom>
          <a:noFill/>
        </p:spPr>
        <p:txBody>
          <a:bodyPr wrap="square">
            <a:spAutoFit/>
          </a:bodyPr>
          <a:lstStyle/>
          <a:p>
            <a:r>
              <a:rPr lang="vi-VN" sz="2400" b="1" dirty="0">
                <a:solidFill>
                  <a:schemeClr val="accent2"/>
                </a:solidFill>
                <a:effectLst/>
                <a:latin typeface="+mj-lt"/>
                <a:ea typeface="Arial" panose="020B0604020202020204" pitchFamily="34" charset="0"/>
                <a:cs typeface="Times New Roman" panose="02020603050405020304" pitchFamily="18" charset="0"/>
              </a:rPr>
              <a:t>Chú ý.</a:t>
            </a:r>
            <a:r>
              <a:rPr lang="vi-VN" sz="2400" dirty="0">
                <a:solidFill>
                  <a:schemeClr val="accent2"/>
                </a:solidFill>
                <a:effectLst/>
                <a:latin typeface="+mj-lt"/>
                <a:ea typeface="Arial" panose="020B0604020202020204" pitchFamily="34" charset="0"/>
                <a:cs typeface="Times New Roman" panose="02020603050405020304" pitchFamily="18" charset="0"/>
              </a:rPr>
              <a:t> </a:t>
            </a:r>
            <a:endParaRPr lang="vi-VN" sz="2400" dirty="0">
              <a:solidFill>
                <a:schemeClr val="accent2"/>
              </a:solidFill>
              <a:latin typeface="+mj-lt"/>
            </a:endParaRPr>
          </a:p>
        </p:txBody>
      </p:sp>
      <p:sp>
        <p:nvSpPr>
          <p:cNvPr id="17" name="TextBox 16">
            <a:extLst>
              <a:ext uri="{FF2B5EF4-FFF2-40B4-BE49-F238E27FC236}">
                <a16:creationId xmlns:a16="http://schemas.microsoft.com/office/drawing/2014/main" id="{B5BD8938-E65F-CD3E-78C5-6C422ADFB11B}"/>
              </a:ext>
            </a:extLst>
          </p:cNvPr>
          <p:cNvSpPr txBox="1"/>
          <p:nvPr/>
        </p:nvSpPr>
        <p:spPr>
          <a:xfrm>
            <a:off x="380622" y="4148000"/>
            <a:ext cx="6104658"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Nhận giao điểm của tiệm cận đứng và tiệm cận ngang làm tâm đối xứng;</a:t>
            </a:r>
          </a:p>
        </p:txBody>
      </p:sp>
      <p:sp>
        <p:nvSpPr>
          <p:cNvPr id="24" name="TextBox 23">
            <a:extLst>
              <a:ext uri="{FF2B5EF4-FFF2-40B4-BE49-F238E27FC236}">
                <a16:creationId xmlns:a16="http://schemas.microsoft.com/office/drawing/2014/main" id="{1CA52A92-4B97-D2AD-54F2-9B60F599D409}"/>
              </a:ext>
            </a:extLst>
          </p:cNvPr>
          <p:cNvSpPr txBox="1"/>
          <p:nvPr/>
        </p:nvSpPr>
        <p:spPr>
          <a:xfrm>
            <a:off x="410902" y="3294847"/>
            <a:ext cx="6104658"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Nhận hai đường phân giác của các góc tạo bởi hai đường tiệm cận này làm các trục đối xứng.</a:t>
            </a:r>
          </a:p>
        </p:txBody>
      </p:sp>
      <p:sp>
        <p:nvSpPr>
          <p:cNvPr id="28" name="TextBox 27">
            <a:extLst>
              <a:ext uri="{FF2B5EF4-FFF2-40B4-BE49-F238E27FC236}">
                <a16:creationId xmlns:a16="http://schemas.microsoft.com/office/drawing/2014/main" id="{06EB7EC0-010F-BAFD-7797-D60E89896C3C}"/>
              </a:ext>
            </a:extLst>
          </p:cNvPr>
          <p:cNvSpPr txBox="1"/>
          <p:nvPr/>
        </p:nvSpPr>
        <p:spPr>
          <a:xfrm>
            <a:off x="1468132" y="2142210"/>
            <a:ext cx="408061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Đồ thị của hàm số phân thức</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1948ECC-6DE1-3A86-04AC-779881FF3103}"/>
                  </a:ext>
                </a:extLst>
              </p:cNvPr>
              <p:cNvSpPr txBox="1"/>
              <p:nvPr/>
            </p:nvSpPr>
            <p:spPr>
              <a:xfrm>
                <a:off x="1326747" y="2495076"/>
                <a:ext cx="4616669" cy="7997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21948ECC-6DE1-3A86-04AC-779881FF3103}"/>
                  </a:ext>
                </a:extLst>
              </p:cNvPr>
              <p:cNvSpPr txBox="1">
                <a:spLocks noRot="1" noChangeAspect="1" noMove="1" noResize="1" noEditPoints="1" noAdjustHandles="1" noChangeArrowheads="1" noChangeShapeType="1" noTextEdit="1"/>
              </p:cNvSpPr>
              <p:nvPr/>
            </p:nvSpPr>
            <p:spPr>
              <a:xfrm>
                <a:off x="1326747" y="2495076"/>
                <a:ext cx="4616669" cy="799771"/>
              </a:xfrm>
              <a:prstGeom prst="rect">
                <a:avLst/>
              </a:prstGeom>
              <a:blipFill>
                <a:blip r:embed="rId6"/>
                <a:stretch>
                  <a:fillRect/>
                </a:stretch>
              </a:blipFill>
            </p:spPr>
            <p:txBody>
              <a:bodyPr/>
              <a:lstStyle/>
              <a:p>
                <a:r>
                  <a:rPr lang="vi-VN">
                    <a:noFill/>
                  </a:rPr>
                  <a:t> </a:t>
                </a:r>
              </a:p>
            </p:txBody>
          </p:sp>
        </mc:Fallback>
      </mc:AlternateContent>
      <p:sp>
        <p:nvSpPr>
          <p:cNvPr id="11" name="TextBox 2">
            <a:extLst>
              <a:ext uri="{FF2B5EF4-FFF2-40B4-BE49-F238E27FC236}">
                <a16:creationId xmlns:a16="http://schemas.microsoft.com/office/drawing/2014/main" id="{41D19D50-616D-1F82-C922-D083097E7C1C}"/>
              </a:ext>
            </a:extLst>
          </p:cNvPr>
          <p:cNvSpPr txBox="1"/>
          <p:nvPr/>
        </p:nvSpPr>
        <p:spPr>
          <a:xfrm>
            <a:off x="10246191" y="2509307"/>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62165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4"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FDDF1ED-E48C-A00F-1DC9-871F32EF135A}"/>
                  </a:ext>
                </a:extLst>
              </p:cNvPr>
              <p:cNvSpPr txBox="1"/>
              <p:nvPr/>
            </p:nvSpPr>
            <p:spPr>
              <a:xfrm>
                <a:off x="184674" y="1673351"/>
                <a:ext cx="11162434"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Giải bài toán ở tình huống mở đầu, coi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số xác định 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3" name="TextBox 12">
                <a:extLst>
                  <a:ext uri="{FF2B5EF4-FFF2-40B4-BE49-F238E27FC236}">
                    <a16:creationId xmlns:a16="http://schemas.microsoft.com/office/drawing/2014/main" id="{CFDDF1ED-E48C-A00F-1DC9-871F32EF135A}"/>
                  </a:ext>
                </a:extLst>
              </p:cNvPr>
              <p:cNvSpPr txBox="1">
                <a:spLocks noRot="1" noChangeAspect="1" noMove="1" noResize="1" noEditPoints="1" noAdjustHandles="1" noChangeArrowheads="1" noChangeShapeType="1" noTextEdit="1"/>
              </p:cNvSpPr>
              <p:nvPr/>
            </p:nvSpPr>
            <p:spPr>
              <a:xfrm>
                <a:off x="184674" y="1673351"/>
                <a:ext cx="11162434" cy="460895"/>
              </a:xfrm>
              <a:prstGeom prst="rect">
                <a:avLst/>
              </a:prstGeom>
              <a:blipFill>
                <a:blip r:embed="rId4"/>
                <a:stretch>
                  <a:fillRect l="-819" t="-9211" b="-28947"/>
                </a:stretch>
              </a:blipFill>
            </p:spPr>
            <p:txBody>
              <a:bodyPr/>
              <a:lstStyle/>
              <a:p>
                <a:r>
                  <a:rPr lang="vi-VN">
                    <a:noFill/>
                  </a:rPr>
                  <a:t> </a:t>
                </a:r>
              </a:p>
            </p:txBody>
          </p:sp>
        </mc:Fallback>
      </mc:AlternateContent>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11401190" cy="52321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79710" y="214817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Tree>
    <p:extLst>
      <p:ext uri="{BB962C8B-B14F-4D97-AF65-F5344CB8AC3E}">
        <p14:creationId xmlns:p14="http://schemas.microsoft.com/office/powerpoint/2010/main" val="1274710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3"/>
                <a:stretch>
                  <a:fillRect/>
                </a:stretch>
              </a:blipFill>
            </p:spPr>
            <p:txBody>
              <a:bodyPr/>
              <a:lstStyle/>
              <a:p>
                <a:r>
                  <a:rPr lang="vi-VN">
                    <a:noFill/>
                  </a:rPr>
                  <a:t> </a:t>
                </a:r>
              </a:p>
            </p:txBody>
          </p:sp>
        </mc:Fallback>
      </mc:AlternateContent>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11401190" cy="346058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CDFCA49-0733-EABF-0EB5-A461733760CA}"/>
                  </a:ext>
                </a:extLst>
              </p:cNvPr>
              <p:cNvSpPr txBox="1"/>
              <p:nvPr/>
            </p:nvSpPr>
            <p:spPr>
              <a:xfrm>
                <a:off x="456019" y="1719234"/>
                <a:ext cx="10858500" cy="3046988"/>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bể chứa ban đầu có 200 lít nước. Sau đó, cứ mỗi phút người ta bơm thêm 40 lít nước, đồng thời cho vào bể 20 gam chất khử trùng (hoà tan).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thể tích nước và khối lượng chất khử trùng có trong bể sau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phút. Từ đó tính nồng độ chất khử trùng (gam/lít) trong bể sau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phút.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Coi nồng độ chất khử trùng là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Khảo sát sự biến thiên và vẽ đồ thị của hàm số này.</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Hãy giải thích tại sao nồng độ chất khử trùng tăng theo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nhưng không vượt ngưỡng 0,5 gam/lít.</a:t>
                </a:r>
              </a:p>
            </p:txBody>
          </p:sp>
        </mc:Choice>
        <mc:Fallback xmlns="">
          <p:sp>
            <p:nvSpPr>
              <p:cNvPr id="12" name="TextBox 11">
                <a:extLst>
                  <a:ext uri="{FF2B5EF4-FFF2-40B4-BE49-F238E27FC236}">
                    <a16:creationId xmlns:a16="http://schemas.microsoft.com/office/drawing/2014/main" id="{BCDFCA49-0733-EABF-0EB5-A461733760CA}"/>
                  </a:ext>
                </a:extLst>
              </p:cNvPr>
              <p:cNvSpPr txBox="1">
                <a:spLocks noRot="1" noChangeAspect="1" noMove="1" noResize="1" noEditPoints="1" noAdjustHandles="1" noChangeArrowheads="1" noChangeShapeType="1" noTextEdit="1"/>
              </p:cNvSpPr>
              <p:nvPr/>
            </p:nvSpPr>
            <p:spPr>
              <a:xfrm>
                <a:off x="456019" y="1719234"/>
                <a:ext cx="10858500" cy="3046988"/>
              </a:xfrm>
              <a:prstGeom prst="rect">
                <a:avLst/>
              </a:prstGeom>
              <a:blipFill>
                <a:blip r:embed="rId4"/>
                <a:stretch>
                  <a:fillRect l="-898" t="-1600" r="-842" b="-3600"/>
                </a:stretch>
              </a:blipFill>
            </p:spPr>
            <p:txBody>
              <a:bodyPr/>
              <a:lstStyle/>
              <a:p>
                <a:r>
                  <a:rPr lang="vi-VN">
                    <a:noFill/>
                  </a:rPr>
                  <a:t> </a:t>
                </a:r>
              </a:p>
            </p:txBody>
          </p:sp>
        </mc:Fallback>
      </mc:AlternateContent>
    </p:spTree>
    <p:extLst>
      <p:ext uri="{BB962C8B-B14F-4D97-AF65-F5344CB8AC3E}">
        <p14:creationId xmlns:p14="http://schemas.microsoft.com/office/powerpoint/2010/main" val="28552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339E39E-ACD8-C572-5FA5-C978E0E79A86}"/>
                  </a:ext>
                </a:extLst>
              </p:cNvPr>
              <p:cNvSpPr txBox="1"/>
              <p:nvPr/>
            </p:nvSpPr>
            <p:spPr>
              <a:xfrm>
                <a:off x="100226" y="2890736"/>
                <a:ext cx="460365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23" name="TextBox 22">
                <a:extLst>
                  <a:ext uri="{FF2B5EF4-FFF2-40B4-BE49-F238E27FC236}">
                    <a16:creationId xmlns:a16="http://schemas.microsoft.com/office/drawing/2014/main" id="{F339E39E-ACD8-C572-5FA5-C978E0E79A86}"/>
                  </a:ext>
                </a:extLst>
              </p:cNvPr>
              <p:cNvSpPr txBox="1">
                <a:spLocks noRot="1" noChangeAspect="1" noMove="1" noResize="1" noEditPoints="1" noAdjustHandles="1" noChangeArrowheads="1" noChangeShapeType="1" noTextEdit="1"/>
              </p:cNvSpPr>
              <p:nvPr/>
            </p:nvSpPr>
            <p:spPr>
              <a:xfrm>
                <a:off x="100226" y="2890736"/>
                <a:ext cx="4603656" cy="461665"/>
              </a:xfrm>
              <a:prstGeom prst="rect">
                <a:avLst/>
              </a:prstGeom>
              <a:blipFill>
                <a:blip r:embed="rId5"/>
                <a:stretch>
                  <a:fillRect l="-1984" t="-10526" b="-28947"/>
                </a:stretch>
              </a:blipFill>
            </p:spPr>
            <p:txBody>
              <a:bodyPr/>
              <a:lstStyle/>
              <a:p>
                <a:r>
                  <a:rPr lang="vi-VN">
                    <a:noFill/>
                  </a:rPr>
                  <a:t> </a:t>
                </a:r>
              </a:p>
            </p:txBody>
          </p:sp>
        </mc:Fallback>
      </mc:AlternateContent>
      <p:sp>
        <p:nvSpPr>
          <p:cNvPr id="27" name="TextBox 26">
            <a:extLst>
              <a:ext uri="{FF2B5EF4-FFF2-40B4-BE49-F238E27FC236}">
                <a16:creationId xmlns:a16="http://schemas.microsoft.com/office/drawing/2014/main" id="{DC60326B-F918-A58F-D082-D401BF48AD7A}"/>
              </a:ext>
            </a:extLst>
          </p:cNvPr>
          <p:cNvSpPr txBox="1"/>
          <p:nvPr/>
        </p:nvSpPr>
        <p:spPr>
          <a:xfrm>
            <a:off x="111888" y="3306011"/>
            <a:ext cx="27909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E9C548B-28A0-0E99-22BC-45E899DEC38A}"/>
                  </a:ext>
                </a:extLst>
              </p:cNvPr>
              <p:cNvSpPr txBox="1"/>
              <p:nvPr/>
            </p:nvSpPr>
            <p:spPr>
              <a:xfrm>
                <a:off x="35180" y="4720752"/>
                <a:ext cx="2790922"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′=1−</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smtClean="0">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m:t>
                                  </m:r>
                                </m:e>
                              </m:d>
                            </m:e>
                            <m:sup>
                              <m:r>
                                <a:rPr lang="vi-VN" sz="2400" i="1" smtClean="0">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30" name="TextBox 29">
                <a:extLst>
                  <a:ext uri="{FF2B5EF4-FFF2-40B4-BE49-F238E27FC236}">
                    <a16:creationId xmlns:a16="http://schemas.microsoft.com/office/drawing/2014/main" id="{AE9C548B-28A0-0E99-22BC-45E899DEC38A}"/>
                  </a:ext>
                </a:extLst>
              </p:cNvPr>
              <p:cNvSpPr txBox="1">
                <a:spLocks noRot="1" noChangeAspect="1" noMove="1" noResize="1" noEditPoints="1" noAdjustHandles="1" noChangeArrowheads="1" noChangeShapeType="1" noTextEdit="1"/>
              </p:cNvSpPr>
              <p:nvPr/>
            </p:nvSpPr>
            <p:spPr>
              <a:xfrm>
                <a:off x="35180" y="4720752"/>
                <a:ext cx="2790922" cy="910377"/>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E171B39-8718-BB7B-B665-30E6CFA9AA8B}"/>
                  </a:ext>
                </a:extLst>
              </p:cNvPr>
              <p:cNvSpPr txBox="1"/>
              <p:nvPr/>
            </p:nvSpPr>
            <p:spPr>
              <a:xfrm>
                <a:off x="196858" y="5965806"/>
                <a:ext cx="102263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7E171B39-8718-BB7B-B665-30E6CFA9AA8B}"/>
                  </a:ext>
                </a:extLst>
              </p:cNvPr>
              <p:cNvSpPr txBox="1">
                <a:spLocks noRot="1" noChangeAspect="1" noMove="1" noResize="1" noEditPoints="1" noAdjustHandles="1" noChangeArrowheads="1" noChangeShapeType="1" noTextEdit="1"/>
              </p:cNvSpPr>
              <p:nvPr/>
            </p:nvSpPr>
            <p:spPr>
              <a:xfrm>
                <a:off x="196858" y="5965806"/>
                <a:ext cx="1022638" cy="461665"/>
              </a:xfrm>
              <a:prstGeom prst="rect">
                <a:avLst/>
              </a:prstGeom>
              <a:blipFill>
                <a:blip r:embed="rId7"/>
                <a:stretch>
                  <a:fillRect l="-4762" r="-59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FB15142-D7FF-58E0-AAF2-33D6DE5D6F5D}"/>
                  </a:ext>
                </a:extLst>
              </p:cNvPr>
              <p:cNvSpPr txBox="1"/>
              <p:nvPr/>
            </p:nvSpPr>
            <p:spPr>
              <a:xfrm>
                <a:off x="2095586" y="3686049"/>
                <a:ext cx="2696133"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4FB15142-D7FF-58E0-AAF2-33D6DE5D6F5D}"/>
                  </a:ext>
                </a:extLst>
              </p:cNvPr>
              <p:cNvSpPr txBox="1">
                <a:spLocks noRot="1" noChangeAspect="1" noMove="1" noResize="1" noEditPoints="1" noAdjustHandles="1" noChangeArrowheads="1" noChangeShapeType="1" noTextEdit="1"/>
              </p:cNvSpPr>
              <p:nvPr/>
            </p:nvSpPr>
            <p:spPr>
              <a:xfrm>
                <a:off x="2095586" y="3686049"/>
                <a:ext cx="2696133" cy="937436"/>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EA96EA5-D6AF-9E88-7A5C-678588C04B86}"/>
                  </a:ext>
                </a:extLst>
              </p:cNvPr>
              <p:cNvSpPr txBox="1"/>
              <p:nvPr/>
            </p:nvSpPr>
            <p:spPr>
              <a:xfrm>
                <a:off x="2620493" y="4662192"/>
                <a:ext cx="2006636" cy="9675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−4</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+3</m:t>
                          </m:r>
                        </m:num>
                        <m:den>
                          <m:sSup>
                            <m:sSupPr>
                              <m:ctrlPr>
                                <a:rPr lang="vi-VN" sz="2400" i="1">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m:t>
                                  </m:r>
                                </m:e>
                              </m:d>
                            </m:e>
                            <m:sup>
                              <m:r>
                                <a:rPr lang="vi-VN" sz="2400" i="1">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4EA96EA5-D6AF-9E88-7A5C-678588C04B86}"/>
                  </a:ext>
                </a:extLst>
              </p:cNvPr>
              <p:cNvSpPr txBox="1">
                <a:spLocks noRot="1" noChangeAspect="1" noMove="1" noResize="1" noEditPoints="1" noAdjustHandles="1" noChangeArrowheads="1" noChangeShapeType="1" noTextEdit="1"/>
              </p:cNvSpPr>
              <p:nvPr/>
            </p:nvSpPr>
            <p:spPr>
              <a:xfrm>
                <a:off x="2620493" y="4662192"/>
                <a:ext cx="2006636" cy="967509"/>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327221A-C3B6-F369-16A0-0C32FD94359E}"/>
                  </a:ext>
                </a:extLst>
              </p:cNvPr>
              <p:cNvSpPr txBox="1"/>
              <p:nvPr/>
            </p:nvSpPr>
            <p:spPr>
              <a:xfrm>
                <a:off x="933592" y="5722914"/>
                <a:ext cx="3228327" cy="908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6" name="TextBox 35">
                <a:extLst>
                  <a:ext uri="{FF2B5EF4-FFF2-40B4-BE49-F238E27FC236}">
                    <a16:creationId xmlns:a16="http://schemas.microsoft.com/office/drawing/2014/main" id="{0327221A-C3B6-F369-16A0-0C32FD94359E}"/>
                  </a:ext>
                </a:extLst>
              </p:cNvPr>
              <p:cNvSpPr txBox="1">
                <a:spLocks noRot="1" noChangeAspect="1" noMove="1" noResize="1" noEditPoints="1" noAdjustHandles="1" noChangeArrowheads="1" noChangeShapeType="1" noTextEdit="1"/>
              </p:cNvSpPr>
              <p:nvPr/>
            </p:nvSpPr>
            <p:spPr>
              <a:xfrm>
                <a:off x="933592" y="5722914"/>
                <a:ext cx="3228327" cy="908390"/>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885C615-128D-115F-AD28-F1A3E1D4923E}"/>
                  </a:ext>
                </a:extLst>
              </p:cNvPr>
              <p:cNvSpPr txBox="1"/>
              <p:nvPr/>
            </p:nvSpPr>
            <p:spPr>
              <a:xfrm>
                <a:off x="3633888" y="5717079"/>
                <a:ext cx="1812348"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vi-VN" sz="2400" i="1" smtClean="0">
                              <a:solidFill>
                                <a:schemeClr val="bg1"/>
                              </a:solidFill>
                              <a:effectLst/>
                              <a:latin typeface="Cambria Math" panose="02040503050406030204" pitchFamily="18" charset="0"/>
                              <a:cs typeface="Times New Roman" panose="02020603050405020304" pitchFamily="18" charset="0"/>
                            </a:rPr>
                          </m:ctrlPr>
                        </m:dPr>
                        <m:e>
                          <m:eqArr>
                            <m:eqArrPr>
                              <m:ctrlP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eqArr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e>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e>
                          </m:eqArr>
                        </m:e>
                      </m:d>
                    </m:oMath>
                  </m:oMathPara>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B885C615-128D-115F-AD28-F1A3E1D4923E}"/>
                  </a:ext>
                </a:extLst>
              </p:cNvPr>
              <p:cNvSpPr txBox="1">
                <a:spLocks noRot="1" noChangeAspect="1" noMove="1" noResize="1" noEditPoints="1" noAdjustHandles="1" noChangeArrowheads="1" noChangeShapeType="1" noTextEdit="1"/>
              </p:cNvSpPr>
              <p:nvPr/>
            </p:nvSpPr>
            <p:spPr>
              <a:xfrm>
                <a:off x="3633888" y="5717079"/>
                <a:ext cx="1812348" cy="914225"/>
              </a:xfrm>
              <a:prstGeom prst="rect">
                <a:avLst/>
              </a:prstGeom>
              <a:blipFill>
                <a:blip r:embed="rId11"/>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1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41938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419383" y="2933268"/>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16"/>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15648"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15648" y="2958020"/>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61692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616928" y="2988913"/>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229103"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229103" y="346302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054414"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054414" y="3464862"/>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7947574"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7947574" y="3426563"/>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638729"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638729" y="3398932"/>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632037"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632037" y="3411690"/>
                <a:ext cx="658291" cy="461665"/>
              </a:xfrm>
              <a:prstGeom prst="rect">
                <a:avLst/>
              </a:prstGeom>
              <a:blipFill>
                <a:blip r:embed="rId23"/>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767379"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05366"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752107"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663492" y="48512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663492" y="4851210"/>
                <a:ext cx="658291" cy="461665"/>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25"/>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232259"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232259" y="3834539"/>
                <a:ext cx="658291" cy="461665"/>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219754"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219754" y="4856493"/>
                <a:ext cx="658291"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044107"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044107" y="2974155"/>
                <a:ext cx="658291" cy="461665"/>
              </a:xfrm>
              <a:prstGeom prst="rect">
                <a:avLst/>
              </a:prstGeom>
              <a:blipFill>
                <a:blip r:embed="rId28"/>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12905"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12905" y="3408611"/>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8940915"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8940915" y="3798974"/>
                <a:ext cx="658291" cy="461665"/>
              </a:xfrm>
              <a:prstGeom prst="rect">
                <a:avLst/>
              </a:prstGeom>
              <a:blipFill>
                <a:blip r:embed="rId29"/>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582414"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036366"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036366" y="4712995"/>
                <a:ext cx="658291" cy="461665"/>
              </a:xfrm>
              <a:prstGeom prst="rect">
                <a:avLst/>
              </a:prstGeom>
              <a:blipFill>
                <a:blip r:embed="rId30"/>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38C8BA3-D661-00A1-6CEB-31E3EEBEC466}"/>
                  </a:ext>
                </a:extLst>
              </p:cNvPr>
              <p:cNvSpPr txBox="1"/>
              <p:nvPr/>
            </p:nvSpPr>
            <p:spPr>
              <a:xfrm>
                <a:off x="52748" y="3713680"/>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3" name="TextBox 2">
                <a:extLst>
                  <a:ext uri="{FF2B5EF4-FFF2-40B4-BE49-F238E27FC236}">
                    <a16:creationId xmlns:a16="http://schemas.microsoft.com/office/drawing/2014/main" id="{A38C8BA3-D661-00A1-6CEB-31E3EEBEC466}"/>
                  </a:ext>
                </a:extLst>
              </p:cNvPr>
              <p:cNvSpPr txBox="1">
                <a:spLocks noRot="1" noChangeAspect="1" noMove="1" noResize="1" noEditPoints="1" noAdjustHandles="1" noChangeArrowheads="1" noChangeShapeType="1" noTextEdit="1"/>
              </p:cNvSpPr>
              <p:nvPr/>
            </p:nvSpPr>
            <p:spPr>
              <a:xfrm>
                <a:off x="52748" y="3713680"/>
                <a:ext cx="2530186" cy="842923"/>
              </a:xfrm>
              <a:prstGeom prst="rect">
                <a:avLst/>
              </a:prstGeom>
              <a:blipFill>
                <a:blip r:embed="rId31"/>
                <a:stretch>
                  <a:fillRect/>
                </a:stretch>
              </a:blipFill>
            </p:spPr>
            <p:txBody>
              <a:bodyPr/>
              <a:lstStyle/>
              <a:p>
                <a:r>
                  <a:rPr lang="vi-VN">
                    <a:noFill/>
                  </a:rPr>
                  <a:t> </a:t>
                </a:r>
              </a:p>
            </p:txBody>
          </p:sp>
        </mc:Fallback>
      </mc:AlternateContent>
      <p:sp>
        <p:nvSpPr>
          <p:cNvPr id="13" name="TextBox 2">
            <a:extLst>
              <a:ext uri="{FF2B5EF4-FFF2-40B4-BE49-F238E27FC236}">
                <a16:creationId xmlns:a16="http://schemas.microsoft.com/office/drawing/2014/main" id="{41D19D50-616D-1F82-C922-D083097E7C1C}"/>
              </a:ext>
            </a:extLst>
          </p:cNvPr>
          <p:cNvSpPr txBox="1"/>
          <p:nvPr/>
        </p:nvSpPr>
        <p:spPr>
          <a:xfrm>
            <a:off x="6408718" y="407507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6365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9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8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8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8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8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9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9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9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p:bldP spid="19" grpId="0"/>
      <p:bldP spid="23" grpId="0"/>
      <p:bldP spid="27" grpId="0"/>
      <p:bldP spid="30" grpId="0"/>
      <p:bldP spid="33" grpId="0"/>
      <p:bldP spid="34" grpId="0"/>
      <p:bldP spid="35" grpId="0"/>
      <p:bldP spid="36" grpId="0"/>
      <p:bldP spid="37" grpId="0"/>
      <p:bldP spid="70" grpId="0"/>
      <p:bldP spid="71" grpId="0"/>
      <p:bldP spid="72" grpId="0"/>
      <p:bldP spid="73" grpId="0"/>
      <p:bldP spid="74" grpId="0"/>
      <p:bldP spid="75" grpId="0"/>
      <p:bldP spid="76" grpId="0"/>
      <p:bldP spid="77" grpId="0"/>
      <p:bldP spid="78" grpId="0"/>
      <p:bldP spid="79" grpId="0"/>
      <p:bldP spid="80" grpId="0"/>
      <p:bldP spid="81" grpId="0"/>
      <p:bldP spid="85" grpId="0"/>
      <p:bldP spid="86" grpId="0"/>
      <p:bldP spid="87" grpId="0"/>
      <p:bldP spid="88" grpId="0"/>
      <p:bldP spid="89" grpId="0"/>
      <p:bldP spid="92" grpId="0"/>
      <p:bldP spid="93" grpId="0"/>
      <p:bldP spid="95" grpId="0"/>
      <p:bldP spid="98"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2566822" y="475750"/>
            <a:ext cx="7559673" cy="707886"/>
          </a:xfrm>
          <a:prstGeom prst="rect">
            <a:avLst/>
          </a:prstGeom>
          <a:noFill/>
          <a:ln>
            <a:noFill/>
          </a:ln>
        </p:spPr>
        <p:txBody>
          <a:bodyPr wrap="square" rtlCol="0">
            <a:spAutoFit/>
          </a:bodyPr>
          <a:lstStyle/>
          <a:p>
            <a:r>
              <a:rPr lang="en-US" sz="4000" b="1" dirty="0">
                <a:solidFill>
                  <a:srgbClr val="FFFF00"/>
                </a:solidFill>
              </a:rPr>
              <a:t>KHẢO SÁT VÀ VẼ ĐỒ THỊ HÀM SỐ</a:t>
            </a:r>
            <a:endParaRPr lang="en-AU" sz="40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4</a:t>
            </a:r>
            <a:endParaRPr lang="en-US" sz="4000" dirty="0">
              <a:solidFill>
                <a:srgbClr val="0000FF"/>
              </a:solidFill>
            </a:endParaRPr>
          </a:p>
        </p:txBody>
      </p:sp>
      <p:cxnSp>
        <p:nvCxnSpPr>
          <p:cNvPr id="61" name="Straight Arrow Connector 60">
            <a:extLst>
              <a:ext uri="{FF2B5EF4-FFF2-40B4-BE49-F238E27FC236}">
                <a16:creationId xmlns:a16="http://schemas.microsoft.com/office/drawing/2014/main" id="{0DF32962-84E7-E492-4406-46C277AAC40F}"/>
              </a:ext>
            </a:extLst>
          </p:cNvPr>
          <p:cNvCxnSpPr>
            <a:cxnSpLocks/>
          </p:cNvCxnSpPr>
          <p:nvPr/>
        </p:nvCxnSpPr>
        <p:spPr>
          <a:xfrm flipH="1" flipV="1">
            <a:off x="7593317" y="1870461"/>
            <a:ext cx="56343" cy="35828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E385AC4-7E4F-C7F0-6ABF-212E59762AE9}"/>
              </a:ext>
            </a:extLst>
          </p:cNvPr>
          <p:cNvCxnSpPr>
            <a:cxnSpLocks/>
          </p:cNvCxnSpPr>
          <p:nvPr/>
        </p:nvCxnSpPr>
        <p:spPr>
          <a:xfrm flipV="1">
            <a:off x="7243665" y="4870413"/>
            <a:ext cx="3294795" cy="3706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8DD1A5A-76EB-2F39-C00E-683823950B8D}"/>
              </a:ext>
            </a:extLst>
          </p:cNvPr>
          <p:cNvSpPr txBox="1"/>
          <p:nvPr/>
        </p:nvSpPr>
        <p:spPr>
          <a:xfrm>
            <a:off x="10209723" y="490747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64" name="TextBox 63">
            <a:extLst>
              <a:ext uri="{FF2B5EF4-FFF2-40B4-BE49-F238E27FC236}">
                <a16:creationId xmlns:a16="http://schemas.microsoft.com/office/drawing/2014/main" id="{89D832BF-CF59-0E10-7BED-A3B1DEB83F15}"/>
              </a:ext>
            </a:extLst>
          </p:cNvPr>
          <p:cNvSpPr txBox="1"/>
          <p:nvPr/>
        </p:nvSpPr>
        <p:spPr>
          <a:xfrm>
            <a:off x="7168276" y="1809311"/>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65" name="TextBox 64">
            <a:extLst>
              <a:ext uri="{FF2B5EF4-FFF2-40B4-BE49-F238E27FC236}">
                <a16:creationId xmlns:a16="http://schemas.microsoft.com/office/drawing/2014/main" id="{9F25D8A8-046F-3318-A90F-797C0C55CE70}"/>
              </a:ext>
            </a:extLst>
          </p:cNvPr>
          <p:cNvSpPr txBox="1"/>
          <p:nvPr/>
        </p:nvSpPr>
        <p:spPr>
          <a:xfrm>
            <a:off x="8126037" y="5534170"/>
            <a:ext cx="142148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1.27 </a:t>
            </a:r>
            <a:endParaRPr lang="vi-VN" dirty="0">
              <a:solidFill>
                <a:srgbClr val="FFC000"/>
              </a:solidFill>
            </a:endParaRPr>
          </a:p>
        </p:txBody>
      </p:sp>
      <p:sp>
        <p:nvSpPr>
          <p:cNvPr id="68" name="TextBox 67">
            <a:extLst>
              <a:ext uri="{FF2B5EF4-FFF2-40B4-BE49-F238E27FC236}">
                <a16:creationId xmlns:a16="http://schemas.microsoft.com/office/drawing/2014/main" id="{5C39301B-852B-C21E-EFF1-11B516C89FC6}"/>
              </a:ext>
            </a:extLst>
          </p:cNvPr>
          <p:cNvSpPr txBox="1"/>
          <p:nvPr/>
        </p:nvSpPr>
        <p:spPr>
          <a:xfrm>
            <a:off x="7185833" y="4918625"/>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1A53AD75-6B07-CD2E-8787-9E1E1C22C702}"/>
              </a:ext>
            </a:extLst>
          </p:cNvPr>
          <p:cNvSpPr txBox="1"/>
          <p:nvPr/>
        </p:nvSpPr>
        <p:spPr>
          <a:xfrm>
            <a:off x="7264106" y="4111868"/>
            <a:ext cx="338554" cy="461665"/>
          </a:xfrm>
          <a:prstGeom prst="rect">
            <a:avLst/>
          </a:prstGeom>
          <a:noFill/>
        </p:spPr>
        <p:txBody>
          <a:bodyPr wrap="none" rtlCol="0">
            <a:spAutoFit/>
          </a:bodyPr>
          <a:lstStyle/>
          <a:p>
            <a:r>
              <a:rPr lang="en-US" sz="2400" i="1" dirty="0">
                <a:solidFill>
                  <a:srgbClr val="12E0F6"/>
                </a:solidFill>
                <a:latin typeface="Times New Roman" panose="02020603050405020304" pitchFamily="18" charset="0"/>
                <a:cs typeface="Times New Roman" panose="02020603050405020304" pitchFamily="18" charset="0"/>
              </a:rPr>
              <a:t>2</a:t>
            </a:r>
            <a:endParaRPr lang="vi-VN" sz="2400" i="1" dirty="0">
              <a:solidFill>
                <a:srgbClr val="12E0F6"/>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2FBF518-AFF4-888F-11B4-E680850F7199}"/>
                  </a:ext>
                </a:extLst>
              </p:cNvPr>
              <p:cNvSpPr txBox="1"/>
              <p:nvPr/>
            </p:nvSpPr>
            <p:spPr>
              <a:xfrm>
                <a:off x="8153400" y="3180122"/>
                <a:ext cx="1973095" cy="7958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b="0" i="1" kern="100" smtClean="0">
                              <a:solidFill>
                                <a:schemeClr val="accent2"/>
                              </a:solidFill>
                              <a:effectLst/>
                              <a:latin typeface="Cambria Math" panose="02040503050406030204" pitchFamily="18" charset="0"/>
                              <a:cs typeface="Times New Roman" panose="02020603050405020304" pitchFamily="18" charset="0"/>
                            </a:rPr>
                          </m:ctrlPr>
                        </m:fPr>
                        <m:num>
                          <m:r>
                            <a:rPr lang="vi-VN" sz="2400" b="0" i="1" kern="100" smtClean="0">
                              <a:solidFill>
                                <a:schemeClr val="accent2"/>
                              </a:solidFill>
                              <a:effectLst/>
                              <a:latin typeface="Cambria Math" panose="02040503050406030204" pitchFamily="18" charset="0"/>
                              <a:cs typeface="Times New Roman" panose="02020603050405020304" pitchFamily="18" charset="0"/>
                            </a:rPr>
                            <m:t>𝐶</m:t>
                          </m:r>
                          <m:r>
                            <a:rPr lang="vi-VN" sz="2400" b="0" i="1" kern="100" smtClean="0">
                              <a:solidFill>
                                <a:schemeClr val="accent2"/>
                              </a:solidFill>
                              <a:effectLst/>
                              <a:latin typeface="Cambria Math" panose="02040503050406030204" pitchFamily="18" charset="0"/>
                              <a:cs typeface="Times New Roman" panose="02020603050405020304" pitchFamily="18" charset="0"/>
                            </a:rPr>
                            <m:t>(</m:t>
                          </m:r>
                          <m:r>
                            <a:rPr lang="vi-VN" sz="2400" b="0" i="1" kern="100" smtClean="0">
                              <a:solidFill>
                                <a:schemeClr val="accent2"/>
                              </a:solidFill>
                              <a:effectLst/>
                              <a:latin typeface="Cambria Math" panose="02040503050406030204" pitchFamily="18" charset="0"/>
                              <a:cs typeface="Times New Roman" panose="02020603050405020304" pitchFamily="18" charset="0"/>
                            </a:rPr>
                            <m:t>𝑥</m:t>
                          </m:r>
                          <m:r>
                            <a:rPr lang="vi-VN" sz="2400" b="0" i="1" kern="100" smtClean="0">
                              <a:solidFill>
                                <a:schemeClr val="accent2"/>
                              </a:solidFill>
                              <a:effectLst/>
                              <a:latin typeface="Cambria Math" panose="02040503050406030204" pitchFamily="18" charset="0"/>
                              <a:cs typeface="Times New Roman" panose="02020603050405020304" pitchFamily="18" charset="0"/>
                            </a:rPr>
                            <m:t>)</m:t>
                          </m:r>
                        </m:num>
                        <m:den>
                          <m:r>
                            <a:rPr lang="vi-VN" sz="2400" b="0" i="1" kern="100" smtClean="0">
                              <a:solidFill>
                                <a:schemeClr val="accent2"/>
                              </a:solidFill>
                              <a:effectLst/>
                              <a:latin typeface="Cambria Math" panose="02040503050406030204" pitchFamily="18" charset="0"/>
                              <a:cs typeface="Times New Roman" panose="02020603050405020304" pitchFamily="18" charset="0"/>
                            </a:rPr>
                            <m:t>𝑥</m:t>
                          </m:r>
                        </m:den>
                      </m:f>
                    </m:oMath>
                  </m:oMathPara>
                </a14:m>
                <a:endParaRPr lang="vi-VN" sz="2400" dirty="0">
                  <a:solidFill>
                    <a:schemeClr val="accent2"/>
                  </a:solidFill>
                </a:endParaRPr>
              </a:p>
            </p:txBody>
          </p:sp>
        </mc:Choice>
        <mc:Fallback xmlns="">
          <p:sp>
            <p:nvSpPr>
              <p:cNvPr id="72" name="TextBox 71">
                <a:extLst>
                  <a:ext uri="{FF2B5EF4-FFF2-40B4-BE49-F238E27FC236}">
                    <a16:creationId xmlns:a16="http://schemas.microsoft.com/office/drawing/2014/main" id="{52FBF518-AFF4-888F-11B4-E680850F7199}"/>
                  </a:ext>
                </a:extLst>
              </p:cNvPr>
              <p:cNvSpPr txBox="1">
                <a:spLocks noRot="1" noChangeAspect="1" noMove="1" noResize="1" noEditPoints="1" noAdjustHandles="1" noChangeArrowheads="1" noChangeShapeType="1" noTextEdit="1"/>
              </p:cNvSpPr>
              <p:nvPr/>
            </p:nvSpPr>
            <p:spPr>
              <a:xfrm>
                <a:off x="8153400" y="3180122"/>
                <a:ext cx="1973095" cy="795859"/>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37C2360-2956-4DB5-03E9-28D0700D0BD9}"/>
                  </a:ext>
                </a:extLst>
              </p:cNvPr>
              <p:cNvSpPr txBox="1"/>
              <p:nvPr/>
            </p:nvSpPr>
            <p:spPr>
              <a:xfrm>
                <a:off x="429160" y="2270867"/>
                <a:ext cx="6094378" cy="341022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Một đơn vị sản xuất hàng tiêu dùng ước tính chi phí để sản xuất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sản phẩm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(triệu đồng). Khi đó, chi phí trung bình cho mỗi đơn vị sản phẩm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Hãy giải thích tại sao chi phí trung bình giảm theo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nhưng luôn lớn hơn 2 triệu đồng/sản phẩm. Điều này thể hiện trên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trong Hình 1.27 như thế nào?</a:t>
                </a:r>
              </a:p>
            </p:txBody>
          </p:sp>
        </mc:Choice>
        <mc:Fallback xmlns="">
          <p:sp>
            <p:nvSpPr>
              <p:cNvPr id="4" name="TextBox 3">
                <a:extLst>
                  <a:ext uri="{FF2B5EF4-FFF2-40B4-BE49-F238E27FC236}">
                    <a16:creationId xmlns:a16="http://schemas.microsoft.com/office/drawing/2014/main" id="{D37C2360-2956-4DB5-03E9-28D0700D0BD9}"/>
                  </a:ext>
                </a:extLst>
              </p:cNvPr>
              <p:cNvSpPr txBox="1">
                <a:spLocks noRot="1" noChangeAspect="1" noMove="1" noResize="1" noEditPoints="1" noAdjustHandles="1" noChangeArrowheads="1" noChangeShapeType="1" noTextEdit="1"/>
              </p:cNvSpPr>
              <p:nvPr/>
            </p:nvSpPr>
            <p:spPr>
              <a:xfrm>
                <a:off x="429160" y="2270867"/>
                <a:ext cx="6094378" cy="3410229"/>
              </a:xfrm>
              <a:prstGeom prst="rect">
                <a:avLst/>
              </a:prstGeom>
              <a:blipFill>
                <a:blip r:embed="rId4"/>
                <a:stretch>
                  <a:fillRect l="-1500" t="-1431" r="-2200" b="-3220"/>
                </a:stretch>
              </a:blipFill>
            </p:spPr>
            <p:txBody>
              <a:bodyPr/>
              <a:lstStyle/>
              <a:p>
                <a:r>
                  <a:rPr lang="vi-VN">
                    <a:noFill/>
                  </a:rPr>
                  <a:t> </a:t>
                </a:r>
              </a:p>
            </p:txBody>
          </p:sp>
        </mc:Fallback>
      </mc:AlternateContent>
      <p:cxnSp>
        <p:nvCxnSpPr>
          <p:cNvPr id="8" name="Straight Connector 7">
            <a:extLst>
              <a:ext uri="{FF2B5EF4-FFF2-40B4-BE49-F238E27FC236}">
                <a16:creationId xmlns:a16="http://schemas.microsoft.com/office/drawing/2014/main" id="{E4F9085E-10DD-506D-4687-209D4BB31BA8}"/>
              </a:ext>
            </a:extLst>
          </p:cNvPr>
          <p:cNvCxnSpPr>
            <a:cxnSpLocks/>
          </p:cNvCxnSpPr>
          <p:nvPr/>
        </p:nvCxnSpPr>
        <p:spPr>
          <a:xfrm>
            <a:off x="7243665" y="4584684"/>
            <a:ext cx="3186233" cy="23298"/>
          </a:xfrm>
          <a:prstGeom prst="line">
            <a:avLst/>
          </a:prstGeom>
          <a:ln w="38100">
            <a:solidFill>
              <a:srgbClr val="12E0F6"/>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530A8386-B402-2EA0-2761-9547FE229E39}"/>
              </a:ext>
            </a:extLst>
          </p:cNvPr>
          <p:cNvSpPr/>
          <p:nvPr/>
        </p:nvSpPr>
        <p:spPr>
          <a:xfrm>
            <a:off x="7679078" y="2109544"/>
            <a:ext cx="2750820" cy="2385060"/>
          </a:xfrm>
          <a:custGeom>
            <a:avLst/>
            <a:gdLst>
              <a:gd name="connsiteX0" fmla="*/ 0 w 2750820"/>
              <a:gd name="connsiteY0" fmla="*/ 0 h 2385060"/>
              <a:gd name="connsiteX1" fmla="*/ 53340 w 2750820"/>
              <a:gd name="connsiteY1" fmla="*/ 906780 h 2385060"/>
              <a:gd name="connsiteX2" fmla="*/ 152400 w 2750820"/>
              <a:gd name="connsiteY2" fmla="*/ 1531620 h 2385060"/>
              <a:gd name="connsiteX3" fmla="*/ 342900 w 2750820"/>
              <a:gd name="connsiteY3" fmla="*/ 1965960 h 2385060"/>
              <a:gd name="connsiteX4" fmla="*/ 655320 w 2750820"/>
              <a:gd name="connsiteY4" fmla="*/ 2179320 h 2385060"/>
              <a:gd name="connsiteX5" fmla="*/ 1188720 w 2750820"/>
              <a:gd name="connsiteY5" fmla="*/ 2293620 h 2385060"/>
              <a:gd name="connsiteX6" fmla="*/ 2042160 w 2750820"/>
              <a:gd name="connsiteY6" fmla="*/ 2369820 h 2385060"/>
              <a:gd name="connsiteX7" fmla="*/ 2750820 w 2750820"/>
              <a:gd name="connsiteY7" fmla="*/ 2385060 h 2385060"/>
              <a:gd name="connsiteX0" fmla="*/ 0 w 2750820"/>
              <a:gd name="connsiteY0" fmla="*/ 0 h 2385060"/>
              <a:gd name="connsiteX1" fmla="*/ 53340 w 2750820"/>
              <a:gd name="connsiteY1" fmla="*/ 906780 h 2385060"/>
              <a:gd name="connsiteX2" fmla="*/ 152400 w 2750820"/>
              <a:gd name="connsiteY2" fmla="*/ 1531620 h 2385060"/>
              <a:gd name="connsiteX3" fmla="*/ 342900 w 2750820"/>
              <a:gd name="connsiteY3" fmla="*/ 1965960 h 2385060"/>
              <a:gd name="connsiteX4" fmla="*/ 666750 w 2750820"/>
              <a:gd name="connsiteY4" fmla="*/ 2167890 h 2385060"/>
              <a:gd name="connsiteX5" fmla="*/ 1188720 w 2750820"/>
              <a:gd name="connsiteY5" fmla="*/ 2293620 h 2385060"/>
              <a:gd name="connsiteX6" fmla="*/ 2042160 w 2750820"/>
              <a:gd name="connsiteY6" fmla="*/ 2369820 h 2385060"/>
              <a:gd name="connsiteX7" fmla="*/ 2750820 w 2750820"/>
              <a:gd name="connsiteY7" fmla="*/ 2385060 h 2385060"/>
              <a:gd name="connsiteX0" fmla="*/ 0 w 2750820"/>
              <a:gd name="connsiteY0" fmla="*/ 0 h 2385060"/>
              <a:gd name="connsiteX1" fmla="*/ 53340 w 2750820"/>
              <a:gd name="connsiteY1" fmla="*/ 906780 h 2385060"/>
              <a:gd name="connsiteX2" fmla="*/ 152400 w 2750820"/>
              <a:gd name="connsiteY2" fmla="*/ 1531620 h 2385060"/>
              <a:gd name="connsiteX3" fmla="*/ 342900 w 2750820"/>
              <a:gd name="connsiteY3" fmla="*/ 1935480 h 2385060"/>
              <a:gd name="connsiteX4" fmla="*/ 666750 w 2750820"/>
              <a:gd name="connsiteY4" fmla="*/ 2167890 h 2385060"/>
              <a:gd name="connsiteX5" fmla="*/ 1188720 w 2750820"/>
              <a:gd name="connsiteY5" fmla="*/ 2293620 h 2385060"/>
              <a:gd name="connsiteX6" fmla="*/ 2042160 w 2750820"/>
              <a:gd name="connsiteY6" fmla="*/ 2369820 h 2385060"/>
              <a:gd name="connsiteX7" fmla="*/ 2750820 w 2750820"/>
              <a:gd name="connsiteY7" fmla="*/ 2385060 h 23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0820" h="2385060">
                <a:moveTo>
                  <a:pt x="0" y="0"/>
                </a:moveTo>
                <a:cubicBezTo>
                  <a:pt x="13970" y="325755"/>
                  <a:pt x="27940" y="651510"/>
                  <a:pt x="53340" y="906780"/>
                </a:cubicBezTo>
                <a:cubicBezTo>
                  <a:pt x="78740" y="1162050"/>
                  <a:pt x="104140" y="1360170"/>
                  <a:pt x="152400" y="1531620"/>
                </a:cubicBezTo>
                <a:cubicBezTo>
                  <a:pt x="200660" y="1703070"/>
                  <a:pt x="257175" y="1829435"/>
                  <a:pt x="342900" y="1935480"/>
                </a:cubicBezTo>
                <a:cubicBezTo>
                  <a:pt x="428625" y="2041525"/>
                  <a:pt x="525780" y="2108200"/>
                  <a:pt x="666750" y="2167890"/>
                </a:cubicBezTo>
                <a:cubicBezTo>
                  <a:pt x="807720" y="2227580"/>
                  <a:pt x="959485" y="2259965"/>
                  <a:pt x="1188720" y="2293620"/>
                </a:cubicBezTo>
                <a:cubicBezTo>
                  <a:pt x="1417955" y="2327275"/>
                  <a:pt x="1781810" y="2354580"/>
                  <a:pt x="2042160" y="2369820"/>
                </a:cubicBezTo>
                <a:cubicBezTo>
                  <a:pt x="2302510" y="2385060"/>
                  <a:pt x="2526665" y="2385060"/>
                  <a:pt x="2750820" y="238506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lowchart: Connector 16">
            <a:extLst>
              <a:ext uri="{FF2B5EF4-FFF2-40B4-BE49-F238E27FC236}">
                <a16:creationId xmlns:a16="http://schemas.microsoft.com/office/drawing/2014/main" id="{02108BD1-F00C-4384-4CB5-2C20A409A9A2}"/>
              </a:ext>
            </a:extLst>
          </p:cNvPr>
          <p:cNvSpPr/>
          <p:nvPr/>
        </p:nvSpPr>
        <p:spPr>
          <a:xfrm>
            <a:off x="7592932" y="486126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41D19D50-616D-1F82-C922-D083097E7C1C}"/>
              </a:ext>
            </a:extLst>
          </p:cNvPr>
          <p:cNvSpPr txBox="1"/>
          <p:nvPr/>
        </p:nvSpPr>
        <p:spPr>
          <a:xfrm>
            <a:off x="8939922" y="388139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62596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849234"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849234"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256025"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680394"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680394"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846371"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846371"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89643"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89643"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223791"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223791"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367376"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367376"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98776"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98776" y="295802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700056"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700056" y="298891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312231"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312231" y="346302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137542"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137542" y="346486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8030702"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8030702" y="342656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721857"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721857" y="339893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715165"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715165" y="3411690"/>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850507"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88494"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835235"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221228"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221228" y="485380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427581"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427581" y="379828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315387"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315387" y="383453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302882"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302882" y="485649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127235"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127235" y="2974155"/>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971938"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9060445"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96033"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96033" y="3408611"/>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9024043"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9024043" y="3798974"/>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665542"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119494"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119494" y="4712995"/>
                <a:ext cx="658291" cy="461665"/>
              </a:xfrm>
              <a:prstGeom prst="rect">
                <a:avLst/>
              </a:prstGeom>
              <a:blipFill>
                <a:blip r:embed="rId24"/>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11A632B-5A66-2E5A-DCA3-C2C14E39B084}"/>
                  </a:ext>
                </a:extLst>
              </p:cNvPr>
              <p:cNvSpPr txBox="1"/>
              <p:nvPr/>
            </p:nvSpPr>
            <p:spPr>
              <a:xfrm>
                <a:off x="42717" y="3005777"/>
                <a:ext cx="5660346" cy="830997"/>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 H</a:t>
                </a:r>
                <a:r>
                  <a:rPr lang="vi-VN" sz="2400" dirty="0">
                    <a:solidFill>
                      <a:schemeClr val="bg1"/>
                    </a:solidFill>
                    <a:effectLst/>
                    <a:latin typeface="+mj-lt"/>
                    <a:ea typeface="Arial" panose="020B0604020202020204" pitchFamily="34" charset="0"/>
                    <a:cs typeface="Times New Roman" panose="02020603050405020304" pitchFamily="18" charset="0"/>
                  </a:rPr>
                  <a:t>àm số đồng biến trên các khoảng </a:t>
                </a:r>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14" name="TextBox 13">
                <a:extLst>
                  <a:ext uri="{FF2B5EF4-FFF2-40B4-BE49-F238E27FC236}">
                    <a16:creationId xmlns:a16="http://schemas.microsoft.com/office/drawing/2014/main" id="{D11A632B-5A66-2E5A-DCA3-C2C14E39B084}"/>
                  </a:ext>
                </a:extLst>
              </p:cNvPr>
              <p:cNvSpPr txBox="1">
                <a:spLocks noRot="1" noChangeAspect="1" noMove="1" noResize="1" noEditPoints="1" noAdjustHandles="1" noChangeArrowheads="1" noChangeShapeType="1" noTextEdit="1"/>
              </p:cNvSpPr>
              <p:nvPr/>
            </p:nvSpPr>
            <p:spPr>
              <a:xfrm>
                <a:off x="42717" y="3005777"/>
                <a:ext cx="5660346" cy="830997"/>
              </a:xfrm>
              <a:prstGeom prst="rect">
                <a:avLst/>
              </a:prstGeom>
              <a:blipFill>
                <a:blip r:embed="rId25"/>
                <a:stretch>
                  <a:fillRect l="-1615" t="-5882" b="-16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39FFEEF-DB22-9DEE-0013-8EAE01DA3CEC}"/>
                  </a:ext>
                </a:extLst>
              </p:cNvPr>
              <p:cNvSpPr txBox="1"/>
              <p:nvPr/>
            </p:nvSpPr>
            <p:spPr>
              <a:xfrm>
                <a:off x="49169" y="3798281"/>
                <a:ext cx="5660346" cy="830997"/>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 H</a:t>
                </a:r>
                <a:r>
                  <a:rPr lang="vi-VN" sz="2400" dirty="0">
                    <a:solidFill>
                      <a:schemeClr val="bg1"/>
                    </a:solidFill>
                    <a:effectLst/>
                    <a:latin typeface="+mj-lt"/>
                    <a:ea typeface="Arial" panose="020B0604020202020204" pitchFamily="34" charset="0"/>
                    <a:cs typeface="Times New Roman" panose="02020603050405020304" pitchFamily="18" charset="0"/>
                  </a:rPr>
                  <a:t>àm số nghịch biến trên các khoảng </a:t>
                </a:r>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939FFEEF-DB22-9DEE-0013-8EAE01DA3CEC}"/>
                  </a:ext>
                </a:extLst>
              </p:cNvPr>
              <p:cNvSpPr txBox="1">
                <a:spLocks noRot="1" noChangeAspect="1" noMove="1" noResize="1" noEditPoints="1" noAdjustHandles="1" noChangeArrowheads="1" noChangeShapeType="1" noTextEdit="1"/>
              </p:cNvSpPr>
              <p:nvPr/>
            </p:nvSpPr>
            <p:spPr>
              <a:xfrm>
                <a:off x="49169" y="3798281"/>
                <a:ext cx="5660346" cy="830997"/>
              </a:xfrm>
              <a:prstGeom prst="rect">
                <a:avLst/>
              </a:prstGeom>
              <a:blipFill>
                <a:blip r:embed="rId26"/>
                <a:stretch>
                  <a:fillRect l="-1615" t="-5882" b="-16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CC71AF4-11ED-9F84-0F22-B90DCC8CF7E3}"/>
                  </a:ext>
                </a:extLst>
              </p:cNvPr>
              <p:cNvSpPr txBox="1"/>
              <p:nvPr/>
            </p:nvSpPr>
            <p:spPr>
              <a:xfrm>
                <a:off x="47588" y="4624881"/>
                <a:ext cx="5680949"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Hàm số đạt cực đại tại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24" name="TextBox 23">
                <a:extLst>
                  <a:ext uri="{FF2B5EF4-FFF2-40B4-BE49-F238E27FC236}">
                    <a16:creationId xmlns:a16="http://schemas.microsoft.com/office/drawing/2014/main" id="{3CC71AF4-11ED-9F84-0F22-B90DCC8CF7E3}"/>
                  </a:ext>
                </a:extLst>
              </p:cNvPr>
              <p:cNvSpPr txBox="1">
                <a:spLocks noRot="1" noChangeAspect="1" noMove="1" noResize="1" noEditPoints="1" noAdjustHandles="1" noChangeArrowheads="1" noChangeShapeType="1" noTextEdit="1"/>
              </p:cNvSpPr>
              <p:nvPr/>
            </p:nvSpPr>
            <p:spPr>
              <a:xfrm>
                <a:off x="47588" y="4624881"/>
                <a:ext cx="5680949" cy="461665"/>
              </a:xfrm>
              <a:prstGeom prst="rect">
                <a:avLst/>
              </a:prstGeom>
              <a:blipFill>
                <a:blip r:embed="rId27"/>
                <a:stretch>
                  <a:fillRect l="-171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872FEB9-3792-E4FC-DC89-B340B990B6F2}"/>
                  </a:ext>
                </a:extLst>
              </p:cNvPr>
              <p:cNvSpPr txBox="1"/>
              <p:nvPr/>
            </p:nvSpPr>
            <p:spPr>
              <a:xfrm>
                <a:off x="72908" y="5140744"/>
                <a:ext cx="5680949" cy="461665"/>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 H</a:t>
                </a:r>
                <a:r>
                  <a:rPr lang="vi-VN" sz="2400" dirty="0">
                    <a:solidFill>
                      <a:schemeClr val="bg1"/>
                    </a:solidFill>
                    <a:effectLst/>
                    <a:latin typeface="+mj-lt"/>
                    <a:ea typeface="Arial" panose="020B0604020202020204" pitchFamily="34" charset="0"/>
                    <a:cs typeface="Times New Roman" panose="02020603050405020304" pitchFamily="18" charset="0"/>
                  </a:rPr>
                  <a:t>àm số đạt cực tiểu tại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1872FEB9-3792-E4FC-DC89-B340B990B6F2}"/>
                  </a:ext>
                </a:extLst>
              </p:cNvPr>
              <p:cNvSpPr txBox="1">
                <a:spLocks noRot="1" noChangeAspect="1" noMove="1" noResize="1" noEditPoints="1" noAdjustHandles="1" noChangeArrowheads="1" noChangeShapeType="1" noTextEdit="1"/>
              </p:cNvSpPr>
              <p:nvPr/>
            </p:nvSpPr>
            <p:spPr>
              <a:xfrm>
                <a:off x="72908" y="5140744"/>
                <a:ext cx="5680949" cy="461665"/>
              </a:xfrm>
              <a:prstGeom prst="rect">
                <a:avLst/>
              </a:prstGeom>
              <a:blipFill>
                <a:blip r:embed="rId28"/>
                <a:stretch>
                  <a:fillRect l="-1717" t="-10526" b="-28947"/>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1D19D50-616D-1F82-C922-D083097E7C1C}"/>
              </a:ext>
            </a:extLst>
          </p:cNvPr>
          <p:cNvSpPr txBox="1"/>
          <p:nvPr/>
        </p:nvSpPr>
        <p:spPr>
          <a:xfrm>
            <a:off x="6458411" y="397103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9486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4"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849234"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849234"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256025"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680394"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680394"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846371"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846371"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89643"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89643"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223791"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223791"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367376"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367376"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98776"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98776" y="295802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700056"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700056" y="298891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312231"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312231" y="346302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137542"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137542" y="346486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8030702"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8030702" y="342656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721857"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721857" y="339893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715165"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715165" y="3411690"/>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850507"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88494"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835235"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221228"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221228" y="485380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427581"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427581" y="379828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315387"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315387" y="383453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302882"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302882" y="485649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127235"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127235" y="2974155"/>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971938"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9060445"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96033"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96033" y="3408611"/>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9024043"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9024043" y="3798974"/>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665542"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119494"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119494" y="4712995"/>
                <a:ext cx="658291" cy="461665"/>
              </a:xfrm>
              <a:prstGeom prst="rect">
                <a:avLst/>
              </a:prstGeom>
              <a:blipFill>
                <a:blip r:embed="rId24"/>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A725884-9F03-BC24-49AE-727D24E4B4BE}"/>
                  </a:ext>
                </a:extLst>
              </p:cNvPr>
              <p:cNvSpPr txBox="1"/>
              <p:nvPr/>
            </p:nvSpPr>
            <p:spPr>
              <a:xfrm>
                <a:off x="23003" y="3691668"/>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17" name="TextBox 16">
                <a:extLst>
                  <a:ext uri="{FF2B5EF4-FFF2-40B4-BE49-F238E27FC236}">
                    <a16:creationId xmlns:a16="http://schemas.microsoft.com/office/drawing/2014/main" id="{EA725884-9F03-BC24-49AE-727D24E4B4BE}"/>
                  </a:ext>
                </a:extLst>
              </p:cNvPr>
              <p:cNvSpPr txBox="1">
                <a:spLocks noRot="1" noChangeAspect="1" noMove="1" noResize="1" noEditPoints="1" noAdjustHandles="1" noChangeArrowheads="1" noChangeShapeType="1" noTextEdit="1"/>
              </p:cNvSpPr>
              <p:nvPr/>
            </p:nvSpPr>
            <p:spPr>
              <a:xfrm>
                <a:off x="23003" y="3691668"/>
                <a:ext cx="1325755" cy="573106"/>
              </a:xfrm>
              <a:prstGeom prst="rect">
                <a:avLst/>
              </a:prstGeom>
              <a:blipFill>
                <a:blip r:embed="rId25"/>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3C42CDF-0C7D-BDF1-47F5-17359C657517}"/>
                  </a:ext>
                </a:extLst>
              </p:cNvPr>
              <p:cNvSpPr txBox="1"/>
              <p:nvPr/>
            </p:nvSpPr>
            <p:spPr>
              <a:xfrm>
                <a:off x="1106643" y="3471580"/>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2" name="TextBox 21">
                <a:extLst>
                  <a:ext uri="{FF2B5EF4-FFF2-40B4-BE49-F238E27FC236}">
                    <a16:creationId xmlns:a16="http://schemas.microsoft.com/office/drawing/2014/main" id="{83C42CDF-0C7D-BDF1-47F5-17359C657517}"/>
                  </a:ext>
                </a:extLst>
              </p:cNvPr>
              <p:cNvSpPr txBox="1">
                <a:spLocks noRot="1" noChangeAspect="1" noMove="1" noResize="1" noEditPoints="1" noAdjustHandles="1" noChangeArrowheads="1" noChangeShapeType="1" noTextEdit="1"/>
              </p:cNvSpPr>
              <p:nvPr/>
            </p:nvSpPr>
            <p:spPr>
              <a:xfrm>
                <a:off x="1106643" y="3471580"/>
                <a:ext cx="2593935" cy="833498"/>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AE82555-CB48-D7C1-5B62-D0E60F0F84A3}"/>
                  </a:ext>
                </a:extLst>
              </p:cNvPr>
              <p:cNvSpPr txBox="1"/>
              <p:nvPr/>
            </p:nvSpPr>
            <p:spPr>
              <a:xfrm>
                <a:off x="3675570" y="37126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28" name="TextBox 27">
                <a:extLst>
                  <a:ext uri="{FF2B5EF4-FFF2-40B4-BE49-F238E27FC236}">
                    <a16:creationId xmlns:a16="http://schemas.microsoft.com/office/drawing/2014/main" id="{0AE82555-CB48-D7C1-5B62-D0E60F0F84A3}"/>
                  </a:ext>
                </a:extLst>
              </p:cNvPr>
              <p:cNvSpPr txBox="1">
                <a:spLocks noRot="1" noChangeAspect="1" noMove="1" noResize="1" noEditPoints="1" noAdjustHandles="1" noChangeArrowheads="1" noChangeShapeType="1" noTextEdit="1"/>
              </p:cNvSpPr>
              <p:nvPr/>
            </p:nvSpPr>
            <p:spPr>
              <a:xfrm>
                <a:off x="3675570" y="3712670"/>
                <a:ext cx="658291" cy="461665"/>
              </a:xfrm>
              <a:prstGeom prst="rect">
                <a:avLst/>
              </a:prstGeom>
              <a:blipFill>
                <a:blip r:embed="rId27"/>
                <a:stretch>
                  <a:fillRect r="-4629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A814FDF-C1B5-0BB4-68D2-982DC8C3A8D0}"/>
                  </a:ext>
                </a:extLst>
              </p:cNvPr>
              <p:cNvSpPr txBox="1"/>
              <p:nvPr/>
            </p:nvSpPr>
            <p:spPr>
              <a:xfrm>
                <a:off x="23003" y="4842439"/>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0" name="TextBox 29">
                <a:extLst>
                  <a:ext uri="{FF2B5EF4-FFF2-40B4-BE49-F238E27FC236}">
                    <a16:creationId xmlns:a16="http://schemas.microsoft.com/office/drawing/2014/main" id="{9A814FDF-C1B5-0BB4-68D2-982DC8C3A8D0}"/>
                  </a:ext>
                </a:extLst>
              </p:cNvPr>
              <p:cNvSpPr txBox="1">
                <a:spLocks noRot="1" noChangeAspect="1" noMove="1" noResize="1" noEditPoints="1" noAdjustHandles="1" noChangeArrowheads="1" noChangeShapeType="1" noTextEdit="1"/>
              </p:cNvSpPr>
              <p:nvPr/>
            </p:nvSpPr>
            <p:spPr>
              <a:xfrm>
                <a:off x="23003" y="4842439"/>
                <a:ext cx="1325755" cy="573106"/>
              </a:xfrm>
              <a:prstGeom prst="rect">
                <a:avLst/>
              </a:prstGeom>
              <a:blipFill>
                <a:blip r:embed="rId28"/>
                <a:stretch>
                  <a:fillRect b="-53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8688A68-29EE-7081-04E2-1F6DB26F15ED}"/>
                  </a:ext>
                </a:extLst>
              </p:cNvPr>
              <p:cNvSpPr txBox="1"/>
              <p:nvPr/>
            </p:nvSpPr>
            <p:spPr>
              <a:xfrm>
                <a:off x="1106643" y="4622351"/>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31" name="TextBox 30">
                <a:extLst>
                  <a:ext uri="{FF2B5EF4-FFF2-40B4-BE49-F238E27FC236}">
                    <a16:creationId xmlns:a16="http://schemas.microsoft.com/office/drawing/2014/main" id="{18688A68-29EE-7081-04E2-1F6DB26F15ED}"/>
                  </a:ext>
                </a:extLst>
              </p:cNvPr>
              <p:cNvSpPr txBox="1">
                <a:spLocks noRot="1" noChangeAspect="1" noMove="1" noResize="1" noEditPoints="1" noAdjustHandles="1" noChangeArrowheads="1" noChangeShapeType="1" noTextEdit="1"/>
              </p:cNvSpPr>
              <p:nvPr/>
            </p:nvSpPr>
            <p:spPr>
              <a:xfrm>
                <a:off x="1106643" y="4622351"/>
                <a:ext cx="2593935" cy="833498"/>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FA4CA42-3199-3EBA-83C9-3976E44B5A99}"/>
                  </a:ext>
                </a:extLst>
              </p:cNvPr>
              <p:cNvSpPr txBox="1"/>
              <p:nvPr/>
            </p:nvSpPr>
            <p:spPr>
              <a:xfrm>
                <a:off x="3675570" y="48634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32" name="TextBox 31">
                <a:extLst>
                  <a:ext uri="{FF2B5EF4-FFF2-40B4-BE49-F238E27FC236}">
                    <a16:creationId xmlns:a16="http://schemas.microsoft.com/office/drawing/2014/main" id="{3FA4CA42-3199-3EBA-83C9-3976E44B5A99}"/>
                  </a:ext>
                </a:extLst>
              </p:cNvPr>
              <p:cNvSpPr txBox="1">
                <a:spLocks noRot="1" noChangeAspect="1" noMove="1" noResize="1" noEditPoints="1" noAdjustHandles="1" noChangeArrowheads="1" noChangeShapeType="1" noTextEdit="1"/>
              </p:cNvSpPr>
              <p:nvPr/>
            </p:nvSpPr>
            <p:spPr>
              <a:xfrm>
                <a:off x="3675570" y="4863441"/>
                <a:ext cx="658291" cy="461665"/>
              </a:xfrm>
              <a:prstGeom prst="rect">
                <a:avLst/>
              </a:prstGeom>
              <a:blipFill>
                <a:blip r:embed="rId30"/>
                <a:stretch>
                  <a:fillRect r="-4629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0068081F-A809-63FD-1B2C-699F9121E139}"/>
              </a:ext>
            </a:extLst>
          </p:cNvPr>
          <p:cNvSpPr txBox="1"/>
          <p:nvPr/>
        </p:nvSpPr>
        <p:spPr>
          <a:xfrm>
            <a:off x="166333" y="2977040"/>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Tiệm cận</a:t>
            </a:r>
          </a:p>
        </p:txBody>
      </p:sp>
      <p:sp>
        <p:nvSpPr>
          <p:cNvPr id="13" name="TextBox 2">
            <a:extLst>
              <a:ext uri="{FF2B5EF4-FFF2-40B4-BE49-F238E27FC236}">
                <a16:creationId xmlns:a16="http://schemas.microsoft.com/office/drawing/2014/main" id="{41D19D50-616D-1F82-C922-D083097E7C1C}"/>
              </a:ext>
            </a:extLst>
          </p:cNvPr>
          <p:cNvSpPr txBox="1"/>
          <p:nvPr/>
        </p:nvSpPr>
        <p:spPr>
          <a:xfrm>
            <a:off x="7323154" y="471086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87019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8"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849234"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849234"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256025"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680394"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680394"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846371"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846371"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89643"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89643"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223791"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223791"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367376"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367376"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98776"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98776" y="295802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700056"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700056" y="298891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312231"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312231" y="346302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137542"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137542" y="346486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8030702"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8030702" y="342656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721857"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721857" y="339893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715165"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715165" y="3411690"/>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850507"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88494"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835235"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221228"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221228" y="485380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427581"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427581" y="379828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315387"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315387" y="383453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302882"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302882" y="485649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127235"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127235" y="2974155"/>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971938"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9060445"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96033"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96033" y="3408611"/>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9024043"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9024043" y="3798974"/>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665542"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119494"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119494" y="4712995"/>
                <a:ext cx="658291" cy="461665"/>
              </a:xfrm>
              <a:prstGeom prst="rect">
                <a:avLst/>
              </a:prstGeom>
              <a:blipFill>
                <a:blip r:embed="rId24"/>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AC5323E-5461-BFC6-7ECC-541073E308FD}"/>
                  </a:ext>
                </a:extLst>
              </p:cNvPr>
              <p:cNvSpPr txBox="1"/>
              <p:nvPr/>
            </p:nvSpPr>
            <p:spPr>
              <a:xfrm>
                <a:off x="0" y="2955397"/>
                <a:ext cx="1105359" cy="5728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solidFill>
                    <a:schemeClr val="bg1"/>
                  </a:solidFill>
                  <a:latin typeface="+mj-lt"/>
                </a:endParaRPr>
              </a:p>
            </p:txBody>
          </p:sp>
        </mc:Choice>
        <mc:Fallback xmlns="">
          <p:sp>
            <p:nvSpPr>
              <p:cNvPr id="14" name="TextBox 13">
                <a:extLst>
                  <a:ext uri="{FF2B5EF4-FFF2-40B4-BE49-F238E27FC236}">
                    <a16:creationId xmlns:a16="http://schemas.microsoft.com/office/drawing/2014/main" id="{2AC5323E-5461-BFC6-7ECC-541073E308FD}"/>
                  </a:ext>
                </a:extLst>
              </p:cNvPr>
              <p:cNvSpPr txBox="1">
                <a:spLocks noRot="1" noChangeAspect="1" noMove="1" noResize="1" noEditPoints="1" noAdjustHandles="1" noChangeArrowheads="1" noChangeShapeType="1" noTextEdit="1"/>
              </p:cNvSpPr>
              <p:nvPr/>
            </p:nvSpPr>
            <p:spPr>
              <a:xfrm>
                <a:off x="0" y="2955397"/>
                <a:ext cx="1105359" cy="572849"/>
              </a:xfrm>
              <a:prstGeom prst="rect">
                <a:avLst/>
              </a:prstGeom>
              <a:blipFill>
                <a:blip r:embed="rId25"/>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D5D7487-3228-DE82-2C6D-41392FFDC070}"/>
                  </a:ext>
                </a:extLst>
              </p:cNvPr>
              <p:cNvSpPr txBox="1"/>
              <p:nvPr/>
            </p:nvSpPr>
            <p:spPr>
              <a:xfrm>
                <a:off x="844336" y="2736264"/>
                <a:ext cx="3459269"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d>
                        <m:dPr>
                          <m:ctrlPr>
                            <a:rPr lang="vi-VN" sz="2400" i="1">
                              <a:solidFill>
                                <a:schemeClr val="bg1"/>
                              </a:solidFill>
                              <a:effectLst/>
                              <a:latin typeface="Cambria Math" panose="02040503050406030204" pitchFamily="18" charset="0"/>
                            </a:rPr>
                          </m:ctrlPr>
                        </m:d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m:oMathPara>
                </a14:m>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0D5D7487-3228-DE82-2C6D-41392FFDC070}"/>
                  </a:ext>
                </a:extLst>
              </p:cNvPr>
              <p:cNvSpPr txBox="1">
                <a:spLocks noRot="1" noChangeAspect="1" noMove="1" noResize="1" noEditPoints="1" noAdjustHandles="1" noChangeArrowheads="1" noChangeShapeType="1" noTextEdit="1"/>
              </p:cNvSpPr>
              <p:nvPr/>
            </p:nvSpPr>
            <p:spPr>
              <a:xfrm>
                <a:off x="844336" y="2736264"/>
                <a:ext cx="3459269" cy="922176"/>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32DCF5B-7927-93C0-4923-DD98B397CF5B}"/>
                  </a:ext>
                </a:extLst>
              </p:cNvPr>
              <p:cNvSpPr txBox="1"/>
              <p:nvPr/>
            </p:nvSpPr>
            <p:spPr>
              <a:xfrm>
                <a:off x="4082700" y="2979601"/>
                <a:ext cx="99228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21" name="TextBox 20">
                <a:extLst>
                  <a:ext uri="{FF2B5EF4-FFF2-40B4-BE49-F238E27FC236}">
                    <a16:creationId xmlns:a16="http://schemas.microsoft.com/office/drawing/2014/main" id="{032DCF5B-7927-93C0-4923-DD98B397CF5B}"/>
                  </a:ext>
                </a:extLst>
              </p:cNvPr>
              <p:cNvSpPr txBox="1">
                <a:spLocks noRot="1" noChangeAspect="1" noMove="1" noResize="1" noEditPoints="1" noAdjustHandles="1" noChangeArrowheads="1" noChangeShapeType="1" noTextEdit="1"/>
              </p:cNvSpPr>
              <p:nvPr/>
            </p:nvSpPr>
            <p:spPr>
              <a:xfrm>
                <a:off x="4082700" y="2979601"/>
                <a:ext cx="992287"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2F90EB5-62CE-6C50-235E-1D365CCA01BD}"/>
                  </a:ext>
                </a:extLst>
              </p:cNvPr>
              <p:cNvSpPr txBox="1"/>
              <p:nvPr/>
            </p:nvSpPr>
            <p:spPr>
              <a:xfrm>
                <a:off x="-6051" y="3877573"/>
                <a:ext cx="1105359" cy="5828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solidFill>
                    <a:schemeClr val="bg1"/>
                  </a:solidFill>
                  <a:latin typeface="+mj-lt"/>
                </a:endParaRPr>
              </a:p>
            </p:txBody>
          </p:sp>
        </mc:Choice>
        <mc:Fallback xmlns="">
          <p:sp>
            <p:nvSpPr>
              <p:cNvPr id="24" name="TextBox 23">
                <a:extLst>
                  <a:ext uri="{FF2B5EF4-FFF2-40B4-BE49-F238E27FC236}">
                    <a16:creationId xmlns:a16="http://schemas.microsoft.com/office/drawing/2014/main" id="{F2F90EB5-62CE-6C50-235E-1D365CCA01BD}"/>
                  </a:ext>
                </a:extLst>
              </p:cNvPr>
              <p:cNvSpPr txBox="1">
                <a:spLocks noRot="1" noChangeAspect="1" noMove="1" noResize="1" noEditPoints="1" noAdjustHandles="1" noChangeArrowheads="1" noChangeShapeType="1" noTextEdit="1"/>
              </p:cNvSpPr>
              <p:nvPr/>
            </p:nvSpPr>
            <p:spPr>
              <a:xfrm>
                <a:off x="-6051" y="3877573"/>
                <a:ext cx="1105359" cy="582852"/>
              </a:xfrm>
              <a:prstGeom prst="rect">
                <a:avLst/>
              </a:prstGeom>
              <a:blipFill>
                <a:blip r:embed="rId28"/>
                <a:stretch>
                  <a:fillRect b="-5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085053D-FD2A-4DF3-77FB-75CBCE54D132}"/>
                  </a:ext>
                </a:extLst>
              </p:cNvPr>
              <p:cNvSpPr txBox="1"/>
              <p:nvPr/>
            </p:nvSpPr>
            <p:spPr>
              <a:xfrm>
                <a:off x="838285" y="3658440"/>
                <a:ext cx="3459269"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d>
                        <m:dPr>
                          <m:ctrlPr>
                            <a:rPr lang="vi-VN" sz="2400" i="1">
                              <a:solidFill>
                                <a:schemeClr val="bg1"/>
                              </a:solidFill>
                              <a:effectLst/>
                              <a:latin typeface="Cambria Math" panose="02040503050406030204" pitchFamily="18" charset="0"/>
                            </a:rPr>
                          </m:ctrlPr>
                        </m:d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m:oMathPara>
                </a14:m>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6085053D-FD2A-4DF3-77FB-75CBCE54D132}"/>
                  </a:ext>
                </a:extLst>
              </p:cNvPr>
              <p:cNvSpPr txBox="1">
                <a:spLocks noRot="1" noChangeAspect="1" noMove="1" noResize="1" noEditPoints="1" noAdjustHandles="1" noChangeArrowheads="1" noChangeShapeType="1" noTextEdit="1"/>
              </p:cNvSpPr>
              <p:nvPr/>
            </p:nvSpPr>
            <p:spPr>
              <a:xfrm>
                <a:off x="838285" y="3658440"/>
                <a:ext cx="3459269" cy="922176"/>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306E918-CB84-43FB-D8D4-42886A02BEB6}"/>
                  </a:ext>
                </a:extLst>
              </p:cNvPr>
              <p:cNvSpPr txBox="1"/>
              <p:nvPr/>
            </p:nvSpPr>
            <p:spPr>
              <a:xfrm>
                <a:off x="4076649" y="3901777"/>
                <a:ext cx="99228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6306E918-CB84-43FB-D8D4-42886A02BEB6}"/>
                  </a:ext>
                </a:extLst>
              </p:cNvPr>
              <p:cNvSpPr txBox="1">
                <a:spLocks noRot="1" noChangeAspect="1" noMove="1" noResize="1" noEditPoints="1" noAdjustHandles="1" noChangeArrowheads="1" noChangeShapeType="1" noTextEdit="1"/>
              </p:cNvSpPr>
              <p:nvPr/>
            </p:nvSpPr>
            <p:spPr>
              <a:xfrm>
                <a:off x="4076649" y="3901777"/>
                <a:ext cx="992287" cy="461665"/>
              </a:xfrm>
              <a:prstGeom prst="rect">
                <a:avLst/>
              </a:prstGeom>
              <a:blipFill>
                <a:blip r:embed="rId3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6BCCF7A-97D1-8186-D72A-FD1DD4EF26E7}"/>
                  </a:ext>
                </a:extLst>
              </p:cNvPr>
              <p:cNvSpPr txBox="1"/>
              <p:nvPr/>
            </p:nvSpPr>
            <p:spPr>
              <a:xfrm>
                <a:off x="-82330" y="5218361"/>
                <a:ext cx="2887567"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e>
                          </m:d>
                        </m:e>
                      </m:d>
                    </m:oMath>
                  </m:oMathPara>
                </a14:m>
                <a:endParaRPr lang="vi-VN" sz="2400" dirty="0">
                  <a:solidFill>
                    <a:schemeClr val="bg1"/>
                  </a:solidFill>
                </a:endParaRPr>
              </a:p>
            </p:txBody>
          </p:sp>
        </mc:Choice>
        <mc:Fallback xmlns="">
          <p:sp>
            <p:nvSpPr>
              <p:cNvPr id="34" name="TextBox 33">
                <a:extLst>
                  <a:ext uri="{FF2B5EF4-FFF2-40B4-BE49-F238E27FC236}">
                    <a16:creationId xmlns:a16="http://schemas.microsoft.com/office/drawing/2014/main" id="{96BCCF7A-97D1-8186-D72A-FD1DD4EF26E7}"/>
                  </a:ext>
                </a:extLst>
              </p:cNvPr>
              <p:cNvSpPr txBox="1">
                <a:spLocks noRot="1" noChangeAspect="1" noMove="1" noResize="1" noEditPoints="1" noAdjustHandles="1" noChangeArrowheads="1" noChangeShapeType="1" noTextEdit="1"/>
              </p:cNvSpPr>
              <p:nvPr/>
            </p:nvSpPr>
            <p:spPr>
              <a:xfrm>
                <a:off x="-82330" y="5218361"/>
                <a:ext cx="2887567" cy="573106"/>
              </a:xfrm>
              <a:prstGeom prst="rect">
                <a:avLst/>
              </a:prstGeom>
              <a:blipFill>
                <a:blip r:embed="rId31"/>
                <a:stretch>
                  <a:fillRect b="-53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1245E83-B186-314B-3E47-BE8C5BA6ED10}"/>
                  </a:ext>
                </a:extLst>
              </p:cNvPr>
              <p:cNvSpPr txBox="1"/>
              <p:nvPr/>
            </p:nvSpPr>
            <p:spPr>
              <a:xfrm>
                <a:off x="2506473" y="5033728"/>
                <a:ext cx="1985268"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endParaRPr>
              </a:p>
            </p:txBody>
          </p:sp>
        </mc:Choice>
        <mc:Fallback xmlns="">
          <p:sp>
            <p:nvSpPr>
              <p:cNvPr id="36" name="TextBox 35">
                <a:extLst>
                  <a:ext uri="{FF2B5EF4-FFF2-40B4-BE49-F238E27FC236}">
                    <a16:creationId xmlns:a16="http://schemas.microsoft.com/office/drawing/2014/main" id="{01245E83-B186-314B-3E47-BE8C5BA6ED10}"/>
                  </a:ext>
                </a:extLst>
              </p:cNvPr>
              <p:cNvSpPr txBox="1">
                <a:spLocks noRot="1" noChangeAspect="1" noMove="1" noResize="1" noEditPoints="1" noAdjustHandles="1" noChangeArrowheads="1" noChangeShapeType="1" noTextEdit="1"/>
              </p:cNvSpPr>
              <p:nvPr/>
            </p:nvSpPr>
            <p:spPr>
              <a:xfrm>
                <a:off x="2506473" y="5033728"/>
                <a:ext cx="1985268" cy="786241"/>
              </a:xfrm>
              <a:prstGeom prst="rect">
                <a:avLst/>
              </a:prstGeom>
              <a:blipFill>
                <a:blip r:embed="rId3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001E1D8-1273-7076-7D92-7A6A98A8F9D4}"/>
                  </a:ext>
                </a:extLst>
              </p:cNvPr>
              <p:cNvSpPr txBox="1"/>
              <p:nvPr/>
            </p:nvSpPr>
            <p:spPr>
              <a:xfrm>
                <a:off x="4310086" y="5209038"/>
                <a:ext cx="9322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37" name="TextBox 36">
                <a:extLst>
                  <a:ext uri="{FF2B5EF4-FFF2-40B4-BE49-F238E27FC236}">
                    <a16:creationId xmlns:a16="http://schemas.microsoft.com/office/drawing/2014/main" id="{1001E1D8-1273-7076-7D92-7A6A98A8F9D4}"/>
                  </a:ext>
                </a:extLst>
              </p:cNvPr>
              <p:cNvSpPr txBox="1">
                <a:spLocks noRot="1" noChangeAspect="1" noMove="1" noResize="1" noEditPoints="1" noAdjustHandles="1" noChangeArrowheads="1" noChangeShapeType="1" noTextEdit="1"/>
              </p:cNvSpPr>
              <p:nvPr/>
            </p:nvSpPr>
            <p:spPr>
              <a:xfrm>
                <a:off x="4310086" y="5209038"/>
                <a:ext cx="932248" cy="461665"/>
              </a:xfrm>
              <a:prstGeom prst="rect">
                <a:avLst/>
              </a:prstGeom>
              <a:blipFill>
                <a:blip r:embed="rId3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50D8EB1-053A-0F8D-1B9E-C0EF24BE70F0}"/>
                  </a:ext>
                </a:extLst>
              </p:cNvPr>
              <p:cNvSpPr txBox="1"/>
              <p:nvPr/>
            </p:nvSpPr>
            <p:spPr>
              <a:xfrm>
                <a:off x="-82330" y="6033884"/>
                <a:ext cx="2887567"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e>
                          </m:d>
                        </m:e>
                      </m:d>
                    </m:oMath>
                  </m:oMathPara>
                </a14:m>
                <a:endParaRPr lang="vi-VN" sz="2400" dirty="0">
                  <a:solidFill>
                    <a:schemeClr val="bg1"/>
                  </a:solidFill>
                </a:endParaRPr>
              </a:p>
            </p:txBody>
          </p:sp>
        </mc:Choice>
        <mc:Fallback xmlns="">
          <p:sp>
            <p:nvSpPr>
              <p:cNvPr id="39" name="TextBox 38">
                <a:extLst>
                  <a:ext uri="{FF2B5EF4-FFF2-40B4-BE49-F238E27FC236}">
                    <a16:creationId xmlns:a16="http://schemas.microsoft.com/office/drawing/2014/main" id="{450D8EB1-053A-0F8D-1B9E-C0EF24BE70F0}"/>
                  </a:ext>
                </a:extLst>
              </p:cNvPr>
              <p:cNvSpPr txBox="1">
                <a:spLocks noRot="1" noChangeAspect="1" noMove="1" noResize="1" noEditPoints="1" noAdjustHandles="1" noChangeArrowheads="1" noChangeShapeType="1" noTextEdit="1"/>
              </p:cNvSpPr>
              <p:nvPr/>
            </p:nvSpPr>
            <p:spPr>
              <a:xfrm>
                <a:off x="-82330" y="6033884"/>
                <a:ext cx="2887567" cy="573106"/>
              </a:xfrm>
              <a:prstGeom prst="rect">
                <a:avLst/>
              </a:prstGeom>
              <a:blipFill>
                <a:blip r:embed="rId34"/>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B0D2E23-44BD-3B07-ABF5-5CCE9CE7DD71}"/>
                  </a:ext>
                </a:extLst>
              </p:cNvPr>
              <p:cNvSpPr txBox="1"/>
              <p:nvPr/>
            </p:nvSpPr>
            <p:spPr>
              <a:xfrm>
                <a:off x="2506473" y="5849251"/>
                <a:ext cx="1985268"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endParaRPr>
              </a:p>
            </p:txBody>
          </p:sp>
        </mc:Choice>
        <mc:Fallback xmlns="">
          <p:sp>
            <p:nvSpPr>
              <p:cNvPr id="40" name="TextBox 39">
                <a:extLst>
                  <a:ext uri="{FF2B5EF4-FFF2-40B4-BE49-F238E27FC236}">
                    <a16:creationId xmlns:a16="http://schemas.microsoft.com/office/drawing/2014/main" id="{3B0D2E23-44BD-3B07-ABF5-5CCE9CE7DD71}"/>
                  </a:ext>
                </a:extLst>
              </p:cNvPr>
              <p:cNvSpPr txBox="1">
                <a:spLocks noRot="1" noChangeAspect="1" noMove="1" noResize="1" noEditPoints="1" noAdjustHandles="1" noChangeArrowheads="1" noChangeShapeType="1" noTextEdit="1"/>
              </p:cNvSpPr>
              <p:nvPr/>
            </p:nvSpPr>
            <p:spPr>
              <a:xfrm>
                <a:off x="2506473" y="5849251"/>
                <a:ext cx="1985268" cy="786241"/>
              </a:xfrm>
              <a:prstGeom prst="rect">
                <a:avLst/>
              </a:prstGeom>
              <a:blipFill>
                <a:blip r:embed="rId3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59B37ED-F5D1-1539-8E29-BE48CA3C40A1}"/>
                  </a:ext>
                </a:extLst>
              </p:cNvPr>
              <p:cNvSpPr txBox="1"/>
              <p:nvPr/>
            </p:nvSpPr>
            <p:spPr>
              <a:xfrm>
                <a:off x="4310086" y="6024561"/>
                <a:ext cx="9322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41" name="TextBox 40">
                <a:extLst>
                  <a:ext uri="{FF2B5EF4-FFF2-40B4-BE49-F238E27FC236}">
                    <a16:creationId xmlns:a16="http://schemas.microsoft.com/office/drawing/2014/main" id="{159B37ED-F5D1-1539-8E29-BE48CA3C40A1}"/>
                  </a:ext>
                </a:extLst>
              </p:cNvPr>
              <p:cNvSpPr txBox="1">
                <a:spLocks noRot="1" noChangeAspect="1" noMove="1" noResize="1" noEditPoints="1" noAdjustHandles="1" noChangeArrowheads="1" noChangeShapeType="1" noTextEdit="1"/>
              </p:cNvSpPr>
              <p:nvPr/>
            </p:nvSpPr>
            <p:spPr>
              <a:xfrm>
                <a:off x="4310086" y="6024561"/>
                <a:ext cx="932248" cy="461665"/>
              </a:xfrm>
              <a:prstGeom prst="rect">
                <a:avLst/>
              </a:prstGeom>
              <a:blipFill>
                <a:blip r:embed="rId3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3E0513C-6E50-E707-F014-92C198630DD9}"/>
                  </a:ext>
                </a:extLst>
              </p:cNvPr>
              <p:cNvSpPr txBox="1"/>
              <p:nvPr/>
            </p:nvSpPr>
            <p:spPr>
              <a:xfrm>
                <a:off x="5754321" y="5954430"/>
                <a:ext cx="627134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r>
                  <a:rPr lang="vi-VN" sz="2400" kern="100" dirty="0">
                    <a:solidFill>
                      <a:schemeClr val="bg1"/>
                    </a:solidFill>
                    <a:latin typeface="+mj-lt"/>
                    <a:ea typeface="Arial" panose="020B0604020202020204" pitchFamily="34" charset="0"/>
                    <a:cs typeface="Times New Roman" panose="02020603050405020304" pitchFamily="18" charset="0"/>
                  </a:rPr>
                  <a:t>ĐTHS có TCX </a:t>
                </a:r>
                <a:r>
                  <a:rPr lang="vi-VN" sz="2400" kern="100" dirty="0">
                    <a:solidFill>
                      <a:schemeClr val="bg1"/>
                    </a:solidFill>
                    <a:effectLst/>
                    <a:latin typeface="+mj-lt"/>
                    <a:ea typeface="Arial" panose="020B0604020202020204" pitchFamily="34" charset="0"/>
                    <a:cs typeface="Times New Roman" panose="02020603050405020304" pitchFamily="18" charset="0"/>
                  </a:rPr>
                  <a:t>là đường thẳng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63E0513C-6E50-E707-F014-92C198630DD9}"/>
                  </a:ext>
                </a:extLst>
              </p:cNvPr>
              <p:cNvSpPr txBox="1">
                <a:spLocks noRot="1" noChangeAspect="1" noMove="1" noResize="1" noEditPoints="1" noAdjustHandles="1" noChangeArrowheads="1" noChangeShapeType="1" noTextEdit="1"/>
              </p:cNvSpPr>
              <p:nvPr/>
            </p:nvSpPr>
            <p:spPr>
              <a:xfrm>
                <a:off x="5754321" y="5954430"/>
                <a:ext cx="6271346" cy="460895"/>
              </a:xfrm>
              <a:prstGeom prst="rect">
                <a:avLst/>
              </a:prstGeom>
              <a:blipFill>
                <a:blip r:embed="rId37"/>
                <a:stretch>
                  <a:fillRect l="-155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DD11355-5C7F-4E9E-D3AD-4B7A8CDD2284}"/>
                  </a:ext>
                </a:extLst>
              </p:cNvPr>
              <p:cNvSpPr txBox="1"/>
              <p:nvPr/>
            </p:nvSpPr>
            <p:spPr>
              <a:xfrm>
                <a:off x="81097" y="4583625"/>
                <a:ext cx="499450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có TCĐ là </a:t>
                </a:r>
                <a:r>
                  <a:rPr lang="vi-VN" sz="2400" dirty="0">
                    <a:solidFill>
                      <a:schemeClr val="bg1"/>
                    </a:solidFill>
                    <a:latin typeface="+mj-lt"/>
                    <a:ea typeface="Arial" panose="020B0604020202020204" pitchFamily="34" charset="0"/>
                    <a:cs typeface="Times New Roman" panose="02020603050405020304" pitchFamily="18" charset="0"/>
                  </a:rPr>
                  <a:t>ĐT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0DD11355-5C7F-4E9E-D3AD-4B7A8CDD2284}"/>
                  </a:ext>
                </a:extLst>
              </p:cNvPr>
              <p:cNvSpPr txBox="1">
                <a:spLocks noRot="1" noChangeAspect="1" noMove="1" noResize="1" noEditPoints="1" noAdjustHandles="1" noChangeArrowheads="1" noChangeShapeType="1" noTextEdit="1"/>
              </p:cNvSpPr>
              <p:nvPr/>
            </p:nvSpPr>
            <p:spPr>
              <a:xfrm>
                <a:off x="81097" y="4583625"/>
                <a:ext cx="4994506" cy="461665"/>
              </a:xfrm>
              <a:prstGeom prst="rect">
                <a:avLst/>
              </a:prstGeom>
              <a:blipFill>
                <a:blip r:embed="rId38"/>
                <a:stretch>
                  <a:fillRect l="-1829" t="-10526" b="-28947"/>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1D19D50-616D-1F82-C922-D083097E7C1C}"/>
              </a:ext>
            </a:extLst>
          </p:cNvPr>
          <p:cNvSpPr txBox="1"/>
          <p:nvPr/>
        </p:nvSpPr>
        <p:spPr>
          <a:xfrm>
            <a:off x="5070890" y="443435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8787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4" grpId="0"/>
      <p:bldP spid="25" grpId="0"/>
      <p:bldP spid="27" grpId="0"/>
      <p:bldP spid="34" grpId="0"/>
      <p:bldP spid="36" grpId="0"/>
      <p:bldP spid="37" grpId="0"/>
      <p:bldP spid="39" grpId="0"/>
      <p:bldP spid="40" grpId="0"/>
      <p:bldP spid="41" grpId="0"/>
      <p:bldP spid="4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140391" y="332977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140391" y="372826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547182" y="294553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28449" y="328315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28449" y="3283156"/>
                <a:ext cx="736534" cy="461665"/>
              </a:xfrm>
              <a:prstGeom prst="rect">
                <a:avLst/>
              </a:prstGeom>
              <a:blipFill>
                <a:blip r:embed="rId5"/>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137528" y="282149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137528" y="282149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19200" y="410441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19200" y="4104418"/>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514948"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514948" y="280001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5658533"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5658533" y="280001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1589933" y="28247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1589933" y="2824768"/>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2991213" y="2855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2991213" y="285566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1603388" y="33297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1603388" y="3329777"/>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4428699" y="33316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4428699" y="3331610"/>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2321859" y="32933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2321859" y="3293311"/>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5013014" y="32656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5013014" y="3265680"/>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1006322" y="32784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1006322" y="3278438"/>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1141664" y="4119418"/>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3779651" y="4083636"/>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2126392" y="4126485"/>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512385" y="47205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512385" y="4720555"/>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5718738" y="3665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5718738" y="3665029"/>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1606544" y="37012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1606544" y="3701287"/>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2594039" y="47232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2594039" y="4723241"/>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4418392" y="28409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4418392" y="2840903"/>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3263095" y="333832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3351602" y="334110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3687190" y="32753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3687190" y="3275359"/>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3315200" y="366572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3315200" y="3665722"/>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4956699" y="4100104"/>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4410651" y="45797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4410651" y="4579743"/>
                <a:ext cx="658291" cy="461665"/>
              </a:xfrm>
              <a:prstGeom prst="rect">
                <a:avLst/>
              </a:prstGeom>
              <a:blipFill>
                <a:blip r:embed="rId24"/>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457C32D-9F91-9C24-23DA-F51777067E4C}"/>
              </a:ext>
            </a:extLst>
          </p:cNvPr>
          <p:cNvSpPr txBox="1"/>
          <p:nvPr/>
        </p:nvSpPr>
        <p:spPr>
          <a:xfrm>
            <a:off x="55250" y="5119236"/>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C294337-C01B-DCE7-A7D0-5E692F392E1F}"/>
                  </a:ext>
                </a:extLst>
              </p:cNvPr>
              <p:cNvSpPr txBox="1"/>
              <p:nvPr/>
            </p:nvSpPr>
            <p:spPr>
              <a:xfrm>
                <a:off x="58589" y="5375793"/>
                <a:ext cx="6094378"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13" name="TextBox 12">
                <a:extLst>
                  <a:ext uri="{FF2B5EF4-FFF2-40B4-BE49-F238E27FC236}">
                    <a16:creationId xmlns:a16="http://schemas.microsoft.com/office/drawing/2014/main" id="{9C294337-C01B-DCE7-A7D0-5E692F392E1F}"/>
                  </a:ext>
                </a:extLst>
              </p:cNvPr>
              <p:cNvSpPr txBox="1">
                <a:spLocks noRot="1" noChangeAspect="1" noMove="1" noResize="1" noEditPoints="1" noAdjustHandles="1" noChangeArrowheads="1" noChangeShapeType="1" noTextEdit="1"/>
              </p:cNvSpPr>
              <p:nvPr/>
            </p:nvSpPr>
            <p:spPr>
              <a:xfrm>
                <a:off x="58589" y="5375793"/>
                <a:ext cx="6094378" cy="645048"/>
              </a:xfrm>
              <a:prstGeom prst="rect">
                <a:avLst/>
              </a:prstGeom>
              <a:blipFill>
                <a:blip r:embed="rId25"/>
                <a:stretch>
                  <a:fillRect l="-1602"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2FBE806-C65A-CE1C-5903-C6893978211F}"/>
                  </a:ext>
                </a:extLst>
              </p:cNvPr>
              <p:cNvSpPr txBox="1"/>
              <p:nvPr/>
            </p:nvSpPr>
            <p:spPr>
              <a:xfrm>
                <a:off x="6585719" y="3159111"/>
                <a:ext cx="6094378"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17" name="TextBox 16">
                <a:extLst>
                  <a:ext uri="{FF2B5EF4-FFF2-40B4-BE49-F238E27FC236}">
                    <a16:creationId xmlns:a16="http://schemas.microsoft.com/office/drawing/2014/main" id="{62FBE806-C65A-CE1C-5903-C6893978211F}"/>
                  </a:ext>
                </a:extLst>
              </p:cNvPr>
              <p:cNvSpPr txBox="1">
                <a:spLocks noRot="1" noChangeAspect="1" noMove="1" noResize="1" noEditPoints="1" noAdjustHandles="1" noChangeArrowheads="1" noChangeShapeType="1" noTextEdit="1"/>
              </p:cNvSpPr>
              <p:nvPr/>
            </p:nvSpPr>
            <p:spPr>
              <a:xfrm>
                <a:off x="6585719" y="3159111"/>
                <a:ext cx="6094378" cy="461665"/>
              </a:xfrm>
              <a:prstGeom prst="rect">
                <a:avLst/>
              </a:prstGeom>
              <a:blipFill>
                <a:blip r:embed="rId26"/>
                <a:stretch>
                  <a:fillRect l="-15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A89A1FF-AEFD-F80C-AFF3-2DF28DAE627E}"/>
                  </a:ext>
                </a:extLst>
              </p:cNvPr>
              <p:cNvSpPr txBox="1"/>
              <p:nvPr/>
            </p:nvSpPr>
            <p:spPr>
              <a:xfrm>
                <a:off x="-201873" y="5914649"/>
                <a:ext cx="3572547"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endParaRPr>
              </a:p>
            </p:txBody>
          </p:sp>
        </mc:Choice>
        <mc:Fallback xmlns="">
          <p:sp>
            <p:nvSpPr>
              <p:cNvPr id="33" name="TextBox 32">
                <a:extLst>
                  <a:ext uri="{FF2B5EF4-FFF2-40B4-BE49-F238E27FC236}">
                    <a16:creationId xmlns:a16="http://schemas.microsoft.com/office/drawing/2014/main" id="{9A89A1FF-AEFD-F80C-AFF3-2DF28DAE627E}"/>
                  </a:ext>
                </a:extLst>
              </p:cNvPr>
              <p:cNvSpPr txBox="1">
                <a:spLocks noRot="1" noChangeAspect="1" noMove="1" noResize="1" noEditPoints="1" noAdjustHandles="1" noChangeArrowheads="1" noChangeShapeType="1" noTextEdit="1"/>
              </p:cNvSpPr>
              <p:nvPr/>
            </p:nvSpPr>
            <p:spPr>
              <a:xfrm>
                <a:off x="-201873" y="5914649"/>
                <a:ext cx="3572547" cy="833498"/>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3576E91-ABD3-F320-CC26-914B1E44E274}"/>
                  </a:ext>
                </a:extLst>
              </p:cNvPr>
              <p:cNvSpPr txBox="1"/>
              <p:nvPr/>
            </p:nvSpPr>
            <p:spPr>
              <a:xfrm>
                <a:off x="2878849" y="5929210"/>
                <a:ext cx="2343999" cy="8706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endParaRPr>
              </a:p>
            </p:txBody>
          </p:sp>
        </mc:Choice>
        <mc:Fallback xmlns="">
          <p:sp>
            <p:nvSpPr>
              <p:cNvPr id="35" name="TextBox 34">
                <a:extLst>
                  <a:ext uri="{FF2B5EF4-FFF2-40B4-BE49-F238E27FC236}">
                    <a16:creationId xmlns:a16="http://schemas.microsoft.com/office/drawing/2014/main" id="{83576E91-ABD3-F320-CC26-914B1E44E274}"/>
                  </a:ext>
                </a:extLst>
              </p:cNvPr>
              <p:cNvSpPr txBox="1">
                <a:spLocks noRot="1" noChangeAspect="1" noMove="1" noResize="1" noEditPoints="1" noAdjustHandles="1" noChangeArrowheads="1" noChangeShapeType="1" noTextEdit="1"/>
              </p:cNvSpPr>
              <p:nvPr/>
            </p:nvSpPr>
            <p:spPr>
              <a:xfrm>
                <a:off x="2878849" y="5929210"/>
                <a:ext cx="2343999" cy="870688"/>
              </a:xfrm>
              <a:prstGeom prst="rect">
                <a:avLst/>
              </a:prstGeom>
              <a:blipFill>
                <a:blip r:embed="rId28"/>
                <a:stretch>
                  <a:fillRect/>
                </a:stretch>
              </a:blipFill>
            </p:spPr>
            <p:txBody>
              <a:bodyPr/>
              <a:lstStyle/>
              <a:p>
                <a:r>
                  <a:rPr lang="vi-VN">
                    <a:noFill/>
                  </a:rPr>
                  <a:t> </a:t>
                </a:r>
              </a:p>
            </p:txBody>
          </p:sp>
        </mc:Fallback>
      </mc:AlternateContent>
      <p:sp>
        <p:nvSpPr>
          <p:cNvPr id="38" name="TextBox 37">
            <a:extLst>
              <a:ext uri="{FF2B5EF4-FFF2-40B4-BE49-F238E27FC236}">
                <a16:creationId xmlns:a16="http://schemas.microsoft.com/office/drawing/2014/main" id="{ADF5DE64-78A2-89B6-9FCB-2C9092D5BEEE}"/>
              </a:ext>
            </a:extLst>
          </p:cNvPr>
          <p:cNvSpPr txBox="1"/>
          <p:nvPr/>
        </p:nvSpPr>
        <p:spPr>
          <a:xfrm>
            <a:off x="6655007" y="2655803"/>
            <a:ext cx="987985" cy="461665"/>
          </a:xfrm>
          <a:prstGeom prst="rect">
            <a:avLst/>
          </a:prstGeom>
          <a:noFill/>
        </p:spPr>
        <p:txBody>
          <a:bodyPr wrap="square">
            <a:spAutoFit/>
          </a:bodyPr>
          <a:lstStyle/>
          <a:p>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hoặc</a:t>
            </a:r>
            <a:endParaRPr lang="vi-VN" sz="2400" dirty="0">
              <a:solidFill>
                <a:schemeClr val="bg1"/>
              </a:solidFill>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FD13A02-0803-B5A4-0CBA-DCB3D3803631}"/>
                  </a:ext>
                </a:extLst>
              </p:cNvPr>
              <p:cNvSpPr txBox="1"/>
              <p:nvPr/>
            </p:nvSpPr>
            <p:spPr>
              <a:xfrm>
                <a:off x="7347322" y="2368638"/>
                <a:ext cx="1850431" cy="8706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endParaRPr>
              </a:p>
            </p:txBody>
          </p:sp>
        </mc:Choice>
        <mc:Fallback xmlns="">
          <p:sp>
            <p:nvSpPr>
              <p:cNvPr id="42" name="TextBox 41">
                <a:extLst>
                  <a:ext uri="{FF2B5EF4-FFF2-40B4-BE49-F238E27FC236}">
                    <a16:creationId xmlns:a16="http://schemas.microsoft.com/office/drawing/2014/main" id="{9FD13A02-0803-B5A4-0CBA-DCB3D3803631}"/>
                  </a:ext>
                </a:extLst>
              </p:cNvPr>
              <p:cNvSpPr txBox="1">
                <a:spLocks noRot="1" noChangeAspect="1" noMove="1" noResize="1" noEditPoints="1" noAdjustHandles="1" noChangeArrowheads="1" noChangeShapeType="1" noTextEdit="1"/>
              </p:cNvSpPr>
              <p:nvPr/>
            </p:nvSpPr>
            <p:spPr>
              <a:xfrm>
                <a:off x="7347322" y="2368638"/>
                <a:ext cx="1850431" cy="870688"/>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DE3DECB-1EA7-F935-5F7E-3E611B19F338}"/>
                  </a:ext>
                </a:extLst>
              </p:cNvPr>
              <p:cNvSpPr txBox="1"/>
              <p:nvPr/>
            </p:nvSpPr>
            <p:spPr>
              <a:xfrm>
                <a:off x="6754540" y="3791005"/>
                <a:ext cx="3210075" cy="745460"/>
              </a:xfrm>
              <a:prstGeom prst="rect">
                <a:avLst/>
              </a:prstGeom>
              <a:noFill/>
            </p:spPr>
            <p:txBody>
              <a:bodyPr wrap="square">
                <a:spAutoFit/>
              </a:bodyPr>
              <a:lstStyle/>
              <a:p>
                <a14:m>
                  <m:oMath xmlns:m="http://schemas.openxmlformats.org/officeDocument/2006/math">
                    <m:d>
                      <m:dPr>
                        <m:ctrlPr>
                          <a:rPr lang="vi-VN" sz="2400" i="1" smtClean="0">
                            <a:solidFill>
                              <a:schemeClr val="bg1"/>
                            </a:solidFill>
                            <a:effectLst/>
                            <a:latin typeface="Cambria Math" panose="02040503050406030204" pitchFamily="18" charset="0"/>
                          </a:rPr>
                        </m:ctrlPr>
                      </m:dPr>
                      <m:e>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d>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d>
                      <m:dPr>
                        <m:ctrlPr>
                          <a:rPr lang="vi-VN" sz="2400" i="1">
                            <a:solidFill>
                              <a:schemeClr val="bg1"/>
                            </a:solidFill>
                            <a:effectLst/>
                            <a:latin typeface="Cambria Math" panose="02040503050406030204" pitchFamily="18" charset="0"/>
                          </a:rPr>
                        </m:ctrlPr>
                      </m:dPr>
                      <m:e>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d>
                  </m:oMath>
                </a14:m>
                <a:endParaRPr lang="vi-VN" sz="2400" dirty="0">
                  <a:solidFill>
                    <a:schemeClr val="bg1"/>
                  </a:solidFill>
                </a:endParaRPr>
              </a:p>
            </p:txBody>
          </p:sp>
        </mc:Choice>
        <mc:Fallback xmlns="">
          <p:sp>
            <p:nvSpPr>
              <p:cNvPr id="46" name="TextBox 45">
                <a:extLst>
                  <a:ext uri="{FF2B5EF4-FFF2-40B4-BE49-F238E27FC236}">
                    <a16:creationId xmlns:a16="http://schemas.microsoft.com/office/drawing/2014/main" id="{FDE3DECB-1EA7-F935-5F7E-3E611B19F338}"/>
                  </a:ext>
                </a:extLst>
              </p:cNvPr>
              <p:cNvSpPr txBox="1">
                <a:spLocks noRot="1" noChangeAspect="1" noMove="1" noResize="1" noEditPoints="1" noAdjustHandles="1" noChangeArrowheads="1" noChangeShapeType="1" noTextEdit="1"/>
              </p:cNvSpPr>
              <p:nvPr/>
            </p:nvSpPr>
            <p:spPr>
              <a:xfrm>
                <a:off x="6754540" y="3791005"/>
                <a:ext cx="3210075" cy="745460"/>
              </a:xfrm>
              <a:prstGeom prst="rect">
                <a:avLst/>
              </a:prstGeom>
              <a:blipFill>
                <a:blip r:embed="rId3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A36D919-C12D-718A-3F73-DAC09D3363D6}"/>
                  </a:ext>
                </a:extLst>
              </p:cNvPr>
              <p:cNvSpPr txBox="1"/>
              <p:nvPr/>
            </p:nvSpPr>
            <p:spPr>
              <a:xfrm>
                <a:off x="6616892" y="4690173"/>
                <a:ext cx="5434831" cy="203946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𝐼</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hai đường tiệm cận làm tâm đối xứng và nhận hai đường phân giác của các góc tạo bởi hai đường tiệm cận này làm các trục đối xứng.</a:t>
                </a:r>
              </a:p>
            </p:txBody>
          </p:sp>
        </mc:Choice>
        <mc:Fallback xmlns="">
          <p:sp>
            <p:nvSpPr>
              <p:cNvPr id="49" name="TextBox 48">
                <a:extLst>
                  <a:ext uri="{FF2B5EF4-FFF2-40B4-BE49-F238E27FC236}">
                    <a16:creationId xmlns:a16="http://schemas.microsoft.com/office/drawing/2014/main" id="{EA36D919-C12D-718A-3F73-DAC09D3363D6}"/>
                  </a:ext>
                </a:extLst>
              </p:cNvPr>
              <p:cNvSpPr txBox="1">
                <a:spLocks noRot="1" noChangeAspect="1" noMove="1" noResize="1" noEditPoints="1" noAdjustHandles="1" noChangeArrowheads="1" noChangeShapeType="1" noTextEdit="1"/>
              </p:cNvSpPr>
              <p:nvPr/>
            </p:nvSpPr>
            <p:spPr>
              <a:xfrm>
                <a:off x="6616892" y="4690173"/>
                <a:ext cx="5434831" cy="2039469"/>
              </a:xfrm>
              <a:prstGeom prst="rect">
                <a:avLst/>
              </a:prstGeom>
              <a:blipFill>
                <a:blip r:embed="rId31"/>
                <a:stretch>
                  <a:fillRect l="-1682" t="-2388" b="-5970"/>
                </a:stretch>
              </a:blipFill>
            </p:spPr>
            <p:txBody>
              <a:bodyPr/>
              <a:lstStyle/>
              <a:p>
                <a:r>
                  <a:rPr lang="vi-VN">
                    <a:noFill/>
                  </a:rPr>
                  <a:t> </a:t>
                </a:r>
              </a:p>
            </p:txBody>
          </p:sp>
        </mc:Fallback>
      </mc:AlternateContent>
      <p:sp>
        <p:nvSpPr>
          <p:cNvPr id="14" name="TextBox 2">
            <a:extLst>
              <a:ext uri="{FF2B5EF4-FFF2-40B4-BE49-F238E27FC236}">
                <a16:creationId xmlns:a16="http://schemas.microsoft.com/office/drawing/2014/main" id="{41D19D50-616D-1F82-C922-D083097E7C1C}"/>
              </a:ext>
            </a:extLst>
          </p:cNvPr>
          <p:cNvSpPr txBox="1"/>
          <p:nvPr/>
        </p:nvSpPr>
        <p:spPr>
          <a:xfrm>
            <a:off x="5505806" y="453004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39592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33" grpId="0"/>
      <p:bldP spid="35" grpId="0"/>
      <p:bldP spid="38" grpId="0"/>
      <p:bldP spid="42" grpId="0"/>
      <p:bldP spid="46"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140391" y="332977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140391" y="372826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547182" y="294553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28449" y="328315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28449" y="3283156"/>
                <a:ext cx="736534" cy="461665"/>
              </a:xfrm>
              <a:prstGeom prst="rect">
                <a:avLst/>
              </a:prstGeom>
              <a:blipFill>
                <a:blip r:embed="rId5"/>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137528" y="282149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137528" y="282149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19200" y="410441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19200" y="4104418"/>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514948"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514948" y="280001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5658533"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5658533" y="280001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1589933" y="28247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1589933" y="2824768"/>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2991213" y="2855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2991213" y="285566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1603388" y="33297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1603388" y="3329777"/>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4428699" y="33316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4428699" y="3331610"/>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2321859" y="32933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2321859" y="3293311"/>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5013014" y="32656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5013014" y="3265680"/>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1006322" y="32784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1006322" y="3278438"/>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1141664" y="4119418"/>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3779651" y="4083636"/>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2126392" y="4126485"/>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512385" y="47205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512385" y="4720555"/>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5718738" y="3665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5718738" y="3665029"/>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1606544" y="37012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1606544" y="3701287"/>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2594039" y="47232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2594039" y="4723241"/>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4418392" y="28409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4418392" y="2840903"/>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3263095" y="333832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3351602" y="334110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3687190" y="32753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3687190" y="3275359"/>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3315200" y="366572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3315200" y="3665722"/>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4956699" y="4100104"/>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4410651" y="45797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4410651" y="4579743"/>
                <a:ext cx="658291" cy="461665"/>
              </a:xfrm>
              <a:prstGeom prst="rect">
                <a:avLst/>
              </a:prstGeom>
              <a:blipFill>
                <a:blip r:embed="rId24"/>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457C32D-9F91-9C24-23DA-F51777067E4C}"/>
              </a:ext>
            </a:extLst>
          </p:cNvPr>
          <p:cNvSpPr txBox="1"/>
          <p:nvPr/>
        </p:nvSpPr>
        <p:spPr>
          <a:xfrm>
            <a:off x="55250" y="5119236"/>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C294337-C01B-DCE7-A7D0-5E692F392E1F}"/>
                  </a:ext>
                </a:extLst>
              </p:cNvPr>
              <p:cNvSpPr txBox="1"/>
              <p:nvPr/>
            </p:nvSpPr>
            <p:spPr>
              <a:xfrm>
                <a:off x="211653" y="6157954"/>
                <a:ext cx="5536993"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a14:m>
                <a:endParaRPr lang="vi-VN" sz="2400" dirty="0">
                  <a:solidFill>
                    <a:schemeClr val="bg1"/>
                  </a:solidFill>
                  <a:latin typeface="+mj-lt"/>
                </a:endParaRPr>
              </a:p>
            </p:txBody>
          </p:sp>
        </mc:Choice>
        <mc:Fallback xmlns="">
          <p:sp>
            <p:nvSpPr>
              <p:cNvPr id="13" name="TextBox 12">
                <a:extLst>
                  <a:ext uri="{FF2B5EF4-FFF2-40B4-BE49-F238E27FC236}">
                    <a16:creationId xmlns:a16="http://schemas.microsoft.com/office/drawing/2014/main" id="{9C294337-C01B-DCE7-A7D0-5E692F392E1F}"/>
                  </a:ext>
                </a:extLst>
              </p:cNvPr>
              <p:cNvSpPr txBox="1">
                <a:spLocks noRot="1" noChangeAspect="1" noMove="1" noResize="1" noEditPoints="1" noAdjustHandles="1" noChangeArrowheads="1" noChangeShapeType="1" noTextEdit="1"/>
              </p:cNvSpPr>
              <p:nvPr/>
            </p:nvSpPr>
            <p:spPr>
              <a:xfrm>
                <a:off x="211653" y="6157954"/>
                <a:ext cx="5536993" cy="645048"/>
              </a:xfrm>
              <a:prstGeom prst="rect">
                <a:avLst/>
              </a:prstGeom>
              <a:blipFill>
                <a:blip r:embed="rId25"/>
                <a:stretch>
                  <a:fillRect l="-1762"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5B8DBB6-F64B-3235-1DD4-DD10BA6CAA2E}"/>
                  </a:ext>
                </a:extLst>
              </p:cNvPr>
              <p:cNvSpPr txBox="1"/>
              <p:nvPr/>
            </p:nvSpPr>
            <p:spPr>
              <a:xfrm>
                <a:off x="184674" y="5522367"/>
                <a:ext cx="1694368"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a:t>
                </a:r>
                <a14:m>
                  <m:oMath xmlns:m="http://schemas.openxmlformats.org/officeDocument/2006/math">
                    <m:r>
                      <m:rPr>
                        <m:sty m:val="p"/>
                      </m:rP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C</m:t>
                    </m:r>
                    <m:r>
                      <a:rPr lang="vi-VN" sz="2400" b="0"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Đ: </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14" name="TextBox 13">
                <a:extLst>
                  <a:ext uri="{FF2B5EF4-FFF2-40B4-BE49-F238E27FC236}">
                    <a16:creationId xmlns:a16="http://schemas.microsoft.com/office/drawing/2014/main" id="{D5B8DBB6-F64B-3235-1DD4-DD10BA6CAA2E}"/>
                  </a:ext>
                </a:extLst>
              </p:cNvPr>
              <p:cNvSpPr txBox="1">
                <a:spLocks noRot="1" noChangeAspect="1" noMove="1" noResize="1" noEditPoints="1" noAdjustHandles="1" noChangeArrowheads="1" noChangeShapeType="1" noTextEdit="1"/>
              </p:cNvSpPr>
              <p:nvPr/>
            </p:nvSpPr>
            <p:spPr>
              <a:xfrm>
                <a:off x="184674" y="5522367"/>
                <a:ext cx="1694368" cy="461665"/>
              </a:xfrm>
              <a:prstGeom prst="rect">
                <a:avLst/>
              </a:prstGeom>
              <a:blipFill>
                <a:blip r:embed="rId26"/>
                <a:stretch>
                  <a:fillRect l="-5396" t="-10526" r="-719"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77B585E-C8F1-9F6F-87C2-4F4309E64E55}"/>
                  </a:ext>
                </a:extLst>
              </p:cNvPr>
              <p:cNvSpPr txBox="1"/>
              <p:nvPr/>
            </p:nvSpPr>
            <p:spPr>
              <a:xfrm>
                <a:off x="3159227" y="5516294"/>
                <a:ext cx="230731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t>
                </a:r>
                <a14:m>
                  <m:oMath xmlns:m="http://schemas.openxmlformats.org/officeDocument/2006/math">
                    <m:r>
                      <m:rPr>
                        <m:sty m:val="p"/>
                      </m:rP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CX</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D77B585E-C8F1-9F6F-87C2-4F4309E64E55}"/>
                  </a:ext>
                </a:extLst>
              </p:cNvPr>
              <p:cNvSpPr txBox="1">
                <a:spLocks noRot="1" noChangeAspect="1" noMove="1" noResize="1" noEditPoints="1" noAdjustHandles="1" noChangeArrowheads="1" noChangeShapeType="1" noTextEdit="1"/>
              </p:cNvSpPr>
              <p:nvPr/>
            </p:nvSpPr>
            <p:spPr>
              <a:xfrm>
                <a:off x="3159227" y="5516294"/>
                <a:ext cx="2307317" cy="460895"/>
              </a:xfrm>
              <a:prstGeom prst="rect">
                <a:avLst/>
              </a:prstGeom>
              <a:blipFill>
                <a:blip r:embed="rId27"/>
                <a:stretch>
                  <a:fillRect l="-3958" t="-10526" b="-28947"/>
                </a:stretch>
              </a:blipFill>
            </p:spPr>
            <p:txBody>
              <a:bodyPr/>
              <a:lstStyle/>
              <a:p>
                <a:r>
                  <a:rPr lang="vi-VN">
                    <a:noFill/>
                  </a:rPr>
                  <a:t> </a:t>
                </a:r>
              </a:p>
            </p:txBody>
          </p:sp>
        </mc:Fallback>
      </mc:AlternateContent>
      <p:sp>
        <p:nvSpPr>
          <p:cNvPr id="22" name="Freeform: Shape 21">
            <a:extLst>
              <a:ext uri="{FF2B5EF4-FFF2-40B4-BE49-F238E27FC236}">
                <a16:creationId xmlns:a16="http://schemas.microsoft.com/office/drawing/2014/main" id="{5BC2DB7B-ED72-0CFC-14C9-AD176B239942}"/>
              </a:ext>
            </a:extLst>
          </p:cNvPr>
          <p:cNvSpPr/>
          <p:nvPr/>
        </p:nvSpPr>
        <p:spPr>
          <a:xfrm>
            <a:off x="9794240" y="2626361"/>
            <a:ext cx="1524000" cy="1019878"/>
          </a:xfrm>
          <a:custGeom>
            <a:avLst/>
            <a:gdLst>
              <a:gd name="connsiteX0" fmla="*/ 0 w 1524000"/>
              <a:gd name="connsiteY0" fmla="*/ 0 h 1022353"/>
              <a:gd name="connsiteX1" fmla="*/ 15240 w 1524000"/>
              <a:gd name="connsiteY1" fmla="*/ 406400 h 1022353"/>
              <a:gd name="connsiteX2" fmla="*/ 71120 w 1524000"/>
              <a:gd name="connsiteY2" fmla="*/ 731520 h 1022353"/>
              <a:gd name="connsiteX3" fmla="*/ 198120 w 1524000"/>
              <a:gd name="connsiteY3" fmla="*/ 990600 h 1022353"/>
              <a:gd name="connsiteX4" fmla="*/ 391160 w 1524000"/>
              <a:gd name="connsiteY4" fmla="*/ 1000760 h 1022353"/>
              <a:gd name="connsiteX5" fmla="*/ 660400 w 1524000"/>
              <a:gd name="connsiteY5" fmla="*/ 833120 h 1022353"/>
              <a:gd name="connsiteX6" fmla="*/ 1031240 w 1524000"/>
              <a:gd name="connsiteY6" fmla="*/ 497840 h 1022353"/>
              <a:gd name="connsiteX7" fmla="*/ 1524000 w 1524000"/>
              <a:gd name="connsiteY7" fmla="*/ 60960 h 1022353"/>
              <a:gd name="connsiteX0" fmla="*/ 0 w 1524000"/>
              <a:gd name="connsiteY0" fmla="*/ 0 h 1022353"/>
              <a:gd name="connsiteX1" fmla="*/ 15240 w 1524000"/>
              <a:gd name="connsiteY1" fmla="*/ 406400 h 1022353"/>
              <a:gd name="connsiteX2" fmla="*/ 71120 w 1524000"/>
              <a:gd name="connsiteY2" fmla="*/ 731520 h 1022353"/>
              <a:gd name="connsiteX3" fmla="*/ 198120 w 1524000"/>
              <a:gd name="connsiteY3" fmla="*/ 990600 h 1022353"/>
              <a:gd name="connsiteX4" fmla="*/ 391160 w 1524000"/>
              <a:gd name="connsiteY4" fmla="*/ 1000760 h 1022353"/>
              <a:gd name="connsiteX5" fmla="*/ 660400 w 1524000"/>
              <a:gd name="connsiteY5" fmla="*/ 833120 h 1022353"/>
              <a:gd name="connsiteX6" fmla="*/ 1046480 w 1524000"/>
              <a:gd name="connsiteY6" fmla="*/ 495935 h 1022353"/>
              <a:gd name="connsiteX7" fmla="*/ 1524000 w 1524000"/>
              <a:gd name="connsiteY7" fmla="*/ 60960 h 1022353"/>
              <a:gd name="connsiteX0" fmla="*/ 0 w 1524000"/>
              <a:gd name="connsiteY0" fmla="*/ 0 h 1022353"/>
              <a:gd name="connsiteX1" fmla="*/ 26670 w 1524000"/>
              <a:gd name="connsiteY1" fmla="*/ 415925 h 1022353"/>
              <a:gd name="connsiteX2" fmla="*/ 71120 w 1524000"/>
              <a:gd name="connsiteY2" fmla="*/ 731520 h 1022353"/>
              <a:gd name="connsiteX3" fmla="*/ 198120 w 1524000"/>
              <a:gd name="connsiteY3" fmla="*/ 990600 h 1022353"/>
              <a:gd name="connsiteX4" fmla="*/ 391160 w 1524000"/>
              <a:gd name="connsiteY4" fmla="*/ 1000760 h 1022353"/>
              <a:gd name="connsiteX5" fmla="*/ 660400 w 1524000"/>
              <a:gd name="connsiteY5" fmla="*/ 833120 h 1022353"/>
              <a:gd name="connsiteX6" fmla="*/ 1046480 w 1524000"/>
              <a:gd name="connsiteY6" fmla="*/ 495935 h 1022353"/>
              <a:gd name="connsiteX7" fmla="*/ 1524000 w 1524000"/>
              <a:gd name="connsiteY7" fmla="*/ 60960 h 1022353"/>
              <a:gd name="connsiteX0" fmla="*/ 0 w 1524000"/>
              <a:gd name="connsiteY0" fmla="*/ 0 h 1019335"/>
              <a:gd name="connsiteX1" fmla="*/ 26670 w 1524000"/>
              <a:gd name="connsiteY1" fmla="*/ 415925 h 1019335"/>
              <a:gd name="connsiteX2" fmla="*/ 71120 w 1524000"/>
              <a:gd name="connsiteY2" fmla="*/ 731520 h 1019335"/>
              <a:gd name="connsiteX3" fmla="*/ 207645 w 1524000"/>
              <a:gd name="connsiteY3" fmla="*/ 984885 h 1019335"/>
              <a:gd name="connsiteX4" fmla="*/ 391160 w 1524000"/>
              <a:gd name="connsiteY4" fmla="*/ 1000760 h 1019335"/>
              <a:gd name="connsiteX5" fmla="*/ 660400 w 1524000"/>
              <a:gd name="connsiteY5" fmla="*/ 833120 h 1019335"/>
              <a:gd name="connsiteX6" fmla="*/ 1046480 w 1524000"/>
              <a:gd name="connsiteY6" fmla="*/ 495935 h 1019335"/>
              <a:gd name="connsiteX7" fmla="*/ 1524000 w 1524000"/>
              <a:gd name="connsiteY7" fmla="*/ 60960 h 1019335"/>
              <a:gd name="connsiteX0" fmla="*/ 0 w 1524000"/>
              <a:gd name="connsiteY0" fmla="*/ 0 h 1019878"/>
              <a:gd name="connsiteX1" fmla="*/ 26670 w 1524000"/>
              <a:gd name="connsiteY1" fmla="*/ 415925 h 1019878"/>
              <a:gd name="connsiteX2" fmla="*/ 74930 w 1524000"/>
              <a:gd name="connsiteY2" fmla="*/ 721995 h 1019878"/>
              <a:gd name="connsiteX3" fmla="*/ 207645 w 1524000"/>
              <a:gd name="connsiteY3" fmla="*/ 984885 h 1019878"/>
              <a:gd name="connsiteX4" fmla="*/ 391160 w 1524000"/>
              <a:gd name="connsiteY4" fmla="*/ 1000760 h 1019878"/>
              <a:gd name="connsiteX5" fmla="*/ 660400 w 1524000"/>
              <a:gd name="connsiteY5" fmla="*/ 833120 h 1019878"/>
              <a:gd name="connsiteX6" fmla="*/ 1046480 w 1524000"/>
              <a:gd name="connsiteY6" fmla="*/ 495935 h 1019878"/>
              <a:gd name="connsiteX7" fmla="*/ 1524000 w 1524000"/>
              <a:gd name="connsiteY7" fmla="*/ 60960 h 1019878"/>
              <a:gd name="connsiteX0" fmla="*/ 0 w 1524000"/>
              <a:gd name="connsiteY0" fmla="*/ 0 h 1019878"/>
              <a:gd name="connsiteX1" fmla="*/ 28575 w 1524000"/>
              <a:gd name="connsiteY1" fmla="*/ 389255 h 1019878"/>
              <a:gd name="connsiteX2" fmla="*/ 74930 w 1524000"/>
              <a:gd name="connsiteY2" fmla="*/ 721995 h 1019878"/>
              <a:gd name="connsiteX3" fmla="*/ 207645 w 1524000"/>
              <a:gd name="connsiteY3" fmla="*/ 984885 h 1019878"/>
              <a:gd name="connsiteX4" fmla="*/ 391160 w 1524000"/>
              <a:gd name="connsiteY4" fmla="*/ 1000760 h 1019878"/>
              <a:gd name="connsiteX5" fmla="*/ 660400 w 1524000"/>
              <a:gd name="connsiteY5" fmla="*/ 833120 h 1019878"/>
              <a:gd name="connsiteX6" fmla="*/ 1046480 w 1524000"/>
              <a:gd name="connsiteY6" fmla="*/ 495935 h 1019878"/>
              <a:gd name="connsiteX7" fmla="*/ 1524000 w 1524000"/>
              <a:gd name="connsiteY7" fmla="*/ 60960 h 101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0" h="1019878">
                <a:moveTo>
                  <a:pt x="0" y="0"/>
                </a:moveTo>
                <a:cubicBezTo>
                  <a:pt x="1693" y="142240"/>
                  <a:pt x="16087" y="268923"/>
                  <a:pt x="28575" y="389255"/>
                </a:cubicBezTo>
                <a:cubicBezTo>
                  <a:pt x="41063" y="509587"/>
                  <a:pt x="45085" y="622723"/>
                  <a:pt x="74930" y="721995"/>
                </a:cubicBezTo>
                <a:cubicBezTo>
                  <a:pt x="104775" y="821267"/>
                  <a:pt x="154940" y="938424"/>
                  <a:pt x="207645" y="984885"/>
                </a:cubicBezTo>
                <a:cubicBezTo>
                  <a:pt x="260350" y="1031346"/>
                  <a:pt x="315701" y="1026054"/>
                  <a:pt x="391160" y="1000760"/>
                </a:cubicBezTo>
                <a:cubicBezTo>
                  <a:pt x="466619" y="975466"/>
                  <a:pt x="551180" y="917257"/>
                  <a:pt x="660400" y="833120"/>
                </a:cubicBezTo>
                <a:cubicBezTo>
                  <a:pt x="769620" y="748983"/>
                  <a:pt x="1046480" y="495935"/>
                  <a:pt x="1046480" y="495935"/>
                </a:cubicBezTo>
                <a:cubicBezTo>
                  <a:pt x="1210733" y="350308"/>
                  <a:pt x="1359747" y="206587"/>
                  <a:pt x="1524000" y="6096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cxnSp>
        <p:nvCxnSpPr>
          <p:cNvPr id="27" name="Straight Arrow Connector 26">
            <a:extLst>
              <a:ext uri="{FF2B5EF4-FFF2-40B4-BE49-F238E27FC236}">
                <a16:creationId xmlns:a16="http://schemas.microsoft.com/office/drawing/2014/main" id="{49013957-2CE8-C4FB-0396-932DE3A1AD25}"/>
              </a:ext>
            </a:extLst>
          </p:cNvPr>
          <p:cNvCxnSpPr>
            <a:cxnSpLocks/>
          </p:cNvCxnSpPr>
          <p:nvPr/>
        </p:nvCxnSpPr>
        <p:spPr>
          <a:xfrm flipH="1" flipV="1">
            <a:off x="8993538" y="2508997"/>
            <a:ext cx="10142" cy="357862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912E0BD-80D5-5EF3-CE5D-92350D4B51AE}"/>
              </a:ext>
            </a:extLst>
          </p:cNvPr>
          <p:cNvCxnSpPr>
            <a:cxnSpLocks/>
          </p:cNvCxnSpPr>
          <p:nvPr/>
        </p:nvCxnSpPr>
        <p:spPr>
          <a:xfrm flipV="1">
            <a:off x="8011856" y="5458188"/>
            <a:ext cx="3395164" cy="146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056FFDD-FFE9-60EC-4A33-858DF402A375}"/>
              </a:ext>
            </a:extLst>
          </p:cNvPr>
          <p:cNvSpPr txBox="1"/>
          <p:nvPr/>
        </p:nvSpPr>
        <p:spPr>
          <a:xfrm>
            <a:off x="11284712" y="546889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0" name="TextBox 29">
            <a:extLst>
              <a:ext uri="{FF2B5EF4-FFF2-40B4-BE49-F238E27FC236}">
                <a16:creationId xmlns:a16="http://schemas.microsoft.com/office/drawing/2014/main" id="{AEAFF506-9A5E-EA50-048B-12F01D43D29F}"/>
              </a:ext>
            </a:extLst>
          </p:cNvPr>
          <p:cNvSpPr txBox="1"/>
          <p:nvPr/>
        </p:nvSpPr>
        <p:spPr>
          <a:xfrm>
            <a:off x="8702473" y="2251106"/>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1" name="TextBox 30">
            <a:extLst>
              <a:ext uri="{FF2B5EF4-FFF2-40B4-BE49-F238E27FC236}">
                <a16:creationId xmlns:a16="http://schemas.microsoft.com/office/drawing/2014/main" id="{B0386AE2-EB7D-F695-1D20-BB652666C329}"/>
              </a:ext>
            </a:extLst>
          </p:cNvPr>
          <p:cNvSpPr txBox="1"/>
          <p:nvPr/>
        </p:nvSpPr>
        <p:spPr>
          <a:xfrm>
            <a:off x="8675852" y="5423549"/>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36" name="Straight Connector 35">
            <a:extLst>
              <a:ext uri="{FF2B5EF4-FFF2-40B4-BE49-F238E27FC236}">
                <a16:creationId xmlns:a16="http://schemas.microsoft.com/office/drawing/2014/main" id="{E92131FC-045F-E0D1-8897-36248D503DA6}"/>
              </a:ext>
            </a:extLst>
          </p:cNvPr>
          <p:cNvCxnSpPr>
            <a:cxnSpLocks/>
          </p:cNvCxnSpPr>
          <p:nvPr/>
        </p:nvCxnSpPr>
        <p:spPr>
          <a:xfrm>
            <a:off x="9718441" y="2626361"/>
            <a:ext cx="785" cy="3411470"/>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53B5F72-1951-899F-02ED-1B6420FB7ADE}"/>
              </a:ext>
            </a:extLst>
          </p:cNvPr>
          <p:cNvCxnSpPr>
            <a:cxnSpLocks/>
          </p:cNvCxnSpPr>
          <p:nvPr/>
        </p:nvCxnSpPr>
        <p:spPr>
          <a:xfrm>
            <a:off x="9349440" y="540803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013465-6A9B-4B42-A9E9-AACD04979E87}"/>
              </a:ext>
            </a:extLst>
          </p:cNvPr>
          <p:cNvCxnSpPr>
            <a:cxnSpLocks/>
          </p:cNvCxnSpPr>
          <p:nvPr/>
        </p:nvCxnSpPr>
        <p:spPr>
          <a:xfrm>
            <a:off x="10076854" y="540435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1AEB00C-3A26-28F1-6F79-17229838F918}"/>
              </a:ext>
            </a:extLst>
          </p:cNvPr>
          <p:cNvCxnSpPr>
            <a:cxnSpLocks/>
          </p:cNvCxnSpPr>
          <p:nvPr/>
        </p:nvCxnSpPr>
        <p:spPr>
          <a:xfrm>
            <a:off x="10065608" y="3622054"/>
            <a:ext cx="9253" cy="1843469"/>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E2089EF-E4BC-FBF9-7866-28ECF9A59AC5}"/>
              </a:ext>
            </a:extLst>
          </p:cNvPr>
          <p:cNvCxnSpPr>
            <a:cxnSpLocks/>
          </p:cNvCxnSpPr>
          <p:nvPr/>
        </p:nvCxnSpPr>
        <p:spPr>
          <a:xfrm>
            <a:off x="9348981" y="5101664"/>
            <a:ext cx="0" cy="41367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6D7BCB-16E6-CBB7-B852-955CD9FE9A75}"/>
              </a:ext>
            </a:extLst>
          </p:cNvPr>
          <p:cNvCxnSpPr>
            <a:cxnSpLocks/>
          </p:cNvCxnSpPr>
          <p:nvPr/>
        </p:nvCxnSpPr>
        <p:spPr>
          <a:xfrm>
            <a:off x="8219058" y="541369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583AC57-45FC-DD50-6057-132E418214F3}"/>
              </a:ext>
            </a:extLst>
          </p:cNvPr>
          <p:cNvCxnSpPr>
            <a:cxnSpLocks/>
          </p:cNvCxnSpPr>
          <p:nvPr/>
        </p:nvCxnSpPr>
        <p:spPr>
          <a:xfrm flipH="1">
            <a:off x="8940673" y="5096455"/>
            <a:ext cx="406523" cy="6536"/>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EFCF7E-7E27-D39C-B47C-3F76548F1FC9}"/>
              </a:ext>
            </a:extLst>
          </p:cNvPr>
          <p:cNvCxnSpPr>
            <a:cxnSpLocks/>
          </p:cNvCxnSpPr>
          <p:nvPr/>
        </p:nvCxnSpPr>
        <p:spPr>
          <a:xfrm flipH="1">
            <a:off x="8940673" y="473744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6DD7687-D575-A21C-7988-CE78FF750691}"/>
              </a:ext>
            </a:extLst>
          </p:cNvPr>
          <p:cNvCxnSpPr>
            <a:cxnSpLocks/>
          </p:cNvCxnSpPr>
          <p:nvPr/>
        </p:nvCxnSpPr>
        <p:spPr>
          <a:xfrm flipH="1">
            <a:off x="8934013" y="435058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341615D-FCA2-7022-6934-9F02E8946349}"/>
              </a:ext>
            </a:extLst>
          </p:cNvPr>
          <p:cNvCxnSpPr>
            <a:cxnSpLocks/>
          </p:cNvCxnSpPr>
          <p:nvPr/>
        </p:nvCxnSpPr>
        <p:spPr>
          <a:xfrm flipH="1">
            <a:off x="8939471" y="510209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C993DA7-4DB4-ED97-45ED-D61701A8BB19}"/>
              </a:ext>
            </a:extLst>
          </p:cNvPr>
          <p:cNvCxnSpPr>
            <a:cxnSpLocks/>
          </p:cNvCxnSpPr>
          <p:nvPr/>
        </p:nvCxnSpPr>
        <p:spPr>
          <a:xfrm flipH="1">
            <a:off x="8954573" y="5829038"/>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840177C-12C2-E196-457B-584A5A1532F7}"/>
                  </a:ext>
                </a:extLst>
              </p:cNvPr>
              <p:cNvSpPr txBox="1"/>
              <p:nvPr/>
            </p:nvSpPr>
            <p:spPr>
              <a:xfrm rot="16200000">
                <a:off x="9041511" y="2919781"/>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i="1" dirty="0">
                  <a:solidFill>
                    <a:srgbClr val="12E0F6"/>
                  </a:solidFill>
                </a:endParaRPr>
              </a:p>
            </p:txBody>
          </p:sp>
        </mc:Choice>
        <mc:Fallback xmlns="">
          <p:sp>
            <p:nvSpPr>
              <p:cNvPr id="52" name="TextBox 51">
                <a:extLst>
                  <a:ext uri="{FF2B5EF4-FFF2-40B4-BE49-F238E27FC236}">
                    <a16:creationId xmlns:a16="http://schemas.microsoft.com/office/drawing/2014/main" id="{0840177C-12C2-E196-457B-584A5A1532F7}"/>
                  </a:ext>
                </a:extLst>
              </p:cNvPr>
              <p:cNvSpPr txBox="1">
                <a:spLocks noRot="1" noChangeAspect="1" noMove="1" noResize="1" noEditPoints="1" noAdjustHandles="1" noChangeArrowheads="1" noChangeShapeType="1" noTextEdit="1"/>
              </p:cNvSpPr>
              <p:nvPr/>
            </p:nvSpPr>
            <p:spPr>
              <a:xfrm rot="16200000">
                <a:off x="9041511" y="2919781"/>
                <a:ext cx="994570" cy="369332"/>
              </a:xfrm>
              <a:prstGeom prst="rect">
                <a:avLst/>
              </a:prstGeom>
              <a:blipFill>
                <a:blip r:embed="rId28"/>
                <a:stretch>
                  <a:fillRect/>
                </a:stretch>
              </a:blipFill>
            </p:spPr>
            <p:txBody>
              <a:bodyPr/>
              <a:lstStyle/>
              <a:p>
                <a:r>
                  <a:rPr lang="vi-VN">
                    <a:noFill/>
                  </a:rPr>
                  <a:t> </a:t>
                </a:r>
              </a:p>
            </p:txBody>
          </p:sp>
        </mc:Fallback>
      </mc:AlternateContent>
      <p:sp>
        <p:nvSpPr>
          <p:cNvPr id="53" name="TextBox 52">
            <a:extLst>
              <a:ext uri="{FF2B5EF4-FFF2-40B4-BE49-F238E27FC236}">
                <a16:creationId xmlns:a16="http://schemas.microsoft.com/office/drawing/2014/main" id="{2D3AD89A-77A9-715C-0BEA-402A1CB231CD}"/>
              </a:ext>
            </a:extLst>
          </p:cNvPr>
          <p:cNvSpPr txBox="1"/>
          <p:nvPr/>
        </p:nvSpPr>
        <p:spPr>
          <a:xfrm>
            <a:off x="8665596" y="490141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4" name="TextBox 53">
            <a:extLst>
              <a:ext uri="{FF2B5EF4-FFF2-40B4-BE49-F238E27FC236}">
                <a16:creationId xmlns:a16="http://schemas.microsoft.com/office/drawing/2014/main" id="{4DF921FA-C039-C853-3B04-9D3012ED5B83}"/>
              </a:ext>
            </a:extLst>
          </p:cNvPr>
          <p:cNvSpPr txBox="1"/>
          <p:nvPr/>
        </p:nvSpPr>
        <p:spPr>
          <a:xfrm>
            <a:off x="8676473" y="4534656"/>
            <a:ext cx="300082" cy="369332"/>
          </a:xfrm>
          <a:prstGeom prst="rect">
            <a:avLst/>
          </a:prstGeom>
          <a:noFill/>
        </p:spPr>
        <p:txBody>
          <a:bodyPr wrap="none" rtlCol="0">
            <a:spAutoFit/>
          </a:bodyPr>
          <a:lstStyle/>
          <a:p>
            <a:r>
              <a:rPr lang="vi-VN" dirty="0">
                <a:solidFill>
                  <a:schemeClr val="bg1"/>
                </a:solidFill>
                <a:latin typeface="+mj-lt"/>
              </a:rPr>
              <a:t>2</a:t>
            </a:r>
          </a:p>
        </p:txBody>
      </p:sp>
      <p:sp>
        <p:nvSpPr>
          <p:cNvPr id="55" name="TextBox 54">
            <a:extLst>
              <a:ext uri="{FF2B5EF4-FFF2-40B4-BE49-F238E27FC236}">
                <a16:creationId xmlns:a16="http://schemas.microsoft.com/office/drawing/2014/main" id="{64DFB1A9-5722-CE33-B1A7-5BAE1F47A03E}"/>
              </a:ext>
            </a:extLst>
          </p:cNvPr>
          <p:cNvSpPr txBox="1"/>
          <p:nvPr/>
        </p:nvSpPr>
        <p:spPr>
          <a:xfrm>
            <a:off x="9205150" y="545983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6" name="TextBox 55">
            <a:extLst>
              <a:ext uri="{FF2B5EF4-FFF2-40B4-BE49-F238E27FC236}">
                <a16:creationId xmlns:a16="http://schemas.microsoft.com/office/drawing/2014/main" id="{6D2DF4B1-83A9-DD0E-ED23-54F6E5BB4B2F}"/>
              </a:ext>
            </a:extLst>
          </p:cNvPr>
          <p:cNvSpPr txBox="1"/>
          <p:nvPr/>
        </p:nvSpPr>
        <p:spPr>
          <a:xfrm>
            <a:off x="9942491" y="5465344"/>
            <a:ext cx="300082" cy="369332"/>
          </a:xfrm>
          <a:prstGeom prst="rect">
            <a:avLst/>
          </a:prstGeom>
          <a:noFill/>
        </p:spPr>
        <p:txBody>
          <a:bodyPr wrap="none" rtlCol="0">
            <a:spAutoFit/>
          </a:bodyPr>
          <a:lstStyle/>
          <a:p>
            <a:r>
              <a:rPr lang="vi-VN" dirty="0">
                <a:solidFill>
                  <a:schemeClr val="bg1"/>
                </a:solidFill>
                <a:latin typeface="+mj-lt"/>
              </a:rPr>
              <a:t>3</a:t>
            </a:r>
          </a:p>
        </p:txBody>
      </p:sp>
      <p:sp>
        <p:nvSpPr>
          <p:cNvPr id="58" name="TextBox 57">
            <a:extLst>
              <a:ext uri="{FF2B5EF4-FFF2-40B4-BE49-F238E27FC236}">
                <a16:creationId xmlns:a16="http://schemas.microsoft.com/office/drawing/2014/main" id="{DFCDD92D-2D14-7621-A80A-BE4E6B306AF6}"/>
              </a:ext>
            </a:extLst>
          </p:cNvPr>
          <p:cNvSpPr txBox="1"/>
          <p:nvPr/>
        </p:nvSpPr>
        <p:spPr>
          <a:xfrm>
            <a:off x="9668700" y="5458188"/>
            <a:ext cx="300082" cy="369332"/>
          </a:xfrm>
          <a:prstGeom prst="rect">
            <a:avLst/>
          </a:prstGeom>
          <a:noFill/>
        </p:spPr>
        <p:txBody>
          <a:bodyPr wrap="none" rtlCol="0">
            <a:spAutoFit/>
          </a:bodyPr>
          <a:lstStyle/>
          <a:p>
            <a:r>
              <a:rPr lang="vi-VN" dirty="0">
                <a:solidFill>
                  <a:schemeClr val="bg1"/>
                </a:solidFill>
                <a:latin typeface="+mj-lt"/>
              </a:rPr>
              <a:t>2</a:t>
            </a:r>
          </a:p>
        </p:txBody>
      </p:sp>
      <p:sp>
        <p:nvSpPr>
          <p:cNvPr id="59" name="TextBox 58">
            <a:extLst>
              <a:ext uri="{FF2B5EF4-FFF2-40B4-BE49-F238E27FC236}">
                <a16:creationId xmlns:a16="http://schemas.microsoft.com/office/drawing/2014/main" id="{ABA9D2C6-901A-E1F5-19F4-DB34BA6DE264}"/>
              </a:ext>
            </a:extLst>
          </p:cNvPr>
          <p:cNvSpPr txBox="1"/>
          <p:nvPr/>
        </p:nvSpPr>
        <p:spPr>
          <a:xfrm>
            <a:off x="8653641" y="3774454"/>
            <a:ext cx="300082" cy="369332"/>
          </a:xfrm>
          <a:prstGeom prst="rect">
            <a:avLst/>
          </a:prstGeom>
          <a:noFill/>
        </p:spPr>
        <p:txBody>
          <a:bodyPr wrap="none" rtlCol="0">
            <a:spAutoFit/>
          </a:bodyPr>
          <a:lstStyle/>
          <a:p>
            <a:r>
              <a:rPr lang="vi-VN" dirty="0">
                <a:solidFill>
                  <a:schemeClr val="bg1"/>
                </a:solidFill>
                <a:latin typeface="+mj-lt"/>
              </a:rPr>
              <a:t>4</a:t>
            </a:r>
          </a:p>
        </p:txBody>
      </p:sp>
      <p:sp>
        <p:nvSpPr>
          <p:cNvPr id="60" name="TextBox 59">
            <a:extLst>
              <a:ext uri="{FF2B5EF4-FFF2-40B4-BE49-F238E27FC236}">
                <a16:creationId xmlns:a16="http://schemas.microsoft.com/office/drawing/2014/main" id="{FA8EAE19-0B85-F84A-18E4-FCE2D8C5758C}"/>
              </a:ext>
            </a:extLst>
          </p:cNvPr>
          <p:cNvSpPr txBox="1"/>
          <p:nvPr/>
        </p:nvSpPr>
        <p:spPr>
          <a:xfrm>
            <a:off x="8650962" y="3060360"/>
            <a:ext cx="300082" cy="369332"/>
          </a:xfrm>
          <a:prstGeom prst="rect">
            <a:avLst/>
          </a:prstGeom>
          <a:noFill/>
        </p:spPr>
        <p:txBody>
          <a:bodyPr wrap="none" rtlCol="0">
            <a:spAutoFit/>
          </a:bodyPr>
          <a:lstStyle/>
          <a:p>
            <a:r>
              <a:rPr lang="vi-VN" dirty="0">
                <a:solidFill>
                  <a:schemeClr val="bg1"/>
                </a:solidFill>
                <a:latin typeface="+mj-lt"/>
              </a:rPr>
              <a:t>6</a:t>
            </a:r>
          </a:p>
        </p:txBody>
      </p:sp>
      <p:sp>
        <p:nvSpPr>
          <p:cNvPr id="61" name="TextBox 60">
            <a:extLst>
              <a:ext uri="{FF2B5EF4-FFF2-40B4-BE49-F238E27FC236}">
                <a16:creationId xmlns:a16="http://schemas.microsoft.com/office/drawing/2014/main" id="{91BC3337-085E-F646-B607-6483C5DB1B32}"/>
              </a:ext>
            </a:extLst>
          </p:cNvPr>
          <p:cNvSpPr txBox="1"/>
          <p:nvPr/>
        </p:nvSpPr>
        <p:spPr>
          <a:xfrm>
            <a:off x="7927341" y="5465344"/>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2" name="TextBox 61">
            <a:extLst>
              <a:ext uri="{FF2B5EF4-FFF2-40B4-BE49-F238E27FC236}">
                <a16:creationId xmlns:a16="http://schemas.microsoft.com/office/drawing/2014/main" id="{E24432EC-004C-AEA3-7C7F-B96F3E555D3E}"/>
              </a:ext>
            </a:extLst>
          </p:cNvPr>
          <p:cNvSpPr txBox="1"/>
          <p:nvPr/>
        </p:nvSpPr>
        <p:spPr>
          <a:xfrm>
            <a:off x="8321350" y="509601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63" name="TextBox 62">
            <a:extLst>
              <a:ext uri="{FF2B5EF4-FFF2-40B4-BE49-F238E27FC236}">
                <a16:creationId xmlns:a16="http://schemas.microsoft.com/office/drawing/2014/main" id="{D195B482-8A06-7C5E-1DD9-A18C5A56F85F}"/>
              </a:ext>
            </a:extLst>
          </p:cNvPr>
          <p:cNvSpPr txBox="1"/>
          <p:nvPr/>
        </p:nvSpPr>
        <p:spPr>
          <a:xfrm>
            <a:off x="8640070" y="5700625"/>
            <a:ext cx="377026" cy="369332"/>
          </a:xfrm>
          <a:prstGeom prst="rect">
            <a:avLst/>
          </a:prstGeom>
          <a:noFill/>
        </p:spPr>
        <p:txBody>
          <a:bodyPr wrap="none" rtlCol="0">
            <a:spAutoFit/>
          </a:bodyPr>
          <a:lstStyle/>
          <a:p>
            <a:r>
              <a:rPr lang="vi-VN" dirty="0">
                <a:solidFill>
                  <a:schemeClr val="bg1"/>
                </a:solidFill>
                <a:latin typeface="+mj-lt"/>
              </a:rPr>
              <a:t>-1</a:t>
            </a:r>
          </a:p>
        </p:txBody>
      </p:sp>
      <p:sp>
        <p:nvSpPr>
          <p:cNvPr id="64" name="TextBox 63">
            <a:extLst>
              <a:ext uri="{FF2B5EF4-FFF2-40B4-BE49-F238E27FC236}">
                <a16:creationId xmlns:a16="http://schemas.microsoft.com/office/drawing/2014/main" id="{859A0F39-CA51-E551-E100-E82506CA4A3E}"/>
              </a:ext>
            </a:extLst>
          </p:cNvPr>
          <p:cNvSpPr txBox="1"/>
          <p:nvPr/>
        </p:nvSpPr>
        <p:spPr>
          <a:xfrm>
            <a:off x="8675363" y="4189859"/>
            <a:ext cx="300082" cy="369332"/>
          </a:xfrm>
          <a:prstGeom prst="rect">
            <a:avLst/>
          </a:prstGeom>
          <a:noFill/>
        </p:spPr>
        <p:txBody>
          <a:bodyPr wrap="none" rtlCol="0">
            <a:spAutoFit/>
          </a:bodyPr>
          <a:lstStyle/>
          <a:p>
            <a:r>
              <a:rPr lang="vi-VN" dirty="0">
                <a:solidFill>
                  <a:schemeClr val="bg1"/>
                </a:solidFill>
                <a:latin typeface="+mj-lt"/>
              </a:rPr>
              <a:t>3</a:t>
            </a:r>
          </a:p>
        </p:txBody>
      </p:sp>
      <p:sp>
        <p:nvSpPr>
          <p:cNvPr id="65" name="TextBox 64">
            <a:extLst>
              <a:ext uri="{FF2B5EF4-FFF2-40B4-BE49-F238E27FC236}">
                <a16:creationId xmlns:a16="http://schemas.microsoft.com/office/drawing/2014/main" id="{E4127E6B-149E-CC92-873F-73376A65064B}"/>
              </a:ext>
            </a:extLst>
          </p:cNvPr>
          <p:cNvSpPr txBox="1"/>
          <p:nvPr/>
        </p:nvSpPr>
        <p:spPr>
          <a:xfrm>
            <a:off x="8639389" y="3439922"/>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78C7DEF-B67D-F2FC-1941-E6BBC10FD063}"/>
                  </a:ext>
                </a:extLst>
              </p:cNvPr>
              <p:cNvSpPr txBox="1"/>
              <p:nvPr/>
            </p:nvSpPr>
            <p:spPr>
              <a:xfrm>
                <a:off x="9671020" y="4207110"/>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𝐼</m:t>
                      </m:r>
                    </m:oMath>
                  </m:oMathPara>
                </a14:m>
                <a:endParaRPr lang="vi-VN" i="1" dirty="0">
                  <a:solidFill>
                    <a:srgbClr val="12E0F6"/>
                  </a:solidFill>
                </a:endParaRPr>
              </a:p>
            </p:txBody>
          </p:sp>
        </mc:Choice>
        <mc:Fallback xmlns="">
          <p:sp>
            <p:nvSpPr>
              <p:cNvPr id="66" name="TextBox 65">
                <a:extLst>
                  <a:ext uri="{FF2B5EF4-FFF2-40B4-BE49-F238E27FC236}">
                    <a16:creationId xmlns:a16="http://schemas.microsoft.com/office/drawing/2014/main" id="{778C7DEF-B67D-F2FC-1941-E6BBC10FD063}"/>
                  </a:ext>
                </a:extLst>
              </p:cNvPr>
              <p:cNvSpPr txBox="1">
                <a:spLocks noRot="1" noChangeAspect="1" noMove="1" noResize="1" noEditPoints="1" noAdjustHandles="1" noChangeArrowheads="1" noChangeShapeType="1" noTextEdit="1"/>
              </p:cNvSpPr>
              <p:nvPr/>
            </p:nvSpPr>
            <p:spPr>
              <a:xfrm>
                <a:off x="9671020" y="4207110"/>
                <a:ext cx="379463" cy="369332"/>
              </a:xfrm>
              <a:prstGeom prst="rect">
                <a:avLst/>
              </a:prstGeom>
              <a:blipFill>
                <a:blip r:embed="rId29"/>
                <a:stretch>
                  <a:fillRect/>
                </a:stretch>
              </a:blipFill>
            </p:spPr>
            <p:txBody>
              <a:bodyPr/>
              <a:lstStyle/>
              <a:p>
                <a:r>
                  <a:rPr lang="vi-VN">
                    <a:noFill/>
                  </a:rPr>
                  <a:t> </a:t>
                </a:r>
              </a:p>
            </p:txBody>
          </p:sp>
        </mc:Fallback>
      </mc:AlternateContent>
      <p:cxnSp>
        <p:nvCxnSpPr>
          <p:cNvPr id="120" name="Straight Connector 119">
            <a:extLst>
              <a:ext uri="{FF2B5EF4-FFF2-40B4-BE49-F238E27FC236}">
                <a16:creationId xmlns:a16="http://schemas.microsoft.com/office/drawing/2014/main" id="{E9938A8F-0578-18E3-D452-A1CE9B70D21C}"/>
              </a:ext>
            </a:extLst>
          </p:cNvPr>
          <p:cNvCxnSpPr>
            <a:cxnSpLocks/>
          </p:cNvCxnSpPr>
          <p:nvPr/>
        </p:nvCxnSpPr>
        <p:spPr>
          <a:xfrm flipH="1">
            <a:off x="9014098" y="3622054"/>
            <a:ext cx="1011695"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2" name="Flowchart: Connector 121">
            <a:extLst>
              <a:ext uri="{FF2B5EF4-FFF2-40B4-BE49-F238E27FC236}">
                <a16:creationId xmlns:a16="http://schemas.microsoft.com/office/drawing/2014/main" id="{9FC43301-761A-142D-1A60-85F990A31FE3}"/>
              </a:ext>
            </a:extLst>
          </p:cNvPr>
          <p:cNvSpPr/>
          <p:nvPr/>
        </p:nvSpPr>
        <p:spPr>
          <a:xfrm>
            <a:off x="10017088" y="3601047"/>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Connector 122">
            <a:extLst>
              <a:ext uri="{FF2B5EF4-FFF2-40B4-BE49-F238E27FC236}">
                <a16:creationId xmlns:a16="http://schemas.microsoft.com/office/drawing/2014/main" id="{B75E28AD-8C48-639F-E222-4D6170F4090F}"/>
              </a:ext>
            </a:extLst>
          </p:cNvPr>
          <p:cNvSpPr/>
          <p:nvPr/>
        </p:nvSpPr>
        <p:spPr>
          <a:xfrm>
            <a:off x="8958829" y="543370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a:extLst>
              <a:ext uri="{FF2B5EF4-FFF2-40B4-BE49-F238E27FC236}">
                <a16:creationId xmlns:a16="http://schemas.microsoft.com/office/drawing/2014/main" id="{8B98F938-6F9B-4381-AA78-3ACE5148CDC7}"/>
              </a:ext>
            </a:extLst>
          </p:cNvPr>
          <p:cNvCxnSpPr>
            <a:cxnSpLocks/>
          </p:cNvCxnSpPr>
          <p:nvPr/>
        </p:nvCxnSpPr>
        <p:spPr>
          <a:xfrm flipH="1">
            <a:off x="8939677" y="395912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FE95827-C847-C345-5E42-BC5987EA3CA8}"/>
              </a:ext>
            </a:extLst>
          </p:cNvPr>
          <p:cNvCxnSpPr>
            <a:cxnSpLocks/>
          </p:cNvCxnSpPr>
          <p:nvPr/>
        </p:nvCxnSpPr>
        <p:spPr>
          <a:xfrm flipH="1">
            <a:off x="9040439" y="4351716"/>
            <a:ext cx="68265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9" name="Freeform: Shape 128">
            <a:extLst>
              <a:ext uri="{FF2B5EF4-FFF2-40B4-BE49-F238E27FC236}">
                <a16:creationId xmlns:a16="http://schemas.microsoft.com/office/drawing/2014/main" id="{C7998AA3-F8E9-844E-EB95-92CE2A6D0C41}"/>
              </a:ext>
            </a:extLst>
          </p:cNvPr>
          <p:cNvSpPr/>
          <p:nvPr/>
        </p:nvSpPr>
        <p:spPr>
          <a:xfrm>
            <a:off x="8153400" y="5103527"/>
            <a:ext cx="1483360" cy="916273"/>
          </a:xfrm>
          <a:custGeom>
            <a:avLst/>
            <a:gdLst>
              <a:gd name="connsiteX0" fmla="*/ 0 w 1483360"/>
              <a:gd name="connsiteY0" fmla="*/ 915128 h 920208"/>
              <a:gd name="connsiteX1" fmla="*/ 391160 w 1483360"/>
              <a:gd name="connsiteY1" fmla="*/ 554448 h 920208"/>
              <a:gd name="connsiteX2" fmla="*/ 777240 w 1483360"/>
              <a:gd name="connsiteY2" fmla="*/ 234408 h 920208"/>
              <a:gd name="connsiteX3" fmla="*/ 1036320 w 1483360"/>
              <a:gd name="connsiteY3" fmla="*/ 76928 h 920208"/>
              <a:gd name="connsiteX4" fmla="*/ 1148080 w 1483360"/>
              <a:gd name="connsiteY4" fmla="*/ 728 h 920208"/>
              <a:gd name="connsiteX5" fmla="*/ 1300480 w 1483360"/>
              <a:gd name="connsiteY5" fmla="*/ 56608 h 920208"/>
              <a:gd name="connsiteX6" fmla="*/ 1417320 w 1483360"/>
              <a:gd name="connsiteY6" fmla="*/ 315688 h 920208"/>
              <a:gd name="connsiteX7" fmla="*/ 1483360 w 1483360"/>
              <a:gd name="connsiteY7" fmla="*/ 920208 h 920208"/>
              <a:gd name="connsiteX0" fmla="*/ 0 w 1483360"/>
              <a:gd name="connsiteY0" fmla="*/ 914441 h 919521"/>
              <a:gd name="connsiteX1" fmla="*/ 391160 w 1483360"/>
              <a:gd name="connsiteY1" fmla="*/ 553761 h 919521"/>
              <a:gd name="connsiteX2" fmla="*/ 777240 w 1483360"/>
              <a:gd name="connsiteY2" fmla="*/ 233721 h 919521"/>
              <a:gd name="connsiteX3" fmla="*/ 1022985 w 1483360"/>
              <a:gd name="connsiteY3" fmla="*/ 59096 h 919521"/>
              <a:gd name="connsiteX4" fmla="*/ 1148080 w 1483360"/>
              <a:gd name="connsiteY4" fmla="*/ 41 h 919521"/>
              <a:gd name="connsiteX5" fmla="*/ 1300480 w 1483360"/>
              <a:gd name="connsiteY5" fmla="*/ 55921 h 919521"/>
              <a:gd name="connsiteX6" fmla="*/ 1417320 w 1483360"/>
              <a:gd name="connsiteY6" fmla="*/ 315001 h 919521"/>
              <a:gd name="connsiteX7" fmla="*/ 1483360 w 1483360"/>
              <a:gd name="connsiteY7" fmla="*/ 919521 h 919521"/>
              <a:gd name="connsiteX0" fmla="*/ 0 w 1483360"/>
              <a:gd name="connsiteY0" fmla="*/ 908802 h 913882"/>
              <a:gd name="connsiteX1" fmla="*/ 391160 w 1483360"/>
              <a:gd name="connsiteY1" fmla="*/ 548122 h 913882"/>
              <a:gd name="connsiteX2" fmla="*/ 777240 w 1483360"/>
              <a:gd name="connsiteY2" fmla="*/ 228082 h 913882"/>
              <a:gd name="connsiteX3" fmla="*/ 1022985 w 1483360"/>
              <a:gd name="connsiteY3" fmla="*/ 53457 h 913882"/>
              <a:gd name="connsiteX4" fmla="*/ 1151890 w 1483360"/>
              <a:gd name="connsiteY4" fmla="*/ 117 h 913882"/>
              <a:gd name="connsiteX5" fmla="*/ 1300480 w 1483360"/>
              <a:gd name="connsiteY5" fmla="*/ 50282 h 913882"/>
              <a:gd name="connsiteX6" fmla="*/ 1417320 w 1483360"/>
              <a:gd name="connsiteY6" fmla="*/ 309362 h 913882"/>
              <a:gd name="connsiteX7" fmla="*/ 1483360 w 1483360"/>
              <a:gd name="connsiteY7" fmla="*/ 913882 h 913882"/>
              <a:gd name="connsiteX0" fmla="*/ 0 w 1483360"/>
              <a:gd name="connsiteY0" fmla="*/ 909393 h 914473"/>
              <a:gd name="connsiteX1" fmla="*/ 391160 w 1483360"/>
              <a:gd name="connsiteY1" fmla="*/ 548713 h 914473"/>
              <a:gd name="connsiteX2" fmla="*/ 777240 w 1483360"/>
              <a:gd name="connsiteY2" fmla="*/ 228673 h 914473"/>
              <a:gd name="connsiteX3" fmla="*/ 1021080 w 1483360"/>
              <a:gd name="connsiteY3" fmla="*/ 65478 h 914473"/>
              <a:gd name="connsiteX4" fmla="*/ 1151890 w 1483360"/>
              <a:gd name="connsiteY4" fmla="*/ 708 h 914473"/>
              <a:gd name="connsiteX5" fmla="*/ 1300480 w 1483360"/>
              <a:gd name="connsiteY5" fmla="*/ 50873 h 914473"/>
              <a:gd name="connsiteX6" fmla="*/ 1417320 w 1483360"/>
              <a:gd name="connsiteY6" fmla="*/ 309953 h 914473"/>
              <a:gd name="connsiteX7" fmla="*/ 1483360 w 1483360"/>
              <a:gd name="connsiteY7" fmla="*/ 914473 h 914473"/>
              <a:gd name="connsiteX0" fmla="*/ 0 w 1483360"/>
              <a:gd name="connsiteY0" fmla="*/ 909393 h 914473"/>
              <a:gd name="connsiteX1" fmla="*/ 391160 w 1483360"/>
              <a:gd name="connsiteY1" fmla="*/ 548713 h 914473"/>
              <a:gd name="connsiteX2" fmla="*/ 777240 w 1483360"/>
              <a:gd name="connsiteY2" fmla="*/ 228673 h 914473"/>
              <a:gd name="connsiteX3" fmla="*/ 1021080 w 1483360"/>
              <a:gd name="connsiteY3" fmla="*/ 65478 h 914473"/>
              <a:gd name="connsiteX4" fmla="*/ 1163320 w 1483360"/>
              <a:gd name="connsiteY4" fmla="*/ 708 h 914473"/>
              <a:gd name="connsiteX5" fmla="*/ 1300480 w 1483360"/>
              <a:gd name="connsiteY5" fmla="*/ 50873 h 914473"/>
              <a:gd name="connsiteX6" fmla="*/ 1417320 w 1483360"/>
              <a:gd name="connsiteY6" fmla="*/ 309953 h 914473"/>
              <a:gd name="connsiteX7" fmla="*/ 1483360 w 1483360"/>
              <a:gd name="connsiteY7" fmla="*/ 914473 h 914473"/>
              <a:gd name="connsiteX0" fmla="*/ 0 w 1483360"/>
              <a:gd name="connsiteY0" fmla="*/ 911193 h 916273"/>
              <a:gd name="connsiteX1" fmla="*/ 391160 w 1483360"/>
              <a:gd name="connsiteY1" fmla="*/ 550513 h 916273"/>
              <a:gd name="connsiteX2" fmla="*/ 777240 w 1483360"/>
              <a:gd name="connsiteY2" fmla="*/ 230473 h 916273"/>
              <a:gd name="connsiteX3" fmla="*/ 1021080 w 1483360"/>
              <a:gd name="connsiteY3" fmla="*/ 67278 h 916273"/>
              <a:gd name="connsiteX4" fmla="*/ 1169035 w 1483360"/>
              <a:gd name="connsiteY4" fmla="*/ 603 h 916273"/>
              <a:gd name="connsiteX5" fmla="*/ 1300480 w 1483360"/>
              <a:gd name="connsiteY5" fmla="*/ 52673 h 916273"/>
              <a:gd name="connsiteX6" fmla="*/ 1417320 w 1483360"/>
              <a:gd name="connsiteY6" fmla="*/ 311753 h 916273"/>
              <a:gd name="connsiteX7" fmla="*/ 1483360 w 1483360"/>
              <a:gd name="connsiteY7" fmla="*/ 916273 h 91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3360" h="916273">
                <a:moveTo>
                  <a:pt x="0" y="911193"/>
                </a:moveTo>
                <a:cubicBezTo>
                  <a:pt x="130810" y="787579"/>
                  <a:pt x="261620" y="663966"/>
                  <a:pt x="391160" y="550513"/>
                </a:cubicBezTo>
                <a:cubicBezTo>
                  <a:pt x="520700" y="437060"/>
                  <a:pt x="672253" y="311012"/>
                  <a:pt x="777240" y="230473"/>
                </a:cubicBezTo>
                <a:cubicBezTo>
                  <a:pt x="882227" y="149934"/>
                  <a:pt x="955781" y="105590"/>
                  <a:pt x="1021080" y="67278"/>
                </a:cubicBezTo>
                <a:cubicBezTo>
                  <a:pt x="1086379" y="28966"/>
                  <a:pt x="1122468" y="3037"/>
                  <a:pt x="1169035" y="603"/>
                </a:cubicBezTo>
                <a:cubicBezTo>
                  <a:pt x="1215602" y="-1831"/>
                  <a:pt x="1259099" y="815"/>
                  <a:pt x="1300480" y="52673"/>
                </a:cubicBezTo>
                <a:cubicBezTo>
                  <a:pt x="1341861" y="104531"/>
                  <a:pt x="1386840" y="167820"/>
                  <a:pt x="1417320" y="311753"/>
                </a:cubicBezTo>
                <a:cubicBezTo>
                  <a:pt x="1447800" y="455686"/>
                  <a:pt x="1465580" y="685979"/>
                  <a:pt x="1483360" y="916273"/>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Flowchart: Connector 129">
            <a:extLst>
              <a:ext uri="{FF2B5EF4-FFF2-40B4-BE49-F238E27FC236}">
                <a16:creationId xmlns:a16="http://schemas.microsoft.com/office/drawing/2014/main" id="{84854EC4-AF65-B8E9-D7A4-8FBA9059E7D6}"/>
              </a:ext>
            </a:extLst>
          </p:cNvPr>
          <p:cNvSpPr/>
          <p:nvPr/>
        </p:nvSpPr>
        <p:spPr>
          <a:xfrm>
            <a:off x="9302120" y="5061476"/>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a:extLst>
              <a:ext uri="{FF2B5EF4-FFF2-40B4-BE49-F238E27FC236}">
                <a16:creationId xmlns:a16="http://schemas.microsoft.com/office/drawing/2014/main" id="{90402792-0219-43F5-CC97-052F7CC06FE9}"/>
              </a:ext>
            </a:extLst>
          </p:cNvPr>
          <p:cNvCxnSpPr>
            <a:cxnSpLocks/>
          </p:cNvCxnSpPr>
          <p:nvPr/>
        </p:nvCxnSpPr>
        <p:spPr>
          <a:xfrm flipH="1">
            <a:off x="8091486" y="2755392"/>
            <a:ext cx="3236807" cy="3228718"/>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DD7CCA-37F1-ADA1-960A-710CC52703C8}"/>
              </a:ext>
            </a:extLst>
          </p:cNvPr>
          <p:cNvCxnSpPr>
            <a:cxnSpLocks/>
          </p:cNvCxnSpPr>
          <p:nvPr/>
        </p:nvCxnSpPr>
        <p:spPr>
          <a:xfrm>
            <a:off x="8617223" y="540519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Flowchart: Connector 132">
            <a:extLst>
              <a:ext uri="{FF2B5EF4-FFF2-40B4-BE49-F238E27FC236}">
                <a16:creationId xmlns:a16="http://schemas.microsoft.com/office/drawing/2014/main" id="{4933F270-7FF5-6456-8E2D-9442886FD6D2}"/>
              </a:ext>
            </a:extLst>
          </p:cNvPr>
          <p:cNvSpPr/>
          <p:nvPr/>
        </p:nvSpPr>
        <p:spPr>
          <a:xfrm>
            <a:off x="9682171" y="4311072"/>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C30A5D63-1214-0B96-C1C8-CCDD8056D5B0}"/>
              </a:ext>
            </a:extLst>
          </p:cNvPr>
          <p:cNvCxnSpPr>
            <a:cxnSpLocks/>
          </p:cNvCxnSpPr>
          <p:nvPr/>
        </p:nvCxnSpPr>
        <p:spPr>
          <a:xfrm flipH="1">
            <a:off x="8939093" y="362083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59FC748-E5AF-2FE6-A834-3E0530612863}"/>
              </a:ext>
            </a:extLst>
          </p:cNvPr>
          <p:cNvCxnSpPr>
            <a:cxnSpLocks/>
          </p:cNvCxnSpPr>
          <p:nvPr/>
        </p:nvCxnSpPr>
        <p:spPr>
          <a:xfrm flipH="1">
            <a:off x="8939918" y="326168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956AD361-BBEC-32F4-A562-0454D53121F2}"/>
                  </a:ext>
                </a:extLst>
              </p:cNvPr>
              <p:cNvSpPr txBox="1"/>
              <p:nvPr/>
            </p:nvSpPr>
            <p:spPr>
              <a:xfrm rot="18887628">
                <a:off x="10230158" y="3363416"/>
                <a:ext cx="13078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136" name="TextBox 135">
                <a:extLst>
                  <a:ext uri="{FF2B5EF4-FFF2-40B4-BE49-F238E27FC236}">
                    <a16:creationId xmlns:a16="http://schemas.microsoft.com/office/drawing/2014/main" id="{956AD361-BBEC-32F4-A562-0454D53121F2}"/>
                  </a:ext>
                </a:extLst>
              </p:cNvPr>
              <p:cNvSpPr txBox="1">
                <a:spLocks noRot="1" noChangeAspect="1" noMove="1" noResize="1" noEditPoints="1" noAdjustHandles="1" noChangeArrowheads="1" noChangeShapeType="1" noTextEdit="1"/>
              </p:cNvSpPr>
              <p:nvPr/>
            </p:nvSpPr>
            <p:spPr>
              <a:xfrm rot="18887628">
                <a:off x="10230158" y="3363416"/>
                <a:ext cx="1307815" cy="369332"/>
              </a:xfrm>
              <a:prstGeom prst="rect">
                <a:avLst/>
              </a:prstGeom>
              <a:blipFill>
                <a:blip r:embed="rId30"/>
                <a:stretch>
                  <a:fillRect/>
                </a:stretch>
              </a:blipFill>
            </p:spPr>
            <p:txBody>
              <a:bodyPr/>
              <a:lstStyle/>
              <a:p>
                <a:r>
                  <a:rPr lang="vi-VN">
                    <a:noFill/>
                  </a:rPr>
                  <a:t> </a:t>
                </a:r>
              </a:p>
            </p:txBody>
          </p:sp>
        </mc:Fallback>
      </mc:AlternateContent>
      <p:sp>
        <p:nvSpPr>
          <p:cNvPr id="17" name="Flowchart: Connector 16">
            <a:extLst>
              <a:ext uri="{FF2B5EF4-FFF2-40B4-BE49-F238E27FC236}">
                <a16:creationId xmlns:a16="http://schemas.microsoft.com/office/drawing/2014/main" id="{9A93ACDF-E718-E18D-FB3D-C0FCBBA5813C}"/>
              </a:ext>
            </a:extLst>
          </p:cNvPr>
          <p:cNvSpPr/>
          <p:nvPr/>
        </p:nvSpPr>
        <p:spPr>
          <a:xfrm>
            <a:off x="8961152" y="5240116"/>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C87ECBFD-C6DE-1F47-DB15-FCFE2B6729E5}"/>
              </a:ext>
            </a:extLst>
          </p:cNvPr>
          <p:cNvSpPr/>
          <p:nvPr/>
        </p:nvSpPr>
        <p:spPr>
          <a:xfrm>
            <a:off x="9538957" y="5422926"/>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E91C637D-FBAE-6C5B-F461-89FD61D97FD4}"/>
              </a:ext>
            </a:extLst>
          </p:cNvPr>
          <p:cNvSpPr/>
          <p:nvPr/>
        </p:nvSpPr>
        <p:spPr>
          <a:xfrm>
            <a:off x="8718112" y="5433419"/>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
            <a:extLst>
              <a:ext uri="{FF2B5EF4-FFF2-40B4-BE49-F238E27FC236}">
                <a16:creationId xmlns:a16="http://schemas.microsoft.com/office/drawing/2014/main" id="{41D19D50-616D-1F82-C922-D083097E7C1C}"/>
              </a:ext>
            </a:extLst>
          </p:cNvPr>
          <p:cNvSpPr txBox="1"/>
          <p:nvPr/>
        </p:nvSpPr>
        <p:spPr>
          <a:xfrm>
            <a:off x="9983557" y="283132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764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3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3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2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2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4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P spid="22" grpId="0" animBg="1"/>
      <p:bldP spid="29" grpId="0"/>
      <p:bldP spid="30" grpId="0"/>
      <p:bldP spid="31" grpId="0"/>
      <p:bldP spid="52" grpId="0"/>
      <p:bldP spid="53" grpId="0"/>
      <p:bldP spid="54" grpId="0"/>
      <p:bldP spid="55" grpId="0"/>
      <p:bldP spid="56" grpId="0"/>
      <p:bldP spid="58" grpId="0"/>
      <p:bldP spid="59" grpId="0"/>
      <p:bldP spid="60" grpId="0"/>
      <p:bldP spid="61" grpId="0"/>
      <p:bldP spid="62" grpId="0"/>
      <p:bldP spid="63" grpId="0"/>
      <p:bldP spid="64" grpId="0"/>
      <p:bldP spid="65" grpId="0"/>
      <p:bldP spid="66" grpId="0"/>
      <p:bldP spid="122" grpId="0" animBg="1"/>
      <p:bldP spid="123" grpId="0" animBg="1"/>
      <p:bldP spid="129" grpId="0" animBg="1"/>
      <p:bldP spid="130" grpId="0" animBg="1"/>
      <p:bldP spid="133" grpId="0" animBg="1"/>
      <p:bldP spid="136" grpId="0"/>
      <p:bldP spid="17" grpId="0" animBg="1"/>
      <p:bldP spid="21"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CF494B5-73E2-884C-5647-337A6DBA2DC4}"/>
                  </a:ext>
                </a:extLst>
              </p:cNvPr>
              <p:cNvSpPr txBox="1"/>
              <p:nvPr/>
            </p:nvSpPr>
            <p:spPr>
              <a:xfrm>
                <a:off x="100226" y="2890736"/>
                <a:ext cx="488474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DCF494B5-73E2-884C-5647-337A6DBA2DC4}"/>
                  </a:ext>
                </a:extLst>
              </p:cNvPr>
              <p:cNvSpPr txBox="1">
                <a:spLocks noRot="1" noChangeAspect="1" noMove="1" noResize="1" noEditPoints="1" noAdjustHandles="1" noChangeArrowheads="1" noChangeShapeType="1" noTextEdit="1"/>
              </p:cNvSpPr>
              <p:nvPr/>
            </p:nvSpPr>
            <p:spPr>
              <a:xfrm>
                <a:off x="100226" y="2890736"/>
                <a:ext cx="4884743" cy="461665"/>
              </a:xfrm>
              <a:prstGeom prst="rect">
                <a:avLst/>
              </a:prstGeom>
              <a:blipFill>
                <a:blip r:embed="rId5"/>
                <a:stretch>
                  <a:fillRect l="-1870" t="-10526" b="-28947"/>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id="{2F445455-1099-C153-370B-2D7C24A6E7E0}"/>
              </a:ext>
            </a:extLst>
          </p:cNvPr>
          <p:cNvSpPr txBox="1"/>
          <p:nvPr/>
        </p:nvSpPr>
        <p:spPr>
          <a:xfrm>
            <a:off x="111888" y="3466779"/>
            <a:ext cx="27909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F3A8830-3870-A101-E234-53B331DC7445}"/>
                  </a:ext>
                </a:extLst>
              </p:cNvPr>
              <p:cNvSpPr txBox="1"/>
              <p:nvPr/>
            </p:nvSpPr>
            <p:spPr>
              <a:xfrm>
                <a:off x="107789" y="4894320"/>
                <a:ext cx="2790922"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i="1" smtClean="0">
                              <a:solidFill>
                                <a:schemeClr val="bg1"/>
                              </a:solidFill>
                              <a:latin typeface="Cambria Math" panose="02040503050406030204" pitchFamily="18" charset="0"/>
                            </a:rPr>
                          </m:ctrlPr>
                        </m:sSupPr>
                        <m:e>
                          <m:r>
                            <a:rPr lang="vi-VN" sz="2400" i="1" smtClean="0">
                              <a:solidFill>
                                <a:schemeClr val="bg1"/>
                              </a:solidFill>
                              <a:latin typeface="Cambria Math" panose="02040503050406030204" pitchFamily="18" charset="0"/>
                            </a:rPr>
                            <m:t>𝑦</m:t>
                          </m:r>
                        </m:e>
                        <m:sup>
                          <m:r>
                            <a:rPr lang="vi-VN" sz="2400" i="0">
                              <a:solidFill>
                                <a:schemeClr val="bg1"/>
                              </a:solidFill>
                              <a:latin typeface="Cambria Math" panose="02040503050406030204" pitchFamily="18" charset="0"/>
                            </a:rPr>
                            <m:t>′</m:t>
                          </m:r>
                        </m:sup>
                      </m:sSup>
                      <m:r>
                        <a:rPr lang="vi-VN" sz="2400" i="0">
                          <a:solidFill>
                            <a:schemeClr val="bg1"/>
                          </a:solidFill>
                          <a:latin typeface="Cambria Math" panose="02040503050406030204" pitchFamily="18" charset="0"/>
                        </a:rPr>
                        <m:t>=1</m:t>
                      </m:r>
                      <m:r>
                        <a:rPr lang="vi-VN" sz="2400" b="0" i="1" smtClean="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smtClean="0">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+1</m:t>
                                  </m:r>
                                  <m:r>
                                    <a:rPr lang="vi-VN" sz="2400" i="1">
                                      <a:solidFill>
                                        <a:schemeClr val="bg1"/>
                                      </a:solidFill>
                                      <a:latin typeface="Cambria Math" panose="02040503050406030204" pitchFamily="18" charset="0"/>
                                    </a:rPr>
                                    <m:t>)</m:t>
                                  </m:r>
                                </m:e>
                              </m:d>
                            </m:e>
                            <m:sup>
                              <m:r>
                                <a:rPr lang="vi-VN" sz="2400" i="1" smtClean="0">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5F3A8830-3870-A101-E234-53B331DC7445}"/>
                  </a:ext>
                </a:extLst>
              </p:cNvPr>
              <p:cNvSpPr txBox="1">
                <a:spLocks noRot="1" noChangeAspect="1" noMove="1" noResize="1" noEditPoints="1" noAdjustHandles="1" noChangeArrowheads="1" noChangeShapeType="1" noTextEdit="1"/>
              </p:cNvSpPr>
              <p:nvPr/>
            </p:nvSpPr>
            <p:spPr>
              <a:xfrm>
                <a:off x="107789" y="4894320"/>
                <a:ext cx="2790922" cy="910377"/>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C7391A9-6C95-DDEC-5F46-C888A44C8C5F}"/>
                  </a:ext>
                </a:extLst>
              </p:cNvPr>
              <p:cNvSpPr txBox="1"/>
              <p:nvPr/>
            </p:nvSpPr>
            <p:spPr>
              <a:xfrm>
                <a:off x="1883478" y="4008519"/>
                <a:ext cx="2696133" cy="97148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1C7391A9-6C95-DDEC-5F46-C888A44C8C5F}"/>
                  </a:ext>
                </a:extLst>
              </p:cNvPr>
              <p:cNvSpPr txBox="1">
                <a:spLocks noRot="1" noChangeAspect="1" noMove="1" noResize="1" noEditPoints="1" noAdjustHandles="1" noChangeArrowheads="1" noChangeShapeType="1" noTextEdit="1"/>
              </p:cNvSpPr>
              <p:nvPr/>
            </p:nvSpPr>
            <p:spPr>
              <a:xfrm>
                <a:off x="1883478" y="4008519"/>
                <a:ext cx="2696133" cy="97148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1F80B9F-99FA-C5CB-C3D1-E5007E7614D3}"/>
                  </a:ext>
                </a:extLst>
              </p:cNvPr>
              <p:cNvSpPr txBox="1"/>
              <p:nvPr/>
            </p:nvSpPr>
            <p:spPr>
              <a:xfrm>
                <a:off x="2500215" y="5082610"/>
                <a:ext cx="200663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&gt;0 </m:t>
                      </m:r>
                      <m:r>
                        <a:rPr lang="vi-VN" sz="2400" b="0" i="1" smtClean="0">
                          <a:solidFill>
                            <a:schemeClr val="bg1"/>
                          </a:solidFill>
                          <a:latin typeface="Cambria Math" panose="02040503050406030204" pitchFamily="18" charset="0"/>
                          <a:ea typeface="Cambria Math" panose="02040503050406030204" pitchFamily="18" charset="0"/>
                        </a:rPr>
                        <m:t>∀ </m:t>
                      </m:r>
                      <m:r>
                        <a:rPr lang="vi-VN" sz="2400" b="0" i="1" smtClean="0">
                          <a:solidFill>
                            <a:schemeClr val="bg1"/>
                          </a:solidFill>
                          <a:latin typeface="Cambria Math" panose="02040503050406030204" pitchFamily="18" charset="0"/>
                          <a:ea typeface="Cambria Math" panose="02040503050406030204" pitchFamily="18" charset="0"/>
                        </a:rPr>
                        <m:t>𝑥</m:t>
                      </m:r>
                      <m:r>
                        <a:rPr lang="vi-VN" sz="2400" b="0" i="1" smtClean="0">
                          <a:solidFill>
                            <a:schemeClr val="bg1"/>
                          </a:solidFill>
                          <a:latin typeface="Cambria Math" panose="02040503050406030204" pitchFamily="18" charset="0"/>
                          <a:ea typeface="Cambria Math" panose="02040503050406030204" pitchFamily="18" charset="0"/>
                        </a:rPr>
                        <m:t>≠1</m:t>
                      </m:r>
                    </m:oMath>
                  </m:oMathPara>
                </a14:m>
                <a:endParaRPr lang="vi-VN" sz="2400" dirty="0">
                  <a:solidFill>
                    <a:schemeClr val="bg1"/>
                  </a:solidFill>
                  <a:latin typeface="+mj-lt"/>
                </a:endParaRPr>
              </a:p>
            </p:txBody>
          </p:sp>
        </mc:Choice>
        <mc:Fallback xmlns="">
          <p:sp>
            <p:nvSpPr>
              <p:cNvPr id="28" name="TextBox 27">
                <a:extLst>
                  <a:ext uri="{FF2B5EF4-FFF2-40B4-BE49-F238E27FC236}">
                    <a16:creationId xmlns:a16="http://schemas.microsoft.com/office/drawing/2014/main" id="{A1F80B9F-99FA-C5CB-C3D1-E5007E7614D3}"/>
                  </a:ext>
                </a:extLst>
              </p:cNvPr>
              <p:cNvSpPr txBox="1">
                <a:spLocks noRot="1" noChangeAspect="1" noMove="1" noResize="1" noEditPoints="1" noAdjustHandles="1" noChangeArrowheads="1" noChangeShapeType="1" noTextEdit="1"/>
              </p:cNvSpPr>
              <p:nvPr/>
            </p:nvSpPr>
            <p:spPr>
              <a:xfrm>
                <a:off x="2500215" y="5082610"/>
                <a:ext cx="2006636" cy="461665"/>
              </a:xfrm>
              <a:prstGeom prst="rect">
                <a:avLst/>
              </a:prstGeom>
              <a:blipFill>
                <a:blip r:embed="rId8"/>
                <a:stretch>
                  <a:fillRect/>
                </a:stretch>
              </a:blipFill>
            </p:spPr>
            <p:txBody>
              <a:bodyPr/>
              <a:lstStyle/>
              <a:p>
                <a:r>
                  <a:rPr lang="vi-VN">
                    <a:noFill/>
                  </a:rPr>
                  <a:t> </a:t>
                </a:r>
              </a:p>
            </p:txBody>
          </p:sp>
        </mc:Fallback>
      </mc:AlternateContent>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05734" y="441391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05734" y="481240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12525" y="402967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36894" y="436729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36894" y="4367298"/>
                <a:ext cx="736534" cy="461665"/>
              </a:xfrm>
              <a:prstGeom prst="rect">
                <a:avLst/>
              </a:prstGeom>
              <a:blipFill>
                <a:blip r:embed="rId9"/>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02871" y="390563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02871" y="3905632"/>
                <a:ext cx="362440"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546143" y="518856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546143" y="5188560"/>
                <a:ext cx="736534" cy="461665"/>
              </a:xfrm>
              <a:prstGeom prst="rect">
                <a:avLst/>
              </a:prstGeom>
              <a:blipFill>
                <a:blip r:embed="rId11"/>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080291" y="38841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080291" y="3884158"/>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23876" y="38841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23876" y="3884158"/>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465116" y="39398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465116" y="393980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9989801" y="43483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9989801" y="4348338"/>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292842" y="43602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292842" y="4360280"/>
                <a:ext cx="658291" cy="461665"/>
              </a:xfrm>
              <a:prstGeom prst="rect">
                <a:avLst/>
              </a:prstGeom>
              <a:blipFill>
                <a:blip r:embed="rId16"/>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768253" y="526568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077728" y="580469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077728" y="580469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284081" y="47491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284081" y="474917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8943331" y="58114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8943331" y="5811443"/>
                <a:ext cx="658291" cy="461665"/>
              </a:xfrm>
              <a:prstGeom prst="rect">
                <a:avLst/>
              </a:prstGeom>
              <a:blipFill>
                <a:blip r:embed="rId19"/>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28438" y="442247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16945" y="442524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191220" y="478812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191220" y="4788121"/>
                <a:ext cx="658291" cy="461665"/>
              </a:xfrm>
              <a:prstGeom prst="rect">
                <a:avLst/>
              </a:prstGeom>
              <a:blipFill>
                <a:blip r:embed="rId20"/>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19244" y="514639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692428" y="3398231"/>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BADFDEBD-D077-943C-1B10-3E08E68E25C6}"/>
                  </a:ext>
                </a:extLst>
              </p:cNvPr>
              <p:cNvSpPr txBox="1"/>
              <p:nvPr/>
            </p:nvSpPr>
            <p:spPr>
              <a:xfrm>
                <a:off x="62223" y="5839386"/>
                <a:ext cx="5159661"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đồng biến trên từng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9" name="TextBox 98">
                <a:extLst>
                  <a:ext uri="{FF2B5EF4-FFF2-40B4-BE49-F238E27FC236}">
                    <a16:creationId xmlns:a16="http://schemas.microsoft.com/office/drawing/2014/main" id="{BADFDEBD-D077-943C-1B10-3E08E68E25C6}"/>
                  </a:ext>
                </a:extLst>
              </p:cNvPr>
              <p:cNvSpPr txBox="1">
                <a:spLocks noRot="1" noChangeAspect="1" noMove="1" noResize="1" noEditPoints="1" noAdjustHandles="1" noChangeArrowheads="1" noChangeShapeType="1" noTextEdit="1"/>
              </p:cNvSpPr>
              <p:nvPr/>
            </p:nvSpPr>
            <p:spPr>
              <a:xfrm>
                <a:off x="62223" y="5839386"/>
                <a:ext cx="5159661" cy="853952"/>
              </a:xfrm>
              <a:prstGeom prst="rect">
                <a:avLst/>
              </a:prstGeom>
              <a:blipFill>
                <a:blip r:embed="rId21"/>
                <a:stretch>
                  <a:fillRect l="-1771" t="-5714" b="-15714"/>
                </a:stretch>
              </a:blipFill>
            </p:spPr>
            <p:txBody>
              <a:bodyPr/>
              <a:lstStyle/>
              <a:p>
                <a:r>
                  <a:rPr lang="vi-VN">
                    <a:noFill/>
                  </a:rPr>
                  <a:t> </a:t>
                </a:r>
              </a:p>
            </p:txBody>
          </p:sp>
        </mc:Fallback>
      </mc:AlternateContent>
      <p:sp>
        <p:nvSpPr>
          <p:cNvPr id="102" name="TextBox 101">
            <a:extLst>
              <a:ext uri="{FF2B5EF4-FFF2-40B4-BE49-F238E27FC236}">
                <a16:creationId xmlns:a16="http://schemas.microsoft.com/office/drawing/2014/main" id="{C7293975-4B40-A052-3483-F0F8E8450E68}"/>
              </a:ext>
            </a:extLst>
          </p:cNvPr>
          <p:cNvSpPr txBox="1"/>
          <p:nvPr/>
        </p:nvSpPr>
        <p:spPr>
          <a:xfrm>
            <a:off x="5714614" y="2695773"/>
            <a:ext cx="515966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F37208D-40CB-5577-F17C-B7D57CB1E6D4}"/>
                  </a:ext>
                </a:extLst>
              </p:cNvPr>
              <p:cNvSpPr txBox="1"/>
              <p:nvPr/>
            </p:nvSpPr>
            <p:spPr>
              <a:xfrm>
                <a:off x="267913" y="4016215"/>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3F37208D-40CB-5577-F17C-B7D57CB1E6D4}"/>
                  </a:ext>
                </a:extLst>
              </p:cNvPr>
              <p:cNvSpPr txBox="1">
                <a:spLocks noRot="1" noChangeAspect="1" noMove="1" noResize="1" noEditPoints="1" noAdjustHandles="1" noChangeArrowheads="1" noChangeShapeType="1" noTextEdit="1"/>
              </p:cNvSpPr>
              <p:nvPr/>
            </p:nvSpPr>
            <p:spPr>
              <a:xfrm>
                <a:off x="267913" y="4016215"/>
                <a:ext cx="2233004" cy="839653"/>
              </a:xfrm>
              <a:prstGeom prst="rect">
                <a:avLst/>
              </a:prstGeom>
              <a:blipFill>
                <a:blip r:embed="rId22"/>
                <a:stretch>
                  <a:fillRect/>
                </a:stretch>
              </a:blipFill>
            </p:spPr>
            <p:txBody>
              <a:bodyPr/>
              <a:lstStyle/>
              <a:p>
                <a:r>
                  <a:rPr lang="vi-VN">
                    <a:noFill/>
                  </a:rPr>
                  <a:t> </a:t>
                </a:r>
              </a:p>
            </p:txBody>
          </p:sp>
        </mc:Fallback>
      </mc:AlternateContent>
      <p:sp>
        <p:nvSpPr>
          <p:cNvPr id="13" name="TextBox 2">
            <a:extLst>
              <a:ext uri="{FF2B5EF4-FFF2-40B4-BE49-F238E27FC236}">
                <a16:creationId xmlns:a16="http://schemas.microsoft.com/office/drawing/2014/main" id="{41D19D50-616D-1F82-C922-D083097E7C1C}"/>
              </a:ext>
            </a:extLst>
          </p:cNvPr>
          <p:cNvSpPr txBox="1"/>
          <p:nvPr/>
        </p:nvSpPr>
        <p:spPr>
          <a:xfrm>
            <a:off x="9121274" y="496172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42059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5" grpId="0"/>
      <p:bldP spid="28" grpId="0"/>
      <p:bldP spid="40" grpId="0"/>
      <p:bldP spid="41" grpId="0"/>
      <p:bldP spid="42" grpId="0"/>
      <p:bldP spid="43" grpId="0"/>
      <p:bldP spid="44" grpId="0"/>
      <p:bldP spid="46" grpId="0"/>
      <p:bldP spid="50" grpId="0"/>
      <p:bldP spid="51" grpId="0"/>
      <p:bldP spid="55" grpId="0"/>
      <p:bldP spid="56" grpId="0"/>
      <p:bldP spid="58" grpId="0"/>
      <p:bldP spid="63" grpId="0"/>
      <p:bldP spid="66" grpId="0"/>
      <p:bldP spid="99" grpId="0"/>
      <p:bldP spid="10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14066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140663"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52548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525488" y="298891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10050173" y="33974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10050173" y="3397448"/>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353214" y="34093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353214" y="3409390"/>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828625" y="431479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38100"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38100" y="4853807"/>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9003703" y="48605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9003703" y="4860553"/>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251592" y="38372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251592" y="3837231"/>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79616" y="419550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D4B7B45-63CF-5F76-5233-9A80EC2483B5}"/>
                  </a:ext>
                </a:extLst>
              </p:cNvPr>
              <p:cNvSpPr txBox="1"/>
              <p:nvPr/>
            </p:nvSpPr>
            <p:spPr>
              <a:xfrm>
                <a:off x="51144" y="3750064"/>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BD4B7B45-63CF-5F76-5233-9A80EC2483B5}"/>
                  </a:ext>
                </a:extLst>
              </p:cNvPr>
              <p:cNvSpPr txBox="1">
                <a:spLocks noRot="1" noChangeAspect="1" noMove="1" noResize="1" noEditPoints="1" noAdjustHandles="1" noChangeArrowheads="1" noChangeShapeType="1" noTextEdit="1"/>
              </p:cNvSpPr>
              <p:nvPr/>
            </p:nvSpPr>
            <p:spPr>
              <a:xfrm>
                <a:off x="51144" y="3750064"/>
                <a:ext cx="1325755" cy="573106"/>
              </a:xfrm>
              <a:prstGeom prst="rect">
                <a:avLst/>
              </a:prstGeom>
              <a:blipFill>
                <a:blip r:embed="rId17"/>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2157076-ED43-A2C6-E8D8-A1876288B349}"/>
                  </a:ext>
                </a:extLst>
              </p:cNvPr>
              <p:cNvSpPr txBox="1"/>
              <p:nvPr/>
            </p:nvSpPr>
            <p:spPr>
              <a:xfrm>
                <a:off x="1134784" y="3529976"/>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dirty="0"/>
              </a:p>
            </p:txBody>
          </p:sp>
        </mc:Choice>
        <mc:Fallback xmlns="">
          <p:sp>
            <p:nvSpPr>
              <p:cNvPr id="13" name="TextBox 12">
                <a:extLst>
                  <a:ext uri="{FF2B5EF4-FFF2-40B4-BE49-F238E27FC236}">
                    <a16:creationId xmlns:a16="http://schemas.microsoft.com/office/drawing/2014/main" id="{C2157076-ED43-A2C6-E8D8-A1876288B349}"/>
                  </a:ext>
                </a:extLst>
              </p:cNvPr>
              <p:cNvSpPr txBox="1">
                <a:spLocks noRot="1" noChangeAspect="1" noMove="1" noResize="1" noEditPoints="1" noAdjustHandles="1" noChangeArrowheads="1" noChangeShapeType="1" noTextEdit="1"/>
              </p:cNvSpPr>
              <p:nvPr/>
            </p:nvSpPr>
            <p:spPr>
              <a:xfrm>
                <a:off x="1134784" y="3529976"/>
                <a:ext cx="2593935" cy="833498"/>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05E7DBF-2D5F-704F-0CC4-8639D7B2B8FE}"/>
                  </a:ext>
                </a:extLst>
              </p:cNvPr>
              <p:cNvSpPr txBox="1"/>
              <p:nvPr/>
            </p:nvSpPr>
            <p:spPr>
              <a:xfrm>
                <a:off x="3703711" y="37710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6" name="TextBox 15">
                <a:extLst>
                  <a:ext uri="{FF2B5EF4-FFF2-40B4-BE49-F238E27FC236}">
                    <a16:creationId xmlns:a16="http://schemas.microsoft.com/office/drawing/2014/main" id="{605E7DBF-2D5F-704F-0CC4-8639D7B2B8FE}"/>
                  </a:ext>
                </a:extLst>
              </p:cNvPr>
              <p:cNvSpPr txBox="1">
                <a:spLocks noRot="1" noChangeAspect="1" noMove="1" noResize="1" noEditPoints="1" noAdjustHandles="1" noChangeArrowheads="1" noChangeShapeType="1" noTextEdit="1"/>
              </p:cNvSpPr>
              <p:nvPr/>
            </p:nvSpPr>
            <p:spPr>
              <a:xfrm>
                <a:off x="3703711" y="3771066"/>
                <a:ext cx="658291" cy="461665"/>
              </a:xfrm>
              <a:prstGeom prst="rect">
                <a:avLst/>
              </a:prstGeom>
              <a:blipFill>
                <a:blip r:embed="rId19"/>
                <a:stretch>
                  <a:fillRect r="-4629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1FB5CC1-DEB0-5364-E800-68B32DF598B2}"/>
                  </a:ext>
                </a:extLst>
              </p:cNvPr>
              <p:cNvSpPr txBox="1"/>
              <p:nvPr/>
            </p:nvSpPr>
            <p:spPr>
              <a:xfrm>
                <a:off x="51144" y="4900835"/>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19" name="TextBox 18">
                <a:extLst>
                  <a:ext uri="{FF2B5EF4-FFF2-40B4-BE49-F238E27FC236}">
                    <a16:creationId xmlns:a16="http://schemas.microsoft.com/office/drawing/2014/main" id="{E1FB5CC1-DEB0-5364-E800-68B32DF598B2}"/>
                  </a:ext>
                </a:extLst>
              </p:cNvPr>
              <p:cNvSpPr txBox="1">
                <a:spLocks noRot="1" noChangeAspect="1" noMove="1" noResize="1" noEditPoints="1" noAdjustHandles="1" noChangeArrowheads="1" noChangeShapeType="1" noTextEdit="1"/>
              </p:cNvSpPr>
              <p:nvPr/>
            </p:nvSpPr>
            <p:spPr>
              <a:xfrm>
                <a:off x="51144" y="4900835"/>
                <a:ext cx="1325755" cy="573106"/>
              </a:xfrm>
              <a:prstGeom prst="rect">
                <a:avLst/>
              </a:prstGeom>
              <a:blipFill>
                <a:blip r:embed="rId20"/>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2F50E93-6B4F-8215-995A-CC682E193683}"/>
                  </a:ext>
                </a:extLst>
              </p:cNvPr>
              <p:cNvSpPr txBox="1"/>
              <p:nvPr/>
            </p:nvSpPr>
            <p:spPr>
              <a:xfrm>
                <a:off x="1134784" y="4680747"/>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num>
                        <m:den>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dirty="0"/>
              </a:p>
            </p:txBody>
          </p:sp>
        </mc:Choice>
        <mc:Fallback xmlns="">
          <p:sp>
            <p:nvSpPr>
              <p:cNvPr id="23" name="TextBox 22">
                <a:extLst>
                  <a:ext uri="{FF2B5EF4-FFF2-40B4-BE49-F238E27FC236}">
                    <a16:creationId xmlns:a16="http://schemas.microsoft.com/office/drawing/2014/main" id="{12F50E93-6B4F-8215-995A-CC682E193683}"/>
                  </a:ext>
                </a:extLst>
              </p:cNvPr>
              <p:cNvSpPr txBox="1">
                <a:spLocks noRot="1" noChangeAspect="1" noMove="1" noResize="1" noEditPoints="1" noAdjustHandles="1" noChangeArrowheads="1" noChangeShapeType="1" noTextEdit="1"/>
              </p:cNvSpPr>
              <p:nvPr/>
            </p:nvSpPr>
            <p:spPr>
              <a:xfrm>
                <a:off x="1134784" y="4680747"/>
                <a:ext cx="2593935" cy="833498"/>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B912DB-32CF-6D3B-FC65-810B8942F459}"/>
                  </a:ext>
                </a:extLst>
              </p:cNvPr>
              <p:cNvSpPr txBox="1"/>
              <p:nvPr/>
            </p:nvSpPr>
            <p:spPr>
              <a:xfrm>
                <a:off x="3703711" y="49218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24" name="TextBox 23">
                <a:extLst>
                  <a:ext uri="{FF2B5EF4-FFF2-40B4-BE49-F238E27FC236}">
                    <a16:creationId xmlns:a16="http://schemas.microsoft.com/office/drawing/2014/main" id="{9FB912DB-32CF-6D3B-FC65-810B8942F459}"/>
                  </a:ext>
                </a:extLst>
              </p:cNvPr>
              <p:cNvSpPr txBox="1">
                <a:spLocks noRot="1" noChangeAspect="1" noMove="1" noResize="1" noEditPoints="1" noAdjustHandles="1" noChangeArrowheads="1" noChangeShapeType="1" noTextEdit="1"/>
              </p:cNvSpPr>
              <p:nvPr/>
            </p:nvSpPr>
            <p:spPr>
              <a:xfrm>
                <a:off x="3703711" y="4921837"/>
                <a:ext cx="658291" cy="461665"/>
              </a:xfrm>
              <a:prstGeom prst="rect">
                <a:avLst/>
              </a:prstGeom>
              <a:blipFill>
                <a:blip r:embed="rId22"/>
                <a:stretch>
                  <a:fillRect r="-46296"/>
                </a:stretch>
              </a:blipFill>
            </p:spPr>
            <p:txBody>
              <a:bodyPr/>
              <a:lstStyle/>
              <a:p>
                <a:r>
                  <a:rPr lang="vi-VN">
                    <a:noFill/>
                  </a:rPr>
                  <a:t> </a:t>
                </a:r>
              </a:p>
            </p:txBody>
          </p:sp>
        </mc:Fallback>
      </mc:AlternateContent>
      <p:sp>
        <p:nvSpPr>
          <p:cNvPr id="20" name="TextBox 19">
            <a:extLst>
              <a:ext uri="{FF2B5EF4-FFF2-40B4-BE49-F238E27FC236}">
                <a16:creationId xmlns:a16="http://schemas.microsoft.com/office/drawing/2014/main" id="{1CF910E2-890A-C745-0535-EF520CA15947}"/>
              </a:ext>
            </a:extLst>
          </p:cNvPr>
          <p:cNvSpPr txBox="1"/>
          <p:nvPr/>
        </p:nvSpPr>
        <p:spPr>
          <a:xfrm>
            <a:off x="150388" y="30117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Tiệm cận</a:t>
            </a:r>
          </a:p>
        </p:txBody>
      </p:sp>
      <p:sp>
        <p:nvSpPr>
          <p:cNvPr id="21" name="TextBox 2">
            <a:extLst>
              <a:ext uri="{FF2B5EF4-FFF2-40B4-BE49-F238E27FC236}">
                <a16:creationId xmlns:a16="http://schemas.microsoft.com/office/drawing/2014/main" id="{41D19D50-616D-1F82-C922-D083097E7C1C}"/>
              </a:ext>
            </a:extLst>
          </p:cNvPr>
          <p:cNvSpPr txBox="1"/>
          <p:nvPr/>
        </p:nvSpPr>
        <p:spPr>
          <a:xfrm>
            <a:off x="4870865" y="289412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25371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6" grpId="0"/>
      <p:bldP spid="19"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14066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140663"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52548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525488" y="298891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10050173" y="33974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10050173" y="3397448"/>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353214" y="34093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353214" y="3409390"/>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828625" y="431479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38100"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38100" y="4853807"/>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9003703" y="48605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9003703" y="4860553"/>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251592" y="38372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251592" y="3837231"/>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79616" y="419550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7DF96CE-138B-5D04-594D-3E7C1EC510CA}"/>
                  </a:ext>
                </a:extLst>
              </p:cNvPr>
              <p:cNvSpPr txBox="1"/>
              <p:nvPr/>
            </p:nvSpPr>
            <p:spPr>
              <a:xfrm>
                <a:off x="311672" y="5286540"/>
                <a:ext cx="461470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đồ thị hàm số có tiệm cận đứng là đường thẳng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B7DF96CE-138B-5D04-594D-3E7C1EC510CA}"/>
                  </a:ext>
                </a:extLst>
              </p:cNvPr>
              <p:cNvSpPr txBox="1">
                <a:spLocks noRot="1" noChangeAspect="1" noMove="1" noResize="1" noEditPoints="1" noAdjustHandles="1" noChangeArrowheads="1" noChangeShapeType="1" noTextEdit="1"/>
              </p:cNvSpPr>
              <p:nvPr/>
            </p:nvSpPr>
            <p:spPr>
              <a:xfrm>
                <a:off x="311672" y="5286540"/>
                <a:ext cx="4614704" cy="830997"/>
              </a:xfrm>
              <a:prstGeom prst="rect">
                <a:avLst/>
              </a:prstGeom>
              <a:blipFill>
                <a:blip r:embed="rId17"/>
                <a:stretch>
                  <a:fillRect l="-1982"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34C68E8-8849-E0D4-A5E0-76EB0688E7FD}"/>
                  </a:ext>
                </a:extLst>
              </p:cNvPr>
              <p:cNvSpPr txBox="1"/>
              <p:nvPr/>
            </p:nvSpPr>
            <p:spPr>
              <a:xfrm>
                <a:off x="109538" y="3164025"/>
                <a:ext cx="1274839"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i="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22" name="TextBox 21">
                <a:extLst>
                  <a:ext uri="{FF2B5EF4-FFF2-40B4-BE49-F238E27FC236}">
                    <a16:creationId xmlns:a16="http://schemas.microsoft.com/office/drawing/2014/main" id="{634C68E8-8849-E0D4-A5E0-76EB0688E7FD}"/>
                  </a:ext>
                </a:extLst>
              </p:cNvPr>
              <p:cNvSpPr txBox="1">
                <a:spLocks noRot="1" noChangeAspect="1" noMove="1" noResize="1" noEditPoints="1" noAdjustHandles="1" noChangeArrowheads="1" noChangeShapeType="1" noTextEdit="1"/>
              </p:cNvSpPr>
              <p:nvPr/>
            </p:nvSpPr>
            <p:spPr>
              <a:xfrm>
                <a:off x="109538" y="3164025"/>
                <a:ext cx="1274839" cy="573106"/>
              </a:xfrm>
              <a:prstGeom prst="rect">
                <a:avLst/>
              </a:prstGeom>
              <a:blipFill>
                <a:blip r:embed="rId18"/>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E64C4F0-8D24-20B1-CDBB-471B6B770141}"/>
                  </a:ext>
                </a:extLst>
              </p:cNvPr>
              <p:cNvSpPr txBox="1"/>
              <p:nvPr/>
            </p:nvSpPr>
            <p:spPr>
              <a:xfrm>
                <a:off x="1122823" y="2948302"/>
                <a:ext cx="3132821"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i="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2E64C4F0-8D24-20B1-CDBB-471B6B770141}"/>
                  </a:ext>
                </a:extLst>
              </p:cNvPr>
              <p:cNvSpPr txBox="1">
                <a:spLocks noRot="1" noChangeAspect="1" noMove="1" noResize="1" noEditPoints="1" noAdjustHandles="1" noChangeArrowheads="1" noChangeShapeType="1" noTextEdit="1"/>
              </p:cNvSpPr>
              <p:nvPr/>
            </p:nvSpPr>
            <p:spPr>
              <a:xfrm>
                <a:off x="1122823" y="2948302"/>
                <a:ext cx="3132821" cy="922176"/>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3404321-9792-3358-8948-372C73D1B1F7}"/>
                  </a:ext>
                </a:extLst>
              </p:cNvPr>
              <p:cNvSpPr txBox="1"/>
              <p:nvPr/>
            </p:nvSpPr>
            <p:spPr>
              <a:xfrm>
                <a:off x="3937318" y="3198167"/>
                <a:ext cx="1197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0" smtClean="0">
                          <a:solidFill>
                            <a:schemeClr val="bg1"/>
                          </a:solidFill>
                          <a:latin typeface="Cambria Math" panose="02040503050406030204" pitchFamily="18" charset="0"/>
                        </a:rPr>
                        <m:t>∞</m:t>
                      </m:r>
                    </m:oMath>
                  </m:oMathPara>
                </a14:m>
                <a:endParaRPr lang="vi-VN" sz="2400" dirty="0">
                  <a:solidFill>
                    <a:schemeClr val="bg1"/>
                  </a:solidFill>
                </a:endParaRPr>
              </a:p>
            </p:txBody>
          </p:sp>
        </mc:Choice>
        <mc:Fallback xmlns="">
          <p:sp>
            <p:nvSpPr>
              <p:cNvPr id="13" name="TextBox 12">
                <a:extLst>
                  <a:ext uri="{FF2B5EF4-FFF2-40B4-BE49-F238E27FC236}">
                    <a16:creationId xmlns:a16="http://schemas.microsoft.com/office/drawing/2014/main" id="{03404321-9792-3358-8948-372C73D1B1F7}"/>
                  </a:ext>
                </a:extLst>
              </p:cNvPr>
              <p:cNvSpPr txBox="1">
                <a:spLocks noRot="1" noChangeAspect="1" noMove="1" noResize="1" noEditPoints="1" noAdjustHandles="1" noChangeArrowheads="1" noChangeShapeType="1" noTextEdit="1"/>
              </p:cNvSpPr>
              <p:nvPr/>
            </p:nvSpPr>
            <p:spPr>
              <a:xfrm>
                <a:off x="3937318" y="3198167"/>
                <a:ext cx="119795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E201A39-6398-F25D-39C8-5FDDF2CC66AE}"/>
                  </a:ext>
                </a:extLst>
              </p:cNvPr>
              <p:cNvSpPr txBox="1"/>
              <p:nvPr/>
            </p:nvSpPr>
            <p:spPr>
              <a:xfrm>
                <a:off x="141978" y="4179893"/>
                <a:ext cx="1274839" cy="5831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b="0" i="0" smtClean="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19" name="TextBox 18">
                <a:extLst>
                  <a:ext uri="{FF2B5EF4-FFF2-40B4-BE49-F238E27FC236}">
                    <a16:creationId xmlns:a16="http://schemas.microsoft.com/office/drawing/2014/main" id="{8E201A39-6398-F25D-39C8-5FDDF2CC66AE}"/>
                  </a:ext>
                </a:extLst>
              </p:cNvPr>
              <p:cNvSpPr txBox="1">
                <a:spLocks noRot="1" noChangeAspect="1" noMove="1" noResize="1" noEditPoints="1" noAdjustHandles="1" noChangeArrowheads="1" noChangeShapeType="1" noTextEdit="1"/>
              </p:cNvSpPr>
              <p:nvPr/>
            </p:nvSpPr>
            <p:spPr>
              <a:xfrm>
                <a:off x="141978" y="4179893"/>
                <a:ext cx="1274839" cy="583108"/>
              </a:xfrm>
              <a:prstGeom prst="rect">
                <a:avLst/>
              </a:prstGeom>
              <a:blipFill>
                <a:blip r:embed="rId21"/>
                <a:stretch>
                  <a:fillRect b="-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2F52463-F2F2-92A4-032F-3EFF4E650670}"/>
                  </a:ext>
                </a:extLst>
              </p:cNvPr>
              <p:cNvSpPr txBox="1"/>
              <p:nvPr/>
            </p:nvSpPr>
            <p:spPr>
              <a:xfrm>
                <a:off x="1155263" y="3964170"/>
                <a:ext cx="3132821"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b="0" i="0" smtClean="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20" name="TextBox 19">
                <a:extLst>
                  <a:ext uri="{FF2B5EF4-FFF2-40B4-BE49-F238E27FC236}">
                    <a16:creationId xmlns:a16="http://schemas.microsoft.com/office/drawing/2014/main" id="{12F52463-F2F2-92A4-032F-3EFF4E650670}"/>
                  </a:ext>
                </a:extLst>
              </p:cNvPr>
              <p:cNvSpPr txBox="1">
                <a:spLocks noRot="1" noChangeAspect="1" noMove="1" noResize="1" noEditPoints="1" noAdjustHandles="1" noChangeArrowheads="1" noChangeShapeType="1" noTextEdit="1"/>
              </p:cNvSpPr>
              <p:nvPr/>
            </p:nvSpPr>
            <p:spPr>
              <a:xfrm>
                <a:off x="1155263" y="3964170"/>
                <a:ext cx="3132821" cy="922176"/>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EBB78A4-574B-047E-9E70-C369DEC9652B}"/>
                  </a:ext>
                </a:extLst>
              </p:cNvPr>
              <p:cNvSpPr txBox="1"/>
              <p:nvPr/>
            </p:nvSpPr>
            <p:spPr>
              <a:xfrm>
                <a:off x="3969758" y="4214035"/>
                <a:ext cx="1197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smtClean="0">
                          <a:solidFill>
                            <a:schemeClr val="bg1"/>
                          </a:solidFill>
                          <a:latin typeface="Cambria Math" panose="02040503050406030204" pitchFamily="18" charset="0"/>
                        </a:rPr>
                        <m:t>∞</m:t>
                      </m:r>
                    </m:oMath>
                  </m:oMathPara>
                </a14:m>
                <a:endParaRPr lang="vi-VN" sz="2400" dirty="0">
                  <a:solidFill>
                    <a:schemeClr val="bg1"/>
                  </a:solidFill>
                </a:endParaRPr>
              </a:p>
            </p:txBody>
          </p:sp>
        </mc:Choice>
        <mc:Fallback xmlns="">
          <p:sp>
            <p:nvSpPr>
              <p:cNvPr id="21" name="TextBox 20">
                <a:extLst>
                  <a:ext uri="{FF2B5EF4-FFF2-40B4-BE49-F238E27FC236}">
                    <a16:creationId xmlns:a16="http://schemas.microsoft.com/office/drawing/2014/main" id="{9EBB78A4-574B-047E-9E70-C369DEC9652B}"/>
                  </a:ext>
                </a:extLst>
              </p:cNvPr>
              <p:cNvSpPr txBox="1">
                <a:spLocks noRot="1" noChangeAspect="1" noMove="1" noResize="1" noEditPoints="1" noAdjustHandles="1" noChangeArrowheads="1" noChangeShapeType="1" noTextEdit="1"/>
              </p:cNvSpPr>
              <p:nvPr/>
            </p:nvSpPr>
            <p:spPr>
              <a:xfrm>
                <a:off x="3969758" y="4214035"/>
                <a:ext cx="1197951" cy="461665"/>
              </a:xfrm>
              <a:prstGeom prst="rect">
                <a:avLst/>
              </a:prstGeom>
              <a:blipFill>
                <a:blip r:embed="rId23"/>
                <a:stretch>
                  <a:fillRect/>
                </a:stretch>
              </a:blipFill>
            </p:spPr>
            <p:txBody>
              <a:bodyPr/>
              <a:lstStyle/>
              <a:p>
                <a:r>
                  <a:rPr lang="vi-VN">
                    <a:noFill/>
                  </a:rPr>
                  <a:t> </a:t>
                </a:r>
              </a:p>
            </p:txBody>
          </p:sp>
        </mc:Fallback>
      </mc:AlternateContent>
      <p:sp>
        <p:nvSpPr>
          <p:cNvPr id="16" name="TextBox 2">
            <a:extLst>
              <a:ext uri="{FF2B5EF4-FFF2-40B4-BE49-F238E27FC236}">
                <a16:creationId xmlns:a16="http://schemas.microsoft.com/office/drawing/2014/main" id="{41D19D50-616D-1F82-C922-D083097E7C1C}"/>
              </a:ext>
            </a:extLst>
          </p:cNvPr>
          <p:cNvSpPr txBox="1"/>
          <p:nvPr/>
        </p:nvSpPr>
        <p:spPr>
          <a:xfrm>
            <a:off x="6795956" y="414374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27682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p:bldP spid="3" grpId="0"/>
      <p:bldP spid="13" grpId="0"/>
      <p:bldP spid="19"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14066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140663"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52548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525488" y="298891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10050173" y="33974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10050173" y="3397448"/>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353214" y="34093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353214" y="3409390"/>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828625" y="431479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38100"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38100" y="4853807"/>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9003703" y="48605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9003703" y="4860553"/>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251592" y="38372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251592" y="3837231"/>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79616" y="419550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7DF96CE-138B-5D04-594D-3E7C1EC510CA}"/>
                  </a:ext>
                </a:extLst>
              </p:cNvPr>
              <p:cNvSpPr txBox="1"/>
              <p:nvPr/>
            </p:nvSpPr>
            <p:spPr>
              <a:xfrm>
                <a:off x="311672" y="5286540"/>
                <a:ext cx="461470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đồ thị hàm số có tiệm cận xiên là đường thẳng </a:t>
                </a:r>
                <a14:m>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B7DF96CE-138B-5D04-594D-3E7C1EC510CA}"/>
                  </a:ext>
                </a:extLst>
              </p:cNvPr>
              <p:cNvSpPr txBox="1">
                <a:spLocks noRot="1" noChangeAspect="1" noMove="1" noResize="1" noEditPoints="1" noAdjustHandles="1" noChangeArrowheads="1" noChangeShapeType="1" noTextEdit="1"/>
              </p:cNvSpPr>
              <p:nvPr/>
            </p:nvSpPr>
            <p:spPr>
              <a:xfrm>
                <a:off x="311672" y="5286540"/>
                <a:ext cx="4614704" cy="830997"/>
              </a:xfrm>
              <a:prstGeom prst="rect">
                <a:avLst/>
              </a:prstGeom>
              <a:blipFill>
                <a:blip r:embed="rId17"/>
                <a:stretch>
                  <a:fillRect l="-1982"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F25E2E0-C6CA-E8B6-C49E-2898AEEFC1F7}"/>
                  </a:ext>
                </a:extLst>
              </p:cNvPr>
              <p:cNvSpPr txBox="1"/>
              <p:nvPr/>
            </p:nvSpPr>
            <p:spPr>
              <a:xfrm>
                <a:off x="-119880" y="3142912"/>
                <a:ext cx="2270139"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e>
                      </m:d>
                    </m:oMath>
                  </m:oMathPara>
                </a14:m>
                <a:endParaRPr lang="vi-VN" sz="2400" dirty="0">
                  <a:solidFill>
                    <a:schemeClr val="bg1"/>
                  </a:solidFill>
                </a:endParaRPr>
              </a:p>
            </p:txBody>
          </p:sp>
        </mc:Choice>
        <mc:Fallback xmlns="">
          <p:sp>
            <p:nvSpPr>
              <p:cNvPr id="24" name="TextBox 23">
                <a:extLst>
                  <a:ext uri="{FF2B5EF4-FFF2-40B4-BE49-F238E27FC236}">
                    <a16:creationId xmlns:a16="http://schemas.microsoft.com/office/drawing/2014/main" id="{4F25E2E0-C6CA-E8B6-C49E-2898AEEFC1F7}"/>
                  </a:ext>
                </a:extLst>
              </p:cNvPr>
              <p:cNvSpPr txBox="1">
                <a:spLocks noRot="1" noChangeAspect="1" noMove="1" noResize="1" noEditPoints="1" noAdjustHandles="1" noChangeArrowheads="1" noChangeShapeType="1" noTextEdit="1"/>
              </p:cNvSpPr>
              <p:nvPr/>
            </p:nvSpPr>
            <p:spPr>
              <a:xfrm>
                <a:off x="-119880" y="3142912"/>
                <a:ext cx="2270139" cy="573106"/>
              </a:xfrm>
              <a:prstGeom prst="rect">
                <a:avLst/>
              </a:prstGeom>
              <a:blipFill>
                <a:blip r:embed="rId18"/>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812E5F8-B038-3F85-2450-112B724BC549}"/>
                  </a:ext>
                </a:extLst>
              </p:cNvPr>
              <p:cNvSpPr txBox="1"/>
              <p:nvPr/>
            </p:nvSpPr>
            <p:spPr>
              <a:xfrm>
                <a:off x="1750224" y="2915055"/>
                <a:ext cx="2670747"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25" name="TextBox 24">
                <a:extLst>
                  <a:ext uri="{FF2B5EF4-FFF2-40B4-BE49-F238E27FC236}">
                    <a16:creationId xmlns:a16="http://schemas.microsoft.com/office/drawing/2014/main" id="{E812E5F8-B038-3F85-2450-112B724BC549}"/>
                  </a:ext>
                </a:extLst>
              </p:cNvPr>
              <p:cNvSpPr txBox="1">
                <a:spLocks noRot="1" noChangeAspect="1" noMove="1" noResize="1" noEditPoints="1" noAdjustHandles="1" noChangeArrowheads="1" noChangeShapeType="1" noTextEdit="1"/>
              </p:cNvSpPr>
              <p:nvPr/>
            </p:nvSpPr>
            <p:spPr>
              <a:xfrm>
                <a:off x="1750224" y="2915055"/>
                <a:ext cx="2670747" cy="922176"/>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5594E7A-DFCC-EA86-4A10-7A817B934582}"/>
                  </a:ext>
                </a:extLst>
              </p:cNvPr>
              <p:cNvSpPr txBox="1"/>
              <p:nvPr/>
            </p:nvSpPr>
            <p:spPr>
              <a:xfrm>
                <a:off x="4132590" y="3185574"/>
                <a:ext cx="945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28" name="TextBox 27">
                <a:extLst>
                  <a:ext uri="{FF2B5EF4-FFF2-40B4-BE49-F238E27FC236}">
                    <a16:creationId xmlns:a16="http://schemas.microsoft.com/office/drawing/2014/main" id="{65594E7A-DFCC-EA86-4A10-7A817B934582}"/>
                  </a:ext>
                </a:extLst>
              </p:cNvPr>
              <p:cNvSpPr txBox="1">
                <a:spLocks noRot="1" noChangeAspect="1" noMove="1" noResize="1" noEditPoints="1" noAdjustHandles="1" noChangeArrowheads="1" noChangeShapeType="1" noTextEdit="1"/>
              </p:cNvSpPr>
              <p:nvPr/>
            </p:nvSpPr>
            <p:spPr>
              <a:xfrm>
                <a:off x="4132590" y="3185574"/>
                <a:ext cx="945277"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84B5F5D-9DE3-E120-BF80-D870E73EBDD3}"/>
                  </a:ext>
                </a:extLst>
              </p:cNvPr>
              <p:cNvSpPr txBox="1"/>
              <p:nvPr/>
            </p:nvSpPr>
            <p:spPr>
              <a:xfrm>
                <a:off x="-150659" y="4214394"/>
                <a:ext cx="2270139"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e>
                      </m:d>
                    </m:oMath>
                  </m:oMathPara>
                </a14:m>
                <a:endParaRPr lang="vi-VN" sz="2400" dirty="0">
                  <a:solidFill>
                    <a:schemeClr val="bg1"/>
                  </a:solidFill>
                </a:endParaRPr>
              </a:p>
            </p:txBody>
          </p:sp>
        </mc:Choice>
        <mc:Fallback xmlns="">
          <p:sp>
            <p:nvSpPr>
              <p:cNvPr id="29" name="TextBox 28">
                <a:extLst>
                  <a:ext uri="{FF2B5EF4-FFF2-40B4-BE49-F238E27FC236}">
                    <a16:creationId xmlns:a16="http://schemas.microsoft.com/office/drawing/2014/main" id="{584B5F5D-9DE3-E120-BF80-D870E73EBDD3}"/>
                  </a:ext>
                </a:extLst>
              </p:cNvPr>
              <p:cNvSpPr txBox="1">
                <a:spLocks noRot="1" noChangeAspect="1" noMove="1" noResize="1" noEditPoints="1" noAdjustHandles="1" noChangeArrowheads="1" noChangeShapeType="1" noTextEdit="1"/>
              </p:cNvSpPr>
              <p:nvPr/>
            </p:nvSpPr>
            <p:spPr>
              <a:xfrm>
                <a:off x="-150659" y="4214394"/>
                <a:ext cx="2270139" cy="573106"/>
              </a:xfrm>
              <a:prstGeom prst="rect">
                <a:avLst/>
              </a:prstGeom>
              <a:blipFill>
                <a:blip r:embed="rId21"/>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BDAB179-72EE-38FF-B900-030F93E51EE1}"/>
                  </a:ext>
                </a:extLst>
              </p:cNvPr>
              <p:cNvSpPr txBox="1"/>
              <p:nvPr/>
            </p:nvSpPr>
            <p:spPr>
              <a:xfrm>
                <a:off x="1719445" y="3986537"/>
                <a:ext cx="2670747"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30" name="TextBox 29">
                <a:extLst>
                  <a:ext uri="{FF2B5EF4-FFF2-40B4-BE49-F238E27FC236}">
                    <a16:creationId xmlns:a16="http://schemas.microsoft.com/office/drawing/2014/main" id="{3BDAB179-72EE-38FF-B900-030F93E51EE1}"/>
                  </a:ext>
                </a:extLst>
              </p:cNvPr>
              <p:cNvSpPr txBox="1">
                <a:spLocks noRot="1" noChangeAspect="1" noMove="1" noResize="1" noEditPoints="1" noAdjustHandles="1" noChangeArrowheads="1" noChangeShapeType="1" noTextEdit="1"/>
              </p:cNvSpPr>
              <p:nvPr/>
            </p:nvSpPr>
            <p:spPr>
              <a:xfrm>
                <a:off x="1719445" y="3986537"/>
                <a:ext cx="2670747" cy="922176"/>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5E33BB0-D698-FFCF-9694-EDCFB350F5CF}"/>
                  </a:ext>
                </a:extLst>
              </p:cNvPr>
              <p:cNvSpPr txBox="1"/>
              <p:nvPr/>
            </p:nvSpPr>
            <p:spPr>
              <a:xfrm>
                <a:off x="4101811" y="4257056"/>
                <a:ext cx="945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31" name="TextBox 30">
                <a:extLst>
                  <a:ext uri="{FF2B5EF4-FFF2-40B4-BE49-F238E27FC236}">
                    <a16:creationId xmlns:a16="http://schemas.microsoft.com/office/drawing/2014/main" id="{B5E33BB0-D698-FFCF-9694-EDCFB350F5CF}"/>
                  </a:ext>
                </a:extLst>
              </p:cNvPr>
              <p:cNvSpPr txBox="1">
                <a:spLocks noRot="1" noChangeAspect="1" noMove="1" noResize="1" noEditPoints="1" noAdjustHandles="1" noChangeArrowheads="1" noChangeShapeType="1" noTextEdit="1"/>
              </p:cNvSpPr>
              <p:nvPr/>
            </p:nvSpPr>
            <p:spPr>
              <a:xfrm>
                <a:off x="4101811" y="4257056"/>
                <a:ext cx="945277" cy="461665"/>
              </a:xfrm>
              <a:prstGeom prst="rect">
                <a:avLst/>
              </a:prstGeom>
              <a:blipFill>
                <a:blip r:embed="rId2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60639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4" grpId="0"/>
      <p:bldP spid="25" grpId="0"/>
      <p:bldP spid="28" grpId="0"/>
      <p:bldP spid="29"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246755" y="341264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246755" y="381113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53546" y="302840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77915" y="336602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77915" y="3366026"/>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243892" y="290436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243892" y="290436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87164" y="418728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87164" y="4187288"/>
                <a:ext cx="736534" cy="461665"/>
              </a:xfrm>
              <a:prstGeom prst="rect">
                <a:avLst/>
              </a:prstGeom>
              <a:blipFill>
                <a:blip r:embed="rId7"/>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21312"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21312" y="288288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5764897"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5764897" y="288288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3006137" y="29385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3006137" y="293853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4530822" y="33470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4530822" y="3347066"/>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1833863" y="33590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1833863" y="3359008"/>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1309274" y="4264409"/>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8749" y="480342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8749" y="480342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5825102" y="37478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5825102" y="3747899"/>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3484352" y="48101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3484352" y="4810171"/>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3369459" y="342119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3457966" y="342397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2732241" y="3786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2732241" y="3786849"/>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4160265" y="4145120"/>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74EE879-EE02-BB06-BDC9-B82D56BF1A34}"/>
              </a:ext>
            </a:extLst>
          </p:cNvPr>
          <p:cNvSpPr txBox="1"/>
          <p:nvPr/>
        </p:nvSpPr>
        <p:spPr>
          <a:xfrm>
            <a:off x="40693" y="5130044"/>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EAABC05-D95A-84FE-D908-FD67009CC915}"/>
                  </a:ext>
                </a:extLst>
              </p:cNvPr>
              <p:cNvSpPr txBox="1"/>
              <p:nvPr/>
            </p:nvSpPr>
            <p:spPr>
              <a:xfrm>
                <a:off x="55250" y="5586634"/>
                <a:ext cx="6094378" cy="461665"/>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13" name="TextBox 12">
                <a:extLst>
                  <a:ext uri="{FF2B5EF4-FFF2-40B4-BE49-F238E27FC236}">
                    <a16:creationId xmlns:a16="http://schemas.microsoft.com/office/drawing/2014/main" id="{4EAABC05-D95A-84FE-D908-FD67009CC915}"/>
                  </a:ext>
                </a:extLst>
              </p:cNvPr>
              <p:cNvSpPr txBox="1">
                <a:spLocks noRot="1" noChangeAspect="1" noMove="1" noResize="1" noEditPoints="1" noAdjustHandles="1" noChangeArrowheads="1" noChangeShapeType="1" noTextEdit="1"/>
              </p:cNvSpPr>
              <p:nvPr/>
            </p:nvSpPr>
            <p:spPr>
              <a:xfrm>
                <a:off x="55250" y="5586634"/>
                <a:ext cx="6094378" cy="461665"/>
              </a:xfrm>
              <a:prstGeom prst="rect">
                <a:avLst/>
              </a:prstGeom>
              <a:blipFill>
                <a:blip r:embed="rId17"/>
                <a:stretch>
                  <a:fillRect l="-15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D0B8679-0836-FF35-B2CC-81D09B101E0B}"/>
                  </a:ext>
                </a:extLst>
              </p:cNvPr>
              <p:cNvSpPr txBox="1"/>
              <p:nvPr/>
            </p:nvSpPr>
            <p:spPr>
              <a:xfrm>
                <a:off x="6846977" y="2580572"/>
                <a:ext cx="4196161"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16" name="TextBox 15">
                <a:extLst>
                  <a:ext uri="{FF2B5EF4-FFF2-40B4-BE49-F238E27FC236}">
                    <a16:creationId xmlns:a16="http://schemas.microsoft.com/office/drawing/2014/main" id="{5D0B8679-0836-FF35-B2CC-81D09B101E0B}"/>
                  </a:ext>
                </a:extLst>
              </p:cNvPr>
              <p:cNvSpPr txBox="1">
                <a:spLocks noRot="1" noChangeAspect="1" noMove="1" noResize="1" noEditPoints="1" noAdjustHandles="1" noChangeArrowheads="1" noChangeShapeType="1" noTextEdit="1"/>
              </p:cNvSpPr>
              <p:nvPr/>
            </p:nvSpPr>
            <p:spPr>
              <a:xfrm>
                <a:off x="6846977" y="2580572"/>
                <a:ext cx="4196161" cy="461665"/>
              </a:xfrm>
              <a:prstGeom prst="rect">
                <a:avLst/>
              </a:prstGeom>
              <a:blipFill>
                <a:blip r:embed="rId18"/>
                <a:stretch>
                  <a:fillRect l="-217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7EF89E-EB6E-EC20-CCB8-CAE13EBC576D}"/>
                  </a:ext>
                </a:extLst>
              </p:cNvPr>
              <p:cNvSpPr txBox="1"/>
              <p:nvPr/>
            </p:nvSpPr>
            <p:spPr>
              <a:xfrm>
                <a:off x="0" y="6221234"/>
                <a:ext cx="101540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endParaRPr>
              </a:p>
            </p:txBody>
          </p:sp>
        </mc:Choice>
        <mc:Fallback xmlns="">
          <p:sp>
            <p:nvSpPr>
              <p:cNvPr id="21" name="TextBox 20">
                <a:extLst>
                  <a:ext uri="{FF2B5EF4-FFF2-40B4-BE49-F238E27FC236}">
                    <a16:creationId xmlns:a16="http://schemas.microsoft.com/office/drawing/2014/main" id="{7E7EF89E-EB6E-EC20-CCB8-CAE13EBC576D}"/>
                  </a:ext>
                </a:extLst>
              </p:cNvPr>
              <p:cNvSpPr txBox="1">
                <a:spLocks noRot="1" noChangeAspect="1" noMove="1" noResize="1" noEditPoints="1" noAdjustHandles="1" noChangeArrowheads="1" noChangeShapeType="1" noTextEdit="1"/>
              </p:cNvSpPr>
              <p:nvPr/>
            </p:nvSpPr>
            <p:spPr>
              <a:xfrm>
                <a:off x="0" y="6221234"/>
                <a:ext cx="1015406" cy="461665"/>
              </a:xfrm>
              <a:prstGeom prst="rect">
                <a:avLst/>
              </a:prstGeom>
              <a:blipFill>
                <a:blip r:embed="rId19"/>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7576E1F-079D-A4C2-E4C9-786CE6F2E927}"/>
                  </a:ext>
                </a:extLst>
              </p:cNvPr>
              <p:cNvSpPr txBox="1"/>
              <p:nvPr/>
            </p:nvSpPr>
            <p:spPr>
              <a:xfrm>
                <a:off x="885576" y="5982631"/>
                <a:ext cx="2581025"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endParaRPr>
              </a:p>
            </p:txBody>
          </p:sp>
        </mc:Choice>
        <mc:Fallback xmlns="">
          <p:sp>
            <p:nvSpPr>
              <p:cNvPr id="22" name="TextBox 21">
                <a:extLst>
                  <a:ext uri="{FF2B5EF4-FFF2-40B4-BE49-F238E27FC236}">
                    <a16:creationId xmlns:a16="http://schemas.microsoft.com/office/drawing/2014/main" id="{C7576E1F-079D-A4C2-E4C9-786CE6F2E927}"/>
                  </a:ext>
                </a:extLst>
              </p:cNvPr>
              <p:cNvSpPr txBox="1">
                <a:spLocks noRot="1" noChangeAspect="1" noMove="1" noResize="1" noEditPoints="1" noAdjustHandles="1" noChangeArrowheads="1" noChangeShapeType="1" noTextEdit="1"/>
              </p:cNvSpPr>
              <p:nvPr/>
            </p:nvSpPr>
            <p:spPr>
              <a:xfrm>
                <a:off x="885576" y="5982631"/>
                <a:ext cx="2581025" cy="839653"/>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6C5F264-11A3-965C-2446-BB3EC86D8A90}"/>
                  </a:ext>
                </a:extLst>
              </p:cNvPr>
              <p:cNvSpPr txBox="1"/>
              <p:nvPr/>
            </p:nvSpPr>
            <p:spPr>
              <a:xfrm>
                <a:off x="3392408" y="6180041"/>
                <a:ext cx="3236768" cy="461665"/>
              </a:xfrm>
              <a:prstGeom prst="rect">
                <a:avLst/>
              </a:prstGeom>
              <a:noFill/>
            </p:spPr>
            <p:txBody>
              <a:bodyPr wrap="square">
                <a:spAutoFit/>
              </a:bodyPr>
              <a:lstStyle/>
              <a:p>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hoạc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endParaRPr>
              </a:p>
            </p:txBody>
          </p:sp>
        </mc:Choice>
        <mc:Fallback xmlns="">
          <p:sp>
            <p:nvSpPr>
              <p:cNvPr id="23" name="TextBox 22">
                <a:extLst>
                  <a:ext uri="{FF2B5EF4-FFF2-40B4-BE49-F238E27FC236}">
                    <a16:creationId xmlns:a16="http://schemas.microsoft.com/office/drawing/2014/main" id="{B6C5F264-11A3-965C-2446-BB3EC86D8A90}"/>
                  </a:ext>
                </a:extLst>
              </p:cNvPr>
              <p:cNvSpPr txBox="1">
                <a:spLocks noRot="1" noChangeAspect="1" noMove="1" noResize="1" noEditPoints="1" noAdjustHandles="1" noChangeArrowheads="1" noChangeShapeType="1" noTextEdit="1"/>
              </p:cNvSpPr>
              <p:nvPr/>
            </p:nvSpPr>
            <p:spPr>
              <a:xfrm>
                <a:off x="3392408" y="6180041"/>
                <a:ext cx="3236768" cy="461665"/>
              </a:xfrm>
              <a:prstGeom prst="rect">
                <a:avLst/>
              </a:prstGeom>
              <a:blipFill>
                <a:blip r:embed="rId21"/>
                <a:stretch>
                  <a:fillRect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B97B8C4-B24B-CDB1-198B-EA032735AFF2}"/>
                  </a:ext>
                </a:extLst>
              </p:cNvPr>
              <p:cNvSpPr txBox="1"/>
              <p:nvPr/>
            </p:nvSpPr>
            <p:spPr>
              <a:xfrm>
                <a:off x="7061639" y="3013445"/>
                <a:ext cx="2570211" cy="461665"/>
              </a:xfrm>
              <a:prstGeom prst="rect">
                <a:avLst/>
              </a:prstGeom>
              <a:noFill/>
            </p:spPr>
            <p:txBody>
              <a:bodyPr wrap="square">
                <a:spAutoFit/>
              </a:bodyPr>
              <a:lstStyle/>
              <a:p>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endParaRPr lang="vi-VN" sz="2400" dirty="0">
                  <a:solidFill>
                    <a:schemeClr val="bg1"/>
                  </a:solidFill>
                </a:endParaRPr>
              </a:p>
            </p:txBody>
          </p:sp>
        </mc:Choice>
        <mc:Fallback xmlns="">
          <p:sp>
            <p:nvSpPr>
              <p:cNvPr id="35" name="TextBox 34">
                <a:extLst>
                  <a:ext uri="{FF2B5EF4-FFF2-40B4-BE49-F238E27FC236}">
                    <a16:creationId xmlns:a16="http://schemas.microsoft.com/office/drawing/2014/main" id="{0B97B8C4-B24B-CDB1-198B-EA032735AFF2}"/>
                  </a:ext>
                </a:extLst>
              </p:cNvPr>
              <p:cNvSpPr txBox="1">
                <a:spLocks noRot="1" noChangeAspect="1" noMove="1" noResize="1" noEditPoints="1" noAdjustHandles="1" noChangeArrowheads="1" noChangeShapeType="1" noTextEdit="1"/>
              </p:cNvSpPr>
              <p:nvPr/>
            </p:nvSpPr>
            <p:spPr>
              <a:xfrm>
                <a:off x="7061639" y="3013445"/>
                <a:ext cx="2570211" cy="461665"/>
              </a:xfrm>
              <a:prstGeom prst="rect">
                <a:avLst/>
              </a:prstGeom>
              <a:blipFill>
                <a:blip r:embed="rId22"/>
                <a:stretch>
                  <a:fillRect l="-1896"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E6712F7-BE2E-A7CE-0FC7-CAC4CC591804}"/>
                  </a:ext>
                </a:extLst>
              </p:cNvPr>
              <p:cNvSpPr txBox="1"/>
              <p:nvPr/>
            </p:nvSpPr>
            <p:spPr>
              <a:xfrm>
                <a:off x="6834657" y="3633687"/>
                <a:ext cx="4861624" cy="204158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m:rPr>
                        <m:sty m:val="p"/>
                      </m:rP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I</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hai đường tiệm cận làm tâm đối xứng và nhận hai đường phân giác của góc tạo bởi hai đường tiệm cận này làm các trục đối xứng.</a:t>
                </a:r>
              </a:p>
            </p:txBody>
          </p:sp>
        </mc:Choice>
        <mc:Fallback xmlns="">
          <p:sp>
            <p:nvSpPr>
              <p:cNvPr id="45" name="TextBox 44">
                <a:extLst>
                  <a:ext uri="{FF2B5EF4-FFF2-40B4-BE49-F238E27FC236}">
                    <a16:creationId xmlns:a16="http://schemas.microsoft.com/office/drawing/2014/main" id="{2E6712F7-BE2E-A7CE-0FC7-CAC4CC591804}"/>
                  </a:ext>
                </a:extLst>
              </p:cNvPr>
              <p:cNvSpPr txBox="1">
                <a:spLocks noRot="1" noChangeAspect="1" noMove="1" noResize="1" noEditPoints="1" noAdjustHandles="1" noChangeArrowheads="1" noChangeShapeType="1" noTextEdit="1"/>
              </p:cNvSpPr>
              <p:nvPr/>
            </p:nvSpPr>
            <p:spPr>
              <a:xfrm>
                <a:off x="6834657" y="3633687"/>
                <a:ext cx="4861624" cy="2041585"/>
              </a:xfrm>
              <a:prstGeom prst="rect">
                <a:avLst/>
              </a:prstGeom>
              <a:blipFill>
                <a:blip r:embed="rId23"/>
                <a:stretch>
                  <a:fillRect l="-1880" t="-2388" r="-1880" b="-5970"/>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4064009" y="401768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669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1" grpId="0"/>
      <p:bldP spid="22" grpId="0"/>
      <p:bldP spid="23" grpId="0"/>
      <p:bldP spid="35"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913861"/>
            <a:ext cx="3432754" cy="400110"/>
          </a:xfrm>
          <a:prstGeom prst="rect">
            <a:avLst/>
          </a:prstGeom>
          <a:noFill/>
        </p:spPr>
        <p:txBody>
          <a:bodyPr wrap="square" rtlCol="0">
            <a:spAutoFit/>
          </a:bodyPr>
          <a:lstStyle/>
          <a:p>
            <a:r>
              <a:rPr lang="en-US" sz="2000" b="1" dirty="0">
                <a:solidFill>
                  <a:schemeClr val="bg1"/>
                </a:solidFill>
              </a:rPr>
              <a:t>SƠ ĐỒ KHẢO SÁT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3615" y="1358968"/>
            <a:ext cx="4612121" cy="540543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3C5D22C-8FE0-04B7-1CFD-BB8C484DE68C}"/>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E2979B7-41CF-CEB6-756E-0E6CA4EEF185}"/>
                  </a:ext>
                </a:extLst>
              </p:cNvPr>
              <p:cNvSpPr txBox="1"/>
              <p:nvPr/>
            </p:nvSpPr>
            <p:spPr>
              <a:xfrm>
                <a:off x="430449" y="1400766"/>
                <a:ext cx="4209645" cy="5387052"/>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HĐ1. </a:t>
                </a:r>
                <a:r>
                  <a:rPr lang="vi-VN" sz="2400" kern="100" dirty="0">
                    <a:solidFill>
                      <a:schemeClr val="bg1"/>
                    </a:solidFill>
                    <a:effectLst/>
                    <a:latin typeface="+mj-lt"/>
                    <a:ea typeface="Arial" panose="020B0604020202020204" pitchFamily="34" charset="0"/>
                    <a:cs typeface="Times New Roman" panose="02020603050405020304" pitchFamily="18" charset="0"/>
                  </a:rPr>
                  <a:t>Làm quen với việc khảo sát và vẽ đồ thị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Thực hiện lần lượt các yêu cầu sau: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tìm các điểm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Xét dấu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để tìm các khoảng đồng biến, khoảng nghịch biến và cực trị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Tính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lập bảng biến thiên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d) Vẽ đồ thị của hàm số và nhận xét về tính đối xứng của đồ thị.</a:t>
                </a:r>
              </a:p>
            </p:txBody>
          </p:sp>
        </mc:Choice>
        <mc:Fallback xmlns="">
          <p:sp>
            <p:nvSpPr>
              <p:cNvPr id="23" name="TextBox 22">
                <a:extLst>
                  <a:ext uri="{FF2B5EF4-FFF2-40B4-BE49-F238E27FC236}">
                    <a16:creationId xmlns:a16="http://schemas.microsoft.com/office/drawing/2014/main" id="{3E2979B7-41CF-CEB6-756E-0E6CA4EEF185}"/>
                  </a:ext>
                </a:extLst>
              </p:cNvPr>
              <p:cNvSpPr txBox="1">
                <a:spLocks noRot="1" noChangeAspect="1" noMove="1" noResize="1" noEditPoints="1" noAdjustHandles="1" noChangeArrowheads="1" noChangeShapeType="1" noTextEdit="1"/>
              </p:cNvSpPr>
              <p:nvPr/>
            </p:nvSpPr>
            <p:spPr>
              <a:xfrm>
                <a:off x="430449" y="1400766"/>
                <a:ext cx="4209645" cy="5387052"/>
              </a:xfrm>
              <a:prstGeom prst="rect">
                <a:avLst/>
              </a:prstGeom>
              <a:blipFill>
                <a:blip r:embed="rId3"/>
                <a:stretch>
                  <a:fillRect l="-2319" t="-906" r="-2174" b="-1699"/>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23D8C2FC-71FA-454F-E9AF-8F1A2A9B2422}"/>
              </a:ext>
            </a:extLst>
          </p:cNvPr>
          <p:cNvSpPr txBox="1"/>
          <p:nvPr/>
        </p:nvSpPr>
        <p:spPr>
          <a:xfrm>
            <a:off x="4935551" y="939101"/>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305650B-CF40-3E63-D994-DE6B105D2CB4}"/>
                  </a:ext>
                </a:extLst>
              </p:cNvPr>
              <p:cNvSpPr txBox="1"/>
              <p:nvPr/>
            </p:nvSpPr>
            <p:spPr>
              <a:xfrm>
                <a:off x="5042570" y="1400766"/>
                <a:ext cx="2116987" cy="461665"/>
              </a:xfrm>
              <a:prstGeom prst="rect">
                <a:avLst/>
              </a:prstGeom>
              <a:noFill/>
            </p:spPr>
            <p:txBody>
              <a:bodyPr wrap="square">
                <a:spAutoFit/>
              </a:bodyPr>
              <a:lstStyle/>
              <a:p>
                <a:r>
                  <a:rPr lang="vi-VN" sz="2400" b="0" kern="100" dirty="0">
                    <a:solidFill>
                      <a:schemeClr val="bg1"/>
                    </a:solidFill>
                    <a:effectLst/>
                    <a:latin typeface="+mj-lt"/>
                    <a:ea typeface="Arial" panose="020B0604020202020204" pitchFamily="34" charset="0"/>
                    <a:cs typeface="Times New Roman" panose="02020603050405020304" pitchFamily="18" charset="0"/>
                  </a:rPr>
                  <a:t>a</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endParaRPr lang="vi-VN" sz="2400" dirty="0"/>
              </a:p>
            </p:txBody>
          </p:sp>
        </mc:Choice>
        <mc:Fallback xmlns="">
          <p:sp>
            <p:nvSpPr>
              <p:cNvPr id="28" name="TextBox 27">
                <a:extLst>
                  <a:ext uri="{FF2B5EF4-FFF2-40B4-BE49-F238E27FC236}">
                    <a16:creationId xmlns:a16="http://schemas.microsoft.com/office/drawing/2014/main" id="{0305650B-CF40-3E63-D994-DE6B105D2CB4}"/>
                  </a:ext>
                </a:extLst>
              </p:cNvPr>
              <p:cNvSpPr txBox="1">
                <a:spLocks noRot="1" noChangeAspect="1" noMove="1" noResize="1" noEditPoints="1" noAdjustHandles="1" noChangeArrowheads="1" noChangeShapeType="1" noTextEdit="1"/>
              </p:cNvSpPr>
              <p:nvPr/>
            </p:nvSpPr>
            <p:spPr>
              <a:xfrm>
                <a:off x="5042570" y="1400766"/>
                <a:ext cx="2116987" cy="461665"/>
              </a:xfrm>
              <a:prstGeom prst="rect">
                <a:avLst/>
              </a:prstGeom>
              <a:blipFill>
                <a:blip r:embed="rId4"/>
                <a:stretch>
                  <a:fillRect l="-4323"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D033E2C-E973-8B43-E78F-741428808FD8}"/>
                  </a:ext>
                </a:extLst>
              </p:cNvPr>
              <p:cNvSpPr txBox="1"/>
              <p:nvPr/>
            </p:nvSpPr>
            <p:spPr>
              <a:xfrm>
                <a:off x="6965624" y="1421426"/>
                <a:ext cx="8612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29" name="TextBox 28">
                <a:extLst>
                  <a:ext uri="{FF2B5EF4-FFF2-40B4-BE49-F238E27FC236}">
                    <a16:creationId xmlns:a16="http://schemas.microsoft.com/office/drawing/2014/main" id="{9D033E2C-E973-8B43-E78F-741428808FD8}"/>
                  </a:ext>
                </a:extLst>
              </p:cNvPr>
              <p:cNvSpPr txBox="1">
                <a:spLocks noRot="1" noChangeAspect="1" noMove="1" noResize="1" noEditPoints="1" noAdjustHandles="1" noChangeArrowheads="1" noChangeShapeType="1" noTextEdit="1"/>
              </p:cNvSpPr>
              <p:nvPr/>
            </p:nvSpPr>
            <p:spPr>
              <a:xfrm>
                <a:off x="6965624" y="1421426"/>
                <a:ext cx="861284"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BE8BB88-62DD-D68C-5F75-41BACDCC6DB6}"/>
                  </a:ext>
                </a:extLst>
              </p:cNvPr>
              <p:cNvSpPr txBox="1"/>
              <p:nvPr/>
            </p:nvSpPr>
            <p:spPr>
              <a:xfrm>
                <a:off x="7569518" y="1421426"/>
                <a:ext cx="15130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7BE8BB88-62DD-D68C-5F75-41BACDCC6DB6}"/>
                  </a:ext>
                </a:extLst>
              </p:cNvPr>
              <p:cNvSpPr txBox="1">
                <a:spLocks noRot="1" noChangeAspect="1" noMove="1" noResize="1" noEditPoints="1" noAdjustHandles="1" noChangeArrowheads="1" noChangeShapeType="1" noTextEdit="1"/>
              </p:cNvSpPr>
              <p:nvPr/>
            </p:nvSpPr>
            <p:spPr>
              <a:xfrm>
                <a:off x="7569518" y="1421426"/>
                <a:ext cx="1513093" cy="461665"/>
              </a:xfrm>
              <a:prstGeom prst="rect">
                <a:avLst/>
              </a:prstGeom>
              <a:blipFill>
                <a:blip r:embed="rId6"/>
                <a:stretch>
                  <a:fillRect/>
                </a:stretch>
              </a:blipFill>
            </p:spPr>
            <p:txBody>
              <a:bodyPr/>
              <a:lstStyle/>
              <a:p>
                <a:r>
                  <a:rPr lang="vi-VN">
                    <a:noFill/>
                  </a:rPr>
                  <a:t> </a:t>
                </a:r>
              </a:p>
            </p:txBody>
          </p:sp>
        </mc:Fallback>
      </mc:AlternateContent>
      <p:cxnSp>
        <p:nvCxnSpPr>
          <p:cNvPr id="32" name="Straight Connector 31">
            <a:extLst>
              <a:ext uri="{FF2B5EF4-FFF2-40B4-BE49-F238E27FC236}">
                <a16:creationId xmlns:a16="http://schemas.microsoft.com/office/drawing/2014/main" id="{B49F5B8A-CEB2-67D1-2C90-6BA3FBA012B5}"/>
              </a:ext>
            </a:extLst>
          </p:cNvPr>
          <p:cNvCxnSpPr>
            <a:cxnSpLocks/>
          </p:cNvCxnSpPr>
          <p:nvPr/>
        </p:nvCxnSpPr>
        <p:spPr>
          <a:xfrm>
            <a:off x="5170582" y="2514182"/>
            <a:ext cx="5838152" cy="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72893C-ACC8-9BAB-8873-7CBA00EBD447}"/>
              </a:ext>
            </a:extLst>
          </p:cNvPr>
          <p:cNvCxnSpPr>
            <a:cxnSpLocks/>
          </p:cNvCxnSpPr>
          <p:nvPr/>
        </p:nvCxnSpPr>
        <p:spPr>
          <a:xfrm>
            <a:off x="5909885" y="2129939"/>
            <a:ext cx="0" cy="8094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511F432-C45B-DBC2-2D21-1EE26794B0BB}"/>
                  </a:ext>
                </a:extLst>
              </p:cNvPr>
              <p:cNvSpPr txBox="1"/>
              <p:nvPr/>
            </p:nvSpPr>
            <p:spPr>
              <a:xfrm>
                <a:off x="5095261" y="246756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7" name="TextBox 36">
                <a:extLst>
                  <a:ext uri="{FF2B5EF4-FFF2-40B4-BE49-F238E27FC236}">
                    <a16:creationId xmlns:a16="http://schemas.microsoft.com/office/drawing/2014/main" id="{C511F432-C45B-DBC2-2D21-1EE26794B0BB}"/>
                  </a:ext>
                </a:extLst>
              </p:cNvPr>
              <p:cNvSpPr txBox="1">
                <a:spLocks noRot="1" noChangeAspect="1" noMove="1" noResize="1" noEditPoints="1" noAdjustHandles="1" noChangeArrowheads="1" noChangeShapeType="1" noTextEdit="1"/>
              </p:cNvSpPr>
              <p:nvPr/>
            </p:nvSpPr>
            <p:spPr>
              <a:xfrm>
                <a:off x="5095261" y="2467561"/>
                <a:ext cx="736534" cy="461665"/>
              </a:xfrm>
              <a:prstGeom prst="rect">
                <a:avLst/>
              </a:prstGeom>
              <a:blipFill>
                <a:blip r:embed="rId7"/>
                <a:stretch>
                  <a:fillRect l="-7438"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60FD537-D793-F020-833A-8CAD77356AFD}"/>
                  </a:ext>
                </a:extLst>
              </p:cNvPr>
              <p:cNvSpPr txBox="1"/>
              <p:nvPr/>
            </p:nvSpPr>
            <p:spPr>
              <a:xfrm>
                <a:off x="5385930" y="200589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0" name="TextBox 39">
                <a:extLst>
                  <a:ext uri="{FF2B5EF4-FFF2-40B4-BE49-F238E27FC236}">
                    <a16:creationId xmlns:a16="http://schemas.microsoft.com/office/drawing/2014/main" id="{F60FD537-D793-F020-833A-8CAD77356AFD}"/>
                  </a:ext>
                </a:extLst>
              </p:cNvPr>
              <p:cNvSpPr txBox="1">
                <a:spLocks noRot="1" noChangeAspect="1" noMove="1" noResize="1" noEditPoints="1" noAdjustHandles="1" noChangeArrowheads="1" noChangeShapeType="1" noTextEdit="1"/>
              </p:cNvSpPr>
              <p:nvPr/>
            </p:nvSpPr>
            <p:spPr>
              <a:xfrm>
                <a:off x="5385930" y="2005895"/>
                <a:ext cx="36244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7A5A18B-80BD-2724-C837-8532381B9898}"/>
                  </a:ext>
                </a:extLst>
              </p:cNvPr>
              <p:cNvSpPr txBox="1"/>
              <p:nvPr/>
            </p:nvSpPr>
            <p:spPr>
              <a:xfrm>
                <a:off x="5971170" y="198442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1" name="TextBox 40">
                <a:extLst>
                  <a:ext uri="{FF2B5EF4-FFF2-40B4-BE49-F238E27FC236}">
                    <a16:creationId xmlns:a16="http://schemas.microsoft.com/office/drawing/2014/main" id="{67A5A18B-80BD-2724-C837-8532381B9898}"/>
                  </a:ext>
                </a:extLst>
              </p:cNvPr>
              <p:cNvSpPr txBox="1">
                <a:spLocks noRot="1" noChangeAspect="1" noMove="1" noResize="1" noEditPoints="1" noAdjustHandles="1" noChangeArrowheads="1" noChangeShapeType="1" noTextEdit="1"/>
              </p:cNvSpPr>
              <p:nvPr/>
            </p:nvSpPr>
            <p:spPr>
              <a:xfrm>
                <a:off x="5971170" y="1984421"/>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890976F-0B68-7384-CB8A-6E1A0B575E90}"/>
                  </a:ext>
                </a:extLst>
              </p:cNvPr>
              <p:cNvSpPr txBox="1"/>
              <p:nvPr/>
            </p:nvSpPr>
            <p:spPr>
              <a:xfrm>
                <a:off x="10440127" y="19969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2" name="TextBox 41">
                <a:extLst>
                  <a:ext uri="{FF2B5EF4-FFF2-40B4-BE49-F238E27FC236}">
                    <a16:creationId xmlns:a16="http://schemas.microsoft.com/office/drawing/2014/main" id="{1890976F-0B68-7384-CB8A-6E1A0B575E90}"/>
                  </a:ext>
                </a:extLst>
              </p:cNvPr>
              <p:cNvSpPr txBox="1">
                <a:spLocks noRot="1" noChangeAspect="1" noMove="1" noResize="1" noEditPoints="1" noAdjustHandles="1" noChangeArrowheads="1" noChangeShapeType="1" noTextEdit="1"/>
              </p:cNvSpPr>
              <p:nvPr/>
            </p:nvSpPr>
            <p:spPr>
              <a:xfrm>
                <a:off x="10440127" y="1996963"/>
                <a:ext cx="658291" cy="461665"/>
              </a:xfrm>
              <a:prstGeom prst="rect">
                <a:avLst/>
              </a:prstGeom>
              <a:blipFill>
                <a:blip r:embed="rId1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08E3B36-D1DB-DFF2-DEE0-DD4395121201}"/>
                  </a:ext>
                </a:extLst>
              </p:cNvPr>
              <p:cNvSpPr txBox="1"/>
              <p:nvPr/>
            </p:nvSpPr>
            <p:spPr>
              <a:xfrm>
                <a:off x="8101260" y="20162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43" name="TextBox 42">
                <a:extLst>
                  <a:ext uri="{FF2B5EF4-FFF2-40B4-BE49-F238E27FC236}">
                    <a16:creationId xmlns:a16="http://schemas.microsoft.com/office/drawing/2014/main" id="{508E3B36-D1DB-DFF2-DEE0-DD4395121201}"/>
                  </a:ext>
                </a:extLst>
              </p:cNvPr>
              <p:cNvSpPr txBox="1">
                <a:spLocks noRot="1" noChangeAspect="1" noMove="1" noResize="1" noEditPoints="1" noAdjustHandles="1" noChangeArrowheads="1" noChangeShapeType="1" noTextEdit="1"/>
              </p:cNvSpPr>
              <p:nvPr/>
            </p:nvSpPr>
            <p:spPr>
              <a:xfrm>
                <a:off x="8101260" y="2016295"/>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A3A84CC-BDC9-F6BF-7750-FC147087D25E}"/>
                  </a:ext>
                </a:extLst>
              </p:cNvPr>
              <p:cNvSpPr txBox="1"/>
              <p:nvPr/>
            </p:nvSpPr>
            <p:spPr>
              <a:xfrm>
                <a:off x="9326822" y="24777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4" name="TextBox 43">
                <a:extLst>
                  <a:ext uri="{FF2B5EF4-FFF2-40B4-BE49-F238E27FC236}">
                    <a16:creationId xmlns:a16="http://schemas.microsoft.com/office/drawing/2014/main" id="{BA3A84CC-BDC9-F6BF-7750-FC147087D25E}"/>
                  </a:ext>
                </a:extLst>
              </p:cNvPr>
              <p:cNvSpPr txBox="1">
                <a:spLocks noRot="1" noChangeAspect="1" noMove="1" noResize="1" noEditPoints="1" noAdjustHandles="1" noChangeArrowheads="1" noChangeShapeType="1" noTextEdit="1"/>
              </p:cNvSpPr>
              <p:nvPr/>
            </p:nvSpPr>
            <p:spPr>
              <a:xfrm>
                <a:off x="9326822" y="2477716"/>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8D484FE-E0F4-F1B7-4609-8EFBE52DDFDD}"/>
                  </a:ext>
                </a:extLst>
              </p:cNvPr>
              <p:cNvSpPr txBox="1"/>
              <p:nvPr/>
            </p:nvSpPr>
            <p:spPr>
              <a:xfrm>
                <a:off x="6924256" y="24717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9" name="TextBox 48">
                <a:extLst>
                  <a:ext uri="{FF2B5EF4-FFF2-40B4-BE49-F238E27FC236}">
                    <a16:creationId xmlns:a16="http://schemas.microsoft.com/office/drawing/2014/main" id="{48D484FE-E0F4-F1B7-4609-8EFBE52DDFDD}"/>
                  </a:ext>
                </a:extLst>
              </p:cNvPr>
              <p:cNvSpPr txBox="1">
                <a:spLocks noRot="1" noChangeAspect="1" noMove="1" noResize="1" noEditPoints="1" noAdjustHandles="1" noChangeArrowheads="1" noChangeShapeType="1" noTextEdit="1"/>
              </p:cNvSpPr>
              <p:nvPr/>
            </p:nvSpPr>
            <p:spPr>
              <a:xfrm>
                <a:off x="6924256" y="2471778"/>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6F06989-3B49-9D20-75F5-8EE8FEABF6A0}"/>
                  </a:ext>
                </a:extLst>
              </p:cNvPr>
              <p:cNvSpPr txBox="1"/>
              <p:nvPr/>
            </p:nvSpPr>
            <p:spPr>
              <a:xfrm>
                <a:off x="8110987" y="25227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1" name="TextBox 50">
                <a:extLst>
                  <a:ext uri="{FF2B5EF4-FFF2-40B4-BE49-F238E27FC236}">
                    <a16:creationId xmlns:a16="http://schemas.microsoft.com/office/drawing/2014/main" id="{76F06989-3B49-9D20-75F5-8EE8FEABF6A0}"/>
                  </a:ext>
                </a:extLst>
              </p:cNvPr>
              <p:cNvSpPr txBox="1">
                <a:spLocks noRot="1" noChangeAspect="1" noMove="1" noResize="1" noEditPoints="1" noAdjustHandles="1" noChangeArrowheads="1" noChangeShapeType="1" noTextEdit="1"/>
              </p:cNvSpPr>
              <p:nvPr/>
            </p:nvSpPr>
            <p:spPr>
              <a:xfrm>
                <a:off x="8110987" y="252273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275F6A8-CC78-B765-72E4-4801DEF5ADC7}"/>
                  </a:ext>
                </a:extLst>
              </p:cNvPr>
              <p:cNvSpPr txBox="1"/>
              <p:nvPr/>
            </p:nvSpPr>
            <p:spPr>
              <a:xfrm>
                <a:off x="5042570" y="3572699"/>
                <a:ext cx="5272936"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đồng biến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3" name="TextBox 52">
                <a:extLst>
                  <a:ext uri="{FF2B5EF4-FFF2-40B4-BE49-F238E27FC236}">
                    <a16:creationId xmlns:a16="http://schemas.microsoft.com/office/drawing/2014/main" id="{9275F6A8-CC78-B765-72E4-4801DEF5ADC7}"/>
                  </a:ext>
                </a:extLst>
              </p:cNvPr>
              <p:cNvSpPr txBox="1">
                <a:spLocks noRot="1" noChangeAspect="1" noMove="1" noResize="1" noEditPoints="1" noAdjustHandles="1" noChangeArrowheads="1" noChangeShapeType="1" noTextEdit="1"/>
              </p:cNvSpPr>
              <p:nvPr/>
            </p:nvSpPr>
            <p:spPr>
              <a:xfrm>
                <a:off x="5042570" y="3572699"/>
                <a:ext cx="5272936" cy="460895"/>
              </a:xfrm>
              <a:prstGeom prst="rect">
                <a:avLst/>
              </a:prstGeom>
              <a:blipFill>
                <a:blip r:embed="rId15"/>
                <a:stretch>
                  <a:fillRect l="-173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567F113-47D6-001E-5FE5-3AF5B62773C2}"/>
                  </a:ext>
                </a:extLst>
              </p:cNvPr>
              <p:cNvSpPr txBox="1"/>
              <p:nvPr/>
            </p:nvSpPr>
            <p:spPr>
              <a:xfrm>
                <a:off x="5042570" y="3989347"/>
                <a:ext cx="6154027"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a:t>
                </a:r>
                <a:r>
                  <a:rPr lang="vi-VN" sz="2400" kern="100" dirty="0">
                    <a:solidFill>
                      <a:schemeClr val="bg1"/>
                    </a:solidFill>
                    <a:latin typeface="+mj-lt"/>
                    <a:ea typeface="Arial" panose="020B0604020202020204" pitchFamily="34" charset="0"/>
                    <a:cs typeface="Times New Roman" panose="02020603050405020304" pitchFamily="18" charset="0"/>
                  </a:rPr>
                  <a:t>nghịch</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0" name="TextBox 59">
                <a:extLst>
                  <a:ext uri="{FF2B5EF4-FFF2-40B4-BE49-F238E27FC236}">
                    <a16:creationId xmlns:a16="http://schemas.microsoft.com/office/drawing/2014/main" id="{F567F113-47D6-001E-5FE5-3AF5B62773C2}"/>
                  </a:ext>
                </a:extLst>
              </p:cNvPr>
              <p:cNvSpPr txBox="1">
                <a:spLocks noRot="1" noChangeAspect="1" noMove="1" noResize="1" noEditPoints="1" noAdjustHandles="1" noChangeArrowheads="1" noChangeShapeType="1" noTextEdit="1"/>
              </p:cNvSpPr>
              <p:nvPr/>
            </p:nvSpPr>
            <p:spPr>
              <a:xfrm>
                <a:off x="5042570" y="3989347"/>
                <a:ext cx="6154027" cy="460895"/>
              </a:xfrm>
              <a:prstGeom prst="rect">
                <a:avLst/>
              </a:prstGeom>
              <a:blipFill>
                <a:blip r:embed="rId16"/>
                <a:stretch>
                  <a:fillRect l="-1485"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F79D71C-47C9-A77C-E8FD-9BE1C7D60FEC}"/>
                  </a:ext>
                </a:extLst>
              </p:cNvPr>
              <p:cNvSpPr txBox="1"/>
              <p:nvPr/>
            </p:nvSpPr>
            <p:spPr>
              <a:xfrm>
                <a:off x="5042570" y="4469640"/>
                <a:ext cx="666629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d>
                      <m:d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3F79D71C-47C9-A77C-E8FD-9BE1C7D60FEC}"/>
                  </a:ext>
                </a:extLst>
              </p:cNvPr>
              <p:cNvSpPr txBox="1">
                <a:spLocks noRot="1" noChangeAspect="1" noMove="1" noResize="1" noEditPoints="1" noAdjustHandles="1" noChangeArrowheads="1" noChangeShapeType="1" noTextEdit="1"/>
              </p:cNvSpPr>
              <p:nvPr/>
            </p:nvSpPr>
            <p:spPr>
              <a:xfrm>
                <a:off x="5042570" y="4469640"/>
                <a:ext cx="6666290" cy="460895"/>
              </a:xfrm>
              <a:prstGeom prst="rect">
                <a:avLst/>
              </a:prstGeom>
              <a:blipFill>
                <a:blip r:embed="rId17"/>
                <a:stretch>
                  <a:fillRect l="-137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8F9A436C-185F-9657-23C8-BDF890E0D58D}"/>
                  </a:ext>
                </a:extLst>
              </p:cNvPr>
              <p:cNvSpPr txBox="1"/>
              <p:nvPr/>
            </p:nvSpPr>
            <p:spPr>
              <a:xfrm>
                <a:off x="4837702" y="5275657"/>
                <a:ext cx="5432646" cy="5805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lim>
                      </m:limLow>
                      <m:d>
                        <m:dPr>
                          <m:ctrlP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e>
                      </m:d>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kern="100" dirty="0">
                  <a:solidFill>
                    <a:schemeClr val="bg1"/>
                  </a:solidFill>
                  <a:ea typeface="Arial" panose="020B0604020202020204" pitchFamily="34" charset="0"/>
                  <a:cs typeface="Times New Roman" panose="02020603050405020304" pitchFamily="18" charset="0"/>
                </a:endParaRPr>
              </a:p>
            </p:txBody>
          </p:sp>
        </mc:Choice>
        <mc:Fallback xmlns="">
          <p:sp>
            <p:nvSpPr>
              <p:cNvPr id="72" name="TextBox 71">
                <a:extLst>
                  <a:ext uri="{FF2B5EF4-FFF2-40B4-BE49-F238E27FC236}">
                    <a16:creationId xmlns:a16="http://schemas.microsoft.com/office/drawing/2014/main" id="{8F9A436C-185F-9657-23C8-BDF890E0D58D}"/>
                  </a:ext>
                </a:extLst>
              </p:cNvPr>
              <p:cNvSpPr txBox="1">
                <a:spLocks noRot="1" noChangeAspect="1" noMove="1" noResize="1" noEditPoints="1" noAdjustHandles="1" noChangeArrowheads="1" noChangeShapeType="1" noTextEdit="1"/>
              </p:cNvSpPr>
              <p:nvPr/>
            </p:nvSpPr>
            <p:spPr>
              <a:xfrm>
                <a:off x="4837702" y="5275657"/>
                <a:ext cx="5432646" cy="580544"/>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5E7ABE2-C9B1-5826-F0E2-2CC5338E771D}"/>
                  </a:ext>
                </a:extLst>
              </p:cNvPr>
              <p:cNvSpPr txBox="1"/>
              <p:nvPr/>
            </p:nvSpPr>
            <p:spPr>
              <a:xfrm>
                <a:off x="4853195" y="5875508"/>
                <a:ext cx="5432646" cy="5805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lim>
                      </m:limLow>
                      <m:d>
                        <m:dPr>
                          <m:ctrlP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e>
                      </m:d>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kern="100" dirty="0">
                  <a:solidFill>
                    <a:schemeClr val="bg1"/>
                  </a:solidFill>
                  <a:ea typeface="Arial" panose="020B0604020202020204" pitchFamily="34" charset="0"/>
                  <a:cs typeface="Times New Roman" panose="02020603050405020304" pitchFamily="18" charset="0"/>
                </a:endParaRPr>
              </a:p>
            </p:txBody>
          </p:sp>
        </mc:Choice>
        <mc:Fallback xmlns="">
          <p:sp>
            <p:nvSpPr>
              <p:cNvPr id="73" name="TextBox 72">
                <a:extLst>
                  <a:ext uri="{FF2B5EF4-FFF2-40B4-BE49-F238E27FC236}">
                    <a16:creationId xmlns:a16="http://schemas.microsoft.com/office/drawing/2014/main" id="{35E7ABE2-C9B1-5826-F0E2-2CC5338E771D}"/>
                  </a:ext>
                </a:extLst>
              </p:cNvPr>
              <p:cNvSpPr txBox="1">
                <a:spLocks noRot="1" noChangeAspect="1" noMove="1" noResize="1" noEditPoints="1" noAdjustHandles="1" noChangeArrowheads="1" noChangeShapeType="1" noTextEdit="1"/>
              </p:cNvSpPr>
              <p:nvPr/>
            </p:nvSpPr>
            <p:spPr>
              <a:xfrm>
                <a:off x="4853195" y="5875508"/>
                <a:ext cx="5432646" cy="580544"/>
              </a:xfrm>
              <a:prstGeom prst="rect">
                <a:avLst/>
              </a:prstGeom>
              <a:blipFill>
                <a:blip r:embed="rId19"/>
                <a:stretch>
                  <a:fillRect b="-4211"/>
                </a:stretch>
              </a:blipFill>
            </p:spPr>
            <p:txBody>
              <a:bodyPr/>
              <a:lstStyle/>
              <a:p>
                <a:r>
                  <a:rPr lang="vi-VN">
                    <a:noFill/>
                  </a:rPr>
                  <a:t> </a:t>
                </a:r>
              </a:p>
            </p:txBody>
          </p:sp>
        </mc:Fallback>
      </mc:AlternateContent>
      <p:sp>
        <p:nvSpPr>
          <p:cNvPr id="87" name="TextBox 86">
            <a:extLst>
              <a:ext uri="{FF2B5EF4-FFF2-40B4-BE49-F238E27FC236}">
                <a16:creationId xmlns:a16="http://schemas.microsoft.com/office/drawing/2014/main" id="{38B7392F-BB82-3ECC-B65E-05B69C4CF17A}"/>
              </a:ext>
            </a:extLst>
          </p:cNvPr>
          <p:cNvSpPr txBox="1"/>
          <p:nvPr/>
        </p:nvSpPr>
        <p:spPr>
          <a:xfrm>
            <a:off x="5055840" y="3006811"/>
            <a:ext cx="536104"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a:t>
            </a:r>
          </a:p>
        </p:txBody>
      </p:sp>
      <p:sp>
        <p:nvSpPr>
          <p:cNvPr id="88" name="TextBox 87">
            <a:extLst>
              <a:ext uri="{FF2B5EF4-FFF2-40B4-BE49-F238E27FC236}">
                <a16:creationId xmlns:a16="http://schemas.microsoft.com/office/drawing/2014/main" id="{3E225073-6076-DCC4-2309-B78462339D5E}"/>
              </a:ext>
            </a:extLst>
          </p:cNvPr>
          <p:cNvSpPr txBox="1"/>
          <p:nvPr/>
        </p:nvSpPr>
        <p:spPr>
          <a:xfrm>
            <a:off x="5104757" y="4872970"/>
            <a:ext cx="536104"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c</a:t>
            </a:r>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063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7" grpId="0"/>
      <p:bldP spid="40" grpId="0"/>
      <p:bldP spid="41" grpId="0"/>
      <p:bldP spid="42" grpId="0"/>
      <p:bldP spid="43" grpId="0"/>
      <p:bldP spid="44" grpId="0"/>
      <p:bldP spid="49" grpId="0"/>
      <p:bldP spid="51" grpId="0"/>
      <p:bldP spid="53" grpId="0"/>
      <p:bldP spid="60" grpId="0"/>
      <p:bldP spid="66" grpId="0"/>
      <p:bldP spid="72" grpId="0"/>
      <p:bldP spid="73"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246755" y="341264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246755" y="381113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53546" y="302840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77915" y="336602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77915" y="3366026"/>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243892" y="290436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243892" y="290436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87164" y="418728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87164" y="4187288"/>
                <a:ext cx="736534" cy="461665"/>
              </a:xfrm>
              <a:prstGeom prst="rect">
                <a:avLst/>
              </a:prstGeom>
              <a:blipFill>
                <a:blip r:embed="rId7"/>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21312"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21312" y="288288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5764897"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5764897" y="288288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3006137" y="29385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3006137" y="293853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4530822" y="33470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4530822" y="3347066"/>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1833863" y="33590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1833863" y="3359008"/>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1309274" y="4264409"/>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8749" y="480342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8749" y="480342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5825102" y="37478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5825102" y="3747899"/>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3484352" y="48101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3484352" y="4810171"/>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3369459" y="342119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3457966" y="342397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2732241" y="3786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2732241" y="3786849"/>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4160265" y="4145120"/>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FA78785-5922-FE08-AFEC-FB7CBE7EB2C5}"/>
                  </a:ext>
                </a:extLst>
              </p:cNvPr>
              <p:cNvSpPr txBox="1"/>
              <p:nvPr/>
            </p:nvSpPr>
            <p:spPr>
              <a:xfrm>
                <a:off x="116852" y="5307622"/>
                <a:ext cx="218422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T</a:t>
                </a:r>
                <a14:m>
                  <m:oMath xmlns:m="http://schemas.openxmlformats.org/officeDocument/2006/math">
                    <m:r>
                      <m:rPr>
                        <m:sty m:val="p"/>
                      </m:rP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 </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DFA78785-5922-FE08-AFEC-FB7CBE7EB2C5}"/>
                  </a:ext>
                </a:extLst>
              </p:cNvPr>
              <p:cNvSpPr txBox="1">
                <a:spLocks noRot="1" noChangeAspect="1" noMove="1" noResize="1" noEditPoints="1" noAdjustHandles="1" noChangeArrowheads="1" noChangeShapeType="1" noTextEdit="1"/>
              </p:cNvSpPr>
              <p:nvPr/>
            </p:nvSpPr>
            <p:spPr>
              <a:xfrm>
                <a:off x="116852" y="5307622"/>
                <a:ext cx="2184222" cy="461665"/>
              </a:xfrm>
              <a:prstGeom prst="rect">
                <a:avLst/>
              </a:prstGeom>
              <a:blipFill>
                <a:blip r:embed="rId17"/>
                <a:stretch>
                  <a:fillRect l="-4190"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062C51F-0DC0-017B-68AA-FED6297780AE}"/>
                  </a:ext>
                </a:extLst>
              </p:cNvPr>
              <p:cNvSpPr txBox="1"/>
              <p:nvPr/>
            </p:nvSpPr>
            <p:spPr>
              <a:xfrm>
                <a:off x="3155584" y="5316455"/>
                <a:ext cx="218422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T</a:t>
                </a:r>
                <a14:m>
                  <m:oMath xmlns:m="http://schemas.openxmlformats.org/officeDocument/2006/math">
                    <m:r>
                      <m:rPr>
                        <m:sty m:val="p"/>
                      </m:rP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CX</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4" name="TextBox 23">
                <a:extLst>
                  <a:ext uri="{FF2B5EF4-FFF2-40B4-BE49-F238E27FC236}">
                    <a16:creationId xmlns:a16="http://schemas.microsoft.com/office/drawing/2014/main" id="{A062C51F-0DC0-017B-68AA-FED6297780AE}"/>
                  </a:ext>
                </a:extLst>
              </p:cNvPr>
              <p:cNvSpPr txBox="1">
                <a:spLocks noRot="1" noChangeAspect="1" noMove="1" noResize="1" noEditPoints="1" noAdjustHandles="1" noChangeArrowheads="1" noChangeShapeType="1" noTextEdit="1"/>
              </p:cNvSpPr>
              <p:nvPr/>
            </p:nvSpPr>
            <p:spPr>
              <a:xfrm>
                <a:off x="3155584" y="5316455"/>
                <a:ext cx="2184222" cy="461665"/>
              </a:xfrm>
              <a:prstGeom prst="rect">
                <a:avLst/>
              </a:prstGeom>
              <a:blipFill>
                <a:blip r:embed="rId18"/>
                <a:stretch>
                  <a:fillRect l="-4469"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F529D5F-5E1B-2C02-16D9-61689F7B7939}"/>
                  </a:ext>
                </a:extLst>
              </p:cNvPr>
              <p:cNvSpPr txBox="1"/>
              <p:nvPr/>
            </p:nvSpPr>
            <p:spPr>
              <a:xfrm>
                <a:off x="116852" y="5809479"/>
                <a:ext cx="5271449" cy="461665"/>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BF529D5F-5E1B-2C02-16D9-61689F7B7939}"/>
                  </a:ext>
                </a:extLst>
              </p:cNvPr>
              <p:cNvSpPr txBox="1">
                <a:spLocks noRot="1" noChangeAspect="1" noMove="1" noResize="1" noEditPoints="1" noAdjustHandles="1" noChangeArrowheads="1" noChangeShapeType="1" noTextEdit="1"/>
              </p:cNvSpPr>
              <p:nvPr/>
            </p:nvSpPr>
            <p:spPr>
              <a:xfrm>
                <a:off x="116852" y="5809479"/>
                <a:ext cx="5271449" cy="461665"/>
              </a:xfrm>
              <a:prstGeom prst="rect">
                <a:avLst/>
              </a:prstGeom>
              <a:blipFill>
                <a:blip r:embed="rId19"/>
                <a:stretch>
                  <a:fillRect l="-1734" t="-10526" r="-347"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02A6304-7C13-28F8-0FC5-031ACEF7AF35}"/>
                  </a:ext>
                </a:extLst>
              </p:cNvPr>
              <p:cNvSpPr txBox="1"/>
              <p:nvPr/>
            </p:nvSpPr>
            <p:spPr>
              <a:xfrm>
                <a:off x="138804" y="6300315"/>
                <a:ext cx="4196161"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27" name="TextBox 26">
                <a:extLst>
                  <a:ext uri="{FF2B5EF4-FFF2-40B4-BE49-F238E27FC236}">
                    <a16:creationId xmlns:a16="http://schemas.microsoft.com/office/drawing/2014/main" id="{002A6304-7C13-28F8-0FC5-031ACEF7AF35}"/>
                  </a:ext>
                </a:extLst>
              </p:cNvPr>
              <p:cNvSpPr txBox="1">
                <a:spLocks noRot="1" noChangeAspect="1" noMove="1" noResize="1" noEditPoints="1" noAdjustHandles="1" noChangeArrowheads="1" noChangeShapeType="1" noTextEdit="1"/>
              </p:cNvSpPr>
              <p:nvPr/>
            </p:nvSpPr>
            <p:spPr>
              <a:xfrm>
                <a:off x="138804" y="6300315"/>
                <a:ext cx="4196161" cy="461665"/>
              </a:xfrm>
              <a:prstGeom prst="rect">
                <a:avLst/>
              </a:prstGeom>
              <a:blipFill>
                <a:blip r:embed="rId20"/>
                <a:stretch>
                  <a:fillRect l="-2326"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832C701-93B7-825C-B162-A54C3EAAE059}"/>
                  </a:ext>
                </a:extLst>
              </p:cNvPr>
              <p:cNvSpPr txBox="1"/>
              <p:nvPr/>
            </p:nvSpPr>
            <p:spPr>
              <a:xfrm>
                <a:off x="4160265" y="6311336"/>
                <a:ext cx="2570211" cy="461665"/>
              </a:xfrm>
              <a:prstGeom prst="rect">
                <a:avLst/>
              </a:prstGeom>
              <a:noFill/>
            </p:spPr>
            <p:txBody>
              <a:bodyPr wrap="square">
                <a:spAutoFit/>
              </a:bodyPr>
              <a:lstStyle/>
              <a:p>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endParaRPr lang="vi-VN" sz="2400" dirty="0">
                  <a:solidFill>
                    <a:schemeClr val="bg1"/>
                  </a:solidFill>
                </a:endParaRPr>
              </a:p>
            </p:txBody>
          </p:sp>
        </mc:Choice>
        <mc:Fallback xmlns="">
          <p:sp>
            <p:nvSpPr>
              <p:cNvPr id="28" name="TextBox 27">
                <a:extLst>
                  <a:ext uri="{FF2B5EF4-FFF2-40B4-BE49-F238E27FC236}">
                    <a16:creationId xmlns:a16="http://schemas.microsoft.com/office/drawing/2014/main" id="{6832C701-93B7-825C-B162-A54C3EAAE059}"/>
                  </a:ext>
                </a:extLst>
              </p:cNvPr>
              <p:cNvSpPr txBox="1">
                <a:spLocks noRot="1" noChangeAspect="1" noMove="1" noResize="1" noEditPoints="1" noAdjustHandles="1" noChangeArrowheads="1" noChangeShapeType="1" noTextEdit="1"/>
              </p:cNvSpPr>
              <p:nvPr/>
            </p:nvSpPr>
            <p:spPr>
              <a:xfrm>
                <a:off x="4160265" y="6311336"/>
                <a:ext cx="2570211" cy="461665"/>
              </a:xfrm>
              <a:prstGeom prst="rect">
                <a:avLst/>
              </a:prstGeom>
              <a:blipFill>
                <a:blip r:embed="rId21"/>
                <a:stretch>
                  <a:fillRect l="-1896" t="-9211" b="-30263"/>
                </a:stretch>
              </a:blipFill>
            </p:spPr>
            <p:txBody>
              <a:bodyPr/>
              <a:lstStyle/>
              <a:p>
                <a:r>
                  <a:rPr lang="vi-VN">
                    <a:noFill/>
                  </a:rPr>
                  <a:t> </a:t>
                </a:r>
              </a:p>
            </p:txBody>
          </p:sp>
        </mc:Fallback>
      </mc:AlternateContent>
      <p:cxnSp>
        <p:nvCxnSpPr>
          <p:cNvPr id="34" name="Straight Arrow Connector 33">
            <a:extLst>
              <a:ext uri="{FF2B5EF4-FFF2-40B4-BE49-F238E27FC236}">
                <a16:creationId xmlns:a16="http://schemas.microsoft.com/office/drawing/2014/main" id="{E0FDD425-6A11-83BC-FBA0-AB4E574C07F0}"/>
              </a:ext>
            </a:extLst>
          </p:cNvPr>
          <p:cNvCxnSpPr>
            <a:cxnSpLocks/>
          </p:cNvCxnSpPr>
          <p:nvPr/>
        </p:nvCxnSpPr>
        <p:spPr>
          <a:xfrm flipH="1" flipV="1">
            <a:off x="9201778" y="2249131"/>
            <a:ext cx="16331" cy="388224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503D0C6-DC47-3B84-55FE-62040C109E73}"/>
              </a:ext>
            </a:extLst>
          </p:cNvPr>
          <p:cNvCxnSpPr>
            <a:cxnSpLocks/>
            <a:endCxn id="37" idx="0"/>
          </p:cNvCxnSpPr>
          <p:nvPr/>
        </p:nvCxnSpPr>
        <p:spPr>
          <a:xfrm flipV="1">
            <a:off x="6831161" y="4315312"/>
            <a:ext cx="4827280" cy="61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316EF46-BE59-162A-5A72-433A9F8F84F2}"/>
              </a:ext>
            </a:extLst>
          </p:cNvPr>
          <p:cNvSpPr txBox="1"/>
          <p:nvPr/>
        </p:nvSpPr>
        <p:spPr>
          <a:xfrm>
            <a:off x="11495292" y="431531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7" name="TextBox 46">
            <a:extLst>
              <a:ext uri="{FF2B5EF4-FFF2-40B4-BE49-F238E27FC236}">
                <a16:creationId xmlns:a16="http://schemas.microsoft.com/office/drawing/2014/main" id="{96620AD3-3E6E-B955-9080-C9A4F1B67622}"/>
              </a:ext>
            </a:extLst>
          </p:cNvPr>
          <p:cNvSpPr txBox="1"/>
          <p:nvPr/>
        </p:nvSpPr>
        <p:spPr>
          <a:xfrm>
            <a:off x="9415730" y="2057308"/>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8" name="TextBox 47">
            <a:extLst>
              <a:ext uri="{FF2B5EF4-FFF2-40B4-BE49-F238E27FC236}">
                <a16:creationId xmlns:a16="http://schemas.microsoft.com/office/drawing/2014/main" id="{F773D16F-036F-5616-85C8-2A8B02137FB2}"/>
              </a:ext>
            </a:extLst>
          </p:cNvPr>
          <p:cNvSpPr txBox="1"/>
          <p:nvPr/>
        </p:nvSpPr>
        <p:spPr>
          <a:xfrm>
            <a:off x="8867368" y="3976022"/>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2BD572C0-07D5-8E7D-5684-F55C1B327CC0}"/>
              </a:ext>
            </a:extLst>
          </p:cNvPr>
          <p:cNvCxnSpPr>
            <a:cxnSpLocks/>
          </p:cNvCxnSpPr>
          <p:nvPr/>
        </p:nvCxnSpPr>
        <p:spPr>
          <a:xfrm>
            <a:off x="9560020" y="425445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CB10A7C-188C-2E57-5DF7-1B16792E44E9}"/>
              </a:ext>
            </a:extLst>
          </p:cNvPr>
          <p:cNvCxnSpPr>
            <a:cxnSpLocks/>
          </p:cNvCxnSpPr>
          <p:nvPr/>
        </p:nvCxnSpPr>
        <p:spPr>
          <a:xfrm>
            <a:off x="102950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0D23C56-3A92-9757-670B-807F5CC4700B}"/>
              </a:ext>
            </a:extLst>
          </p:cNvPr>
          <p:cNvCxnSpPr>
            <a:cxnSpLocks/>
          </p:cNvCxnSpPr>
          <p:nvPr/>
        </p:nvCxnSpPr>
        <p:spPr>
          <a:xfrm>
            <a:off x="8429638" y="426011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B31C0EF-EA42-E2AD-4BE5-15220E40B0A4}"/>
              </a:ext>
            </a:extLst>
          </p:cNvPr>
          <p:cNvCxnSpPr>
            <a:cxnSpLocks/>
          </p:cNvCxnSpPr>
          <p:nvPr/>
        </p:nvCxnSpPr>
        <p:spPr>
          <a:xfrm flipH="1">
            <a:off x="9151253" y="358386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9AE697D-5D6E-85F7-5598-A0B089B760BD}"/>
              </a:ext>
            </a:extLst>
          </p:cNvPr>
          <p:cNvCxnSpPr>
            <a:cxnSpLocks/>
          </p:cNvCxnSpPr>
          <p:nvPr/>
        </p:nvCxnSpPr>
        <p:spPr>
          <a:xfrm flipH="1">
            <a:off x="9144593" y="319700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DE0F54E-4B27-9EDA-211F-EEAF6B72CBCB}"/>
              </a:ext>
            </a:extLst>
          </p:cNvPr>
          <p:cNvCxnSpPr>
            <a:cxnSpLocks/>
          </p:cNvCxnSpPr>
          <p:nvPr/>
        </p:nvCxnSpPr>
        <p:spPr>
          <a:xfrm flipH="1">
            <a:off x="9150051" y="394851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5DB60C8-047F-0D59-629F-FE3399091A2E}"/>
              </a:ext>
            </a:extLst>
          </p:cNvPr>
          <p:cNvCxnSpPr>
            <a:cxnSpLocks/>
          </p:cNvCxnSpPr>
          <p:nvPr/>
        </p:nvCxnSpPr>
        <p:spPr>
          <a:xfrm flipH="1">
            <a:off x="9152961" y="4663266"/>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B96FAC8-62EA-50FC-7887-D41C2A6603AC}"/>
                  </a:ext>
                </a:extLst>
              </p:cNvPr>
              <p:cNvSpPr txBox="1"/>
              <p:nvPr/>
            </p:nvSpPr>
            <p:spPr>
              <a:xfrm rot="16200000">
                <a:off x="8122968" y="5548517"/>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70" name="TextBox 69">
                <a:extLst>
                  <a:ext uri="{FF2B5EF4-FFF2-40B4-BE49-F238E27FC236}">
                    <a16:creationId xmlns:a16="http://schemas.microsoft.com/office/drawing/2014/main" id="{7B96FAC8-62EA-50FC-7887-D41C2A6603AC}"/>
                  </a:ext>
                </a:extLst>
              </p:cNvPr>
              <p:cNvSpPr txBox="1">
                <a:spLocks noRot="1" noChangeAspect="1" noMove="1" noResize="1" noEditPoints="1" noAdjustHandles="1" noChangeArrowheads="1" noChangeShapeType="1" noTextEdit="1"/>
              </p:cNvSpPr>
              <p:nvPr/>
            </p:nvSpPr>
            <p:spPr>
              <a:xfrm rot="16200000">
                <a:off x="8122968" y="5548517"/>
                <a:ext cx="994570" cy="369332"/>
              </a:xfrm>
              <a:prstGeom prst="rect">
                <a:avLst/>
              </a:prstGeom>
              <a:blipFill>
                <a:blip r:embed="rId22"/>
                <a:stretch>
                  <a:fillRect/>
                </a:stretch>
              </a:blipFill>
            </p:spPr>
            <p:txBody>
              <a:bodyPr/>
              <a:lstStyle/>
              <a:p>
                <a:r>
                  <a:rPr lang="vi-VN">
                    <a:noFill/>
                  </a:rPr>
                  <a:t> </a:t>
                </a:r>
              </a:p>
            </p:txBody>
          </p:sp>
        </mc:Fallback>
      </mc:AlternateContent>
      <p:sp>
        <p:nvSpPr>
          <p:cNvPr id="71" name="TextBox 70">
            <a:extLst>
              <a:ext uri="{FF2B5EF4-FFF2-40B4-BE49-F238E27FC236}">
                <a16:creationId xmlns:a16="http://schemas.microsoft.com/office/drawing/2014/main" id="{CB9A341C-9469-D6B9-7BA0-DE2B260052E1}"/>
              </a:ext>
            </a:extLst>
          </p:cNvPr>
          <p:cNvSpPr txBox="1"/>
          <p:nvPr/>
        </p:nvSpPr>
        <p:spPr>
          <a:xfrm>
            <a:off x="8876176" y="374783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2" name="TextBox 71">
            <a:extLst>
              <a:ext uri="{FF2B5EF4-FFF2-40B4-BE49-F238E27FC236}">
                <a16:creationId xmlns:a16="http://schemas.microsoft.com/office/drawing/2014/main" id="{8447A813-67FC-96A2-359A-4FBE371710C4}"/>
              </a:ext>
            </a:extLst>
          </p:cNvPr>
          <p:cNvSpPr txBox="1"/>
          <p:nvPr/>
        </p:nvSpPr>
        <p:spPr>
          <a:xfrm>
            <a:off x="8887053" y="3381076"/>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3" name="TextBox 72">
            <a:extLst>
              <a:ext uri="{FF2B5EF4-FFF2-40B4-BE49-F238E27FC236}">
                <a16:creationId xmlns:a16="http://schemas.microsoft.com/office/drawing/2014/main" id="{7DDB307A-F076-16EC-9482-8288B18DD5C7}"/>
              </a:ext>
            </a:extLst>
          </p:cNvPr>
          <p:cNvSpPr txBox="1"/>
          <p:nvPr/>
        </p:nvSpPr>
        <p:spPr>
          <a:xfrm>
            <a:off x="9415730" y="430625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4" name="TextBox 73">
            <a:extLst>
              <a:ext uri="{FF2B5EF4-FFF2-40B4-BE49-F238E27FC236}">
                <a16:creationId xmlns:a16="http://schemas.microsoft.com/office/drawing/2014/main" id="{246D65A5-6A16-3335-E405-5AB43FD637AF}"/>
              </a:ext>
            </a:extLst>
          </p:cNvPr>
          <p:cNvSpPr txBox="1"/>
          <p:nvPr/>
        </p:nvSpPr>
        <p:spPr>
          <a:xfrm>
            <a:off x="10153071" y="4311764"/>
            <a:ext cx="300082" cy="369332"/>
          </a:xfrm>
          <a:prstGeom prst="rect">
            <a:avLst/>
          </a:prstGeom>
          <a:noFill/>
        </p:spPr>
        <p:txBody>
          <a:bodyPr wrap="none" rtlCol="0">
            <a:spAutoFit/>
          </a:bodyPr>
          <a:lstStyle/>
          <a:p>
            <a:r>
              <a:rPr lang="vi-VN" dirty="0">
                <a:solidFill>
                  <a:schemeClr val="bg1"/>
                </a:solidFill>
                <a:latin typeface="+mj-lt"/>
              </a:rPr>
              <a:t>3</a:t>
            </a:r>
          </a:p>
        </p:txBody>
      </p:sp>
      <p:sp>
        <p:nvSpPr>
          <p:cNvPr id="75" name="TextBox 74">
            <a:extLst>
              <a:ext uri="{FF2B5EF4-FFF2-40B4-BE49-F238E27FC236}">
                <a16:creationId xmlns:a16="http://schemas.microsoft.com/office/drawing/2014/main" id="{4A3A2B0F-3313-D0F9-E160-55FE3E5C2A05}"/>
              </a:ext>
            </a:extLst>
          </p:cNvPr>
          <p:cNvSpPr txBox="1"/>
          <p:nvPr/>
        </p:nvSpPr>
        <p:spPr>
          <a:xfrm>
            <a:off x="9768910" y="4327517"/>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6" name="TextBox 75">
            <a:extLst>
              <a:ext uri="{FF2B5EF4-FFF2-40B4-BE49-F238E27FC236}">
                <a16:creationId xmlns:a16="http://schemas.microsoft.com/office/drawing/2014/main" id="{2A4454CA-6CFF-6677-FA74-2D4A8080E331}"/>
              </a:ext>
            </a:extLst>
          </p:cNvPr>
          <p:cNvSpPr txBox="1"/>
          <p:nvPr/>
        </p:nvSpPr>
        <p:spPr>
          <a:xfrm>
            <a:off x="8864221" y="2620874"/>
            <a:ext cx="300082" cy="369332"/>
          </a:xfrm>
          <a:prstGeom prst="rect">
            <a:avLst/>
          </a:prstGeom>
          <a:noFill/>
        </p:spPr>
        <p:txBody>
          <a:bodyPr wrap="none" rtlCol="0">
            <a:spAutoFit/>
          </a:bodyPr>
          <a:lstStyle/>
          <a:p>
            <a:r>
              <a:rPr lang="vi-VN" dirty="0">
                <a:solidFill>
                  <a:schemeClr val="bg1"/>
                </a:solidFill>
                <a:latin typeface="+mj-lt"/>
              </a:rPr>
              <a:t>4</a:t>
            </a:r>
          </a:p>
        </p:txBody>
      </p:sp>
      <p:sp>
        <p:nvSpPr>
          <p:cNvPr id="77" name="TextBox 76">
            <a:extLst>
              <a:ext uri="{FF2B5EF4-FFF2-40B4-BE49-F238E27FC236}">
                <a16:creationId xmlns:a16="http://schemas.microsoft.com/office/drawing/2014/main" id="{B0F7FC10-1E70-7F9B-C28A-73AB420BE717}"/>
              </a:ext>
            </a:extLst>
          </p:cNvPr>
          <p:cNvSpPr txBox="1"/>
          <p:nvPr/>
        </p:nvSpPr>
        <p:spPr>
          <a:xfrm>
            <a:off x="11127188" y="4314604"/>
            <a:ext cx="300082" cy="369332"/>
          </a:xfrm>
          <a:prstGeom prst="rect">
            <a:avLst/>
          </a:prstGeom>
          <a:noFill/>
        </p:spPr>
        <p:txBody>
          <a:bodyPr wrap="none" rtlCol="0">
            <a:spAutoFit/>
          </a:bodyPr>
          <a:lstStyle/>
          <a:p>
            <a:r>
              <a:rPr lang="vi-VN" dirty="0">
                <a:solidFill>
                  <a:schemeClr val="bg1"/>
                </a:solidFill>
                <a:latin typeface="+mj-lt"/>
              </a:rPr>
              <a:t>6</a:t>
            </a:r>
          </a:p>
        </p:txBody>
      </p:sp>
      <p:sp>
        <p:nvSpPr>
          <p:cNvPr id="78" name="TextBox 77">
            <a:extLst>
              <a:ext uri="{FF2B5EF4-FFF2-40B4-BE49-F238E27FC236}">
                <a16:creationId xmlns:a16="http://schemas.microsoft.com/office/drawing/2014/main" id="{6163A1CD-5E32-696A-A67A-8E7C3D470450}"/>
              </a:ext>
            </a:extLst>
          </p:cNvPr>
          <p:cNvSpPr txBox="1"/>
          <p:nvPr/>
        </p:nvSpPr>
        <p:spPr>
          <a:xfrm>
            <a:off x="8089244" y="389860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79" name="TextBox 78">
            <a:extLst>
              <a:ext uri="{FF2B5EF4-FFF2-40B4-BE49-F238E27FC236}">
                <a16:creationId xmlns:a16="http://schemas.microsoft.com/office/drawing/2014/main" id="{CEB06A2D-C9D1-66A8-CA0B-7A11CD4DAC7D}"/>
              </a:ext>
            </a:extLst>
          </p:cNvPr>
          <p:cNvSpPr txBox="1"/>
          <p:nvPr/>
        </p:nvSpPr>
        <p:spPr>
          <a:xfrm>
            <a:off x="8523575" y="428808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0" name="TextBox 79">
            <a:extLst>
              <a:ext uri="{FF2B5EF4-FFF2-40B4-BE49-F238E27FC236}">
                <a16:creationId xmlns:a16="http://schemas.microsoft.com/office/drawing/2014/main" id="{5665245B-962F-F7BF-B5D5-662A15DFFA84}"/>
              </a:ext>
            </a:extLst>
          </p:cNvPr>
          <p:cNvSpPr txBox="1"/>
          <p:nvPr/>
        </p:nvSpPr>
        <p:spPr>
          <a:xfrm>
            <a:off x="8850650" y="4547045"/>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1" name="TextBox 80">
            <a:extLst>
              <a:ext uri="{FF2B5EF4-FFF2-40B4-BE49-F238E27FC236}">
                <a16:creationId xmlns:a16="http://schemas.microsoft.com/office/drawing/2014/main" id="{B44C4CAA-FDB5-85FF-2784-AA87A2B54F42}"/>
              </a:ext>
            </a:extLst>
          </p:cNvPr>
          <p:cNvSpPr txBox="1"/>
          <p:nvPr/>
        </p:nvSpPr>
        <p:spPr>
          <a:xfrm>
            <a:off x="8885943" y="3036279"/>
            <a:ext cx="300082" cy="369332"/>
          </a:xfrm>
          <a:prstGeom prst="rect">
            <a:avLst/>
          </a:prstGeom>
          <a:noFill/>
        </p:spPr>
        <p:txBody>
          <a:bodyPr wrap="none" rtlCol="0">
            <a:spAutoFit/>
          </a:bodyPr>
          <a:lstStyle/>
          <a:p>
            <a:r>
              <a:rPr lang="vi-VN" dirty="0">
                <a:solidFill>
                  <a:schemeClr val="bg1"/>
                </a:solidFill>
                <a:latin typeface="+mj-lt"/>
              </a:rPr>
              <a:t>3</a:t>
            </a:r>
          </a:p>
        </p:txBody>
      </p:sp>
      <p:sp>
        <p:nvSpPr>
          <p:cNvPr id="82" name="TextBox 81">
            <a:extLst>
              <a:ext uri="{FF2B5EF4-FFF2-40B4-BE49-F238E27FC236}">
                <a16:creationId xmlns:a16="http://schemas.microsoft.com/office/drawing/2014/main" id="{5459454D-F3E0-9CDB-25C8-837F65EF7B28}"/>
              </a:ext>
            </a:extLst>
          </p:cNvPr>
          <p:cNvSpPr txBox="1"/>
          <p:nvPr/>
        </p:nvSpPr>
        <p:spPr>
          <a:xfrm>
            <a:off x="10814337" y="4320305"/>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EDEE5F2-EF89-8304-86A2-F13C1C0FD4AC}"/>
                  </a:ext>
                </a:extLst>
              </p:cNvPr>
              <p:cNvSpPr txBox="1"/>
              <p:nvPr/>
            </p:nvSpPr>
            <p:spPr>
              <a:xfrm>
                <a:off x="8537881" y="4738718"/>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1"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𝑰</m:t>
                      </m:r>
                    </m:oMath>
                  </m:oMathPara>
                </a14:m>
                <a:endParaRPr lang="vi-VN" b="1" i="1" dirty="0">
                  <a:solidFill>
                    <a:srgbClr val="12E0F6"/>
                  </a:solidFill>
                </a:endParaRPr>
              </a:p>
            </p:txBody>
          </p:sp>
        </mc:Choice>
        <mc:Fallback xmlns="">
          <p:sp>
            <p:nvSpPr>
              <p:cNvPr id="83" name="TextBox 82">
                <a:extLst>
                  <a:ext uri="{FF2B5EF4-FFF2-40B4-BE49-F238E27FC236}">
                    <a16:creationId xmlns:a16="http://schemas.microsoft.com/office/drawing/2014/main" id="{8EDEE5F2-EF89-8304-86A2-F13C1C0FD4AC}"/>
                  </a:ext>
                </a:extLst>
              </p:cNvPr>
              <p:cNvSpPr txBox="1">
                <a:spLocks noRot="1" noChangeAspect="1" noMove="1" noResize="1" noEditPoints="1" noAdjustHandles="1" noChangeArrowheads="1" noChangeShapeType="1" noTextEdit="1"/>
              </p:cNvSpPr>
              <p:nvPr/>
            </p:nvSpPr>
            <p:spPr>
              <a:xfrm>
                <a:off x="8537881" y="4738718"/>
                <a:ext cx="379463" cy="369332"/>
              </a:xfrm>
              <a:prstGeom prst="rect">
                <a:avLst/>
              </a:prstGeom>
              <a:blipFill>
                <a:blip r:embed="rId23"/>
                <a:stretch>
                  <a:fillRect/>
                </a:stretch>
              </a:blipFill>
            </p:spPr>
            <p:txBody>
              <a:bodyPr/>
              <a:lstStyle/>
              <a:p>
                <a:r>
                  <a:rPr lang="vi-VN">
                    <a:noFill/>
                  </a:rPr>
                  <a:t> </a:t>
                </a:r>
              </a:p>
            </p:txBody>
          </p:sp>
        </mc:Fallback>
      </mc:AlternateContent>
      <p:cxnSp>
        <p:nvCxnSpPr>
          <p:cNvPr id="87" name="Straight Connector 86">
            <a:extLst>
              <a:ext uri="{FF2B5EF4-FFF2-40B4-BE49-F238E27FC236}">
                <a16:creationId xmlns:a16="http://schemas.microsoft.com/office/drawing/2014/main" id="{C6C80403-D1C0-A9EA-C731-B96A5D1786E9}"/>
              </a:ext>
            </a:extLst>
          </p:cNvPr>
          <p:cNvCxnSpPr>
            <a:cxnSpLocks/>
          </p:cNvCxnSpPr>
          <p:nvPr/>
        </p:nvCxnSpPr>
        <p:spPr>
          <a:xfrm flipH="1">
            <a:off x="9150257" y="280554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1196218-35DF-AE3D-E5E2-B87E4CE67ADB}"/>
              </a:ext>
            </a:extLst>
          </p:cNvPr>
          <p:cNvCxnSpPr>
            <a:cxnSpLocks/>
          </p:cNvCxnSpPr>
          <p:nvPr/>
        </p:nvCxnSpPr>
        <p:spPr>
          <a:xfrm flipH="1">
            <a:off x="7325341" y="2434999"/>
            <a:ext cx="3770235" cy="372129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E427CDF-59F3-5631-C09D-20F414339C72}"/>
              </a:ext>
            </a:extLst>
          </p:cNvPr>
          <p:cNvCxnSpPr>
            <a:cxnSpLocks/>
          </p:cNvCxnSpPr>
          <p:nvPr/>
        </p:nvCxnSpPr>
        <p:spPr>
          <a:xfrm>
            <a:off x="8827803" y="425161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E83A026-BD9B-6F58-0A06-0B2BE7021766}"/>
              </a:ext>
            </a:extLst>
          </p:cNvPr>
          <p:cNvCxnSpPr>
            <a:cxnSpLocks/>
          </p:cNvCxnSpPr>
          <p:nvPr/>
        </p:nvCxnSpPr>
        <p:spPr>
          <a:xfrm flipH="1">
            <a:off x="9157293" y="50138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6A09CA49-9F81-4587-135D-A9238465EAD4}"/>
                  </a:ext>
                </a:extLst>
              </p:cNvPr>
              <p:cNvSpPr txBox="1"/>
              <p:nvPr/>
            </p:nvSpPr>
            <p:spPr>
              <a:xfrm rot="18887628">
                <a:off x="10034300" y="2445811"/>
                <a:ext cx="13078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i="1" dirty="0">
                  <a:solidFill>
                    <a:srgbClr val="12E0F6"/>
                  </a:solidFill>
                </a:endParaRPr>
              </a:p>
            </p:txBody>
          </p:sp>
        </mc:Choice>
        <mc:Fallback xmlns="">
          <p:sp>
            <p:nvSpPr>
              <p:cNvPr id="96" name="TextBox 95">
                <a:extLst>
                  <a:ext uri="{FF2B5EF4-FFF2-40B4-BE49-F238E27FC236}">
                    <a16:creationId xmlns:a16="http://schemas.microsoft.com/office/drawing/2014/main" id="{6A09CA49-9F81-4587-135D-A9238465EAD4}"/>
                  </a:ext>
                </a:extLst>
              </p:cNvPr>
              <p:cNvSpPr txBox="1">
                <a:spLocks noRot="1" noChangeAspect="1" noMove="1" noResize="1" noEditPoints="1" noAdjustHandles="1" noChangeArrowheads="1" noChangeShapeType="1" noTextEdit="1"/>
              </p:cNvSpPr>
              <p:nvPr/>
            </p:nvSpPr>
            <p:spPr>
              <a:xfrm rot="18887628">
                <a:off x="10034300" y="2445811"/>
                <a:ext cx="1307815" cy="369332"/>
              </a:xfrm>
              <a:prstGeom prst="rect">
                <a:avLst/>
              </a:prstGeom>
              <a:blipFill>
                <a:blip r:embed="rId24"/>
                <a:stretch>
                  <a:fillRect/>
                </a:stretch>
              </a:blipFill>
            </p:spPr>
            <p:txBody>
              <a:bodyPr/>
              <a:lstStyle/>
              <a:p>
                <a:r>
                  <a:rPr lang="vi-VN">
                    <a:noFill/>
                  </a:rPr>
                  <a:t> </a:t>
                </a:r>
              </a:p>
            </p:txBody>
          </p:sp>
        </mc:Fallback>
      </mc:AlternateContent>
      <p:sp>
        <p:nvSpPr>
          <p:cNvPr id="108" name="Freeform: Shape 107">
            <a:extLst>
              <a:ext uri="{FF2B5EF4-FFF2-40B4-BE49-F238E27FC236}">
                <a16:creationId xmlns:a16="http://schemas.microsoft.com/office/drawing/2014/main" id="{A9D62A40-660B-E53C-67A1-4AD88643D15F}"/>
              </a:ext>
            </a:extLst>
          </p:cNvPr>
          <p:cNvSpPr/>
          <p:nvPr/>
        </p:nvSpPr>
        <p:spPr>
          <a:xfrm>
            <a:off x="7258987" y="2472185"/>
            <a:ext cx="1403085" cy="3584448"/>
          </a:xfrm>
          <a:custGeom>
            <a:avLst/>
            <a:gdLst>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56944 w 1493520"/>
              <a:gd name="connsiteY6" fmla="*/ 85953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3609 w 1493520"/>
              <a:gd name="connsiteY6" fmla="*/ 84810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57453 w 1493520"/>
              <a:gd name="connsiteY3" fmla="*/ 2433447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18363 w 1493520"/>
              <a:gd name="connsiteY2" fmla="*/ 290398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03085"/>
              <a:gd name="connsiteY0" fmla="*/ 3584448 h 3584448"/>
              <a:gd name="connsiteX1" fmla="*/ 177789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91783 w 1403085"/>
              <a:gd name="connsiteY3" fmla="*/ 244043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085" h="3584448">
                <a:moveTo>
                  <a:pt x="0" y="3584448"/>
                </a:moveTo>
                <a:cubicBezTo>
                  <a:pt x="81788" y="3503676"/>
                  <a:pt x="142694" y="3427772"/>
                  <a:pt x="238302" y="3315208"/>
                </a:cubicBezTo>
                <a:cubicBezTo>
                  <a:pt x="333910" y="3202644"/>
                  <a:pt x="464734" y="3054858"/>
                  <a:pt x="573648" y="2909062"/>
                </a:cubicBezTo>
                <a:cubicBezTo>
                  <a:pt x="682562" y="2763266"/>
                  <a:pt x="801486" y="2589551"/>
                  <a:pt x="891783" y="2440432"/>
                </a:cubicBezTo>
                <a:cubicBezTo>
                  <a:pt x="982080" y="2291313"/>
                  <a:pt x="1054153" y="2169943"/>
                  <a:pt x="1115430" y="2014347"/>
                </a:cubicBezTo>
                <a:cubicBezTo>
                  <a:pt x="1176707" y="1858751"/>
                  <a:pt x="1218872" y="1701864"/>
                  <a:pt x="1259448" y="1506855"/>
                </a:cubicBezTo>
                <a:cubicBezTo>
                  <a:pt x="1300025" y="1311847"/>
                  <a:pt x="1336537" y="1098296"/>
                  <a:pt x="1358889" y="844296"/>
                </a:cubicBezTo>
                <a:cubicBezTo>
                  <a:pt x="1381241" y="590296"/>
                  <a:pt x="1395973" y="302768"/>
                  <a:pt x="1403085"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Freeform: Shape 108">
            <a:extLst>
              <a:ext uri="{FF2B5EF4-FFF2-40B4-BE49-F238E27FC236}">
                <a16:creationId xmlns:a16="http://schemas.microsoft.com/office/drawing/2014/main" id="{7D7C53DC-B260-C04E-B921-58EBF8BC55A6}"/>
              </a:ext>
            </a:extLst>
          </p:cNvPr>
          <p:cNvSpPr/>
          <p:nvPr/>
        </p:nvSpPr>
        <p:spPr>
          <a:xfrm>
            <a:off x="8964550" y="2461517"/>
            <a:ext cx="2243582" cy="3637915"/>
          </a:xfrm>
          <a:custGeom>
            <a:avLst/>
            <a:gdLst>
              <a:gd name="connsiteX0" fmla="*/ 2115312 w 2115312"/>
              <a:gd name="connsiteY0" fmla="*/ 0 h 3596640"/>
              <a:gd name="connsiteX1" fmla="*/ 1786128 w 2115312"/>
              <a:gd name="connsiteY1" fmla="*/ 292608 h 3596640"/>
              <a:gd name="connsiteX2" fmla="*/ 1420368 w 2115312"/>
              <a:gd name="connsiteY2" fmla="*/ 725424 h 3596640"/>
              <a:gd name="connsiteX3" fmla="*/ 890016 w 2115312"/>
              <a:gd name="connsiteY3" fmla="*/ 1316736 h 3596640"/>
              <a:gd name="connsiteX4" fmla="*/ 573024 w 2115312"/>
              <a:gd name="connsiteY4" fmla="*/ 1712976 h 3596640"/>
              <a:gd name="connsiteX5" fmla="*/ 316992 w 2115312"/>
              <a:gd name="connsiteY5" fmla="*/ 2115312 h 3596640"/>
              <a:gd name="connsiteX6" fmla="*/ 115824 w 2115312"/>
              <a:gd name="connsiteY6" fmla="*/ 2657856 h 3596640"/>
              <a:gd name="connsiteX7" fmla="*/ 36576 w 2115312"/>
              <a:gd name="connsiteY7" fmla="*/ 3151632 h 3596640"/>
              <a:gd name="connsiteX8" fmla="*/ 0 w 2115312"/>
              <a:gd name="connsiteY8" fmla="*/ 3596640 h 3596640"/>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51816 w 2130552"/>
              <a:gd name="connsiteY7" fmla="*/ 3151632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29943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162306 w 2252472"/>
              <a:gd name="connsiteY7" fmla="*/ 31497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5786 w 2252472"/>
              <a:gd name="connsiteY7" fmla="*/ 319036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33401 w 2252472"/>
              <a:gd name="connsiteY7" fmla="*/ 318465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84652 h 3663315"/>
              <a:gd name="connsiteX8" fmla="*/ 0 w 225247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187579 w 2233422"/>
              <a:gd name="connsiteY6" fmla="*/ 2642616 h 3663315"/>
              <a:gd name="connsiteX7" fmla="*/ 41021 w 2233422"/>
              <a:gd name="connsiteY7" fmla="*/ 3184652 h 3663315"/>
              <a:gd name="connsiteX8" fmla="*/ 0 w 223342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202819 w 2233422"/>
              <a:gd name="connsiteY6" fmla="*/ 2607056 h 3663315"/>
              <a:gd name="connsiteX7" fmla="*/ 41021 w 2233422"/>
              <a:gd name="connsiteY7" fmla="*/ 3184652 h 3663315"/>
              <a:gd name="connsiteX8" fmla="*/ 0 w 2233422"/>
              <a:gd name="connsiteY8" fmla="*/ 3663315 h 3663315"/>
              <a:gd name="connsiteX0" fmla="*/ 2243582 w 2243582"/>
              <a:gd name="connsiteY0" fmla="*/ 0 h 3637915"/>
              <a:gd name="connsiteX1" fmla="*/ 1942973 w 2243582"/>
              <a:gd name="connsiteY1" fmla="*/ 292608 h 3637915"/>
              <a:gd name="connsiteX2" fmla="*/ 1548638 w 2243582"/>
              <a:gd name="connsiteY2" fmla="*/ 725424 h 3637915"/>
              <a:gd name="connsiteX3" fmla="*/ 1022096 w 2243582"/>
              <a:gd name="connsiteY3" fmla="*/ 1328166 h 3637915"/>
              <a:gd name="connsiteX4" fmla="*/ 701294 w 2243582"/>
              <a:gd name="connsiteY4" fmla="*/ 1712976 h 3637915"/>
              <a:gd name="connsiteX5" fmla="*/ 445262 w 2243582"/>
              <a:gd name="connsiteY5" fmla="*/ 2115312 h 3637915"/>
              <a:gd name="connsiteX6" fmla="*/ 212979 w 2243582"/>
              <a:gd name="connsiteY6" fmla="*/ 2607056 h 3637915"/>
              <a:gd name="connsiteX7" fmla="*/ 51181 w 2243582"/>
              <a:gd name="connsiteY7" fmla="*/ 3184652 h 3637915"/>
              <a:gd name="connsiteX8" fmla="*/ 0 w 2243582"/>
              <a:gd name="connsiteY8" fmla="*/ 3637915 h 363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582" h="3637915">
                <a:moveTo>
                  <a:pt x="2243582" y="0"/>
                </a:moveTo>
                <a:cubicBezTo>
                  <a:pt x="2136902" y="85852"/>
                  <a:pt x="2058797" y="171704"/>
                  <a:pt x="1942973" y="292608"/>
                </a:cubicBezTo>
                <a:cubicBezTo>
                  <a:pt x="1827149" y="413512"/>
                  <a:pt x="1702117" y="552831"/>
                  <a:pt x="1548638" y="725424"/>
                </a:cubicBezTo>
                <a:cubicBezTo>
                  <a:pt x="1395159" y="898017"/>
                  <a:pt x="1163320" y="1163574"/>
                  <a:pt x="1022096" y="1328166"/>
                </a:cubicBezTo>
                <a:cubicBezTo>
                  <a:pt x="880872" y="1492758"/>
                  <a:pt x="797433" y="1581785"/>
                  <a:pt x="701294" y="1712976"/>
                </a:cubicBezTo>
                <a:cubicBezTo>
                  <a:pt x="605155" y="1844167"/>
                  <a:pt x="526648" y="1966299"/>
                  <a:pt x="445262" y="2115312"/>
                </a:cubicBezTo>
                <a:cubicBezTo>
                  <a:pt x="363876" y="2264325"/>
                  <a:pt x="278659" y="2428833"/>
                  <a:pt x="212979" y="2607056"/>
                </a:cubicBezTo>
                <a:cubicBezTo>
                  <a:pt x="147299" y="2785279"/>
                  <a:pt x="70485" y="3028188"/>
                  <a:pt x="51181" y="3184652"/>
                </a:cubicBezTo>
                <a:cubicBezTo>
                  <a:pt x="16637" y="3314446"/>
                  <a:pt x="8636" y="3493643"/>
                  <a:pt x="0" y="3637915"/>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Flowchart: Connector 109">
            <a:extLst>
              <a:ext uri="{FF2B5EF4-FFF2-40B4-BE49-F238E27FC236}">
                <a16:creationId xmlns:a16="http://schemas.microsoft.com/office/drawing/2014/main" id="{D58F89A2-EB48-263C-725A-FD8560F109E8}"/>
              </a:ext>
            </a:extLst>
          </p:cNvPr>
          <p:cNvSpPr/>
          <p:nvPr/>
        </p:nvSpPr>
        <p:spPr>
          <a:xfrm>
            <a:off x="9169409" y="426793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3F2F056B-E8ED-FB2A-5018-343A53779F49}"/>
              </a:ext>
            </a:extLst>
          </p:cNvPr>
          <p:cNvCxnSpPr>
            <a:cxnSpLocks/>
          </p:cNvCxnSpPr>
          <p:nvPr/>
        </p:nvCxnSpPr>
        <p:spPr>
          <a:xfrm>
            <a:off x="8814653" y="2518973"/>
            <a:ext cx="25503" cy="3602352"/>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12" name="Flowchart: Connector 111">
            <a:extLst>
              <a:ext uri="{FF2B5EF4-FFF2-40B4-BE49-F238E27FC236}">
                <a16:creationId xmlns:a16="http://schemas.microsoft.com/office/drawing/2014/main" id="{E9E7B155-AF1D-492A-B8D7-9EFACE1D513F}"/>
              </a:ext>
            </a:extLst>
          </p:cNvPr>
          <p:cNvSpPr/>
          <p:nvPr/>
        </p:nvSpPr>
        <p:spPr>
          <a:xfrm>
            <a:off x="8795184" y="4632310"/>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021DDEAC-7031-1558-04EB-3BF7D9BFD60E}"/>
              </a:ext>
            </a:extLst>
          </p:cNvPr>
          <p:cNvCxnSpPr>
            <a:cxnSpLocks/>
          </p:cNvCxnSpPr>
          <p:nvPr/>
        </p:nvCxnSpPr>
        <p:spPr>
          <a:xfrm>
            <a:off x="9929500" y="424964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C9A7F58-C693-E7A3-AA0F-6053F1C363DB}"/>
              </a:ext>
            </a:extLst>
          </p:cNvPr>
          <p:cNvCxnSpPr>
            <a:cxnSpLocks/>
          </p:cNvCxnSpPr>
          <p:nvPr/>
        </p:nvCxnSpPr>
        <p:spPr>
          <a:xfrm>
            <a:off x="106379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13759BB-09CF-0D59-6DA3-DB4012A3D3AB}"/>
              </a:ext>
            </a:extLst>
          </p:cNvPr>
          <p:cNvCxnSpPr>
            <a:cxnSpLocks/>
          </p:cNvCxnSpPr>
          <p:nvPr/>
        </p:nvCxnSpPr>
        <p:spPr>
          <a:xfrm>
            <a:off x="10968662"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92B6177-AF1F-2725-0D00-D8C3856F52CC}"/>
              </a:ext>
            </a:extLst>
          </p:cNvPr>
          <p:cNvCxnSpPr>
            <a:cxnSpLocks/>
          </p:cNvCxnSpPr>
          <p:nvPr/>
        </p:nvCxnSpPr>
        <p:spPr>
          <a:xfrm>
            <a:off x="11275748"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C331BFD3-9426-A407-AA7D-21E8B281E9F1}"/>
              </a:ext>
            </a:extLst>
          </p:cNvPr>
          <p:cNvSpPr txBox="1"/>
          <p:nvPr/>
        </p:nvSpPr>
        <p:spPr>
          <a:xfrm>
            <a:off x="10471437" y="4306253"/>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19" name="TextBox 118">
            <a:extLst>
              <a:ext uri="{FF2B5EF4-FFF2-40B4-BE49-F238E27FC236}">
                <a16:creationId xmlns:a16="http://schemas.microsoft.com/office/drawing/2014/main" id="{91F59220-3F9F-3BF4-EDC2-9A7CF5A45428}"/>
              </a:ext>
            </a:extLst>
          </p:cNvPr>
          <p:cNvSpPr txBox="1"/>
          <p:nvPr/>
        </p:nvSpPr>
        <p:spPr>
          <a:xfrm>
            <a:off x="7879235" y="4318375"/>
            <a:ext cx="377026" cy="369332"/>
          </a:xfrm>
          <a:prstGeom prst="rect">
            <a:avLst/>
          </a:prstGeom>
          <a:noFill/>
        </p:spPr>
        <p:txBody>
          <a:bodyPr wrap="none" rtlCol="0">
            <a:spAutoFit/>
          </a:bodyPr>
          <a:lstStyle/>
          <a:p>
            <a:r>
              <a:rPr lang="vi-VN" dirty="0">
                <a:solidFill>
                  <a:schemeClr val="bg1"/>
                </a:solidFill>
                <a:latin typeface="+mj-lt"/>
              </a:rPr>
              <a:t>-3</a:t>
            </a:r>
          </a:p>
        </p:txBody>
      </p:sp>
      <p:sp>
        <p:nvSpPr>
          <p:cNvPr id="120" name="TextBox 119">
            <a:extLst>
              <a:ext uri="{FF2B5EF4-FFF2-40B4-BE49-F238E27FC236}">
                <a16:creationId xmlns:a16="http://schemas.microsoft.com/office/drawing/2014/main" id="{7A8010B0-B0FB-E798-B16A-56F74F9424BE}"/>
              </a:ext>
            </a:extLst>
          </p:cNvPr>
          <p:cNvSpPr txBox="1"/>
          <p:nvPr/>
        </p:nvSpPr>
        <p:spPr>
          <a:xfrm>
            <a:off x="6864250" y="4314605"/>
            <a:ext cx="377026" cy="369332"/>
          </a:xfrm>
          <a:prstGeom prst="rect">
            <a:avLst/>
          </a:prstGeom>
          <a:noFill/>
        </p:spPr>
        <p:txBody>
          <a:bodyPr wrap="none" rtlCol="0">
            <a:spAutoFit/>
          </a:bodyPr>
          <a:lstStyle/>
          <a:p>
            <a:r>
              <a:rPr lang="vi-VN" dirty="0">
                <a:solidFill>
                  <a:schemeClr val="bg1"/>
                </a:solidFill>
                <a:latin typeface="+mj-lt"/>
              </a:rPr>
              <a:t>-6</a:t>
            </a:r>
          </a:p>
        </p:txBody>
      </p:sp>
      <p:sp>
        <p:nvSpPr>
          <p:cNvPr id="121" name="TextBox 120">
            <a:extLst>
              <a:ext uri="{FF2B5EF4-FFF2-40B4-BE49-F238E27FC236}">
                <a16:creationId xmlns:a16="http://schemas.microsoft.com/office/drawing/2014/main" id="{4AC36CEF-9E88-6E81-4A06-E8CD9154CC04}"/>
              </a:ext>
            </a:extLst>
          </p:cNvPr>
          <p:cNvSpPr txBox="1"/>
          <p:nvPr/>
        </p:nvSpPr>
        <p:spPr>
          <a:xfrm>
            <a:off x="7217844" y="4322641"/>
            <a:ext cx="377026" cy="369332"/>
          </a:xfrm>
          <a:prstGeom prst="rect">
            <a:avLst/>
          </a:prstGeom>
          <a:noFill/>
        </p:spPr>
        <p:txBody>
          <a:bodyPr wrap="none" rtlCol="0">
            <a:spAutoFit/>
          </a:bodyPr>
          <a:lstStyle/>
          <a:p>
            <a:r>
              <a:rPr lang="vi-VN" dirty="0">
                <a:solidFill>
                  <a:schemeClr val="bg1"/>
                </a:solidFill>
                <a:latin typeface="+mj-lt"/>
              </a:rPr>
              <a:t>-5</a:t>
            </a:r>
          </a:p>
        </p:txBody>
      </p:sp>
      <p:sp>
        <p:nvSpPr>
          <p:cNvPr id="122" name="TextBox 121">
            <a:extLst>
              <a:ext uri="{FF2B5EF4-FFF2-40B4-BE49-F238E27FC236}">
                <a16:creationId xmlns:a16="http://schemas.microsoft.com/office/drawing/2014/main" id="{B049ED38-8FD6-2E0E-20BD-1BF49F53938C}"/>
              </a:ext>
            </a:extLst>
          </p:cNvPr>
          <p:cNvSpPr txBox="1"/>
          <p:nvPr/>
        </p:nvSpPr>
        <p:spPr>
          <a:xfrm>
            <a:off x="7553234" y="4327132"/>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123" name="Straight Connector 122">
            <a:extLst>
              <a:ext uri="{FF2B5EF4-FFF2-40B4-BE49-F238E27FC236}">
                <a16:creationId xmlns:a16="http://schemas.microsoft.com/office/drawing/2014/main" id="{0F4D4CA4-AD41-58DC-188D-1B162719E20A}"/>
              </a:ext>
            </a:extLst>
          </p:cNvPr>
          <p:cNvCxnSpPr>
            <a:cxnSpLocks/>
          </p:cNvCxnSpPr>
          <p:nvPr/>
        </p:nvCxnSpPr>
        <p:spPr>
          <a:xfrm>
            <a:off x="71175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DBFE7BC-062F-2B5D-CF28-87B914CCD0C6}"/>
              </a:ext>
            </a:extLst>
          </p:cNvPr>
          <p:cNvCxnSpPr>
            <a:cxnSpLocks/>
          </p:cNvCxnSpPr>
          <p:nvPr/>
        </p:nvCxnSpPr>
        <p:spPr>
          <a:xfrm>
            <a:off x="74604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FE26364-20DE-0B41-8DE0-AC6727285910}"/>
              </a:ext>
            </a:extLst>
          </p:cNvPr>
          <p:cNvCxnSpPr>
            <a:cxnSpLocks/>
          </p:cNvCxnSpPr>
          <p:nvPr/>
        </p:nvCxnSpPr>
        <p:spPr>
          <a:xfrm>
            <a:off x="7791122"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D6178E4-35D2-6F7E-F983-00E3B8DF1CF8}"/>
              </a:ext>
            </a:extLst>
          </p:cNvPr>
          <p:cNvCxnSpPr>
            <a:cxnSpLocks/>
          </p:cNvCxnSpPr>
          <p:nvPr/>
        </p:nvCxnSpPr>
        <p:spPr>
          <a:xfrm>
            <a:off x="8098208"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BD04B5B-A5E4-CAB1-2131-4987FC424653}"/>
              </a:ext>
            </a:extLst>
          </p:cNvPr>
          <p:cNvCxnSpPr>
            <a:cxnSpLocks/>
          </p:cNvCxnSpPr>
          <p:nvPr/>
        </p:nvCxnSpPr>
        <p:spPr>
          <a:xfrm flipH="1">
            <a:off x="9163261" y="581936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21889298-1AA6-8702-61F3-CF0F05CEE479}"/>
              </a:ext>
            </a:extLst>
          </p:cNvPr>
          <p:cNvSpPr txBox="1"/>
          <p:nvPr/>
        </p:nvSpPr>
        <p:spPr>
          <a:xfrm>
            <a:off x="9262594" y="5616047"/>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9" name="TextBox 128">
            <a:extLst>
              <a:ext uri="{FF2B5EF4-FFF2-40B4-BE49-F238E27FC236}">
                <a16:creationId xmlns:a16="http://schemas.microsoft.com/office/drawing/2014/main" id="{FDE95F6D-80C2-A6DD-F8F5-017ABF503645}"/>
              </a:ext>
            </a:extLst>
          </p:cNvPr>
          <p:cNvSpPr txBox="1"/>
          <p:nvPr/>
        </p:nvSpPr>
        <p:spPr>
          <a:xfrm>
            <a:off x="9279758" y="5195243"/>
            <a:ext cx="377026" cy="369332"/>
          </a:xfrm>
          <a:prstGeom prst="rect">
            <a:avLst/>
          </a:prstGeom>
          <a:noFill/>
        </p:spPr>
        <p:txBody>
          <a:bodyPr wrap="none" rtlCol="0">
            <a:spAutoFit/>
          </a:bodyPr>
          <a:lstStyle/>
          <a:p>
            <a:r>
              <a:rPr lang="vi-VN" dirty="0">
                <a:solidFill>
                  <a:schemeClr val="bg1"/>
                </a:solidFill>
                <a:latin typeface="+mj-lt"/>
              </a:rPr>
              <a:t>-3</a:t>
            </a:r>
          </a:p>
        </p:txBody>
      </p:sp>
      <p:cxnSp>
        <p:nvCxnSpPr>
          <p:cNvPr id="130" name="Straight Connector 129">
            <a:extLst>
              <a:ext uri="{FF2B5EF4-FFF2-40B4-BE49-F238E27FC236}">
                <a16:creationId xmlns:a16="http://schemas.microsoft.com/office/drawing/2014/main" id="{DB341160-F8CB-3B58-5F87-500149252FA4}"/>
              </a:ext>
            </a:extLst>
          </p:cNvPr>
          <p:cNvCxnSpPr>
            <a:cxnSpLocks/>
          </p:cNvCxnSpPr>
          <p:nvPr/>
        </p:nvCxnSpPr>
        <p:spPr>
          <a:xfrm flipH="1">
            <a:off x="9168925" y="542790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2F9C0931-20F5-F15A-6DA9-A12DDD7C9FFD}"/>
              </a:ext>
            </a:extLst>
          </p:cNvPr>
          <p:cNvSpPr txBox="1"/>
          <p:nvPr/>
        </p:nvSpPr>
        <p:spPr>
          <a:xfrm>
            <a:off x="8844386" y="4798277"/>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32" name="Flowchart: Connector 131">
            <a:extLst>
              <a:ext uri="{FF2B5EF4-FFF2-40B4-BE49-F238E27FC236}">
                <a16:creationId xmlns:a16="http://schemas.microsoft.com/office/drawing/2014/main" id="{9DB2C5B0-DB06-AE89-956F-C3F1FF21D002}"/>
              </a:ext>
            </a:extLst>
          </p:cNvPr>
          <p:cNvSpPr/>
          <p:nvPr/>
        </p:nvSpPr>
        <p:spPr>
          <a:xfrm>
            <a:off x="9169292" y="4968397"/>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Connector 132">
            <a:extLst>
              <a:ext uri="{FF2B5EF4-FFF2-40B4-BE49-F238E27FC236}">
                <a16:creationId xmlns:a16="http://schemas.microsoft.com/office/drawing/2014/main" id="{AA9C1EDC-4A68-7AE0-65F0-87AD73B4B424}"/>
              </a:ext>
            </a:extLst>
          </p:cNvPr>
          <p:cNvSpPr/>
          <p:nvPr/>
        </p:nvSpPr>
        <p:spPr>
          <a:xfrm>
            <a:off x="9520662" y="427674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Connector 133">
            <a:extLst>
              <a:ext uri="{FF2B5EF4-FFF2-40B4-BE49-F238E27FC236}">
                <a16:creationId xmlns:a16="http://schemas.microsoft.com/office/drawing/2014/main" id="{0D51304F-3AB7-98F6-1D07-3FC620A20D80}"/>
              </a:ext>
            </a:extLst>
          </p:cNvPr>
          <p:cNvSpPr/>
          <p:nvPr/>
        </p:nvSpPr>
        <p:spPr>
          <a:xfrm>
            <a:off x="8385961" y="427399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1D19D50-616D-1F82-C922-D083097E7C1C}"/>
              </a:ext>
            </a:extLst>
          </p:cNvPr>
          <p:cNvSpPr txBox="1"/>
          <p:nvPr/>
        </p:nvSpPr>
        <p:spPr>
          <a:xfrm>
            <a:off x="9623435" y="288240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9332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3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3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0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7" grpId="0"/>
      <p:bldP spid="48"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96" grpId="0"/>
      <p:bldP spid="108" grpId="0" animBg="1"/>
      <p:bldP spid="109" grpId="0" animBg="1"/>
      <p:bldP spid="110" grpId="0" animBg="1"/>
      <p:bldP spid="112" grpId="0" animBg="1"/>
      <p:bldP spid="118" grpId="0"/>
      <p:bldP spid="119" grpId="0"/>
      <p:bldP spid="120" grpId="0"/>
      <p:bldP spid="121" grpId="0"/>
      <p:bldP spid="122" grpId="0"/>
      <p:bldP spid="128" grpId="0"/>
      <p:bldP spid="129" grpId="0"/>
      <p:bldP spid="131" grpId="0"/>
      <p:bldP spid="132" grpId="0" animBg="1"/>
      <p:bldP spid="133" grpId="0" animBg="1"/>
      <p:bldP spid="1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cxnSp>
        <p:nvCxnSpPr>
          <p:cNvPr id="34" name="Straight Arrow Connector 33">
            <a:extLst>
              <a:ext uri="{FF2B5EF4-FFF2-40B4-BE49-F238E27FC236}">
                <a16:creationId xmlns:a16="http://schemas.microsoft.com/office/drawing/2014/main" id="{E0FDD425-6A11-83BC-FBA0-AB4E574C07F0}"/>
              </a:ext>
            </a:extLst>
          </p:cNvPr>
          <p:cNvCxnSpPr>
            <a:cxnSpLocks/>
          </p:cNvCxnSpPr>
          <p:nvPr/>
        </p:nvCxnSpPr>
        <p:spPr>
          <a:xfrm flipH="1" flipV="1">
            <a:off x="9201778" y="2249131"/>
            <a:ext cx="16331" cy="388224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503D0C6-DC47-3B84-55FE-62040C109E73}"/>
              </a:ext>
            </a:extLst>
          </p:cNvPr>
          <p:cNvCxnSpPr>
            <a:cxnSpLocks/>
            <a:endCxn id="37" idx="0"/>
          </p:cNvCxnSpPr>
          <p:nvPr/>
        </p:nvCxnSpPr>
        <p:spPr>
          <a:xfrm flipV="1">
            <a:off x="6831161" y="4315312"/>
            <a:ext cx="4827280" cy="61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316EF46-BE59-162A-5A72-433A9F8F84F2}"/>
              </a:ext>
            </a:extLst>
          </p:cNvPr>
          <p:cNvSpPr txBox="1"/>
          <p:nvPr/>
        </p:nvSpPr>
        <p:spPr>
          <a:xfrm>
            <a:off x="11495292" y="431531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7" name="TextBox 46">
            <a:extLst>
              <a:ext uri="{FF2B5EF4-FFF2-40B4-BE49-F238E27FC236}">
                <a16:creationId xmlns:a16="http://schemas.microsoft.com/office/drawing/2014/main" id="{96620AD3-3E6E-B955-9080-C9A4F1B67622}"/>
              </a:ext>
            </a:extLst>
          </p:cNvPr>
          <p:cNvSpPr txBox="1"/>
          <p:nvPr/>
        </p:nvSpPr>
        <p:spPr>
          <a:xfrm>
            <a:off x="9415730" y="2057308"/>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8" name="TextBox 47">
            <a:extLst>
              <a:ext uri="{FF2B5EF4-FFF2-40B4-BE49-F238E27FC236}">
                <a16:creationId xmlns:a16="http://schemas.microsoft.com/office/drawing/2014/main" id="{F773D16F-036F-5616-85C8-2A8B02137FB2}"/>
              </a:ext>
            </a:extLst>
          </p:cNvPr>
          <p:cNvSpPr txBox="1"/>
          <p:nvPr/>
        </p:nvSpPr>
        <p:spPr>
          <a:xfrm>
            <a:off x="8867368" y="3976022"/>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2BD572C0-07D5-8E7D-5684-F55C1B327CC0}"/>
              </a:ext>
            </a:extLst>
          </p:cNvPr>
          <p:cNvCxnSpPr>
            <a:cxnSpLocks/>
          </p:cNvCxnSpPr>
          <p:nvPr/>
        </p:nvCxnSpPr>
        <p:spPr>
          <a:xfrm>
            <a:off x="9560020" y="425445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CB10A7C-188C-2E57-5DF7-1B16792E44E9}"/>
              </a:ext>
            </a:extLst>
          </p:cNvPr>
          <p:cNvCxnSpPr>
            <a:cxnSpLocks/>
          </p:cNvCxnSpPr>
          <p:nvPr/>
        </p:nvCxnSpPr>
        <p:spPr>
          <a:xfrm>
            <a:off x="102950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0D23C56-3A92-9757-670B-807F5CC4700B}"/>
              </a:ext>
            </a:extLst>
          </p:cNvPr>
          <p:cNvCxnSpPr>
            <a:cxnSpLocks/>
          </p:cNvCxnSpPr>
          <p:nvPr/>
        </p:nvCxnSpPr>
        <p:spPr>
          <a:xfrm>
            <a:off x="8429638" y="426011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B31C0EF-EA42-E2AD-4BE5-15220E40B0A4}"/>
              </a:ext>
            </a:extLst>
          </p:cNvPr>
          <p:cNvCxnSpPr>
            <a:cxnSpLocks/>
          </p:cNvCxnSpPr>
          <p:nvPr/>
        </p:nvCxnSpPr>
        <p:spPr>
          <a:xfrm flipH="1">
            <a:off x="9151253" y="358386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9AE697D-5D6E-85F7-5598-A0B089B760BD}"/>
              </a:ext>
            </a:extLst>
          </p:cNvPr>
          <p:cNvCxnSpPr>
            <a:cxnSpLocks/>
          </p:cNvCxnSpPr>
          <p:nvPr/>
        </p:nvCxnSpPr>
        <p:spPr>
          <a:xfrm flipH="1">
            <a:off x="9144593" y="319700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DE0F54E-4B27-9EDA-211F-EEAF6B72CBCB}"/>
              </a:ext>
            </a:extLst>
          </p:cNvPr>
          <p:cNvCxnSpPr>
            <a:cxnSpLocks/>
          </p:cNvCxnSpPr>
          <p:nvPr/>
        </p:nvCxnSpPr>
        <p:spPr>
          <a:xfrm flipH="1">
            <a:off x="9150051" y="394851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5DB60C8-047F-0D59-629F-FE3399091A2E}"/>
              </a:ext>
            </a:extLst>
          </p:cNvPr>
          <p:cNvCxnSpPr>
            <a:cxnSpLocks/>
          </p:cNvCxnSpPr>
          <p:nvPr/>
        </p:nvCxnSpPr>
        <p:spPr>
          <a:xfrm flipH="1">
            <a:off x="9152961" y="4663266"/>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B96FAC8-62EA-50FC-7887-D41C2A6603AC}"/>
                  </a:ext>
                </a:extLst>
              </p:cNvPr>
              <p:cNvSpPr txBox="1"/>
              <p:nvPr/>
            </p:nvSpPr>
            <p:spPr>
              <a:xfrm rot="16200000">
                <a:off x="8122968" y="5548517"/>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70" name="TextBox 69">
                <a:extLst>
                  <a:ext uri="{FF2B5EF4-FFF2-40B4-BE49-F238E27FC236}">
                    <a16:creationId xmlns:a16="http://schemas.microsoft.com/office/drawing/2014/main" id="{7B96FAC8-62EA-50FC-7887-D41C2A6603AC}"/>
                  </a:ext>
                </a:extLst>
              </p:cNvPr>
              <p:cNvSpPr txBox="1">
                <a:spLocks noRot="1" noChangeAspect="1" noMove="1" noResize="1" noEditPoints="1" noAdjustHandles="1" noChangeArrowheads="1" noChangeShapeType="1" noTextEdit="1"/>
              </p:cNvSpPr>
              <p:nvPr/>
            </p:nvSpPr>
            <p:spPr>
              <a:xfrm rot="16200000">
                <a:off x="8122968" y="5548517"/>
                <a:ext cx="994570" cy="369332"/>
              </a:xfrm>
              <a:prstGeom prst="rect">
                <a:avLst/>
              </a:prstGeom>
              <a:blipFill>
                <a:blip r:embed="rId22"/>
                <a:stretch>
                  <a:fillRect/>
                </a:stretch>
              </a:blipFill>
            </p:spPr>
            <p:txBody>
              <a:bodyPr/>
              <a:lstStyle/>
              <a:p>
                <a:r>
                  <a:rPr lang="vi-VN">
                    <a:noFill/>
                  </a:rPr>
                  <a:t> </a:t>
                </a:r>
              </a:p>
            </p:txBody>
          </p:sp>
        </mc:Fallback>
      </mc:AlternateContent>
      <p:sp>
        <p:nvSpPr>
          <p:cNvPr id="71" name="TextBox 70">
            <a:extLst>
              <a:ext uri="{FF2B5EF4-FFF2-40B4-BE49-F238E27FC236}">
                <a16:creationId xmlns:a16="http://schemas.microsoft.com/office/drawing/2014/main" id="{CB9A341C-9469-D6B9-7BA0-DE2B260052E1}"/>
              </a:ext>
            </a:extLst>
          </p:cNvPr>
          <p:cNvSpPr txBox="1"/>
          <p:nvPr/>
        </p:nvSpPr>
        <p:spPr>
          <a:xfrm>
            <a:off x="8876176" y="374783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2" name="TextBox 71">
            <a:extLst>
              <a:ext uri="{FF2B5EF4-FFF2-40B4-BE49-F238E27FC236}">
                <a16:creationId xmlns:a16="http://schemas.microsoft.com/office/drawing/2014/main" id="{8447A813-67FC-96A2-359A-4FBE371710C4}"/>
              </a:ext>
            </a:extLst>
          </p:cNvPr>
          <p:cNvSpPr txBox="1"/>
          <p:nvPr/>
        </p:nvSpPr>
        <p:spPr>
          <a:xfrm>
            <a:off x="8887053" y="3381076"/>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3" name="TextBox 72">
            <a:extLst>
              <a:ext uri="{FF2B5EF4-FFF2-40B4-BE49-F238E27FC236}">
                <a16:creationId xmlns:a16="http://schemas.microsoft.com/office/drawing/2014/main" id="{7DDB307A-F076-16EC-9482-8288B18DD5C7}"/>
              </a:ext>
            </a:extLst>
          </p:cNvPr>
          <p:cNvSpPr txBox="1"/>
          <p:nvPr/>
        </p:nvSpPr>
        <p:spPr>
          <a:xfrm>
            <a:off x="9415730" y="430625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4" name="TextBox 73">
            <a:extLst>
              <a:ext uri="{FF2B5EF4-FFF2-40B4-BE49-F238E27FC236}">
                <a16:creationId xmlns:a16="http://schemas.microsoft.com/office/drawing/2014/main" id="{246D65A5-6A16-3335-E405-5AB43FD637AF}"/>
              </a:ext>
            </a:extLst>
          </p:cNvPr>
          <p:cNvSpPr txBox="1"/>
          <p:nvPr/>
        </p:nvSpPr>
        <p:spPr>
          <a:xfrm>
            <a:off x="10153071" y="4311764"/>
            <a:ext cx="300082" cy="369332"/>
          </a:xfrm>
          <a:prstGeom prst="rect">
            <a:avLst/>
          </a:prstGeom>
          <a:noFill/>
        </p:spPr>
        <p:txBody>
          <a:bodyPr wrap="none" rtlCol="0">
            <a:spAutoFit/>
          </a:bodyPr>
          <a:lstStyle/>
          <a:p>
            <a:r>
              <a:rPr lang="vi-VN" dirty="0">
                <a:solidFill>
                  <a:schemeClr val="bg1"/>
                </a:solidFill>
                <a:latin typeface="+mj-lt"/>
              </a:rPr>
              <a:t>3</a:t>
            </a:r>
          </a:p>
        </p:txBody>
      </p:sp>
      <p:sp>
        <p:nvSpPr>
          <p:cNvPr id="75" name="TextBox 74">
            <a:extLst>
              <a:ext uri="{FF2B5EF4-FFF2-40B4-BE49-F238E27FC236}">
                <a16:creationId xmlns:a16="http://schemas.microsoft.com/office/drawing/2014/main" id="{4A3A2B0F-3313-D0F9-E160-55FE3E5C2A05}"/>
              </a:ext>
            </a:extLst>
          </p:cNvPr>
          <p:cNvSpPr txBox="1"/>
          <p:nvPr/>
        </p:nvSpPr>
        <p:spPr>
          <a:xfrm>
            <a:off x="9768910" y="4327517"/>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6" name="TextBox 75">
            <a:extLst>
              <a:ext uri="{FF2B5EF4-FFF2-40B4-BE49-F238E27FC236}">
                <a16:creationId xmlns:a16="http://schemas.microsoft.com/office/drawing/2014/main" id="{2A4454CA-6CFF-6677-FA74-2D4A8080E331}"/>
              </a:ext>
            </a:extLst>
          </p:cNvPr>
          <p:cNvSpPr txBox="1"/>
          <p:nvPr/>
        </p:nvSpPr>
        <p:spPr>
          <a:xfrm>
            <a:off x="8864221" y="2620874"/>
            <a:ext cx="300082" cy="369332"/>
          </a:xfrm>
          <a:prstGeom prst="rect">
            <a:avLst/>
          </a:prstGeom>
          <a:noFill/>
        </p:spPr>
        <p:txBody>
          <a:bodyPr wrap="none" rtlCol="0">
            <a:spAutoFit/>
          </a:bodyPr>
          <a:lstStyle/>
          <a:p>
            <a:r>
              <a:rPr lang="vi-VN" dirty="0">
                <a:solidFill>
                  <a:schemeClr val="bg1"/>
                </a:solidFill>
                <a:latin typeface="+mj-lt"/>
              </a:rPr>
              <a:t>4</a:t>
            </a:r>
          </a:p>
        </p:txBody>
      </p:sp>
      <p:sp>
        <p:nvSpPr>
          <p:cNvPr id="77" name="TextBox 76">
            <a:extLst>
              <a:ext uri="{FF2B5EF4-FFF2-40B4-BE49-F238E27FC236}">
                <a16:creationId xmlns:a16="http://schemas.microsoft.com/office/drawing/2014/main" id="{B0F7FC10-1E70-7F9B-C28A-73AB420BE717}"/>
              </a:ext>
            </a:extLst>
          </p:cNvPr>
          <p:cNvSpPr txBox="1"/>
          <p:nvPr/>
        </p:nvSpPr>
        <p:spPr>
          <a:xfrm>
            <a:off x="11127188" y="4314604"/>
            <a:ext cx="300082" cy="369332"/>
          </a:xfrm>
          <a:prstGeom prst="rect">
            <a:avLst/>
          </a:prstGeom>
          <a:noFill/>
        </p:spPr>
        <p:txBody>
          <a:bodyPr wrap="none" rtlCol="0">
            <a:spAutoFit/>
          </a:bodyPr>
          <a:lstStyle/>
          <a:p>
            <a:r>
              <a:rPr lang="vi-VN" dirty="0">
                <a:solidFill>
                  <a:schemeClr val="bg1"/>
                </a:solidFill>
                <a:latin typeface="+mj-lt"/>
              </a:rPr>
              <a:t>6</a:t>
            </a:r>
          </a:p>
        </p:txBody>
      </p:sp>
      <p:sp>
        <p:nvSpPr>
          <p:cNvPr id="78" name="TextBox 77">
            <a:extLst>
              <a:ext uri="{FF2B5EF4-FFF2-40B4-BE49-F238E27FC236}">
                <a16:creationId xmlns:a16="http://schemas.microsoft.com/office/drawing/2014/main" id="{6163A1CD-5E32-696A-A67A-8E7C3D470450}"/>
              </a:ext>
            </a:extLst>
          </p:cNvPr>
          <p:cNvSpPr txBox="1"/>
          <p:nvPr/>
        </p:nvSpPr>
        <p:spPr>
          <a:xfrm>
            <a:off x="8089244" y="389860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79" name="TextBox 78">
            <a:extLst>
              <a:ext uri="{FF2B5EF4-FFF2-40B4-BE49-F238E27FC236}">
                <a16:creationId xmlns:a16="http://schemas.microsoft.com/office/drawing/2014/main" id="{CEB06A2D-C9D1-66A8-CA0B-7A11CD4DAC7D}"/>
              </a:ext>
            </a:extLst>
          </p:cNvPr>
          <p:cNvSpPr txBox="1"/>
          <p:nvPr/>
        </p:nvSpPr>
        <p:spPr>
          <a:xfrm>
            <a:off x="8523575" y="428808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0" name="TextBox 79">
            <a:extLst>
              <a:ext uri="{FF2B5EF4-FFF2-40B4-BE49-F238E27FC236}">
                <a16:creationId xmlns:a16="http://schemas.microsoft.com/office/drawing/2014/main" id="{5665245B-962F-F7BF-B5D5-662A15DFFA84}"/>
              </a:ext>
            </a:extLst>
          </p:cNvPr>
          <p:cNvSpPr txBox="1"/>
          <p:nvPr/>
        </p:nvSpPr>
        <p:spPr>
          <a:xfrm>
            <a:off x="8850650" y="4547045"/>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1" name="TextBox 80">
            <a:extLst>
              <a:ext uri="{FF2B5EF4-FFF2-40B4-BE49-F238E27FC236}">
                <a16:creationId xmlns:a16="http://schemas.microsoft.com/office/drawing/2014/main" id="{B44C4CAA-FDB5-85FF-2784-AA87A2B54F42}"/>
              </a:ext>
            </a:extLst>
          </p:cNvPr>
          <p:cNvSpPr txBox="1"/>
          <p:nvPr/>
        </p:nvSpPr>
        <p:spPr>
          <a:xfrm>
            <a:off x="8885943" y="3036279"/>
            <a:ext cx="300082" cy="369332"/>
          </a:xfrm>
          <a:prstGeom prst="rect">
            <a:avLst/>
          </a:prstGeom>
          <a:noFill/>
        </p:spPr>
        <p:txBody>
          <a:bodyPr wrap="none" rtlCol="0">
            <a:spAutoFit/>
          </a:bodyPr>
          <a:lstStyle/>
          <a:p>
            <a:r>
              <a:rPr lang="vi-VN" dirty="0">
                <a:solidFill>
                  <a:schemeClr val="bg1"/>
                </a:solidFill>
                <a:latin typeface="+mj-lt"/>
              </a:rPr>
              <a:t>3</a:t>
            </a:r>
          </a:p>
        </p:txBody>
      </p:sp>
      <p:sp>
        <p:nvSpPr>
          <p:cNvPr id="82" name="TextBox 81">
            <a:extLst>
              <a:ext uri="{FF2B5EF4-FFF2-40B4-BE49-F238E27FC236}">
                <a16:creationId xmlns:a16="http://schemas.microsoft.com/office/drawing/2014/main" id="{5459454D-F3E0-9CDB-25C8-837F65EF7B28}"/>
              </a:ext>
            </a:extLst>
          </p:cNvPr>
          <p:cNvSpPr txBox="1"/>
          <p:nvPr/>
        </p:nvSpPr>
        <p:spPr>
          <a:xfrm>
            <a:off x="10814337" y="4320305"/>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EDEE5F2-EF89-8304-86A2-F13C1C0FD4AC}"/>
                  </a:ext>
                </a:extLst>
              </p:cNvPr>
              <p:cNvSpPr txBox="1"/>
              <p:nvPr/>
            </p:nvSpPr>
            <p:spPr>
              <a:xfrm>
                <a:off x="8537881" y="4738718"/>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1"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𝑰</m:t>
                      </m:r>
                    </m:oMath>
                  </m:oMathPara>
                </a14:m>
                <a:endParaRPr lang="vi-VN" b="1" i="1" dirty="0">
                  <a:solidFill>
                    <a:srgbClr val="12E0F6"/>
                  </a:solidFill>
                </a:endParaRPr>
              </a:p>
            </p:txBody>
          </p:sp>
        </mc:Choice>
        <mc:Fallback xmlns="">
          <p:sp>
            <p:nvSpPr>
              <p:cNvPr id="83" name="TextBox 82">
                <a:extLst>
                  <a:ext uri="{FF2B5EF4-FFF2-40B4-BE49-F238E27FC236}">
                    <a16:creationId xmlns:a16="http://schemas.microsoft.com/office/drawing/2014/main" id="{8EDEE5F2-EF89-8304-86A2-F13C1C0FD4AC}"/>
                  </a:ext>
                </a:extLst>
              </p:cNvPr>
              <p:cNvSpPr txBox="1">
                <a:spLocks noRot="1" noChangeAspect="1" noMove="1" noResize="1" noEditPoints="1" noAdjustHandles="1" noChangeArrowheads="1" noChangeShapeType="1" noTextEdit="1"/>
              </p:cNvSpPr>
              <p:nvPr/>
            </p:nvSpPr>
            <p:spPr>
              <a:xfrm>
                <a:off x="8537881" y="4738718"/>
                <a:ext cx="379463" cy="369332"/>
              </a:xfrm>
              <a:prstGeom prst="rect">
                <a:avLst/>
              </a:prstGeom>
              <a:blipFill>
                <a:blip r:embed="rId23"/>
                <a:stretch>
                  <a:fillRect/>
                </a:stretch>
              </a:blipFill>
            </p:spPr>
            <p:txBody>
              <a:bodyPr/>
              <a:lstStyle/>
              <a:p>
                <a:r>
                  <a:rPr lang="vi-VN">
                    <a:noFill/>
                  </a:rPr>
                  <a:t> </a:t>
                </a:r>
              </a:p>
            </p:txBody>
          </p:sp>
        </mc:Fallback>
      </mc:AlternateContent>
      <p:cxnSp>
        <p:nvCxnSpPr>
          <p:cNvPr id="87" name="Straight Connector 86">
            <a:extLst>
              <a:ext uri="{FF2B5EF4-FFF2-40B4-BE49-F238E27FC236}">
                <a16:creationId xmlns:a16="http://schemas.microsoft.com/office/drawing/2014/main" id="{C6C80403-D1C0-A9EA-C731-B96A5D1786E9}"/>
              </a:ext>
            </a:extLst>
          </p:cNvPr>
          <p:cNvCxnSpPr>
            <a:cxnSpLocks/>
          </p:cNvCxnSpPr>
          <p:nvPr/>
        </p:nvCxnSpPr>
        <p:spPr>
          <a:xfrm flipH="1">
            <a:off x="9150257" y="280554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1196218-35DF-AE3D-E5E2-B87E4CE67ADB}"/>
              </a:ext>
            </a:extLst>
          </p:cNvPr>
          <p:cNvCxnSpPr>
            <a:cxnSpLocks/>
          </p:cNvCxnSpPr>
          <p:nvPr/>
        </p:nvCxnSpPr>
        <p:spPr>
          <a:xfrm flipH="1">
            <a:off x="7325341" y="2434999"/>
            <a:ext cx="3770235" cy="372129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E427CDF-59F3-5631-C09D-20F414339C72}"/>
              </a:ext>
            </a:extLst>
          </p:cNvPr>
          <p:cNvCxnSpPr>
            <a:cxnSpLocks/>
          </p:cNvCxnSpPr>
          <p:nvPr/>
        </p:nvCxnSpPr>
        <p:spPr>
          <a:xfrm>
            <a:off x="8827803" y="425161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E83A026-BD9B-6F58-0A06-0B2BE7021766}"/>
              </a:ext>
            </a:extLst>
          </p:cNvPr>
          <p:cNvCxnSpPr>
            <a:cxnSpLocks/>
          </p:cNvCxnSpPr>
          <p:nvPr/>
        </p:nvCxnSpPr>
        <p:spPr>
          <a:xfrm flipH="1">
            <a:off x="9157293" y="50138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6A09CA49-9F81-4587-135D-A9238465EAD4}"/>
                  </a:ext>
                </a:extLst>
              </p:cNvPr>
              <p:cNvSpPr txBox="1"/>
              <p:nvPr/>
            </p:nvSpPr>
            <p:spPr>
              <a:xfrm rot="18887628">
                <a:off x="10034300" y="2445811"/>
                <a:ext cx="13078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i="1" dirty="0">
                  <a:solidFill>
                    <a:srgbClr val="12E0F6"/>
                  </a:solidFill>
                </a:endParaRPr>
              </a:p>
            </p:txBody>
          </p:sp>
        </mc:Choice>
        <mc:Fallback xmlns="">
          <p:sp>
            <p:nvSpPr>
              <p:cNvPr id="96" name="TextBox 95">
                <a:extLst>
                  <a:ext uri="{FF2B5EF4-FFF2-40B4-BE49-F238E27FC236}">
                    <a16:creationId xmlns:a16="http://schemas.microsoft.com/office/drawing/2014/main" id="{6A09CA49-9F81-4587-135D-A9238465EAD4}"/>
                  </a:ext>
                </a:extLst>
              </p:cNvPr>
              <p:cNvSpPr txBox="1">
                <a:spLocks noRot="1" noChangeAspect="1" noMove="1" noResize="1" noEditPoints="1" noAdjustHandles="1" noChangeArrowheads="1" noChangeShapeType="1" noTextEdit="1"/>
              </p:cNvSpPr>
              <p:nvPr/>
            </p:nvSpPr>
            <p:spPr>
              <a:xfrm rot="18887628">
                <a:off x="10034300" y="2445811"/>
                <a:ext cx="1307815" cy="369332"/>
              </a:xfrm>
              <a:prstGeom prst="rect">
                <a:avLst/>
              </a:prstGeom>
              <a:blipFill>
                <a:blip r:embed="rId24"/>
                <a:stretch>
                  <a:fillRect/>
                </a:stretch>
              </a:blipFill>
            </p:spPr>
            <p:txBody>
              <a:bodyPr/>
              <a:lstStyle/>
              <a:p>
                <a:r>
                  <a:rPr lang="vi-VN">
                    <a:noFill/>
                  </a:rPr>
                  <a:t> </a:t>
                </a:r>
              </a:p>
            </p:txBody>
          </p:sp>
        </mc:Fallback>
      </mc:AlternateContent>
      <p:sp>
        <p:nvSpPr>
          <p:cNvPr id="108" name="Freeform: Shape 107">
            <a:extLst>
              <a:ext uri="{FF2B5EF4-FFF2-40B4-BE49-F238E27FC236}">
                <a16:creationId xmlns:a16="http://schemas.microsoft.com/office/drawing/2014/main" id="{A9D62A40-660B-E53C-67A1-4AD88643D15F}"/>
              </a:ext>
            </a:extLst>
          </p:cNvPr>
          <p:cNvSpPr/>
          <p:nvPr/>
        </p:nvSpPr>
        <p:spPr>
          <a:xfrm>
            <a:off x="7258987" y="2472185"/>
            <a:ext cx="1403085" cy="3584448"/>
          </a:xfrm>
          <a:custGeom>
            <a:avLst/>
            <a:gdLst>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56944 w 1493520"/>
              <a:gd name="connsiteY6" fmla="*/ 85953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3609 w 1493520"/>
              <a:gd name="connsiteY6" fmla="*/ 84810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57453 w 1493520"/>
              <a:gd name="connsiteY3" fmla="*/ 2433447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18363 w 1493520"/>
              <a:gd name="connsiteY2" fmla="*/ 290398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03085"/>
              <a:gd name="connsiteY0" fmla="*/ 3584448 h 3584448"/>
              <a:gd name="connsiteX1" fmla="*/ 177789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91783 w 1403085"/>
              <a:gd name="connsiteY3" fmla="*/ 244043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085" h="3584448">
                <a:moveTo>
                  <a:pt x="0" y="3584448"/>
                </a:moveTo>
                <a:cubicBezTo>
                  <a:pt x="81788" y="3503676"/>
                  <a:pt x="142694" y="3427772"/>
                  <a:pt x="238302" y="3315208"/>
                </a:cubicBezTo>
                <a:cubicBezTo>
                  <a:pt x="333910" y="3202644"/>
                  <a:pt x="464734" y="3054858"/>
                  <a:pt x="573648" y="2909062"/>
                </a:cubicBezTo>
                <a:cubicBezTo>
                  <a:pt x="682562" y="2763266"/>
                  <a:pt x="801486" y="2589551"/>
                  <a:pt x="891783" y="2440432"/>
                </a:cubicBezTo>
                <a:cubicBezTo>
                  <a:pt x="982080" y="2291313"/>
                  <a:pt x="1054153" y="2169943"/>
                  <a:pt x="1115430" y="2014347"/>
                </a:cubicBezTo>
                <a:cubicBezTo>
                  <a:pt x="1176707" y="1858751"/>
                  <a:pt x="1218872" y="1701864"/>
                  <a:pt x="1259448" y="1506855"/>
                </a:cubicBezTo>
                <a:cubicBezTo>
                  <a:pt x="1300025" y="1311847"/>
                  <a:pt x="1336537" y="1098296"/>
                  <a:pt x="1358889" y="844296"/>
                </a:cubicBezTo>
                <a:cubicBezTo>
                  <a:pt x="1381241" y="590296"/>
                  <a:pt x="1395973" y="302768"/>
                  <a:pt x="1403085"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Freeform: Shape 108">
            <a:extLst>
              <a:ext uri="{FF2B5EF4-FFF2-40B4-BE49-F238E27FC236}">
                <a16:creationId xmlns:a16="http://schemas.microsoft.com/office/drawing/2014/main" id="{7D7C53DC-B260-C04E-B921-58EBF8BC55A6}"/>
              </a:ext>
            </a:extLst>
          </p:cNvPr>
          <p:cNvSpPr/>
          <p:nvPr/>
        </p:nvSpPr>
        <p:spPr>
          <a:xfrm>
            <a:off x="8964550" y="2461517"/>
            <a:ext cx="2243582" cy="3637915"/>
          </a:xfrm>
          <a:custGeom>
            <a:avLst/>
            <a:gdLst>
              <a:gd name="connsiteX0" fmla="*/ 2115312 w 2115312"/>
              <a:gd name="connsiteY0" fmla="*/ 0 h 3596640"/>
              <a:gd name="connsiteX1" fmla="*/ 1786128 w 2115312"/>
              <a:gd name="connsiteY1" fmla="*/ 292608 h 3596640"/>
              <a:gd name="connsiteX2" fmla="*/ 1420368 w 2115312"/>
              <a:gd name="connsiteY2" fmla="*/ 725424 h 3596640"/>
              <a:gd name="connsiteX3" fmla="*/ 890016 w 2115312"/>
              <a:gd name="connsiteY3" fmla="*/ 1316736 h 3596640"/>
              <a:gd name="connsiteX4" fmla="*/ 573024 w 2115312"/>
              <a:gd name="connsiteY4" fmla="*/ 1712976 h 3596640"/>
              <a:gd name="connsiteX5" fmla="*/ 316992 w 2115312"/>
              <a:gd name="connsiteY5" fmla="*/ 2115312 h 3596640"/>
              <a:gd name="connsiteX6" fmla="*/ 115824 w 2115312"/>
              <a:gd name="connsiteY6" fmla="*/ 2657856 h 3596640"/>
              <a:gd name="connsiteX7" fmla="*/ 36576 w 2115312"/>
              <a:gd name="connsiteY7" fmla="*/ 3151632 h 3596640"/>
              <a:gd name="connsiteX8" fmla="*/ 0 w 2115312"/>
              <a:gd name="connsiteY8" fmla="*/ 3596640 h 3596640"/>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51816 w 2130552"/>
              <a:gd name="connsiteY7" fmla="*/ 3151632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29943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162306 w 2252472"/>
              <a:gd name="connsiteY7" fmla="*/ 31497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5786 w 2252472"/>
              <a:gd name="connsiteY7" fmla="*/ 319036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33401 w 2252472"/>
              <a:gd name="connsiteY7" fmla="*/ 318465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84652 h 3663315"/>
              <a:gd name="connsiteX8" fmla="*/ 0 w 225247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187579 w 2233422"/>
              <a:gd name="connsiteY6" fmla="*/ 2642616 h 3663315"/>
              <a:gd name="connsiteX7" fmla="*/ 41021 w 2233422"/>
              <a:gd name="connsiteY7" fmla="*/ 3184652 h 3663315"/>
              <a:gd name="connsiteX8" fmla="*/ 0 w 223342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202819 w 2233422"/>
              <a:gd name="connsiteY6" fmla="*/ 2607056 h 3663315"/>
              <a:gd name="connsiteX7" fmla="*/ 41021 w 2233422"/>
              <a:gd name="connsiteY7" fmla="*/ 3184652 h 3663315"/>
              <a:gd name="connsiteX8" fmla="*/ 0 w 2233422"/>
              <a:gd name="connsiteY8" fmla="*/ 3663315 h 3663315"/>
              <a:gd name="connsiteX0" fmla="*/ 2243582 w 2243582"/>
              <a:gd name="connsiteY0" fmla="*/ 0 h 3637915"/>
              <a:gd name="connsiteX1" fmla="*/ 1942973 w 2243582"/>
              <a:gd name="connsiteY1" fmla="*/ 292608 h 3637915"/>
              <a:gd name="connsiteX2" fmla="*/ 1548638 w 2243582"/>
              <a:gd name="connsiteY2" fmla="*/ 725424 h 3637915"/>
              <a:gd name="connsiteX3" fmla="*/ 1022096 w 2243582"/>
              <a:gd name="connsiteY3" fmla="*/ 1328166 h 3637915"/>
              <a:gd name="connsiteX4" fmla="*/ 701294 w 2243582"/>
              <a:gd name="connsiteY4" fmla="*/ 1712976 h 3637915"/>
              <a:gd name="connsiteX5" fmla="*/ 445262 w 2243582"/>
              <a:gd name="connsiteY5" fmla="*/ 2115312 h 3637915"/>
              <a:gd name="connsiteX6" fmla="*/ 212979 w 2243582"/>
              <a:gd name="connsiteY6" fmla="*/ 2607056 h 3637915"/>
              <a:gd name="connsiteX7" fmla="*/ 51181 w 2243582"/>
              <a:gd name="connsiteY7" fmla="*/ 3184652 h 3637915"/>
              <a:gd name="connsiteX8" fmla="*/ 0 w 2243582"/>
              <a:gd name="connsiteY8" fmla="*/ 3637915 h 363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582" h="3637915">
                <a:moveTo>
                  <a:pt x="2243582" y="0"/>
                </a:moveTo>
                <a:cubicBezTo>
                  <a:pt x="2136902" y="85852"/>
                  <a:pt x="2058797" y="171704"/>
                  <a:pt x="1942973" y="292608"/>
                </a:cubicBezTo>
                <a:cubicBezTo>
                  <a:pt x="1827149" y="413512"/>
                  <a:pt x="1702117" y="552831"/>
                  <a:pt x="1548638" y="725424"/>
                </a:cubicBezTo>
                <a:cubicBezTo>
                  <a:pt x="1395159" y="898017"/>
                  <a:pt x="1163320" y="1163574"/>
                  <a:pt x="1022096" y="1328166"/>
                </a:cubicBezTo>
                <a:cubicBezTo>
                  <a:pt x="880872" y="1492758"/>
                  <a:pt x="797433" y="1581785"/>
                  <a:pt x="701294" y="1712976"/>
                </a:cubicBezTo>
                <a:cubicBezTo>
                  <a:pt x="605155" y="1844167"/>
                  <a:pt x="526648" y="1966299"/>
                  <a:pt x="445262" y="2115312"/>
                </a:cubicBezTo>
                <a:cubicBezTo>
                  <a:pt x="363876" y="2264325"/>
                  <a:pt x="278659" y="2428833"/>
                  <a:pt x="212979" y="2607056"/>
                </a:cubicBezTo>
                <a:cubicBezTo>
                  <a:pt x="147299" y="2785279"/>
                  <a:pt x="70485" y="3028188"/>
                  <a:pt x="51181" y="3184652"/>
                </a:cubicBezTo>
                <a:cubicBezTo>
                  <a:pt x="16637" y="3314446"/>
                  <a:pt x="8636" y="3493643"/>
                  <a:pt x="0" y="3637915"/>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Flowchart: Connector 109">
            <a:extLst>
              <a:ext uri="{FF2B5EF4-FFF2-40B4-BE49-F238E27FC236}">
                <a16:creationId xmlns:a16="http://schemas.microsoft.com/office/drawing/2014/main" id="{D58F89A2-EB48-263C-725A-FD8560F109E8}"/>
              </a:ext>
            </a:extLst>
          </p:cNvPr>
          <p:cNvSpPr/>
          <p:nvPr/>
        </p:nvSpPr>
        <p:spPr>
          <a:xfrm>
            <a:off x="9169409" y="426793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3F2F056B-E8ED-FB2A-5018-343A53779F49}"/>
              </a:ext>
            </a:extLst>
          </p:cNvPr>
          <p:cNvCxnSpPr>
            <a:cxnSpLocks/>
          </p:cNvCxnSpPr>
          <p:nvPr/>
        </p:nvCxnSpPr>
        <p:spPr>
          <a:xfrm>
            <a:off x="8814653" y="2518973"/>
            <a:ext cx="25503" cy="3602352"/>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12" name="Flowchart: Connector 111">
            <a:extLst>
              <a:ext uri="{FF2B5EF4-FFF2-40B4-BE49-F238E27FC236}">
                <a16:creationId xmlns:a16="http://schemas.microsoft.com/office/drawing/2014/main" id="{E9E7B155-AF1D-492A-B8D7-9EFACE1D513F}"/>
              </a:ext>
            </a:extLst>
          </p:cNvPr>
          <p:cNvSpPr/>
          <p:nvPr/>
        </p:nvSpPr>
        <p:spPr>
          <a:xfrm>
            <a:off x="8795184" y="4632310"/>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021DDEAC-7031-1558-04EB-3BF7D9BFD60E}"/>
              </a:ext>
            </a:extLst>
          </p:cNvPr>
          <p:cNvCxnSpPr>
            <a:cxnSpLocks/>
          </p:cNvCxnSpPr>
          <p:nvPr/>
        </p:nvCxnSpPr>
        <p:spPr>
          <a:xfrm>
            <a:off x="9929500" y="424964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C9A7F58-C693-E7A3-AA0F-6053F1C363DB}"/>
              </a:ext>
            </a:extLst>
          </p:cNvPr>
          <p:cNvCxnSpPr>
            <a:cxnSpLocks/>
          </p:cNvCxnSpPr>
          <p:nvPr/>
        </p:nvCxnSpPr>
        <p:spPr>
          <a:xfrm>
            <a:off x="106379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13759BB-09CF-0D59-6DA3-DB4012A3D3AB}"/>
              </a:ext>
            </a:extLst>
          </p:cNvPr>
          <p:cNvCxnSpPr>
            <a:cxnSpLocks/>
          </p:cNvCxnSpPr>
          <p:nvPr/>
        </p:nvCxnSpPr>
        <p:spPr>
          <a:xfrm>
            <a:off x="10968662"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92B6177-AF1F-2725-0D00-D8C3856F52CC}"/>
              </a:ext>
            </a:extLst>
          </p:cNvPr>
          <p:cNvCxnSpPr>
            <a:cxnSpLocks/>
          </p:cNvCxnSpPr>
          <p:nvPr/>
        </p:nvCxnSpPr>
        <p:spPr>
          <a:xfrm>
            <a:off x="11275748"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C331BFD3-9426-A407-AA7D-21E8B281E9F1}"/>
              </a:ext>
            </a:extLst>
          </p:cNvPr>
          <p:cNvSpPr txBox="1"/>
          <p:nvPr/>
        </p:nvSpPr>
        <p:spPr>
          <a:xfrm>
            <a:off x="10471437" y="4306253"/>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19" name="TextBox 118">
            <a:extLst>
              <a:ext uri="{FF2B5EF4-FFF2-40B4-BE49-F238E27FC236}">
                <a16:creationId xmlns:a16="http://schemas.microsoft.com/office/drawing/2014/main" id="{91F59220-3F9F-3BF4-EDC2-9A7CF5A45428}"/>
              </a:ext>
            </a:extLst>
          </p:cNvPr>
          <p:cNvSpPr txBox="1"/>
          <p:nvPr/>
        </p:nvSpPr>
        <p:spPr>
          <a:xfrm>
            <a:off x="7879235" y="4318375"/>
            <a:ext cx="377026" cy="369332"/>
          </a:xfrm>
          <a:prstGeom prst="rect">
            <a:avLst/>
          </a:prstGeom>
          <a:noFill/>
        </p:spPr>
        <p:txBody>
          <a:bodyPr wrap="none" rtlCol="0">
            <a:spAutoFit/>
          </a:bodyPr>
          <a:lstStyle/>
          <a:p>
            <a:r>
              <a:rPr lang="vi-VN" dirty="0">
                <a:solidFill>
                  <a:schemeClr val="bg1"/>
                </a:solidFill>
                <a:latin typeface="+mj-lt"/>
              </a:rPr>
              <a:t>-3</a:t>
            </a:r>
          </a:p>
        </p:txBody>
      </p:sp>
      <p:sp>
        <p:nvSpPr>
          <p:cNvPr id="120" name="TextBox 119">
            <a:extLst>
              <a:ext uri="{FF2B5EF4-FFF2-40B4-BE49-F238E27FC236}">
                <a16:creationId xmlns:a16="http://schemas.microsoft.com/office/drawing/2014/main" id="{7A8010B0-B0FB-E798-B16A-56F74F9424BE}"/>
              </a:ext>
            </a:extLst>
          </p:cNvPr>
          <p:cNvSpPr txBox="1"/>
          <p:nvPr/>
        </p:nvSpPr>
        <p:spPr>
          <a:xfrm>
            <a:off x="6864250" y="4314605"/>
            <a:ext cx="377026" cy="369332"/>
          </a:xfrm>
          <a:prstGeom prst="rect">
            <a:avLst/>
          </a:prstGeom>
          <a:noFill/>
        </p:spPr>
        <p:txBody>
          <a:bodyPr wrap="none" rtlCol="0">
            <a:spAutoFit/>
          </a:bodyPr>
          <a:lstStyle/>
          <a:p>
            <a:r>
              <a:rPr lang="vi-VN" dirty="0">
                <a:solidFill>
                  <a:schemeClr val="bg1"/>
                </a:solidFill>
                <a:latin typeface="+mj-lt"/>
              </a:rPr>
              <a:t>-6</a:t>
            </a:r>
          </a:p>
        </p:txBody>
      </p:sp>
      <p:sp>
        <p:nvSpPr>
          <p:cNvPr id="121" name="TextBox 120">
            <a:extLst>
              <a:ext uri="{FF2B5EF4-FFF2-40B4-BE49-F238E27FC236}">
                <a16:creationId xmlns:a16="http://schemas.microsoft.com/office/drawing/2014/main" id="{4AC36CEF-9E88-6E81-4A06-E8CD9154CC04}"/>
              </a:ext>
            </a:extLst>
          </p:cNvPr>
          <p:cNvSpPr txBox="1"/>
          <p:nvPr/>
        </p:nvSpPr>
        <p:spPr>
          <a:xfrm>
            <a:off x="7217844" y="4322641"/>
            <a:ext cx="377026" cy="369332"/>
          </a:xfrm>
          <a:prstGeom prst="rect">
            <a:avLst/>
          </a:prstGeom>
          <a:noFill/>
        </p:spPr>
        <p:txBody>
          <a:bodyPr wrap="none" rtlCol="0">
            <a:spAutoFit/>
          </a:bodyPr>
          <a:lstStyle/>
          <a:p>
            <a:r>
              <a:rPr lang="vi-VN" dirty="0">
                <a:solidFill>
                  <a:schemeClr val="bg1"/>
                </a:solidFill>
                <a:latin typeface="+mj-lt"/>
              </a:rPr>
              <a:t>-5</a:t>
            </a:r>
          </a:p>
        </p:txBody>
      </p:sp>
      <p:sp>
        <p:nvSpPr>
          <p:cNvPr id="122" name="TextBox 121">
            <a:extLst>
              <a:ext uri="{FF2B5EF4-FFF2-40B4-BE49-F238E27FC236}">
                <a16:creationId xmlns:a16="http://schemas.microsoft.com/office/drawing/2014/main" id="{B049ED38-8FD6-2E0E-20BD-1BF49F53938C}"/>
              </a:ext>
            </a:extLst>
          </p:cNvPr>
          <p:cNvSpPr txBox="1"/>
          <p:nvPr/>
        </p:nvSpPr>
        <p:spPr>
          <a:xfrm>
            <a:off x="7553234" y="4327132"/>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123" name="Straight Connector 122">
            <a:extLst>
              <a:ext uri="{FF2B5EF4-FFF2-40B4-BE49-F238E27FC236}">
                <a16:creationId xmlns:a16="http://schemas.microsoft.com/office/drawing/2014/main" id="{0F4D4CA4-AD41-58DC-188D-1B162719E20A}"/>
              </a:ext>
            </a:extLst>
          </p:cNvPr>
          <p:cNvCxnSpPr>
            <a:cxnSpLocks/>
          </p:cNvCxnSpPr>
          <p:nvPr/>
        </p:nvCxnSpPr>
        <p:spPr>
          <a:xfrm>
            <a:off x="71175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DBFE7BC-062F-2B5D-CF28-87B914CCD0C6}"/>
              </a:ext>
            </a:extLst>
          </p:cNvPr>
          <p:cNvCxnSpPr>
            <a:cxnSpLocks/>
          </p:cNvCxnSpPr>
          <p:nvPr/>
        </p:nvCxnSpPr>
        <p:spPr>
          <a:xfrm>
            <a:off x="74604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FE26364-20DE-0B41-8DE0-AC6727285910}"/>
              </a:ext>
            </a:extLst>
          </p:cNvPr>
          <p:cNvCxnSpPr>
            <a:cxnSpLocks/>
          </p:cNvCxnSpPr>
          <p:nvPr/>
        </p:nvCxnSpPr>
        <p:spPr>
          <a:xfrm>
            <a:off x="7791122"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D6178E4-35D2-6F7E-F983-00E3B8DF1CF8}"/>
              </a:ext>
            </a:extLst>
          </p:cNvPr>
          <p:cNvCxnSpPr>
            <a:cxnSpLocks/>
          </p:cNvCxnSpPr>
          <p:nvPr/>
        </p:nvCxnSpPr>
        <p:spPr>
          <a:xfrm>
            <a:off x="8098208"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BD04B5B-A5E4-CAB1-2131-4987FC424653}"/>
              </a:ext>
            </a:extLst>
          </p:cNvPr>
          <p:cNvCxnSpPr>
            <a:cxnSpLocks/>
          </p:cNvCxnSpPr>
          <p:nvPr/>
        </p:nvCxnSpPr>
        <p:spPr>
          <a:xfrm flipH="1">
            <a:off x="9163261" y="581936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21889298-1AA6-8702-61F3-CF0F05CEE479}"/>
              </a:ext>
            </a:extLst>
          </p:cNvPr>
          <p:cNvSpPr txBox="1"/>
          <p:nvPr/>
        </p:nvSpPr>
        <p:spPr>
          <a:xfrm>
            <a:off x="9262594" y="5616047"/>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9" name="TextBox 128">
            <a:extLst>
              <a:ext uri="{FF2B5EF4-FFF2-40B4-BE49-F238E27FC236}">
                <a16:creationId xmlns:a16="http://schemas.microsoft.com/office/drawing/2014/main" id="{FDE95F6D-80C2-A6DD-F8F5-017ABF503645}"/>
              </a:ext>
            </a:extLst>
          </p:cNvPr>
          <p:cNvSpPr txBox="1"/>
          <p:nvPr/>
        </p:nvSpPr>
        <p:spPr>
          <a:xfrm>
            <a:off x="9279758" y="5195243"/>
            <a:ext cx="377026" cy="369332"/>
          </a:xfrm>
          <a:prstGeom prst="rect">
            <a:avLst/>
          </a:prstGeom>
          <a:noFill/>
        </p:spPr>
        <p:txBody>
          <a:bodyPr wrap="none" rtlCol="0">
            <a:spAutoFit/>
          </a:bodyPr>
          <a:lstStyle/>
          <a:p>
            <a:r>
              <a:rPr lang="vi-VN" dirty="0">
                <a:solidFill>
                  <a:schemeClr val="bg1"/>
                </a:solidFill>
                <a:latin typeface="+mj-lt"/>
              </a:rPr>
              <a:t>-3</a:t>
            </a:r>
          </a:p>
        </p:txBody>
      </p:sp>
      <p:cxnSp>
        <p:nvCxnSpPr>
          <p:cNvPr id="130" name="Straight Connector 129">
            <a:extLst>
              <a:ext uri="{FF2B5EF4-FFF2-40B4-BE49-F238E27FC236}">
                <a16:creationId xmlns:a16="http://schemas.microsoft.com/office/drawing/2014/main" id="{DB341160-F8CB-3B58-5F87-500149252FA4}"/>
              </a:ext>
            </a:extLst>
          </p:cNvPr>
          <p:cNvCxnSpPr>
            <a:cxnSpLocks/>
          </p:cNvCxnSpPr>
          <p:nvPr/>
        </p:nvCxnSpPr>
        <p:spPr>
          <a:xfrm flipH="1">
            <a:off x="9168925" y="542790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2F9C0931-20F5-F15A-6DA9-A12DDD7C9FFD}"/>
              </a:ext>
            </a:extLst>
          </p:cNvPr>
          <p:cNvSpPr txBox="1"/>
          <p:nvPr/>
        </p:nvSpPr>
        <p:spPr>
          <a:xfrm>
            <a:off x="8844386" y="4798277"/>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32" name="Flowchart: Connector 131">
            <a:extLst>
              <a:ext uri="{FF2B5EF4-FFF2-40B4-BE49-F238E27FC236}">
                <a16:creationId xmlns:a16="http://schemas.microsoft.com/office/drawing/2014/main" id="{9DB2C5B0-DB06-AE89-956F-C3F1FF21D002}"/>
              </a:ext>
            </a:extLst>
          </p:cNvPr>
          <p:cNvSpPr/>
          <p:nvPr/>
        </p:nvSpPr>
        <p:spPr>
          <a:xfrm>
            <a:off x="9169292" y="4968397"/>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Connector 132">
            <a:extLst>
              <a:ext uri="{FF2B5EF4-FFF2-40B4-BE49-F238E27FC236}">
                <a16:creationId xmlns:a16="http://schemas.microsoft.com/office/drawing/2014/main" id="{AA9C1EDC-4A68-7AE0-65F0-87AD73B4B424}"/>
              </a:ext>
            </a:extLst>
          </p:cNvPr>
          <p:cNvSpPr/>
          <p:nvPr/>
        </p:nvSpPr>
        <p:spPr>
          <a:xfrm>
            <a:off x="9520662" y="427674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Connector 133">
            <a:extLst>
              <a:ext uri="{FF2B5EF4-FFF2-40B4-BE49-F238E27FC236}">
                <a16:creationId xmlns:a16="http://schemas.microsoft.com/office/drawing/2014/main" id="{0D51304F-3AB7-98F6-1D07-3FC620A20D80}"/>
              </a:ext>
            </a:extLst>
          </p:cNvPr>
          <p:cNvSpPr/>
          <p:nvPr/>
        </p:nvSpPr>
        <p:spPr>
          <a:xfrm>
            <a:off x="8385961" y="427399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A34910-2700-F459-A663-3667BDDB6241}"/>
              </a:ext>
            </a:extLst>
          </p:cNvPr>
          <p:cNvSpPr txBox="1"/>
          <p:nvPr/>
        </p:nvSpPr>
        <p:spPr>
          <a:xfrm>
            <a:off x="266703" y="1900103"/>
            <a:ext cx="6482080"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Chú ý.</a:t>
            </a:r>
            <a:r>
              <a:rPr lang="vi-VN" sz="2400" kern="100" dirty="0">
                <a:solidFill>
                  <a:schemeClr val="accent2"/>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Đồ thị của hàm số phân thức </a:t>
            </a:r>
          </a:p>
        </p:txBody>
      </p:sp>
      <p:sp>
        <p:nvSpPr>
          <p:cNvPr id="22" name="TextBox 21">
            <a:extLst>
              <a:ext uri="{FF2B5EF4-FFF2-40B4-BE49-F238E27FC236}">
                <a16:creationId xmlns:a16="http://schemas.microsoft.com/office/drawing/2014/main" id="{1EA6F466-B143-6BBD-4D20-228C04A65281}"/>
              </a:ext>
            </a:extLst>
          </p:cNvPr>
          <p:cNvSpPr txBox="1"/>
          <p:nvPr/>
        </p:nvSpPr>
        <p:spPr>
          <a:xfrm>
            <a:off x="296615" y="3898601"/>
            <a:ext cx="6482080"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Nhận giao điểm của tiệm cận đứng và tiệm cận xiên làm tâm đối xứng</a:t>
            </a:r>
            <a:endParaRPr lang="vi-VN" sz="2400" dirty="0">
              <a:solidFill>
                <a:schemeClr val="bg1"/>
              </a:solidFill>
              <a:latin typeface="+mj-lt"/>
            </a:endParaRPr>
          </a:p>
        </p:txBody>
      </p:sp>
      <p:sp>
        <p:nvSpPr>
          <p:cNvPr id="31" name="TextBox 30">
            <a:extLst>
              <a:ext uri="{FF2B5EF4-FFF2-40B4-BE49-F238E27FC236}">
                <a16:creationId xmlns:a16="http://schemas.microsoft.com/office/drawing/2014/main" id="{58E5B8C0-7634-8DD4-C05F-F73468DDEE30}"/>
              </a:ext>
            </a:extLst>
          </p:cNvPr>
          <p:cNvSpPr txBox="1"/>
          <p:nvPr/>
        </p:nvSpPr>
        <p:spPr>
          <a:xfrm>
            <a:off x="314387" y="4902186"/>
            <a:ext cx="6482080"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Nhận hai đường phân giác của các góc tạo bởi hai đường tiệm cận này làm các trục đối xứng</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D3031B3-8D72-E22C-1C5C-47A34ED20CF6}"/>
                  </a:ext>
                </a:extLst>
              </p:cNvPr>
              <p:cNvSpPr txBox="1"/>
              <p:nvPr/>
            </p:nvSpPr>
            <p:spPr>
              <a:xfrm>
                <a:off x="154147" y="2360998"/>
                <a:ext cx="2956560" cy="8956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𝑞</m:t>
                          </m:r>
                        </m:den>
                      </m:f>
                    </m:oMath>
                  </m:oMathPara>
                </a14:m>
                <a:endParaRPr lang="vi-VN" sz="2400" dirty="0"/>
              </a:p>
            </p:txBody>
          </p:sp>
        </mc:Choice>
        <mc:Fallback xmlns="">
          <p:sp>
            <p:nvSpPr>
              <p:cNvPr id="35" name="TextBox 34">
                <a:extLst>
                  <a:ext uri="{FF2B5EF4-FFF2-40B4-BE49-F238E27FC236}">
                    <a16:creationId xmlns:a16="http://schemas.microsoft.com/office/drawing/2014/main" id="{BD3031B3-8D72-E22C-1C5C-47A34ED20CF6}"/>
                  </a:ext>
                </a:extLst>
              </p:cNvPr>
              <p:cNvSpPr txBox="1">
                <a:spLocks noRot="1" noChangeAspect="1" noMove="1" noResize="1" noEditPoints="1" noAdjustHandles="1" noChangeArrowheads="1" noChangeShapeType="1" noTextEdit="1"/>
              </p:cNvSpPr>
              <p:nvPr/>
            </p:nvSpPr>
            <p:spPr>
              <a:xfrm>
                <a:off x="154147" y="2360998"/>
                <a:ext cx="2956560" cy="895694"/>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4A6F17E-5D04-9FEE-2F8E-D85CDED1C5CB}"/>
                  </a:ext>
                </a:extLst>
              </p:cNvPr>
              <p:cNvSpPr txBox="1"/>
              <p:nvPr/>
            </p:nvSpPr>
            <p:spPr>
              <a:xfrm>
                <a:off x="2897134" y="2552048"/>
                <a:ext cx="2042385"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9" name="TextBox 48">
                <a:extLst>
                  <a:ext uri="{FF2B5EF4-FFF2-40B4-BE49-F238E27FC236}">
                    <a16:creationId xmlns:a16="http://schemas.microsoft.com/office/drawing/2014/main" id="{44A6F17E-5D04-9FEE-2F8E-D85CDED1C5CB}"/>
                  </a:ext>
                </a:extLst>
              </p:cNvPr>
              <p:cNvSpPr txBox="1">
                <a:spLocks noRot="1" noChangeAspect="1" noMove="1" noResize="1" noEditPoints="1" noAdjustHandles="1" noChangeArrowheads="1" noChangeShapeType="1" noTextEdit="1"/>
              </p:cNvSpPr>
              <p:nvPr/>
            </p:nvSpPr>
            <p:spPr>
              <a:xfrm>
                <a:off x="2897134" y="2552048"/>
                <a:ext cx="2042385" cy="590098"/>
              </a:xfrm>
              <a:prstGeom prst="rect">
                <a:avLst/>
              </a:prstGeom>
              <a:blipFill>
                <a:blip r:embed="rId26"/>
                <a:stretch>
                  <a:fillRect/>
                </a:stretch>
              </a:blipFill>
            </p:spPr>
            <p:txBody>
              <a:bodyPr/>
              <a:lstStyle/>
              <a:p>
                <a:r>
                  <a:rPr lang="vi-VN">
                    <a:noFill/>
                  </a:rPr>
                  <a:t> </a:t>
                </a:r>
              </a:p>
            </p:txBody>
          </p:sp>
        </mc:Fallback>
      </mc:AlternateContent>
      <p:sp>
        <p:nvSpPr>
          <p:cNvPr id="57" name="TextBox 56">
            <a:extLst>
              <a:ext uri="{FF2B5EF4-FFF2-40B4-BE49-F238E27FC236}">
                <a16:creationId xmlns:a16="http://schemas.microsoft.com/office/drawing/2014/main" id="{DA80383B-E570-F528-6BC1-FB071DE4EE77}"/>
              </a:ext>
            </a:extLst>
          </p:cNvPr>
          <p:cNvSpPr txBox="1"/>
          <p:nvPr/>
        </p:nvSpPr>
        <p:spPr>
          <a:xfrm>
            <a:off x="281261" y="3246972"/>
            <a:ext cx="648208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3"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87098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3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3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0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2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7" grpId="0"/>
      <p:bldP spid="48"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96" grpId="0"/>
      <p:bldP spid="108" grpId="0" animBg="1"/>
      <p:bldP spid="109" grpId="0" animBg="1"/>
      <p:bldP spid="110" grpId="0" animBg="1"/>
      <p:bldP spid="112" grpId="0" animBg="1"/>
      <p:bldP spid="118" grpId="0"/>
      <p:bldP spid="119" grpId="0"/>
      <p:bldP spid="120" grpId="0"/>
      <p:bldP spid="121" grpId="0"/>
      <p:bldP spid="122" grpId="0"/>
      <p:bldP spid="128" grpId="0"/>
      <p:bldP spid="129" grpId="0"/>
      <p:bldP spid="131" grpId="0"/>
      <p:bldP spid="132" grpId="0" animBg="1"/>
      <p:bldP spid="133" grpId="0" animBg="1"/>
      <p:bldP spid="134" grpId="0" animBg="1"/>
      <p:bldP spid="16" grpId="0"/>
      <p:bldP spid="22" grpId="0"/>
      <p:bldP spid="31" grpId="0"/>
      <p:bldP spid="35" grpId="0"/>
      <p:bldP spid="49" grpId="0"/>
      <p:bldP spid="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8C2B763-AEA6-391E-9C48-7A6B116222B6}"/>
                  </a:ext>
                </a:extLst>
              </p:cNvPr>
              <p:cNvSpPr txBox="1"/>
              <p:nvPr/>
            </p:nvSpPr>
            <p:spPr>
              <a:xfrm>
                <a:off x="100226" y="2890736"/>
                <a:ext cx="488474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78C2B763-AEA6-391E-9C48-7A6B116222B6}"/>
                  </a:ext>
                </a:extLst>
              </p:cNvPr>
              <p:cNvSpPr txBox="1">
                <a:spLocks noRot="1" noChangeAspect="1" noMove="1" noResize="1" noEditPoints="1" noAdjustHandles="1" noChangeArrowheads="1" noChangeShapeType="1" noTextEdit="1"/>
              </p:cNvSpPr>
              <p:nvPr/>
            </p:nvSpPr>
            <p:spPr>
              <a:xfrm>
                <a:off x="100226" y="2890736"/>
                <a:ext cx="4884743" cy="461665"/>
              </a:xfrm>
              <a:prstGeom prst="rect">
                <a:avLst/>
              </a:prstGeom>
              <a:blipFill>
                <a:blip r:embed="rId4"/>
                <a:stretch>
                  <a:fillRect l="-1870" t="-10526" b="-28947"/>
                </a:stretch>
              </a:blipFill>
            </p:spPr>
            <p:txBody>
              <a:bodyPr/>
              <a:lstStyle/>
              <a:p>
                <a:r>
                  <a:rPr lang="vi-VN">
                    <a:noFill/>
                  </a:rPr>
                  <a:t> </a:t>
                </a:r>
              </a:p>
            </p:txBody>
          </p:sp>
        </mc:Fallback>
      </mc:AlternateContent>
      <p:sp>
        <p:nvSpPr>
          <p:cNvPr id="34" name="TextBox 33">
            <a:extLst>
              <a:ext uri="{FF2B5EF4-FFF2-40B4-BE49-F238E27FC236}">
                <a16:creationId xmlns:a16="http://schemas.microsoft.com/office/drawing/2014/main" id="{FA6779B3-96C0-65C6-364F-345D3E5A635F}"/>
              </a:ext>
            </a:extLst>
          </p:cNvPr>
          <p:cNvSpPr txBox="1"/>
          <p:nvPr/>
        </p:nvSpPr>
        <p:spPr>
          <a:xfrm>
            <a:off x="111888" y="3466779"/>
            <a:ext cx="27909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BEBD1E8-B337-BEF8-1407-AC0329B7B08E}"/>
                  </a:ext>
                </a:extLst>
              </p:cNvPr>
              <p:cNvSpPr txBox="1"/>
              <p:nvPr/>
            </p:nvSpPr>
            <p:spPr>
              <a:xfrm>
                <a:off x="107789" y="4894320"/>
                <a:ext cx="2790922"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i="1" smtClean="0">
                              <a:solidFill>
                                <a:schemeClr val="bg1"/>
                              </a:solidFill>
                              <a:latin typeface="Cambria Math" panose="02040503050406030204" pitchFamily="18" charset="0"/>
                            </a:rPr>
                          </m:ctrlPr>
                        </m:sSupPr>
                        <m:e>
                          <m:r>
                            <a:rPr lang="vi-VN" sz="2400" i="1" smtClean="0">
                              <a:solidFill>
                                <a:schemeClr val="bg1"/>
                              </a:solidFill>
                              <a:latin typeface="Cambria Math" panose="02040503050406030204" pitchFamily="18" charset="0"/>
                            </a:rPr>
                            <m:t>𝑦</m:t>
                          </m:r>
                        </m:e>
                        <m:sup>
                          <m:r>
                            <a:rPr lang="vi-VN" sz="2400" i="0">
                              <a:solidFill>
                                <a:schemeClr val="bg1"/>
                              </a:solidFill>
                              <a:latin typeface="Cambria Math" panose="02040503050406030204" pitchFamily="18" charset="0"/>
                            </a:rPr>
                            <m:t>′</m:t>
                          </m:r>
                        </m:sup>
                      </m:sSup>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−1−</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smtClean="0">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m:t>
                                  </m:r>
                                </m:e>
                              </m:d>
                            </m:e>
                            <m:sup>
                              <m:r>
                                <a:rPr lang="vi-VN" sz="2400" i="1" smtClean="0">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36" name="TextBox 35">
                <a:extLst>
                  <a:ext uri="{FF2B5EF4-FFF2-40B4-BE49-F238E27FC236}">
                    <a16:creationId xmlns:a16="http://schemas.microsoft.com/office/drawing/2014/main" id="{CBEBD1E8-B337-BEF8-1407-AC0329B7B08E}"/>
                  </a:ext>
                </a:extLst>
              </p:cNvPr>
              <p:cNvSpPr txBox="1">
                <a:spLocks noRot="1" noChangeAspect="1" noMove="1" noResize="1" noEditPoints="1" noAdjustHandles="1" noChangeArrowheads="1" noChangeShapeType="1" noTextEdit="1"/>
              </p:cNvSpPr>
              <p:nvPr/>
            </p:nvSpPr>
            <p:spPr>
              <a:xfrm>
                <a:off x="107789" y="4894320"/>
                <a:ext cx="2790922" cy="910377"/>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9C48878-9E76-B03E-18FD-3A6279DDE6CF}"/>
                  </a:ext>
                </a:extLst>
              </p:cNvPr>
              <p:cNvSpPr txBox="1"/>
              <p:nvPr/>
            </p:nvSpPr>
            <p:spPr>
              <a:xfrm>
                <a:off x="2485022" y="3956835"/>
                <a:ext cx="2696133" cy="97148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59C48878-9E76-B03E-18FD-3A6279DDE6CF}"/>
                  </a:ext>
                </a:extLst>
              </p:cNvPr>
              <p:cNvSpPr txBox="1">
                <a:spLocks noRot="1" noChangeAspect="1" noMove="1" noResize="1" noEditPoints="1" noAdjustHandles="1" noChangeArrowheads="1" noChangeShapeType="1" noTextEdit="1"/>
              </p:cNvSpPr>
              <p:nvPr/>
            </p:nvSpPr>
            <p:spPr>
              <a:xfrm>
                <a:off x="2485022" y="3956835"/>
                <a:ext cx="2696133" cy="971484"/>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A688713-8F95-104C-73C2-F52BD088F3B4}"/>
                  </a:ext>
                </a:extLst>
              </p:cNvPr>
              <p:cNvSpPr txBox="1"/>
              <p:nvPr/>
            </p:nvSpPr>
            <p:spPr>
              <a:xfrm>
                <a:off x="2619024" y="5071088"/>
                <a:ext cx="200663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&lt;</m:t>
                      </m:r>
                      <m:r>
                        <a:rPr lang="vi-VN" sz="2400" b="0" i="1" smtClean="0">
                          <a:solidFill>
                            <a:schemeClr val="bg1"/>
                          </a:solidFill>
                          <a:latin typeface="Cambria Math" panose="02040503050406030204" pitchFamily="18" charset="0"/>
                        </a:rPr>
                        <m:t>0 </m:t>
                      </m:r>
                      <m:r>
                        <a:rPr lang="vi-VN" sz="2400" b="0" i="1" smtClean="0">
                          <a:solidFill>
                            <a:schemeClr val="bg1"/>
                          </a:solidFill>
                          <a:latin typeface="Cambria Math" panose="02040503050406030204" pitchFamily="18" charset="0"/>
                          <a:ea typeface="Cambria Math" panose="02040503050406030204" pitchFamily="18" charset="0"/>
                        </a:rPr>
                        <m:t>∀ </m:t>
                      </m:r>
                      <m:r>
                        <a:rPr lang="vi-VN" sz="2400" b="0" i="1" smtClean="0">
                          <a:solidFill>
                            <a:schemeClr val="bg1"/>
                          </a:solidFill>
                          <a:latin typeface="Cambria Math" panose="02040503050406030204" pitchFamily="18" charset="0"/>
                          <a:ea typeface="Cambria Math" panose="02040503050406030204" pitchFamily="18" charset="0"/>
                        </a:rPr>
                        <m:t>𝑥</m:t>
                      </m:r>
                      <m:r>
                        <a:rPr lang="vi-VN" sz="2400" b="0" i="1" smtClean="0">
                          <a:solidFill>
                            <a:schemeClr val="bg1"/>
                          </a:solidFill>
                          <a:latin typeface="Cambria Math" panose="02040503050406030204" pitchFamily="18" charset="0"/>
                          <a:ea typeface="Cambria Math" panose="02040503050406030204" pitchFamily="18" charset="0"/>
                        </a:rPr>
                        <m:t>≠2</m:t>
                      </m:r>
                    </m:oMath>
                  </m:oMathPara>
                </a14:m>
                <a:endParaRPr lang="vi-VN" sz="2400" dirty="0">
                  <a:solidFill>
                    <a:schemeClr val="bg1"/>
                  </a:solidFill>
                  <a:latin typeface="+mj-lt"/>
                </a:endParaRPr>
              </a:p>
            </p:txBody>
          </p:sp>
        </mc:Choice>
        <mc:Fallback xmlns="">
          <p:sp>
            <p:nvSpPr>
              <p:cNvPr id="44" name="TextBox 43">
                <a:extLst>
                  <a:ext uri="{FF2B5EF4-FFF2-40B4-BE49-F238E27FC236}">
                    <a16:creationId xmlns:a16="http://schemas.microsoft.com/office/drawing/2014/main" id="{9A688713-8F95-104C-73C2-F52BD088F3B4}"/>
                  </a:ext>
                </a:extLst>
              </p:cNvPr>
              <p:cNvSpPr txBox="1">
                <a:spLocks noRot="1" noChangeAspect="1" noMove="1" noResize="1" noEditPoints="1" noAdjustHandles="1" noChangeArrowheads="1" noChangeShapeType="1" noTextEdit="1"/>
              </p:cNvSpPr>
              <p:nvPr/>
            </p:nvSpPr>
            <p:spPr>
              <a:xfrm>
                <a:off x="2619024" y="5071088"/>
                <a:ext cx="2006636"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0897749-C14D-05F6-DC0D-9517F69A36B4}"/>
                  </a:ext>
                </a:extLst>
              </p:cNvPr>
              <p:cNvSpPr txBox="1"/>
              <p:nvPr/>
            </p:nvSpPr>
            <p:spPr>
              <a:xfrm>
                <a:off x="-10160" y="3953648"/>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47" name="TextBox 46">
                <a:extLst>
                  <a:ext uri="{FF2B5EF4-FFF2-40B4-BE49-F238E27FC236}">
                    <a16:creationId xmlns:a16="http://schemas.microsoft.com/office/drawing/2014/main" id="{F0897749-C14D-05F6-DC0D-9517F69A36B4}"/>
                  </a:ext>
                </a:extLst>
              </p:cNvPr>
              <p:cNvSpPr txBox="1">
                <a:spLocks noRot="1" noChangeAspect="1" noMove="1" noResize="1" noEditPoints="1" noAdjustHandles="1" noChangeArrowheads="1" noChangeShapeType="1" noTextEdit="1"/>
              </p:cNvSpPr>
              <p:nvPr/>
            </p:nvSpPr>
            <p:spPr>
              <a:xfrm>
                <a:off x="-10160" y="3953648"/>
                <a:ext cx="2854960" cy="833498"/>
              </a:xfrm>
              <a:prstGeom prst="rect">
                <a:avLst/>
              </a:prstGeom>
              <a:blipFill>
                <a:blip r:embed="rId8"/>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5705734" y="441391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5705734" y="481240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6112525" y="402967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5536894" y="436729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5536894" y="4367298"/>
                <a:ext cx="736534" cy="461665"/>
              </a:xfrm>
              <a:prstGeom prst="rect">
                <a:avLst/>
              </a:prstGeom>
              <a:blipFill>
                <a:blip r:embed="rId9"/>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5702871" y="390563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5702871" y="3905632"/>
                <a:ext cx="362440"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5546143" y="518856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5546143" y="5188560"/>
                <a:ext cx="736534" cy="461665"/>
              </a:xfrm>
              <a:prstGeom prst="rect">
                <a:avLst/>
              </a:prstGeom>
              <a:blipFill>
                <a:blip r:embed="rId11"/>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6080291" y="38841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6080291" y="3884158"/>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11223876" y="38841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11223876" y="3884158"/>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8536236" y="39398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8536236" y="393980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9989801" y="43483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9989801" y="4348338"/>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7292842" y="43602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7292842" y="4360280"/>
                <a:ext cx="658291" cy="461665"/>
              </a:xfrm>
              <a:prstGeom prst="rect">
                <a:avLst/>
              </a:prstGeom>
              <a:blipFill>
                <a:blip r:embed="rId16"/>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6543040" y="5155775"/>
            <a:ext cx="1727865" cy="68361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8132114" y="580469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8132114" y="580469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8943331" y="479410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8943331" y="4794106"/>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11232992" y="569836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11232992" y="5698369"/>
                <a:ext cx="658291" cy="461665"/>
              </a:xfrm>
              <a:prstGeom prst="rect">
                <a:avLst/>
              </a:prstGeom>
              <a:blipFill>
                <a:blip r:embed="rId19"/>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8828438" y="442247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8916945" y="442524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6079182" y="473475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6079182" y="4734750"/>
                <a:ext cx="658291" cy="461665"/>
              </a:xfrm>
              <a:prstGeom prst="rect">
                <a:avLst/>
              </a:prstGeom>
              <a:blipFill>
                <a:blip r:embed="rId20"/>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9601622" y="5190910"/>
            <a:ext cx="1622254" cy="6484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FA25E2-2313-92C9-3EFE-BCF34979C10D}"/>
              </a:ext>
            </a:extLst>
          </p:cNvPr>
          <p:cNvSpPr txBox="1"/>
          <p:nvPr/>
        </p:nvSpPr>
        <p:spPr>
          <a:xfrm>
            <a:off x="5692428" y="3398231"/>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421DA6F5-DDA9-4928-DC65-B7C76BB04309}"/>
                  </a:ext>
                </a:extLst>
              </p:cNvPr>
              <p:cNvSpPr txBox="1"/>
              <p:nvPr/>
            </p:nvSpPr>
            <p:spPr>
              <a:xfrm>
                <a:off x="62223" y="5839386"/>
                <a:ext cx="5159661"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a:t>
                </a:r>
                <a:r>
                  <a:rPr lang="vi-VN" sz="2400" kern="100" dirty="0">
                    <a:solidFill>
                      <a:schemeClr val="bg1"/>
                    </a:solidFill>
                    <a:latin typeface="+mj-lt"/>
                    <a:ea typeface="Arial" panose="020B0604020202020204" pitchFamily="34" charset="0"/>
                    <a:cs typeface="Times New Roman" panose="02020603050405020304" pitchFamily="18" charset="0"/>
                  </a:rPr>
                  <a:t>nghịch</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từng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68" name="TextBox 67">
                <a:extLst>
                  <a:ext uri="{FF2B5EF4-FFF2-40B4-BE49-F238E27FC236}">
                    <a16:creationId xmlns:a16="http://schemas.microsoft.com/office/drawing/2014/main" id="{421DA6F5-DDA9-4928-DC65-B7C76BB04309}"/>
                  </a:ext>
                </a:extLst>
              </p:cNvPr>
              <p:cNvSpPr txBox="1">
                <a:spLocks noRot="1" noChangeAspect="1" noMove="1" noResize="1" noEditPoints="1" noAdjustHandles="1" noChangeArrowheads="1" noChangeShapeType="1" noTextEdit="1"/>
              </p:cNvSpPr>
              <p:nvPr/>
            </p:nvSpPr>
            <p:spPr>
              <a:xfrm>
                <a:off x="62223" y="5839386"/>
                <a:ext cx="5159661" cy="853952"/>
              </a:xfrm>
              <a:prstGeom prst="rect">
                <a:avLst/>
              </a:prstGeom>
              <a:blipFill>
                <a:blip r:embed="rId21"/>
                <a:stretch>
                  <a:fillRect l="-1771" t="-5714" b="-15714"/>
                </a:stretch>
              </a:blipFill>
            </p:spPr>
            <p:txBody>
              <a:bodyPr/>
              <a:lstStyle/>
              <a:p>
                <a:r>
                  <a:rPr lang="vi-VN">
                    <a:noFill/>
                  </a:rPr>
                  <a:t> </a:t>
                </a:r>
              </a:p>
            </p:txBody>
          </p:sp>
        </mc:Fallback>
      </mc:AlternateContent>
      <p:sp>
        <p:nvSpPr>
          <p:cNvPr id="69" name="TextBox 68">
            <a:extLst>
              <a:ext uri="{FF2B5EF4-FFF2-40B4-BE49-F238E27FC236}">
                <a16:creationId xmlns:a16="http://schemas.microsoft.com/office/drawing/2014/main" id="{13395B9C-3A30-9EAD-3EC1-23240D1EAAA3}"/>
              </a:ext>
            </a:extLst>
          </p:cNvPr>
          <p:cNvSpPr txBox="1"/>
          <p:nvPr/>
        </p:nvSpPr>
        <p:spPr>
          <a:xfrm>
            <a:off x="5714614" y="2695773"/>
            <a:ext cx="515966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p:sp>
        <p:nvSpPr>
          <p:cNvPr id="3" name="TextBox 2">
            <a:extLst>
              <a:ext uri="{FF2B5EF4-FFF2-40B4-BE49-F238E27FC236}">
                <a16:creationId xmlns:a16="http://schemas.microsoft.com/office/drawing/2014/main" id="{41D19D50-616D-1F82-C922-D083097E7C1C}"/>
              </a:ext>
            </a:extLst>
          </p:cNvPr>
          <p:cNvSpPr txBox="1"/>
          <p:nvPr/>
        </p:nvSpPr>
        <p:spPr>
          <a:xfrm>
            <a:off x="4949741" y="315455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252638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5715894" y="3559242"/>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5715894" y="3957726"/>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6122685" y="3174999"/>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5547054" y="351262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5547054" y="3512621"/>
                <a:ext cx="736534" cy="461665"/>
              </a:xfrm>
              <a:prstGeom prst="rect">
                <a:avLst/>
              </a:prstGeom>
              <a:blipFill>
                <a:blip r:embed="rId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5713031" y="305095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5713031" y="3050955"/>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5556303" y="433388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5556303" y="4333883"/>
                <a:ext cx="736534" cy="461665"/>
              </a:xfrm>
              <a:prstGeom prst="rect">
                <a:avLst/>
              </a:prstGeom>
              <a:blipFill>
                <a:blip r:embed="rId6"/>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6090451"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6090451" y="3029481"/>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11234036"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11234036" y="3029481"/>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8546396" y="308512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8546396" y="3085126"/>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9999961" y="3493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9999961" y="349366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7303002" y="35056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7303002" y="3505603"/>
                <a:ext cx="658291" cy="461665"/>
              </a:xfrm>
              <a:prstGeom prst="rect">
                <a:avLst/>
              </a:prstGeom>
              <a:blipFill>
                <a:blip r:embed="rId11"/>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6553200" y="4301098"/>
            <a:ext cx="1727865" cy="68361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8142274" y="4950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8142274" y="4950020"/>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8953491" y="39394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8953491" y="3939429"/>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11243152" y="48436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11243152" y="4843692"/>
                <a:ext cx="658291" cy="461665"/>
              </a:xfrm>
              <a:prstGeom prst="rect">
                <a:avLst/>
              </a:prstGeom>
              <a:blipFill>
                <a:blip r:embed="rId14"/>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8838598" y="3567793"/>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8927105" y="3570572"/>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6089342" y="388007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6089342" y="3880073"/>
                <a:ext cx="658291" cy="461665"/>
              </a:xfrm>
              <a:prstGeom prst="rect">
                <a:avLst/>
              </a:prstGeom>
              <a:blipFill>
                <a:blip r:embed="rId15"/>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9611782" y="4336233"/>
            <a:ext cx="1622254" cy="6484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FA25E2-2313-92C9-3EFE-BCF34979C10D}"/>
              </a:ext>
            </a:extLst>
          </p:cNvPr>
          <p:cNvSpPr txBox="1"/>
          <p:nvPr/>
        </p:nvSpPr>
        <p:spPr>
          <a:xfrm>
            <a:off x="5702588" y="25435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50788E4-FF98-0E34-7956-098FFECCDEE4}"/>
                  </a:ext>
                </a:extLst>
              </p:cNvPr>
              <p:cNvSpPr txBox="1"/>
              <p:nvPr/>
            </p:nvSpPr>
            <p:spPr>
              <a:xfrm>
                <a:off x="51144" y="3750064"/>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A50788E4-FF98-0E34-7956-098FFECCDEE4}"/>
                  </a:ext>
                </a:extLst>
              </p:cNvPr>
              <p:cNvSpPr txBox="1">
                <a:spLocks noRot="1" noChangeAspect="1" noMove="1" noResize="1" noEditPoints="1" noAdjustHandles="1" noChangeArrowheads="1" noChangeShapeType="1" noTextEdit="1"/>
              </p:cNvSpPr>
              <p:nvPr/>
            </p:nvSpPr>
            <p:spPr>
              <a:xfrm>
                <a:off x="51144" y="3750064"/>
                <a:ext cx="1325755" cy="573106"/>
              </a:xfrm>
              <a:prstGeom prst="rect">
                <a:avLst/>
              </a:prstGeom>
              <a:blipFill>
                <a:blip r:embed="rId16"/>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7D84028-E1AB-515E-919C-122281C7545C}"/>
                  </a:ext>
                </a:extLst>
              </p:cNvPr>
              <p:cNvSpPr txBox="1"/>
              <p:nvPr/>
            </p:nvSpPr>
            <p:spPr>
              <a:xfrm>
                <a:off x="1134784" y="3529976"/>
                <a:ext cx="31746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b="0" i="1" smtClean="0">
                                  <a:solidFill>
                                    <a:schemeClr val="bg1"/>
                                  </a:solidFill>
                                  <a:effectLst/>
                                  <a:latin typeface="Cambria Math" panose="020405030504060302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19" name="TextBox 18">
                <a:extLst>
                  <a:ext uri="{FF2B5EF4-FFF2-40B4-BE49-F238E27FC236}">
                    <a16:creationId xmlns:a16="http://schemas.microsoft.com/office/drawing/2014/main" id="{F7D84028-E1AB-515E-919C-122281C7545C}"/>
                  </a:ext>
                </a:extLst>
              </p:cNvPr>
              <p:cNvSpPr txBox="1">
                <a:spLocks noRot="1" noChangeAspect="1" noMove="1" noResize="1" noEditPoints="1" noAdjustHandles="1" noChangeArrowheads="1" noChangeShapeType="1" noTextEdit="1"/>
              </p:cNvSpPr>
              <p:nvPr/>
            </p:nvSpPr>
            <p:spPr>
              <a:xfrm>
                <a:off x="1134784" y="3529976"/>
                <a:ext cx="3174635" cy="833498"/>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44A6CCD-B5D1-D603-E331-DEAEE7400AB6}"/>
                  </a:ext>
                </a:extLst>
              </p:cNvPr>
              <p:cNvSpPr txBox="1"/>
              <p:nvPr/>
            </p:nvSpPr>
            <p:spPr>
              <a:xfrm>
                <a:off x="4040237" y="3776576"/>
                <a:ext cx="114938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22" name="TextBox 21">
                <a:extLst>
                  <a:ext uri="{FF2B5EF4-FFF2-40B4-BE49-F238E27FC236}">
                    <a16:creationId xmlns:a16="http://schemas.microsoft.com/office/drawing/2014/main" id="{544A6CCD-B5D1-D603-E331-DEAEE7400AB6}"/>
                  </a:ext>
                </a:extLst>
              </p:cNvPr>
              <p:cNvSpPr txBox="1">
                <a:spLocks noRot="1" noChangeAspect="1" noMove="1" noResize="1" noEditPoints="1" noAdjustHandles="1" noChangeArrowheads="1" noChangeShapeType="1" noTextEdit="1"/>
              </p:cNvSpPr>
              <p:nvPr/>
            </p:nvSpPr>
            <p:spPr>
              <a:xfrm>
                <a:off x="4040237" y="3776576"/>
                <a:ext cx="1149385"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3347FBF-5931-219F-F388-DB15A00E14DD}"/>
                  </a:ext>
                </a:extLst>
              </p:cNvPr>
              <p:cNvSpPr txBox="1"/>
              <p:nvPr/>
            </p:nvSpPr>
            <p:spPr>
              <a:xfrm>
                <a:off x="51144" y="4900835"/>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23" name="TextBox 22">
                <a:extLst>
                  <a:ext uri="{FF2B5EF4-FFF2-40B4-BE49-F238E27FC236}">
                    <a16:creationId xmlns:a16="http://schemas.microsoft.com/office/drawing/2014/main" id="{C3347FBF-5931-219F-F388-DB15A00E14DD}"/>
                  </a:ext>
                </a:extLst>
              </p:cNvPr>
              <p:cNvSpPr txBox="1">
                <a:spLocks noRot="1" noChangeAspect="1" noMove="1" noResize="1" noEditPoints="1" noAdjustHandles="1" noChangeArrowheads="1" noChangeShapeType="1" noTextEdit="1"/>
              </p:cNvSpPr>
              <p:nvPr/>
            </p:nvSpPr>
            <p:spPr>
              <a:xfrm>
                <a:off x="51144" y="4900835"/>
                <a:ext cx="1325755" cy="573106"/>
              </a:xfrm>
              <a:prstGeom prst="rect">
                <a:avLst/>
              </a:prstGeom>
              <a:blipFill>
                <a:blip r:embed="rId19"/>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D4F4628-C336-97F6-E0CC-04B4074E3299}"/>
                  </a:ext>
                </a:extLst>
              </p:cNvPr>
              <p:cNvSpPr txBox="1"/>
              <p:nvPr/>
            </p:nvSpPr>
            <p:spPr>
              <a:xfrm>
                <a:off x="3943010" y="4980500"/>
                <a:ext cx="140874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27" name="TextBox 26">
                <a:extLst>
                  <a:ext uri="{FF2B5EF4-FFF2-40B4-BE49-F238E27FC236}">
                    <a16:creationId xmlns:a16="http://schemas.microsoft.com/office/drawing/2014/main" id="{AD4F4628-C336-97F6-E0CC-04B4074E3299}"/>
                  </a:ext>
                </a:extLst>
              </p:cNvPr>
              <p:cNvSpPr txBox="1">
                <a:spLocks noRot="1" noChangeAspect="1" noMove="1" noResize="1" noEditPoints="1" noAdjustHandles="1" noChangeArrowheads="1" noChangeShapeType="1" noTextEdit="1"/>
              </p:cNvSpPr>
              <p:nvPr/>
            </p:nvSpPr>
            <p:spPr>
              <a:xfrm>
                <a:off x="3943010" y="4980500"/>
                <a:ext cx="1408743" cy="461665"/>
              </a:xfrm>
              <a:prstGeom prst="rect">
                <a:avLst/>
              </a:prstGeom>
              <a:blipFill>
                <a:blip r:embed="rId20"/>
                <a:stretch>
                  <a:fillRect/>
                </a:stretch>
              </a:blipFill>
            </p:spPr>
            <p:txBody>
              <a:bodyPr/>
              <a:lstStyle/>
              <a:p>
                <a:r>
                  <a:rPr lang="vi-VN">
                    <a:noFill/>
                  </a:rPr>
                  <a:t> </a:t>
                </a:r>
              </a:p>
            </p:txBody>
          </p:sp>
        </mc:Fallback>
      </mc:AlternateContent>
      <p:sp>
        <p:nvSpPr>
          <p:cNvPr id="28" name="TextBox 27">
            <a:extLst>
              <a:ext uri="{FF2B5EF4-FFF2-40B4-BE49-F238E27FC236}">
                <a16:creationId xmlns:a16="http://schemas.microsoft.com/office/drawing/2014/main" id="{F27FB5EB-C022-534B-305E-DE2FA3F338D1}"/>
              </a:ext>
            </a:extLst>
          </p:cNvPr>
          <p:cNvSpPr txBox="1"/>
          <p:nvPr/>
        </p:nvSpPr>
        <p:spPr>
          <a:xfrm>
            <a:off x="150388" y="30117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-Tiệm cận</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159C043-9F52-2D26-B08A-456BAD36AAF0}"/>
                  </a:ext>
                </a:extLst>
              </p:cNvPr>
              <p:cNvSpPr txBox="1"/>
              <p:nvPr/>
            </p:nvSpPr>
            <p:spPr>
              <a:xfrm>
                <a:off x="1184380" y="4735323"/>
                <a:ext cx="31746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b="0" i="1" smtClean="0">
                                  <a:solidFill>
                                    <a:schemeClr val="bg1"/>
                                  </a:solidFill>
                                  <a:effectLst/>
                                  <a:latin typeface="Cambria Math" panose="020405030504060302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9" name="TextBox 28">
                <a:extLst>
                  <a:ext uri="{FF2B5EF4-FFF2-40B4-BE49-F238E27FC236}">
                    <a16:creationId xmlns:a16="http://schemas.microsoft.com/office/drawing/2014/main" id="{C159C043-9F52-2D26-B08A-456BAD36AAF0}"/>
                  </a:ext>
                </a:extLst>
              </p:cNvPr>
              <p:cNvSpPr txBox="1">
                <a:spLocks noRot="1" noChangeAspect="1" noMove="1" noResize="1" noEditPoints="1" noAdjustHandles="1" noChangeArrowheads="1" noChangeShapeType="1" noTextEdit="1"/>
              </p:cNvSpPr>
              <p:nvPr/>
            </p:nvSpPr>
            <p:spPr>
              <a:xfrm>
                <a:off x="1184380" y="4735323"/>
                <a:ext cx="3174635" cy="833498"/>
              </a:xfrm>
              <a:prstGeom prst="rect">
                <a:avLst/>
              </a:prstGeom>
              <a:blipFill>
                <a:blip r:embed="rId21"/>
                <a:stretch>
                  <a:fillRect/>
                </a:stretch>
              </a:blipFill>
            </p:spPr>
            <p:txBody>
              <a:bodyPr/>
              <a:lstStyle/>
              <a:p>
                <a:r>
                  <a:rPr lang="vi-VN">
                    <a:noFill/>
                  </a:rPr>
                  <a:t> </a:t>
                </a:r>
              </a:p>
            </p:txBody>
          </p:sp>
        </mc:Fallback>
      </mc:AlternateContent>
      <p:sp>
        <p:nvSpPr>
          <p:cNvPr id="25" name="TextBox 2">
            <a:extLst>
              <a:ext uri="{FF2B5EF4-FFF2-40B4-BE49-F238E27FC236}">
                <a16:creationId xmlns:a16="http://schemas.microsoft.com/office/drawing/2014/main" id="{41D19D50-616D-1F82-C922-D083097E7C1C}"/>
              </a:ext>
            </a:extLst>
          </p:cNvPr>
          <p:cNvSpPr txBox="1"/>
          <p:nvPr/>
        </p:nvSpPr>
        <p:spPr>
          <a:xfrm>
            <a:off x="4688974" y="3002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90613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2" grpId="0"/>
      <p:bldP spid="23" grpId="0"/>
      <p:bldP spid="27"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5715894" y="3559242"/>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5715894" y="3957726"/>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6122685" y="3174999"/>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5547054" y="351262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5547054" y="3512621"/>
                <a:ext cx="736534" cy="461665"/>
              </a:xfrm>
              <a:prstGeom prst="rect">
                <a:avLst/>
              </a:prstGeom>
              <a:blipFill>
                <a:blip r:embed="rId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5713031" y="305095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5713031" y="3050955"/>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5556303" y="433388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5556303" y="4333883"/>
                <a:ext cx="736534" cy="461665"/>
              </a:xfrm>
              <a:prstGeom prst="rect">
                <a:avLst/>
              </a:prstGeom>
              <a:blipFill>
                <a:blip r:embed="rId6"/>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6090451"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6090451" y="3029481"/>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11234036"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11234036" y="3029481"/>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8546396" y="308512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8546396" y="3085126"/>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9999961" y="3493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9999961" y="349366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7303002" y="35056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7303002" y="3505603"/>
                <a:ext cx="658291" cy="461665"/>
              </a:xfrm>
              <a:prstGeom prst="rect">
                <a:avLst/>
              </a:prstGeom>
              <a:blipFill>
                <a:blip r:embed="rId11"/>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6553200" y="4301098"/>
            <a:ext cx="1727865" cy="68361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8142274" y="4950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8142274" y="4950020"/>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8953491" y="39394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8953491" y="3939429"/>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11243152" y="48436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11243152" y="4843692"/>
                <a:ext cx="658291" cy="461665"/>
              </a:xfrm>
              <a:prstGeom prst="rect">
                <a:avLst/>
              </a:prstGeom>
              <a:blipFill>
                <a:blip r:embed="rId14"/>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8838598" y="3567793"/>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8927105" y="3570572"/>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6089342" y="388007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6089342" y="3880073"/>
                <a:ext cx="658291" cy="461665"/>
              </a:xfrm>
              <a:prstGeom prst="rect">
                <a:avLst/>
              </a:prstGeom>
              <a:blipFill>
                <a:blip r:embed="rId15"/>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9611782" y="4336233"/>
            <a:ext cx="1622254" cy="6484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FA25E2-2313-92C9-3EFE-BCF34979C10D}"/>
              </a:ext>
            </a:extLst>
          </p:cNvPr>
          <p:cNvSpPr txBox="1"/>
          <p:nvPr/>
        </p:nvSpPr>
        <p:spPr>
          <a:xfrm>
            <a:off x="5702588" y="25435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615FCE3-6E13-1D76-6F3D-0F7DD48249EE}"/>
                  </a:ext>
                </a:extLst>
              </p:cNvPr>
              <p:cNvSpPr txBox="1"/>
              <p:nvPr/>
            </p:nvSpPr>
            <p:spPr>
              <a:xfrm>
                <a:off x="311672" y="5286540"/>
                <a:ext cx="461470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đồ thị hàm số có tiệm cận đứng là đường thẳng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D615FCE3-6E13-1D76-6F3D-0F7DD48249EE}"/>
                  </a:ext>
                </a:extLst>
              </p:cNvPr>
              <p:cNvSpPr txBox="1">
                <a:spLocks noRot="1" noChangeAspect="1" noMove="1" noResize="1" noEditPoints="1" noAdjustHandles="1" noChangeArrowheads="1" noChangeShapeType="1" noTextEdit="1"/>
              </p:cNvSpPr>
              <p:nvPr/>
            </p:nvSpPr>
            <p:spPr>
              <a:xfrm>
                <a:off x="311672" y="5286540"/>
                <a:ext cx="4614704" cy="830997"/>
              </a:xfrm>
              <a:prstGeom prst="rect">
                <a:avLst/>
              </a:prstGeom>
              <a:blipFill>
                <a:blip r:embed="rId16"/>
                <a:stretch>
                  <a:fillRect l="-1982"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EDAD2DA-4062-990E-20B4-495A99BE9F1F}"/>
                  </a:ext>
                </a:extLst>
              </p:cNvPr>
              <p:cNvSpPr txBox="1"/>
              <p:nvPr/>
            </p:nvSpPr>
            <p:spPr>
              <a:xfrm>
                <a:off x="109538" y="3164025"/>
                <a:ext cx="1274839" cy="5917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smtClean="0">
                                  <a:solidFill>
                                    <a:schemeClr val="bg1"/>
                                  </a:solidFill>
                                  <a:latin typeface="Cambria Math" panose="02040503050406030204" pitchFamily="18" charset="0"/>
                                </a:rPr>
                              </m:ctrlPr>
                            </m:sSupPr>
                            <m:e>
                              <m:r>
                                <a:rPr lang="vi-VN" sz="2400" b="0" i="1" smtClean="0">
                                  <a:solidFill>
                                    <a:schemeClr val="bg1"/>
                                  </a:solidFill>
                                  <a:latin typeface="Cambria Math" panose="02040503050406030204" pitchFamily="18" charset="0"/>
                                </a:rPr>
                                <m:t>2</m:t>
                              </m:r>
                            </m:e>
                            <m:sup>
                              <m:r>
                                <a:rPr lang="vi-VN" sz="2400" i="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0" name="TextBox 29">
                <a:extLst>
                  <a:ext uri="{FF2B5EF4-FFF2-40B4-BE49-F238E27FC236}">
                    <a16:creationId xmlns:a16="http://schemas.microsoft.com/office/drawing/2014/main" id="{AEDAD2DA-4062-990E-20B4-495A99BE9F1F}"/>
                  </a:ext>
                </a:extLst>
              </p:cNvPr>
              <p:cNvSpPr txBox="1">
                <a:spLocks noRot="1" noChangeAspect="1" noMove="1" noResize="1" noEditPoints="1" noAdjustHandles="1" noChangeArrowheads="1" noChangeShapeType="1" noTextEdit="1"/>
              </p:cNvSpPr>
              <p:nvPr/>
            </p:nvSpPr>
            <p:spPr>
              <a:xfrm>
                <a:off x="109538" y="3164025"/>
                <a:ext cx="1274839" cy="591765"/>
              </a:xfrm>
              <a:prstGeom prst="rect">
                <a:avLst/>
              </a:prstGeom>
              <a:blipFill>
                <a:blip r:embed="rId17"/>
                <a:stretch>
                  <a:fillRect b="-103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1B5D3E4-0B3E-B044-506C-A47780B83706}"/>
                  </a:ext>
                </a:extLst>
              </p:cNvPr>
              <p:cNvSpPr txBox="1"/>
              <p:nvPr/>
            </p:nvSpPr>
            <p:spPr>
              <a:xfrm>
                <a:off x="694717" y="2967911"/>
                <a:ext cx="4374029"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b="0" i="0" smtClean="0">
                                  <a:solidFill>
                                    <a:schemeClr val="bg1"/>
                                  </a:solidFill>
                                  <a:latin typeface="Cambria Math" panose="02040503050406030204" pitchFamily="18" charset="0"/>
                                </a:rPr>
                                <m:t>2</m:t>
                              </m:r>
                            </m:e>
                            <m:sup>
                              <m:r>
                                <a:rPr lang="vi-VN" sz="2400" i="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b="0" i="1"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b="0" i="1" smtClean="0">
                              <a:solidFill>
                                <a:schemeClr val="bg1"/>
                              </a:solidFill>
                              <a:latin typeface="Cambria Math" panose="02040503050406030204" pitchFamily="18" charset="0"/>
                            </a:rPr>
                            <m:t>+1</m:t>
                          </m:r>
                          <m:r>
                            <a:rPr lang="vi-VN" sz="2400" b="0" i="0" smtClean="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b="0" i="0" smtClean="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−2</m:t>
                              </m:r>
                            </m:den>
                          </m:f>
                        </m:e>
                      </m:d>
                    </m:oMath>
                  </m:oMathPara>
                </a14:m>
                <a:endParaRPr lang="vi-VN" sz="2400" dirty="0">
                  <a:solidFill>
                    <a:schemeClr val="bg1"/>
                  </a:solidFill>
                </a:endParaRPr>
              </a:p>
            </p:txBody>
          </p:sp>
        </mc:Choice>
        <mc:Fallback xmlns="">
          <p:sp>
            <p:nvSpPr>
              <p:cNvPr id="31" name="TextBox 30">
                <a:extLst>
                  <a:ext uri="{FF2B5EF4-FFF2-40B4-BE49-F238E27FC236}">
                    <a16:creationId xmlns:a16="http://schemas.microsoft.com/office/drawing/2014/main" id="{A1B5D3E4-0B3E-B044-506C-A47780B83706}"/>
                  </a:ext>
                </a:extLst>
              </p:cNvPr>
              <p:cNvSpPr txBox="1">
                <a:spLocks noRot="1" noChangeAspect="1" noMove="1" noResize="1" noEditPoints="1" noAdjustHandles="1" noChangeArrowheads="1" noChangeShapeType="1" noTextEdit="1"/>
              </p:cNvSpPr>
              <p:nvPr/>
            </p:nvSpPr>
            <p:spPr>
              <a:xfrm>
                <a:off x="694717" y="2967911"/>
                <a:ext cx="4374029" cy="922176"/>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63F0536-FD00-AEAE-4ECB-24A32590EA61}"/>
                  </a:ext>
                </a:extLst>
              </p:cNvPr>
              <p:cNvSpPr txBox="1"/>
              <p:nvPr/>
            </p:nvSpPr>
            <p:spPr>
              <a:xfrm>
                <a:off x="4354178" y="3216118"/>
                <a:ext cx="1197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smtClean="0">
                          <a:solidFill>
                            <a:schemeClr val="bg1"/>
                          </a:solidFill>
                          <a:latin typeface="Cambria Math" panose="02040503050406030204" pitchFamily="18" charset="0"/>
                        </a:rPr>
                        <m:t>∞</m:t>
                      </m:r>
                    </m:oMath>
                  </m:oMathPara>
                </a14:m>
                <a:endParaRPr lang="vi-VN" sz="2400" dirty="0">
                  <a:solidFill>
                    <a:schemeClr val="bg1"/>
                  </a:solidFill>
                </a:endParaRPr>
              </a:p>
            </p:txBody>
          </p:sp>
        </mc:Choice>
        <mc:Fallback xmlns="">
          <p:sp>
            <p:nvSpPr>
              <p:cNvPr id="32" name="TextBox 31">
                <a:extLst>
                  <a:ext uri="{FF2B5EF4-FFF2-40B4-BE49-F238E27FC236}">
                    <a16:creationId xmlns:a16="http://schemas.microsoft.com/office/drawing/2014/main" id="{063F0536-FD00-AEAE-4ECB-24A32590EA61}"/>
                  </a:ext>
                </a:extLst>
              </p:cNvPr>
              <p:cNvSpPr txBox="1">
                <a:spLocks noRot="1" noChangeAspect="1" noMove="1" noResize="1" noEditPoints="1" noAdjustHandles="1" noChangeArrowheads="1" noChangeShapeType="1" noTextEdit="1"/>
              </p:cNvSpPr>
              <p:nvPr/>
            </p:nvSpPr>
            <p:spPr>
              <a:xfrm>
                <a:off x="4354178" y="3216118"/>
                <a:ext cx="119795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4947C99-5140-6C9E-4568-F3C2BC8DCC79}"/>
                  </a:ext>
                </a:extLst>
              </p:cNvPr>
              <p:cNvSpPr txBox="1"/>
              <p:nvPr/>
            </p:nvSpPr>
            <p:spPr>
              <a:xfrm>
                <a:off x="150261" y="4159072"/>
                <a:ext cx="1274839" cy="5831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smtClean="0">
                                  <a:solidFill>
                                    <a:schemeClr val="bg1"/>
                                  </a:solidFill>
                                  <a:latin typeface="Cambria Math" panose="02040503050406030204" pitchFamily="18" charset="0"/>
                                </a:rPr>
                              </m:ctrlPr>
                            </m:sSupPr>
                            <m:e>
                              <m:r>
                                <a:rPr lang="vi-VN" sz="2400" b="0" i="1" smtClean="0">
                                  <a:solidFill>
                                    <a:schemeClr val="bg1"/>
                                  </a:solidFill>
                                  <a:latin typeface="Cambria Math" panose="02040503050406030204" pitchFamily="18" charset="0"/>
                                </a:rPr>
                                <m:t>2</m:t>
                              </m:r>
                            </m:e>
                            <m:sup>
                              <m:r>
                                <a:rPr lang="vi-VN" sz="2400" b="0" i="0" smtClean="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7" name="TextBox 36">
                <a:extLst>
                  <a:ext uri="{FF2B5EF4-FFF2-40B4-BE49-F238E27FC236}">
                    <a16:creationId xmlns:a16="http://schemas.microsoft.com/office/drawing/2014/main" id="{54947C99-5140-6C9E-4568-F3C2BC8DCC79}"/>
                  </a:ext>
                </a:extLst>
              </p:cNvPr>
              <p:cNvSpPr txBox="1">
                <a:spLocks noRot="1" noChangeAspect="1" noMove="1" noResize="1" noEditPoints="1" noAdjustHandles="1" noChangeArrowheads="1" noChangeShapeType="1" noTextEdit="1"/>
              </p:cNvSpPr>
              <p:nvPr/>
            </p:nvSpPr>
            <p:spPr>
              <a:xfrm>
                <a:off x="150261" y="4159072"/>
                <a:ext cx="1274839" cy="583108"/>
              </a:xfrm>
              <a:prstGeom prst="rect">
                <a:avLst/>
              </a:prstGeom>
              <a:blipFill>
                <a:blip r:embed="rId20"/>
                <a:stretch>
                  <a:fillRect b="-41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0A65792-5F75-18E5-2FB7-CE6558D1CA00}"/>
                  </a:ext>
                </a:extLst>
              </p:cNvPr>
              <p:cNvSpPr txBox="1"/>
              <p:nvPr/>
            </p:nvSpPr>
            <p:spPr>
              <a:xfrm>
                <a:off x="870615" y="3973359"/>
                <a:ext cx="3981708"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b="0" i="0" smtClean="0">
                                  <a:solidFill>
                                    <a:schemeClr val="bg1"/>
                                  </a:solidFill>
                                  <a:latin typeface="Cambria Math" panose="02040503050406030204" pitchFamily="18" charset="0"/>
                                </a:rPr>
                                <m:t>2</m:t>
                              </m:r>
                            </m:e>
                            <m:sup>
                              <m:r>
                                <a:rPr lang="vi-VN" sz="2400" b="0" i="0" smtClean="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b="0" i="1"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b="0" i="1" smtClean="0">
                              <a:solidFill>
                                <a:schemeClr val="bg1"/>
                              </a:solidFill>
                              <a:latin typeface="Cambria Math" panose="02040503050406030204" pitchFamily="18" charset="0"/>
                            </a:rPr>
                            <m:t>+1</m:t>
                          </m:r>
                          <m:r>
                            <a:rPr lang="vi-VN" sz="2400" b="0" i="0" smtClean="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b="0" i="0" smtClean="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−2</m:t>
                              </m:r>
                            </m:den>
                          </m:f>
                        </m:e>
                      </m:d>
                    </m:oMath>
                  </m:oMathPara>
                </a14:m>
                <a:endParaRPr lang="vi-VN" sz="2400" dirty="0">
                  <a:solidFill>
                    <a:schemeClr val="bg1"/>
                  </a:solidFill>
                </a:endParaRPr>
              </a:p>
            </p:txBody>
          </p:sp>
        </mc:Choice>
        <mc:Fallback xmlns="">
          <p:sp>
            <p:nvSpPr>
              <p:cNvPr id="38" name="TextBox 37">
                <a:extLst>
                  <a:ext uri="{FF2B5EF4-FFF2-40B4-BE49-F238E27FC236}">
                    <a16:creationId xmlns:a16="http://schemas.microsoft.com/office/drawing/2014/main" id="{70A65792-5F75-18E5-2FB7-CE6558D1CA00}"/>
                  </a:ext>
                </a:extLst>
              </p:cNvPr>
              <p:cNvSpPr txBox="1">
                <a:spLocks noRot="1" noChangeAspect="1" noMove="1" noResize="1" noEditPoints="1" noAdjustHandles="1" noChangeArrowheads="1" noChangeShapeType="1" noTextEdit="1"/>
              </p:cNvSpPr>
              <p:nvPr/>
            </p:nvSpPr>
            <p:spPr>
              <a:xfrm>
                <a:off x="870615" y="3973359"/>
                <a:ext cx="3981708" cy="922176"/>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E760F11-2B31-B956-701A-FDAF9E268623}"/>
                  </a:ext>
                </a:extLst>
              </p:cNvPr>
              <p:cNvSpPr txBox="1"/>
              <p:nvPr/>
            </p:nvSpPr>
            <p:spPr>
              <a:xfrm>
                <a:off x="4394901" y="4211165"/>
                <a:ext cx="1197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smtClean="0">
                          <a:solidFill>
                            <a:schemeClr val="bg1"/>
                          </a:solidFill>
                          <a:latin typeface="Cambria Math" panose="02040503050406030204" pitchFamily="18" charset="0"/>
                        </a:rPr>
                        <m:t>∞</m:t>
                      </m:r>
                    </m:oMath>
                  </m:oMathPara>
                </a14:m>
                <a:endParaRPr lang="vi-VN" sz="2400" dirty="0">
                  <a:solidFill>
                    <a:schemeClr val="bg1"/>
                  </a:solidFill>
                </a:endParaRPr>
              </a:p>
            </p:txBody>
          </p:sp>
        </mc:Choice>
        <mc:Fallback xmlns="">
          <p:sp>
            <p:nvSpPr>
              <p:cNvPr id="39" name="TextBox 38">
                <a:extLst>
                  <a:ext uri="{FF2B5EF4-FFF2-40B4-BE49-F238E27FC236}">
                    <a16:creationId xmlns:a16="http://schemas.microsoft.com/office/drawing/2014/main" id="{CE760F11-2B31-B956-701A-FDAF9E268623}"/>
                  </a:ext>
                </a:extLst>
              </p:cNvPr>
              <p:cNvSpPr txBox="1">
                <a:spLocks noRot="1" noChangeAspect="1" noMove="1" noResize="1" noEditPoints="1" noAdjustHandles="1" noChangeArrowheads="1" noChangeShapeType="1" noTextEdit="1"/>
              </p:cNvSpPr>
              <p:nvPr/>
            </p:nvSpPr>
            <p:spPr>
              <a:xfrm>
                <a:off x="4394901" y="4211165"/>
                <a:ext cx="1197951" cy="461665"/>
              </a:xfrm>
              <a:prstGeom prst="rect">
                <a:avLst/>
              </a:prstGeom>
              <a:blipFill>
                <a:blip r:embed="rId22"/>
                <a:stretch>
                  <a:fillRect/>
                </a:stretch>
              </a:blipFill>
            </p:spPr>
            <p:txBody>
              <a:bodyPr/>
              <a:lstStyle/>
              <a:p>
                <a:r>
                  <a:rPr lang="vi-VN">
                    <a:noFill/>
                  </a:rPr>
                  <a:t> </a:t>
                </a:r>
              </a:p>
            </p:txBody>
          </p:sp>
        </mc:Fallback>
      </mc:AlternateContent>
      <p:sp>
        <p:nvSpPr>
          <p:cNvPr id="22" name="TextBox 2">
            <a:extLst>
              <a:ext uri="{FF2B5EF4-FFF2-40B4-BE49-F238E27FC236}">
                <a16:creationId xmlns:a16="http://schemas.microsoft.com/office/drawing/2014/main" id="{41D19D50-616D-1F82-C922-D083097E7C1C}"/>
              </a:ext>
            </a:extLst>
          </p:cNvPr>
          <p:cNvSpPr txBox="1"/>
          <p:nvPr/>
        </p:nvSpPr>
        <p:spPr>
          <a:xfrm>
            <a:off x="6655007" y="575915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2633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P spid="32" grpId="0"/>
      <p:bldP spid="37" grpId="0"/>
      <p:bldP spid="38" grpId="0"/>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5715894" y="3559242"/>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5715894" y="3957726"/>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6122685" y="3174999"/>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5547054" y="351262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5547054" y="3512621"/>
                <a:ext cx="736534" cy="461665"/>
              </a:xfrm>
              <a:prstGeom prst="rect">
                <a:avLst/>
              </a:prstGeom>
              <a:blipFill>
                <a:blip r:embed="rId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5713031" y="305095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5713031" y="3050955"/>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5556303" y="433388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5556303" y="4333883"/>
                <a:ext cx="736534" cy="461665"/>
              </a:xfrm>
              <a:prstGeom prst="rect">
                <a:avLst/>
              </a:prstGeom>
              <a:blipFill>
                <a:blip r:embed="rId6"/>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6090451"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6090451" y="3029481"/>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11234036"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11234036" y="3029481"/>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8546396" y="308512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8546396" y="3085126"/>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9999961" y="3493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9999961" y="349366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7303002" y="35056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7303002" y="3505603"/>
                <a:ext cx="658291" cy="461665"/>
              </a:xfrm>
              <a:prstGeom prst="rect">
                <a:avLst/>
              </a:prstGeom>
              <a:blipFill>
                <a:blip r:embed="rId11"/>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6553200" y="4301098"/>
            <a:ext cx="1727865" cy="68361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8142274" y="4950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8142274" y="4950020"/>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8953491" y="39394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8953491" y="3939429"/>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11243152" y="48436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11243152" y="4843692"/>
                <a:ext cx="658291" cy="461665"/>
              </a:xfrm>
              <a:prstGeom prst="rect">
                <a:avLst/>
              </a:prstGeom>
              <a:blipFill>
                <a:blip r:embed="rId14"/>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8838598" y="3567793"/>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8927105" y="3570572"/>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6089342" y="388007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6089342" y="3880073"/>
                <a:ext cx="658291" cy="461665"/>
              </a:xfrm>
              <a:prstGeom prst="rect">
                <a:avLst/>
              </a:prstGeom>
              <a:blipFill>
                <a:blip r:embed="rId15"/>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9611782" y="4336233"/>
            <a:ext cx="1622254" cy="6484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FA25E2-2313-92C9-3EFE-BCF34979C10D}"/>
              </a:ext>
            </a:extLst>
          </p:cNvPr>
          <p:cNvSpPr txBox="1"/>
          <p:nvPr/>
        </p:nvSpPr>
        <p:spPr>
          <a:xfrm>
            <a:off x="5702588" y="25435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E866362-9F8B-E990-FD01-8C89B1E752EA}"/>
                  </a:ext>
                </a:extLst>
              </p:cNvPr>
              <p:cNvSpPr txBox="1"/>
              <p:nvPr/>
            </p:nvSpPr>
            <p:spPr>
              <a:xfrm>
                <a:off x="311672" y="5286540"/>
                <a:ext cx="461470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đồ thị hàm số có tiệm cận xiên là đường thẳng </a:t>
                </a:r>
                <a14:m>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3" name="TextBox 2">
                <a:extLst>
                  <a:ext uri="{FF2B5EF4-FFF2-40B4-BE49-F238E27FC236}">
                    <a16:creationId xmlns:a16="http://schemas.microsoft.com/office/drawing/2014/main" id="{EE866362-9F8B-E990-FD01-8C89B1E752EA}"/>
                  </a:ext>
                </a:extLst>
              </p:cNvPr>
              <p:cNvSpPr txBox="1">
                <a:spLocks noRot="1" noChangeAspect="1" noMove="1" noResize="1" noEditPoints="1" noAdjustHandles="1" noChangeArrowheads="1" noChangeShapeType="1" noTextEdit="1"/>
              </p:cNvSpPr>
              <p:nvPr/>
            </p:nvSpPr>
            <p:spPr>
              <a:xfrm>
                <a:off x="311672" y="5286540"/>
                <a:ext cx="4614704" cy="830997"/>
              </a:xfrm>
              <a:prstGeom prst="rect">
                <a:avLst/>
              </a:prstGeom>
              <a:blipFill>
                <a:blip r:embed="rId16"/>
                <a:stretch>
                  <a:fillRect l="-1982"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8A00E16-4677-E4E9-CBE6-441DE3D0783F}"/>
                  </a:ext>
                </a:extLst>
              </p:cNvPr>
              <p:cNvSpPr txBox="1"/>
              <p:nvPr/>
            </p:nvSpPr>
            <p:spPr>
              <a:xfrm>
                <a:off x="-222041" y="3142447"/>
                <a:ext cx="2925117"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b="0" i="0"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b="0" i="1" smtClean="0">
                              <a:solidFill>
                                <a:schemeClr val="bg1"/>
                              </a:solidFill>
                              <a:latin typeface="Cambria Math" panose="02040503050406030204" pitchFamily="18" charset="0"/>
                            </a:rPr>
                            <m:t>−1</m:t>
                          </m:r>
                        </m:e>
                      </m:d>
                    </m:oMath>
                  </m:oMathPara>
                </a14:m>
                <a:endParaRPr lang="vi-VN" sz="2400" dirty="0">
                  <a:solidFill>
                    <a:schemeClr val="bg1"/>
                  </a:solidFill>
                </a:endParaRPr>
              </a:p>
            </p:txBody>
          </p:sp>
        </mc:Choice>
        <mc:Fallback xmlns="">
          <p:sp>
            <p:nvSpPr>
              <p:cNvPr id="19" name="TextBox 18">
                <a:extLst>
                  <a:ext uri="{FF2B5EF4-FFF2-40B4-BE49-F238E27FC236}">
                    <a16:creationId xmlns:a16="http://schemas.microsoft.com/office/drawing/2014/main" id="{B8A00E16-4677-E4E9-CBE6-441DE3D0783F}"/>
                  </a:ext>
                </a:extLst>
              </p:cNvPr>
              <p:cNvSpPr txBox="1">
                <a:spLocks noRot="1" noChangeAspect="1" noMove="1" noResize="1" noEditPoints="1" noAdjustHandles="1" noChangeArrowheads="1" noChangeShapeType="1" noTextEdit="1"/>
              </p:cNvSpPr>
              <p:nvPr/>
            </p:nvSpPr>
            <p:spPr>
              <a:xfrm>
                <a:off x="-222041" y="3142447"/>
                <a:ext cx="2925117" cy="573106"/>
              </a:xfrm>
              <a:prstGeom prst="rect">
                <a:avLst/>
              </a:prstGeom>
              <a:blipFill>
                <a:blip r:embed="rId17"/>
                <a:stretch>
                  <a:fillRect b="-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22A697-CD67-AA8F-9F80-E1992FB22404}"/>
                  </a:ext>
                </a:extLst>
              </p:cNvPr>
              <p:cNvSpPr txBox="1"/>
              <p:nvPr/>
            </p:nvSpPr>
            <p:spPr>
              <a:xfrm>
                <a:off x="2111799" y="2945505"/>
                <a:ext cx="2670747"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f>
                            <m:fPr>
                              <m:ctrlPr>
                                <a:rPr lang="vi-VN" sz="2400" i="1">
                                  <a:solidFill>
                                    <a:schemeClr val="bg1"/>
                                  </a:solidFill>
                                  <a:latin typeface="Cambria Math" panose="02040503050406030204" pitchFamily="18" charset="0"/>
                                </a:rPr>
                              </m:ctrlPr>
                            </m:fPr>
                            <m:num>
                              <m:r>
                                <a:rPr lang="vi-VN" sz="2400" b="0" i="0" smtClean="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−2</m:t>
                              </m:r>
                            </m:den>
                          </m:f>
                        </m:e>
                      </m:d>
                    </m:oMath>
                  </m:oMathPara>
                </a14:m>
                <a:endParaRPr lang="vi-VN" sz="2400" dirty="0">
                  <a:solidFill>
                    <a:schemeClr val="bg1"/>
                  </a:solidFill>
                </a:endParaRPr>
              </a:p>
            </p:txBody>
          </p:sp>
        </mc:Choice>
        <mc:Fallback xmlns="">
          <p:sp>
            <p:nvSpPr>
              <p:cNvPr id="22" name="TextBox 21">
                <a:extLst>
                  <a:ext uri="{FF2B5EF4-FFF2-40B4-BE49-F238E27FC236}">
                    <a16:creationId xmlns:a16="http://schemas.microsoft.com/office/drawing/2014/main" id="{B322A697-CD67-AA8F-9F80-E1992FB22404}"/>
                  </a:ext>
                </a:extLst>
              </p:cNvPr>
              <p:cNvSpPr txBox="1">
                <a:spLocks noRot="1" noChangeAspect="1" noMove="1" noResize="1" noEditPoints="1" noAdjustHandles="1" noChangeArrowheads="1" noChangeShapeType="1" noTextEdit="1"/>
              </p:cNvSpPr>
              <p:nvPr/>
            </p:nvSpPr>
            <p:spPr>
              <a:xfrm>
                <a:off x="2111799" y="2945505"/>
                <a:ext cx="2670747" cy="922176"/>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94DE3E6-3DDA-6EA2-F563-879C18340034}"/>
                  </a:ext>
                </a:extLst>
              </p:cNvPr>
              <p:cNvSpPr txBox="1"/>
              <p:nvPr/>
            </p:nvSpPr>
            <p:spPr>
              <a:xfrm>
                <a:off x="4398381" y="3206636"/>
                <a:ext cx="945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23" name="TextBox 22">
                <a:extLst>
                  <a:ext uri="{FF2B5EF4-FFF2-40B4-BE49-F238E27FC236}">
                    <a16:creationId xmlns:a16="http://schemas.microsoft.com/office/drawing/2014/main" id="{194DE3E6-3DDA-6EA2-F563-879C18340034}"/>
                  </a:ext>
                </a:extLst>
              </p:cNvPr>
              <p:cNvSpPr txBox="1">
                <a:spLocks noRot="1" noChangeAspect="1" noMove="1" noResize="1" noEditPoints="1" noAdjustHandles="1" noChangeArrowheads="1" noChangeShapeType="1" noTextEdit="1"/>
              </p:cNvSpPr>
              <p:nvPr/>
            </p:nvSpPr>
            <p:spPr>
              <a:xfrm>
                <a:off x="4398381" y="3206636"/>
                <a:ext cx="945277"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F5F92E5-7749-546F-4B62-B0BF4D0B20C6}"/>
                  </a:ext>
                </a:extLst>
              </p:cNvPr>
              <p:cNvSpPr txBox="1"/>
              <p:nvPr/>
            </p:nvSpPr>
            <p:spPr>
              <a:xfrm>
                <a:off x="-187282" y="4263526"/>
                <a:ext cx="2925117"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b="0" i="0"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b="0" i="1" smtClean="0">
                              <a:solidFill>
                                <a:schemeClr val="bg1"/>
                              </a:solidFill>
                              <a:latin typeface="Cambria Math" panose="02040503050406030204" pitchFamily="18" charset="0"/>
                            </a:rPr>
                            <m:t>−1</m:t>
                          </m:r>
                        </m:e>
                      </m:d>
                    </m:oMath>
                  </m:oMathPara>
                </a14:m>
                <a:endParaRPr lang="vi-VN" sz="2400" dirty="0">
                  <a:solidFill>
                    <a:schemeClr val="bg1"/>
                  </a:solidFill>
                </a:endParaRPr>
              </a:p>
            </p:txBody>
          </p:sp>
        </mc:Choice>
        <mc:Fallback xmlns="">
          <p:sp>
            <p:nvSpPr>
              <p:cNvPr id="33" name="TextBox 32">
                <a:extLst>
                  <a:ext uri="{FF2B5EF4-FFF2-40B4-BE49-F238E27FC236}">
                    <a16:creationId xmlns:a16="http://schemas.microsoft.com/office/drawing/2014/main" id="{0F5F92E5-7749-546F-4B62-B0BF4D0B20C6}"/>
                  </a:ext>
                </a:extLst>
              </p:cNvPr>
              <p:cNvSpPr txBox="1">
                <a:spLocks noRot="1" noChangeAspect="1" noMove="1" noResize="1" noEditPoints="1" noAdjustHandles="1" noChangeArrowheads="1" noChangeShapeType="1" noTextEdit="1"/>
              </p:cNvSpPr>
              <p:nvPr/>
            </p:nvSpPr>
            <p:spPr>
              <a:xfrm>
                <a:off x="-187282" y="4263526"/>
                <a:ext cx="2925117" cy="573106"/>
              </a:xfrm>
              <a:prstGeom prst="rect">
                <a:avLst/>
              </a:prstGeom>
              <a:blipFill>
                <a:blip r:embed="rId20"/>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36B88BA-04DF-B935-02DE-310B42817F80}"/>
                  </a:ext>
                </a:extLst>
              </p:cNvPr>
              <p:cNvSpPr txBox="1"/>
              <p:nvPr/>
            </p:nvSpPr>
            <p:spPr>
              <a:xfrm>
                <a:off x="2146558" y="4066584"/>
                <a:ext cx="2670747"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f>
                            <m:fPr>
                              <m:ctrlPr>
                                <a:rPr lang="vi-VN" sz="2400" i="1">
                                  <a:solidFill>
                                    <a:schemeClr val="bg1"/>
                                  </a:solidFill>
                                  <a:latin typeface="Cambria Math" panose="02040503050406030204" pitchFamily="18" charset="0"/>
                                </a:rPr>
                              </m:ctrlPr>
                            </m:fPr>
                            <m:num>
                              <m:r>
                                <a:rPr lang="vi-VN" sz="2400" b="0" i="0" smtClean="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−2</m:t>
                              </m:r>
                            </m:den>
                          </m:f>
                        </m:e>
                      </m:d>
                    </m:oMath>
                  </m:oMathPara>
                </a14:m>
                <a:endParaRPr lang="vi-VN" sz="2400" dirty="0">
                  <a:solidFill>
                    <a:schemeClr val="bg1"/>
                  </a:solidFill>
                </a:endParaRPr>
              </a:p>
            </p:txBody>
          </p:sp>
        </mc:Choice>
        <mc:Fallback xmlns="">
          <p:sp>
            <p:nvSpPr>
              <p:cNvPr id="34" name="TextBox 33">
                <a:extLst>
                  <a:ext uri="{FF2B5EF4-FFF2-40B4-BE49-F238E27FC236}">
                    <a16:creationId xmlns:a16="http://schemas.microsoft.com/office/drawing/2014/main" id="{936B88BA-04DF-B935-02DE-310B42817F80}"/>
                  </a:ext>
                </a:extLst>
              </p:cNvPr>
              <p:cNvSpPr txBox="1">
                <a:spLocks noRot="1" noChangeAspect="1" noMove="1" noResize="1" noEditPoints="1" noAdjustHandles="1" noChangeArrowheads="1" noChangeShapeType="1" noTextEdit="1"/>
              </p:cNvSpPr>
              <p:nvPr/>
            </p:nvSpPr>
            <p:spPr>
              <a:xfrm>
                <a:off x="2146558" y="4066584"/>
                <a:ext cx="2670747" cy="922176"/>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64BED76-0CDD-537D-7909-204DE46903E3}"/>
                  </a:ext>
                </a:extLst>
              </p:cNvPr>
              <p:cNvSpPr txBox="1"/>
              <p:nvPr/>
            </p:nvSpPr>
            <p:spPr>
              <a:xfrm>
                <a:off x="4433140" y="4327715"/>
                <a:ext cx="945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36" name="TextBox 35">
                <a:extLst>
                  <a:ext uri="{FF2B5EF4-FFF2-40B4-BE49-F238E27FC236}">
                    <a16:creationId xmlns:a16="http://schemas.microsoft.com/office/drawing/2014/main" id="{E64BED76-0CDD-537D-7909-204DE46903E3}"/>
                  </a:ext>
                </a:extLst>
              </p:cNvPr>
              <p:cNvSpPr txBox="1">
                <a:spLocks noRot="1" noChangeAspect="1" noMove="1" noResize="1" noEditPoints="1" noAdjustHandles="1" noChangeArrowheads="1" noChangeShapeType="1" noTextEdit="1"/>
              </p:cNvSpPr>
              <p:nvPr/>
            </p:nvSpPr>
            <p:spPr>
              <a:xfrm>
                <a:off x="4433140" y="4327715"/>
                <a:ext cx="945277" cy="461665"/>
              </a:xfrm>
              <a:prstGeom prst="rect">
                <a:avLst/>
              </a:prstGeom>
              <a:blipFill>
                <a:blip r:embed="rId22"/>
                <a:stretch>
                  <a:fillRect/>
                </a:stretch>
              </a:blipFill>
            </p:spPr>
            <p:txBody>
              <a:bodyPr/>
              <a:lstStyle/>
              <a:p>
                <a:r>
                  <a:rPr lang="vi-VN">
                    <a:noFill/>
                  </a:rPr>
                  <a:t> </a:t>
                </a:r>
              </a:p>
            </p:txBody>
          </p:sp>
        </mc:Fallback>
      </mc:AlternateContent>
      <p:sp>
        <p:nvSpPr>
          <p:cNvPr id="25" name="TextBox 2">
            <a:extLst>
              <a:ext uri="{FF2B5EF4-FFF2-40B4-BE49-F238E27FC236}">
                <a16:creationId xmlns:a16="http://schemas.microsoft.com/office/drawing/2014/main" id="{41D19D50-616D-1F82-C922-D083097E7C1C}"/>
              </a:ext>
            </a:extLst>
          </p:cNvPr>
          <p:cNvSpPr txBox="1"/>
          <p:nvPr/>
        </p:nvSpPr>
        <p:spPr>
          <a:xfrm>
            <a:off x="6732430" y="499618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83922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2" grpId="0"/>
      <p:bldP spid="23" grpId="0"/>
      <p:bldP spid="33" grpId="0"/>
      <p:bldP spid="34" grpId="0"/>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164001" y="3641520"/>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164001" y="4040004"/>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570792" y="3257277"/>
            <a:ext cx="0" cy="18097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4839" y="359489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4839" y="3594899"/>
                <a:ext cx="736534" cy="461665"/>
              </a:xfrm>
              <a:prstGeom prst="rect">
                <a:avLst/>
              </a:prstGeom>
              <a:blipFill>
                <a:blip r:embed="rId4"/>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161138" y="313323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161138" y="3133233"/>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4410" y="441616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4410" y="4416161"/>
                <a:ext cx="736534" cy="461665"/>
              </a:xfrm>
              <a:prstGeom prst="rect">
                <a:avLst/>
              </a:prstGeom>
              <a:blipFill>
                <a:blip r:embed="rId6"/>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538558" y="31117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538558" y="3111759"/>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5682143" y="31117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5682143" y="3111759"/>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2994503" y="316740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2994503" y="3167404"/>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4448068" y="35759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4448068" y="3575939"/>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1751109" y="35878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1751109" y="3587881"/>
                <a:ext cx="658291" cy="461665"/>
              </a:xfrm>
              <a:prstGeom prst="rect">
                <a:avLst/>
              </a:prstGeom>
              <a:blipFill>
                <a:blip r:embed="rId11"/>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1001307" y="4383376"/>
            <a:ext cx="1660451" cy="53345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2592461" y="480966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2592461" y="4809665"/>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3401598" y="40217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3401598" y="4021707"/>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5711174" y="481714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5711174" y="4817147"/>
                <a:ext cx="658291" cy="461665"/>
              </a:xfrm>
              <a:prstGeom prst="rect">
                <a:avLst/>
              </a:prstGeom>
              <a:blipFill>
                <a:blip r:embed="rId14"/>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3286705" y="3650071"/>
            <a:ext cx="16602" cy="15057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3375212" y="3652850"/>
            <a:ext cx="12251" cy="15029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537449" y="39623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537449" y="3962351"/>
                <a:ext cx="658291" cy="461665"/>
              </a:xfrm>
              <a:prstGeom prst="rect">
                <a:avLst/>
              </a:prstGeom>
              <a:blipFill>
                <a:blip r:embed="rId15"/>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4059889" y="4386060"/>
            <a:ext cx="1735441" cy="4917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FA25E2-2313-92C9-3EFE-BCF34979C10D}"/>
              </a:ext>
            </a:extLst>
          </p:cNvPr>
          <p:cNvSpPr txBox="1"/>
          <p:nvPr/>
        </p:nvSpPr>
        <p:spPr>
          <a:xfrm>
            <a:off x="150695" y="271988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p:sp>
        <p:nvSpPr>
          <p:cNvPr id="37" name="TextBox 36">
            <a:extLst>
              <a:ext uri="{FF2B5EF4-FFF2-40B4-BE49-F238E27FC236}">
                <a16:creationId xmlns:a16="http://schemas.microsoft.com/office/drawing/2014/main" id="{B71A2D05-3718-D093-012E-30839433913E}"/>
              </a:ext>
            </a:extLst>
          </p:cNvPr>
          <p:cNvSpPr txBox="1"/>
          <p:nvPr/>
        </p:nvSpPr>
        <p:spPr>
          <a:xfrm>
            <a:off x="50183" y="5065276"/>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4FEF8AD-E4A1-0864-32E5-CE2ED5EA52E8}"/>
                  </a:ext>
                </a:extLst>
              </p:cNvPr>
              <p:cNvSpPr txBox="1"/>
              <p:nvPr/>
            </p:nvSpPr>
            <p:spPr>
              <a:xfrm>
                <a:off x="55250" y="5586634"/>
                <a:ext cx="6094378"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f>
                          <m:fPr>
                            <m:ctrlPr>
                              <a:rPr lang="vi-VN" sz="2400" i="1" smtClean="0">
                                <a:solidFill>
                                  <a:schemeClr val="bg1"/>
                                </a:solidFill>
                                <a:latin typeface="Cambria Math" panose="02040503050406030204" pitchFamily="18" charset="0"/>
                              </a:rPr>
                            </m:ctrlPr>
                          </m:fPr>
                          <m:num>
                            <m:r>
                              <a:rPr lang="vi-VN" sz="2400" b="0" i="1" smtClean="0">
                                <a:solidFill>
                                  <a:schemeClr val="bg1"/>
                                </a:solidFill>
                                <a:latin typeface="Cambria Math" panose="02040503050406030204" pitchFamily="18" charset="0"/>
                              </a:rPr>
                              <m:t>1</m:t>
                            </m:r>
                          </m:num>
                          <m:den>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den>
                        </m:f>
                      </m:e>
                    </m:d>
                  </m:oMath>
                </a14:m>
                <a:endParaRPr lang="vi-VN" sz="2400" dirty="0">
                  <a:solidFill>
                    <a:schemeClr val="bg1"/>
                  </a:solidFill>
                  <a:latin typeface="+mj-lt"/>
                </a:endParaRPr>
              </a:p>
            </p:txBody>
          </p:sp>
        </mc:Choice>
        <mc:Fallback xmlns="">
          <p:sp>
            <p:nvSpPr>
              <p:cNvPr id="38" name="TextBox 37">
                <a:extLst>
                  <a:ext uri="{FF2B5EF4-FFF2-40B4-BE49-F238E27FC236}">
                    <a16:creationId xmlns:a16="http://schemas.microsoft.com/office/drawing/2014/main" id="{C4FEF8AD-E4A1-0864-32E5-CE2ED5EA52E8}"/>
                  </a:ext>
                </a:extLst>
              </p:cNvPr>
              <p:cNvSpPr txBox="1">
                <a:spLocks noRot="1" noChangeAspect="1" noMove="1" noResize="1" noEditPoints="1" noAdjustHandles="1" noChangeArrowheads="1" noChangeShapeType="1" noTextEdit="1"/>
              </p:cNvSpPr>
              <p:nvPr/>
            </p:nvSpPr>
            <p:spPr>
              <a:xfrm>
                <a:off x="55250" y="5586634"/>
                <a:ext cx="6094378" cy="645048"/>
              </a:xfrm>
              <a:prstGeom prst="rect">
                <a:avLst/>
              </a:prstGeom>
              <a:blipFill>
                <a:blip r:embed="rId16"/>
                <a:stretch>
                  <a:fillRect l="-1500"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E618BD2-AE87-C7B7-02FF-B7881A352F78}"/>
                  </a:ext>
                </a:extLst>
              </p:cNvPr>
              <p:cNvSpPr txBox="1"/>
              <p:nvPr/>
            </p:nvSpPr>
            <p:spPr>
              <a:xfrm>
                <a:off x="6824955" y="3329830"/>
                <a:ext cx="4196161"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39" name="TextBox 38">
                <a:extLst>
                  <a:ext uri="{FF2B5EF4-FFF2-40B4-BE49-F238E27FC236}">
                    <a16:creationId xmlns:a16="http://schemas.microsoft.com/office/drawing/2014/main" id="{7E618BD2-AE87-C7B7-02FF-B7881A352F78}"/>
                  </a:ext>
                </a:extLst>
              </p:cNvPr>
              <p:cNvSpPr txBox="1">
                <a:spLocks noRot="1" noChangeAspect="1" noMove="1" noResize="1" noEditPoints="1" noAdjustHandles="1" noChangeArrowheads="1" noChangeShapeType="1" noTextEdit="1"/>
              </p:cNvSpPr>
              <p:nvPr/>
            </p:nvSpPr>
            <p:spPr>
              <a:xfrm>
                <a:off x="6824955" y="3329830"/>
                <a:ext cx="4196161" cy="461665"/>
              </a:xfrm>
              <a:prstGeom prst="rect">
                <a:avLst/>
              </a:prstGeom>
              <a:blipFill>
                <a:blip r:embed="rId17"/>
                <a:stretch>
                  <a:fillRect l="-232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A1A3E84-23B2-8D74-9BA7-6AFC6F1171D2}"/>
                  </a:ext>
                </a:extLst>
              </p:cNvPr>
              <p:cNvSpPr txBox="1"/>
              <p:nvPr/>
            </p:nvSpPr>
            <p:spPr>
              <a:xfrm>
                <a:off x="0" y="6221234"/>
                <a:ext cx="101540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endParaRPr>
              </a:p>
            </p:txBody>
          </p:sp>
        </mc:Choice>
        <mc:Fallback xmlns="">
          <p:sp>
            <p:nvSpPr>
              <p:cNvPr id="40" name="TextBox 39">
                <a:extLst>
                  <a:ext uri="{FF2B5EF4-FFF2-40B4-BE49-F238E27FC236}">
                    <a16:creationId xmlns:a16="http://schemas.microsoft.com/office/drawing/2014/main" id="{6A1A3E84-23B2-8D74-9BA7-6AFC6F1171D2}"/>
                  </a:ext>
                </a:extLst>
              </p:cNvPr>
              <p:cNvSpPr txBox="1">
                <a:spLocks noRot="1" noChangeAspect="1" noMove="1" noResize="1" noEditPoints="1" noAdjustHandles="1" noChangeArrowheads="1" noChangeShapeType="1" noTextEdit="1"/>
              </p:cNvSpPr>
              <p:nvPr/>
            </p:nvSpPr>
            <p:spPr>
              <a:xfrm>
                <a:off x="0" y="6221234"/>
                <a:ext cx="1015406" cy="461665"/>
              </a:xfrm>
              <a:prstGeom prst="rect">
                <a:avLst/>
              </a:prstGeom>
              <a:blipFill>
                <a:blip r:embed="rId18"/>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FA5771D-5B86-E193-0849-0AF5679A3FC9}"/>
                  </a:ext>
                </a:extLst>
              </p:cNvPr>
              <p:cNvSpPr txBox="1"/>
              <p:nvPr/>
            </p:nvSpPr>
            <p:spPr>
              <a:xfrm>
                <a:off x="812064" y="5982631"/>
                <a:ext cx="3034562"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b="0" i="1" smtClean="0">
                                  <a:solidFill>
                                    <a:schemeClr val="bg1"/>
                                  </a:solidFill>
                                  <a:effectLst/>
                                  <a:latin typeface="Cambria Math" panose="020405030504060302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endParaRPr>
              </a:p>
            </p:txBody>
          </p:sp>
        </mc:Choice>
        <mc:Fallback xmlns="">
          <p:sp>
            <p:nvSpPr>
              <p:cNvPr id="41" name="TextBox 40">
                <a:extLst>
                  <a:ext uri="{FF2B5EF4-FFF2-40B4-BE49-F238E27FC236}">
                    <a16:creationId xmlns:a16="http://schemas.microsoft.com/office/drawing/2014/main" id="{7FA5771D-5B86-E193-0849-0AF5679A3FC9}"/>
                  </a:ext>
                </a:extLst>
              </p:cNvPr>
              <p:cNvSpPr txBox="1">
                <a:spLocks noRot="1" noChangeAspect="1" noMove="1" noResize="1" noEditPoints="1" noAdjustHandles="1" noChangeArrowheads="1" noChangeShapeType="1" noTextEdit="1"/>
              </p:cNvSpPr>
              <p:nvPr/>
            </p:nvSpPr>
            <p:spPr>
              <a:xfrm>
                <a:off x="812064" y="5982631"/>
                <a:ext cx="3034562" cy="839653"/>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36D59A3-03A1-F9CC-8839-8BC8034BC7C0}"/>
                  </a:ext>
                </a:extLst>
              </p:cNvPr>
              <p:cNvSpPr txBox="1"/>
              <p:nvPr/>
            </p:nvSpPr>
            <p:spPr>
              <a:xfrm>
                <a:off x="6879653" y="2468244"/>
                <a:ext cx="4274885" cy="682303"/>
              </a:xfrm>
              <a:prstGeom prst="rect">
                <a:avLst/>
              </a:prstGeom>
              <a:noFill/>
            </p:spPr>
            <p:txBody>
              <a:bodyPr wrap="square">
                <a:spAutoFit/>
              </a:bodyPr>
              <a:lstStyle/>
              <a:p>
                <a14:m>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smtClean="0">
                            <a:solidFill>
                              <a:schemeClr val="bg1"/>
                            </a:solidFill>
                            <a:effectLst/>
                            <a:latin typeface="Cambria Math" panose="02040503050406030204" pitchFamily="18" charset="0"/>
                            <a:cs typeface="Times New Roman" panose="02020603050405020304" pitchFamily="18" charset="0"/>
                          </a:rPr>
                        </m:ctrlPr>
                      </m:fPr>
                      <m:num>
                        <m:r>
                          <a:rPr lang="vi-VN" sz="2400" b="0" i="1" smtClean="0">
                            <a:solidFill>
                              <a:schemeClr val="bg1"/>
                            </a:solidFill>
                            <a:effectLst/>
                            <a:latin typeface="Cambria Math" panose="02040503050406030204" pitchFamily="18" charset="0"/>
                            <a:cs typeface="Times New Roman" panose="02020603050405020304" pitchFamily="18" charset="0"/>
                          </a:rPr>
                          <m:t>3−</m:t>
                        </m:r>
                        <m:rad>
                          <m:radPr>
                            <m:degHide m:val="on"/>
                            <m:ctrlPr>
                              <a:rPr lang="vi-VN" sz="2400" b="0" i="1" smtClean="0">
                                <a:solidFill>
                                  <a:schemeClr val="bg1"/>
                                </a:solidFill>
                                <a:effectLst/>
                                <a:latin typeface="Cambria Math" panose="02040503050406030204" pitchFamily="18" charset="0"/>
                                <a:cs typeface="Times New Roman" panose="02020603050405020304" pitchFamily="18" charset="0"/>
                              </a:rPr>
                            </m:ctrlPr>
                          </m:radPr>
                          <m:deg/>
                          <m:e>
                            <m:r>
                              <a:rPr lang="vi-VN" sz="2400" b="0" i="1" smtClean="0">
                                <a:solidFill>
                                  <a:schemeClr val="bg1"/>
                                </a:solidFill>
                                <a:effectLst/>
                                <a:latin typeface="Cambria Math" panose="02040503050406030204" pitchFamily="18" charset="0"/>
                                <a:cs typeface="Times New Roman" panose="02020603050405020304" pitchFamily="18" charset="0"/>
                              </a:rPr>
                              <m:t>5</m:t>
                            </m:r>
                          </m:e>
                        </m:rad>
                      </m:num>
                      <m:den>
                        <m:r>
                          <a:rPr lang="vi-VN" sz="2400" b="0" i="1" smtClean="0">
                            <a:solidFill>
                              <a:schemeClr val="bg1"/>
                            </a:solidFill>
                            <a:effectLst/>
                            <a:latin typeface="Cambria Math" panose="02040503050406030204" pitchFamily="18" charset="0"/>
                            <a:cs typeface="Times New Roman" panose="02020603050405020304" pitchFamily="18" charset="0"/>
                          </a:rPr>
                          <m:t>2</m:t>
                        </m:r>
                      </m:den>
                    </m:f>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r>
                  <a:rPr lang="vi-VN" sz="2400" dirty="0">
                    <a:solidFill>
                      <a:schemeClr val="bg1"/>
                    </a:solidFill>
                    <a:latin typeface="Arial" panose="020B0604020202020204" pitchFamily="34" charset="0"/>
                    <a:ea typeface="Arial" panose="020B0604020202020204" pitchFamily="34" charset="0"/>
                    <a:cs typeface="Times New Roman" panose="02020603050405020304" pitchFamily="18" charset="0"/>
                  </a:rPr>
                  <a:t>hoặc</a:t>
                </a:r>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latin typeface="Cambria Math" panose="02040503050406030204" pitchFamily="18" charset="0"/>
                            <a:cs typeface="Times New Roman" panose="02020603050405020304" pitchFamily="18" charset="0"/>
                          </a:rPr>
                        </m:ctrlPr>
                      </m:fPr>
                      <m:num>
                        <m:r>
                          <a:rPr lang="vi-VN" sz="2400" i="1">
                            <a:solidFill>
                              <a:schemeClr val="bg1"/>
                            </a:solidFill>
                            <a:latin typeface="Cambria Math" panose="02040503050406030204" pitchFamily="18" charset="0"/>
                            <a:cs typeface="Times New Roman" panose="02020603050405020304" pitchFamily="18" charset="0"/>
                          </a:rPr>
                          <m:t>3</m:t>
                        </m:r>
                        <m:r>
                          <a:rPr lang="vi-VN" sz="2400" b="0" i="1" smtClean="0">
                            <a:solidFill>
                              <a:schemeClr val="bg1"/>
                            </a:solidFill>
                            <a:latin typeface="Cambria Math" panose="02040503050406030204" pitchFamily="18" charset="0"/>
                            <a:cs typeface="Times New Roman" panose="02020603050405020304" pitchFamily="18" charset="0"/>
                          </a:rPr>
                          <m:t>+</m:t>
                        </m:r>
                        <m:rad>
                          <m:radPr>
                            <m:degHide m:val="on"/>
                            <m:ctrlPr>
                              <a:rPr lang="vi-VN" sz="2400" i="1">
                                <a:solidFill>
                                  <a:schemeClr val="bg1"/>
                                </a:solidFill>
                                <a:latin typeface="Cambria Math" panose="02040503050406030204" pitchFamily="18" charset="0"/>
                                <a:cs typeface="Times New Roman" panose="02020603050405020304" pitchFamily="18" charset="0"/>
                              </a:rPr>
                            </m:ctrlPr>
                          </m:radPr>
                          <m:deg/>
                          <m:e>
                            <m:r>
                              <a:rPr lang="vi-VN" sz="2400" i="1">
                                <a:solidFill>
                                  <a:schemeClr val="bg1"/>
                                </a:solidFill>
                                <a:latin typeface="Cambria Math" panose="02040503050406030204" pitchFamily="18" charset="0"/>
                                <a:cs typeface="Times New Roman" panose="02020603050405020304" pitchFamily="18" charset="0"/>
                              </a:rPr>
                              <m:t>5</m:t>
                            </m:r>
                          </m:e>
                        </m:rad>
                      </m:num>
                      <m:den>
                        <m:r>
                          <a:rPr lang="vi-VN" sz="2400" i="1">
                            <a:solidFill>
                              <a:schemeClr val="bg1"/>
                            </a:solidFill>
                            <a:latin typeface="Cambria Math" panose="02040503050406030204" pitchFamily="18" charset="0"/>
                            <a:cs typeface="Times New Roman" panose="02020603050405020304" pitchFamily="18" charset="0"/>
                          </a:rPr>
                          <m:t>2</m:t>
                        </m:r>
                      </m:den>
                    </m:f>
                  </m:oMath>
                </a14:m>
                <a:endParaRPr lang="vi-VN" sz="2400" dirty="0">
                  <a:solidFill>
                    <a:schemeClr val="bg1"/>
                  </a:solidFill>
                </a:endParaRPr>
              </a:p>
            </p:txBody>
          </p:sp>
        </mc:Choice>
        <mc:Fallback xmlns="">
          <p:sp>
            <p:nvSpPr>
              <p:cNvPr id="42" name="TextBox 41">
                <a:extLst>
                  <a:ext uri="{FF2B5EF4-FFF2-40B4-BE49-F238E27FC236}">
                    <a16:creationId xmlns:a16="http://schemas.microsoft.com/office/drawing/2014/main" id="{B36D59A3-03A1-F9CC-8839-8BC8034BC7C0}"/>
                  </a:ext>
                </a:extLst>
              </p:cNvPr>
              <p:cNvSpPr txBox="1">
                <a:spLocks noRot="1" noChangeAspect="1" noMove="1" noResize="1" noEditPoints="1" noAdjustHandles="1" noChangeArrowheads="1" noChangeShapeType="1" noTextEdit="1"/>
              </p:cNvSpPr>
              <p:nvPr/>
            </p:nvSpPr>
            <p:spPr>
              <a:xfrm>
                <a:off x="6879653" y="2468244"/>
                <a:ext cx="4274885" cy="682303"/>
              </a:xfrm>
              <a:prstGeom prst="rect">
                <a:avLst/>
              </a:prstGeom>
              <a:blipFill>
                <a:blip r:embed="rId20"/>
                <a:stretch>
                  <a:fillRect b="-803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A152FA3-4D44-130B-4A27-9E545DFACEA8}"/>
                  </a:ext>
                </a:extLst>
              </p:cNvPr>
              <p:cNvSpPr txBox="1"/>
              <p:nvPr/>
            </p:nvSpPr>
            <p:spPr>
              <a:xfrm>
                <a:off x="7085643" y="3856126"/>
                <a:ext cx="3582357" cy="682303"/>
              </a:xfrm>
              <a:prstGeom prst="rect">
                <a:avLst/>
              </a:prstGeom>
              <a:noFill/>
            </p:spPr>
            <p:txBody>
              <a:bodyPr wrap="square">
                <a:spAutoFit/>
              </a:bodyPr>
              <a:lstStyle/>
              <a:p>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latin typeface="Cambria Math" panose="02040503050406030204" pitchFamily="18" charset="0"/>
                            <a:cs typeface="Times New Roman" panose="02020603050405020304" pitchFamily="18" charset="0"/>
                          </a:rPr>
                        </m:ctrlPr>
                      </m:fPr>
                      <m:num>
                        <m:r>
                          <a:rPr lang="vi-VN" sz="2400" i="1">
                            <a:solidFill>
                              <a:schemeClr val="bg1"/>
                            </a:solidFill>
                            <a:latin typeface="Cambria Math" panose="02040503050406030204" pitchFamily="18" charset="0"/>
                            <a:cs typeface="Times New Roman" panose="02020603050405020304" pitchFamily="18" charset="0"/>
                          </a:rPr>
                          <m:t>3−</m:t>
                        </m:r>
                        <m:rad>
                          <m:radPr>
                            <m:degHide m:val="on"/>
                            <m:ctrlPr>
                              <a:rPr lang="vi-VN" sz="2400" i="1">
                                <a:solidFill>
                                  <a:schemeClr val="bg1"/>
                                </a:solidFill>
                                <a:latin typeface="Cambria Math" panose="02040503050406030204" pitchFamily="18" charset="0"/>
                                <a:cs typeface="Times New Roman" panose="02020603050405020304" pitchFamily="18" charset="0"/>
                              </a:rPr>
                            </m:ctrlPr>
                          </m:radPr>
                          <m:deg/>
                          <m:e>
                            <m:r>
                              <a:rPr lang="vi-VN" sz="2400" i="1">
                                <a:solidFill>
                                  <a:schemeClr val="bg1"/>
                                </a:solidFill>
                                <a:latin typeface="Cambria Math" panose="02040503050406030204" pitchFamily="18" charset="0"/>
                                <a:cs typeface="Times New Roman" panose="02020603050405020304" pitchFamily="18" charset="0"/>
                              </a:rPr>
                              <m:t>5</m:t>
                            </m:r>
                          </m:e>
                        </m:rad>
                      </m:num>
                      <m:den>
                        <m:r>
                          <a:rPr lang="vi-VN" sz="2400" i="1">
                            <a:solidFill>
                              <a:schemeClr val="bg1"/>
                            </a:solidFill>
                            <a:latin typeface="Cambria Math" panose="02040503050406030204" pitchFamily="18"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latin typeface="Cambria Math" panose="02040503050406030204" pitchFamily="18" charset="0"/>
                            <a:cs typeface="Times New Roman" panose="02020603050405020304" pitchFamily="18" charset="0"/>
                          </a:rPr>
                        </m:ctrlPr>
                      </m:fPr>
                      <m:num>
                        <m:r>
                          <a:rPr lang="vi-VN" sz="2400" i="1">
                            <a:solidFill>
                              <a:schemeClr val="bg1"/>
                            </a:solidFill>
                            <a:latin typeface="Cambria Math" panose="02040503050406030204" pitchFamily="18" charset="0"/>
                            <a:cs typeface="Times New Roman" panose="02020603050405020304" pitchFamily="18" charset="0"/>
                          </a:rPr>
                          <m:t>3+</m:t>
                        </m:r>
                        <m:rad>
                          <m:radPr>
                            <m:degHide m:val="on"/>
                            <m:ctrlPr>
                              <a:rPr lang="vi-VN" sz="2400" i="1">
                                <a:solidFill>
                                  <a:schemeClr val="bg1"/>
                                </a:solidFill>
                                <a:latin typeface="Cambria Math" panose="02040503050406030204" pitchFamily="18" charset="0"/>
                                <a:cs typeface="Times New Roman" panose="02020603050405020304" pitchFamily="18" charset="0"/>
                              </a:rPr>
                            </m:ctrlPr>
                          </m:radPr>
                          <m:deg/>
                          <m:e>
                            <m:r>
                              <a:rPr lang="vi-VN" sz="2400" i="1">
                                <a:solidFill>
                                  <a:schemeClr val="bg1"/>
                                </a:solidFill>
                                <a:latin typeface="Cambria Math" panose="02040503050406030204" pitchFamily="18" charset="0"/>
                                <a:cs typeface="Times New Roman" panose="02020603050405020304" pitchFamily="18" charset="0"/>
                              </a:rPr>
                              <m:t>5</m:t>
                            </m:r>
                          </m:e>
                        </m:rad>
                      </m:num>
                      <m:den>
                        <m:r>
                          <a:rPr lang="vi-VN" sz="2400" i="1">
                            <a:solidFill>
                              <a:schemeClr val="bg1"/>
                            </a:solidFill>
                            <a:latin typeface="Cambria Math" panose="02040503050406030204" pitchFamily="18"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dirty="0">
                  <a:solidFill>
                    <a:schemeClr val="bg1"/>
                  </a:solidFill>
                </a:endParaRPr>
              </a:p>
            </p:txBody>
          </p:sp>
        </mc:Choice>
        <mc:Fallback xmlns="">
          <p:sp>
            <p:nvSpPr>
              <p:cNvPr id="43" name="TextBox 42">
                <a:extLst>
                  <a:ext uri="{FF2B5EF4-FFF2-40B4-BE49-F238E27FC236}">
                    <a16:creationId xmlns:a16="http://schemas.microsoft.com/office/drawing/2014/main" id="{3A152FA3-4D44-130B-4A27-9E545DFACEA8}"/>
                  </a:ext>
                </a:extLst>
              </p:cNvPr>
              <p:cNvSpPr txBox="1">
                <a:spLocks noRot="1" noChangeAspect="1" noMove="1" noResize="1" noEditPoints="1" noAdjustHandles="1" noChangeArrowheads="1" noChangeShapeType="1" noTextEdit="1"/>
              </p:cNvSpPr>
              <p:nvPr/>
            </p:nvSpPr>
            <p:spPr>
              <a:xfrm>
                <a:off x="7085643" y="3856126"/>
                <a:ext cx="3582357" cy="682303"/>
              </a:xfrm>
              <a:prstGeom prst="rect">
                <a:avLst/>
              </a:prstGeom>
              <a:blipFill>
                <a:blip r:embed="rId21"/>
                <a:stretch>
                  <a:fillRect b="-900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4AF371E-2971-F3AE-320D-E4EC4C468492}"/>
                  </a:ext>
                </a:extLst>
              </p:cNvPr>
              <p:cNvSpPr txBox="1"/>
              <p:nvPr/>
            </p:nvSpPr>
            <p:spPr>
              <a:xfrm>
                <a:off x="6824955" y="4600121"/>
                <a:ext cx="4861624" cy="204158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m:rPr>
                        <m:sty m:val="p"/>
                      </m:rP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I</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hai đường tiệm cận làm tâm đối xứng và nhận hai đường phân giác của góc tạo bởi hai đường tiệm cận này làm các trục đối xứng.</a:t>
                </a:r>
              </a:p>
            </p:txBody>
          </p:sp>
        </mc:Choice>
        <mc:Fallback xmlns="">
          <p:sp>
            <p:nvSpPr>
              <p:cNvPr id="44" name="TextBox 43">
                <a:extLst>
                  <a:ext uri="{FF2B5EF4-FFF2-40B4-BE49-F238E27FC236}">
                    <a16:creationId xmlns:a16="http://schemas.microsoft.com/office/drawing/2014/main" id="{D4AF371E-2971-F3AE-320D-E4EC4C468492}"/>
                  </a:ext>
                </a:extLst>
              </p:cNvPr>
              <p:cNvSpPr txBox="1">
                <a:spLocks noRot="1" noChangeAspect="1" noMove="1" noResize="1" noEditPoints="1" noAdjustHandles="1" noChangeArrowheads="1" noChangeShapeType="1" noTextEdit="1"/>
              </p:cNvSpPr>
              <p:nvPr/>
            </p:nvSpPr>
            <p:spPr>
              <a:xfrm>
                <a:off x="6824955" y="4600121"/>
                <a:ext cx="4861624" cy="2041585"/>
              </a:xfrm>
              <a:prstGeom prst="rect">
                <a:avLst/>
              </a:prstGeom>
              <a:blipFill>
                <a:blip r:embed="rId22"/>
                <a:stretch>
                  <a:fillRect l="-2008" t="-2388" r="-1882" b="-5970"/>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1D19D50-616D-1F82-C922-D083097E7C1C}"/>
              </a:ext>
            </a:extLst>
          </p:cNvPr>
          <p:cNvSpPr txBox="1"/>
          <p:nvPr/>
        </p:nvSpPr>
        <p:spPr>
          <a:xfrm>
            <a:off x="4474142" y="285220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6898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164001" y="3205456"/>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164001" y="3603940"/>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570792" y="2821213"/>
            <a:ext cx="0" cy="18097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4839" y="315883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4839" y="3158835"/>
                <a:ext cx="736534" cy="461665"/>
              </a:xfrm>
              <a:prstGeom prst="rect">
                <a:avLst/>
              </a:prstGeom>
              <a:blipFill>
                <a:blip r:embed="rId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161138" y="269716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161138" y="2697169"/>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4410" y="3980097"/>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4410" y="3980097"/>
                <a:ext cx="736534" cy="461665"/>
              </a:xfrm>
              <a:prstGeom prst="rect">
                <a:avLst/>
              </a:prstGeom>
              <a:blipFill>
                <a:blip r:embed="rId6"/>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538558" y="26756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538558" y="2675695"/>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5682143" y="26756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5682143" y="2675695"/>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2994503" y="273134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2994503" y="2731340"/>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4448068" y="313987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4448068" y="3139875"/>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1751109" y="315181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1751109" y="3151817"/>
                <a:ext cx="658291" cy="461665"/>
              </a:xfrm>
              <a:prstGeom prst="rect">
                <a:avLst/>
              </a:prstGeom>
              <a:blipFill>
                <a:blip r:embed="rId11"/>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1001307" y="3947312"/>
            <a:ext cx="1660451" cy="53345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2592461" y="437360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2592461" y="4373601"/>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3401598" y="35856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3401598" y="3585643"/>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5711174" y="43810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5711174" y="4381083"/>
                <a:ext cx="658291" cy="461665"/>
              </a:xfrm>
              <a:prstGeom prst="rect">
                <a:avLst/>
              </a:prstGeom>
              <a:blipFill>
                <a:blip r:embed="rId14"/>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3286705" y="3214007"/>
            <a:ext cx="16602" cy="15057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3375212" y="3216786"/>
            <a:ext cx="12251" cy="15029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537449" y="35262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537449" y="3526287"/>
                <a:ext cx="658291" cy="461665"/>
              </a:xfrm>
              <a:prstGeom prst="rect">
                <a:avLst/>
              </a:prstGeom>
              <a:blipFill>
                <a:blip r:embed="rId15"/>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4059889" y="3949996"/>
            <a:ext cx="1735441" cy="4917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71A2D05-3718-D093-012E-30839433913E}"/>
              </a:ext>
            </a:extLst>
          </p:cNvPr>
          <p:cNvSpPr txBox="1"/>
          <p:nvPr/>
        </p:nvSpPr>
        <p:spPr>
          <a:xfrm>
            <a:off x="50183" y="4629212"/>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49EBA9A-4608-1A95-5AAC-F806FE228A8F}"/>
                  </a:ext>
                </a:extLst>
              </p:cNvPr>
              <p:cNvSpPr txBox="1"/>
              <p:nvPr/>
            </p:nvSpPr>
            <p:spPr>
              <a:xfrm>
                <a:off x="116852" y="4992134"/>
                <a:ext cx="218422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T</a:t>
                </a:r>
                <a14:m>
                  <m:oMath xmlns:m="http://schemas.openxmlformats.org/officeDocument/2006/math">
                    <m:r>
                      <m:rPr>
                        <m:sty m:val="p"/>
                      </m:rP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 </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3" name="TextBox 2">
                <a:extLst>
                  <a:ext uri="{FF2B5EF4-FFF2-40B4-BE49-F238E27FC236}">
                    <a16:creationId xmlns:a16="http://schemas.microsoft.com/office/drawing/2014/main" id="{349EBA9A-4608-1A95-5AAC-F806FE228A8F}"/>
                  </a:ext>
                </a:extLst>
              </p:cNvPr>
              <p:cNvSpPr txBox="1">
                <a:spLocks noRot="1" noChangeAspect="1" noMove="1" noResize="1" noEditPoints="1" noAdjustHandles="1" noChangeArrowheads="1" noChangeShapeType="1" noTextEdit="1"/>
              </p:cNvSpPr>
              <p:nvPr/>
            </p:nvSpPr>
            <p:spPr>
              <a:xfrm>
                <a:off x="116852" y="4992134"/>
                <a:ext cx="2184222" cy="461665"/>
              </a:xfrm>
              <a:prstGeom prst="rect">
                <a:avLst/>
              </a:prstGeom>
              <a:blipFill>
                <a:blip r:embed="rId16"/>
                <a:stretch>
                  <a:fillRect l="-419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248785E-E31B-37D7-7740-1F6A1B052445}"/>
                  </a:ext>
                </a:extLst>
              </p:cNvPr>
              <p:cNvSpPr txBox="1"/>
              <p:nvPr/>
            </p:nvSpPr>
            <p:spPr>
              <a:xfrm>
                <a:off x="2840018" y="4980871"/>
                <a:ext cx="287115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T</a:t>
                </a:r>
                <a14:m>
                  <m:oMath xmlns:m="http://schemas.openxmlformats.org/officeDocument/2006/math">
                    <m:r>
                      <m:rPr>
                        <m:sty m:val="p"/>
                      </m:rP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CX</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7248785E-E31B-37D7-7740-1F6A1B052445}"/>
                  </a:ext>
                </a:extLst>
              </p:cNvPr>
              <p:cNvSpPr txBox="1">
                <a:spLocks noRot="1" noChangeAspect="1" noMove="1" noResize="1" noEditPoints="1" noAdjustHandles="1" noChangeArrowheads="1" noChangeShapeType="1" noTextEdit="1"/>
              </p:cNvSpPr>
              <p:nvPr/>
            </p:nvSpPr>
            <p:spPr>
              <a:xfrm>
                <a:off x="2840018" y="4980871"/>
                <a:ext cx="2871156" cy="461665"/>
              </a:xfrm>
              <a:prstGeom prst="rect">
                <a:avLst/>
              </a:prstGeom>
              <a:blipFill>
                <a:blip r:embed="rId17"/>
                <a:stretch>
                  <a:fillRect l="-339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0326AA5-4B55-2158-A8B2-79372132AD46}"/>
                  </a:ext>
                </a:extLst>
              </p:cNvPr>
              <p:cNvSpPr txBox="1"/>
              <p:nvPr/>
            </p:nvSpPr>
            <p:spPr>
              <a:xfrm>
                <a:off x="138804" y="5418351"/>
                <a:ext cx="5271449"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a:t>
                </a:r>
                <a:r>
                  <a:rPr lang="vi-VN" sz="2400" dirty="0">
                    <a:solidFill>
                      <a:schemeClr val="bg1"/>
                    </a:solidFill>
                  </a:rPr>
                  <a:t> </a:t>
                </a:r>
                <a14:m>
                  <m:oMath xmlns:m="http://schemas.openxmlformats.org/officeDocument/2006/math">
                    <m:d>
                      <m:dPr>
                        <m:ctrlPr>
                          <a:rPr lang="vi-VN" sz="2400" i="1">
                            <a:solidFill>
                              <a:schemeClr val="bg1"/>
                            </a:solidFill>
                            <a:latin typeface="Cambria Math" panose="02040503050406030204" pitchFamily="18" charset="0"/>
                          </a:rPr>
                        </m:ctrlPr>
                      </m:dPr>
                      <m:e>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den>
                        </m:f>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C0326AA5-4B55-2158-A8B2-79372132AD46}"/>
                  </a:ext>
                </a:extLst>
              </p:cNvPr>
              <p:cNvSpPr txBox="1">
                <a:spLocks noRot="1" noChangeAspect="1" noMove="1" noResize="1" noEditPoints="1" noAdjustHandles="1" noChangeArrowheads="1" noChangeShapeType="1" noTextEdit="1"/>
              </p:cNvSpPr>
              <p:nvPr/>
            </p:nvSpPr>
            <p:spPr>
              <a:xfrm>
                <a:off x="138804" y="5418351"/>
                <a:ext cx="5271449" cy="645048"/>
              </a:xfrm>
              <a:prstGeom prst="rect">
                <a:avLst/>
              </a:prstGeom>
              <a:blipFill>
                <a:blip r:embed="rId18"/>
                <a:stretch>
                  <a:fillRect l="-1850"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D89F04C-B1F3-9B69-C017-ACFAF48DD221}"/>
                  </a:ext>
                </a:extLst>
              </p:cNvPr>
              <p:cNvSpPr txBox="1"/>
              <p:nvPr/>
            </p:nvSpPr>
            <p:spPr>
              <a:xfrm>
                <a:off x="131169" y="6237632"/>
                <a:ext cx="4196161"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27" name="TextBox 26">
                <a:extLst>
                  <a:ext uri="{FF2B5EF4-FFF2-40B4-BE49-F238E27FC236}">
                    <a16:creationId xmlns:a16="http://schemas.microsoft.com/office/drawing/2014/main" id="{ED89F04C-B1F3-9B69-C017-ACFAF48DD221}"/>
                  </a:ext>
                </a:extLst>
              </p:cNvPr>
              <p:cNvSpPr txBox="1">
                <a:spLocks noRot="1" noChangeAspect="1" noMove="1" noResize="1" noEditPoints="1" noAdjustHandles="1" noChangeArrowheads="1" noChangeShapeType="1" noTextEdit="1"/>
              </p:cNvSpPr>
              <p:nvPr/>
            </p:nvSpPr>
            <p:spPr>
              <a:xfrm>
                <a:off x="131169" y="6237632"/>
                <a:ext cx="4196161" cy="461665"/>
              </a:xfrm>
              <a:prstGeom prst="rect">
                <a:avLst/>
              </a:prstGeom>
              <a:blipFill>
                <a:blip r:embed="rId19"/>
                <a:stretch>
                  <a:fillRect l="-232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A5D728E-8A79-1304-E084-5DD8DBBF1B66}"/>
                  </a:ext>
                </a:extLst>
              </p:cNvPr>
              <p:cNvSpPr txBox="1"/>
              <p:nvPr/>
            </p:nvSpPr>
            <p:spPr>
              <a:xfrm>
                <a:off x="4080306" y="6096505"/>
                <a:ext cx="3582357" cy="682303"/>
              </a:xfrm>
              <a:prstGeom prst="rect">
                <a:avLst/>
              </a:prstGeom>
              <a:noFill/>
            </p:spPr>
            <p:txBody>
              <a:bodyPr wrap="square">
                <a:spAutoFit/>
              </a:bodyPr>
              <a:lstStyle/>
              <a:p>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latin typeface="Cambria Math" panose="02040503050406030204" pitchFamily="18" charset="0"/>
                            <a:cs typeface="Times New Roman" panose="02020603050405020304" pitchFamily="18" charset="0"/>
                          </a:rPr>
                        </m:ctrlPr>
                      </m:fPr>
                      <m:num>
                        <m:r>
                          <a:rPr lang="vi-VN" sz="2400" i="1">
                            <a:solidFill>
                              <a:schemeClr val="bg1"/>
                            </a:solidFill>
                            <a:latin typeface="Cambria Math" panose="02040503050406030204" pitchFamily="18" charset="0"/>
                            <a:cs typeface="Times New Roman" panose="02020603050405020304" pitchFamily="18" charset="0"/>
                          </a:rPr>
                          <m:t>3−</m:t>
                        </m:r>
                        <m:rad>
                          <m:radPr>
                            <m:degHide m:val="on"/>
                            <m:ctrlPr>
                              <a:rPr lang="vi-VN" sz="2400" i="1">
                                <a:solidFill>
                                  <a:schemeClr val="bg1"/>
                                </a:solidFill>
                                <a:latin typeface="Cambria Math" panose="02040503050406030204" pitchFamily="18" charset="0"/>
                                <a:cs typeface="Times New Roman" panose="02020603050405020304" pitchFamily="18" charset="0"/>
                              </a:rPr>
                            </m:ctrlPr>
                          </m:radPr>
                          <m:deg/>
                          <m:e>
                            <m:r>
                              <a:rPr lang="vi-VN" sz="2400" i="1">
                                <a:solidFill>
                                  <a:schemeClr val="bg1"/>
                                </a:solidFill>
                                <a:latin typeface="Cambria Math" panose="02040503050406030204" pitchFamily="18" charset="0"/>
                                <a:cs typeface="Times New Roman" panose="02020603050405020304" pitchFamily="18" charset="0"/>
                              </a:rPr>
                              <m:t>5</m:t>
                            </m:r>
                          </m:e>
                        </m:rad>
                      </m:num>
                      <m:den>
                        <m:r>
                          <a:rPr lang="vi-VN" sz="2400" i="1">
                            <a:solidFill>
                              <a:schemeClr val="bg1"/>
                            </a:solidFill>
                            <a:latin typeface="Cambria Math" panose="02040503050406030204" pitchFamily="18"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latin typeface="Cambria Math" panose="02040503050406030204" pitchFamily="18" charset="0"/>
                            <a:cs typeface="Times New Roman" panose="02020603050405020304" pitchFamily="18" charset="0"/>
                          </a:rPr>
                        </m:ctrlPr>
                      </m:fPr>
                      <m:num>
                        <m:r>
                          <a:rPr lang="vi-VN" sz="2400" i="1">
                            <a:solidFill>
                              <a:schemeClr val="bg1"/>
                            </a:solidFill>
                            <a:latin typeface="Cambria Math" panose="02040503050406030204" pitchFamily="18" charset="0"/>
                            <a:cs typeface="Times New Roman" panose="02020603050405020304" pitchFamily="18" charset="0"/>
                          </a:rPr>
                          <m:t>3+</m:t>
                        </m:r>
                        <m:rad>
                          <m:radPr>
                            <m:degHide m:val="on"/>
                            <m:ctrlPr>
                              <a:rPr lang="vi-VN" sz="2400" i="1">
                                <a:solidFill>
                                  <a:schemeClr val="bg1"/>
                                </a:solidFill>
                                <a:latin typeface="Cambria Math" panose="02040503050406030204" pitchFamily="18" charset="0"/>
                                <a:cs typeface="Times New Roman" panose="02020603050405020304" pitchFamily="18" charset="0"/>
                              </a:rPr>
                            </m:ctrlPr>
                          </m:radPr>
                          <m:deg/>
                          <m:e>
                            <m:r>
                              <a:rPr lang="vi-VN" sz="2400" i="1">
                                <a:solidFill>
                                  <a:schemeClr val="bg1"/>
                                </a:solidFill>
                                <a:latin typeface="Cambria Math" panose="02040503050406030204" pitchFamily="18" charset="0"/>
                                <a:cs typeface="Times New Roman" panose="02020603050405020304" pitchFamily="18" charset="0"/>
                              </a:rPr>
                              <m:t>5</m:t>
                            </m:r>
                          </m:e>
                        </m:rad>
                      </m:num>
                      <m:den>
                        <m:r>
                          <a:rPr lang="vi-VN" sz="2400" i="1">
                            <a:solidFill>
                              <a:schemeClr val="bg1"/>
                            </a:solidFill>
                            <a:latin typeface="Cambria Math" panose="02040503050406030204" pitchFamily="18"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dirty="0">
                  <a:solidFill>
                    <a:schemeClr val="bg1"/>
                  </a:solidFill>
                </a:endParaRPr>
              </a:p>
            </p:txBody>
          </p:sp>
        </mc:Choice>
        <mc:Fallback xmlns="">
          <p:sp>
            <p:nvSpPr>
              <p:cNvPr id="28" name="TextBox 27">
                <a:extLst>
                  <a:ext uri="{FF2B5EF4-FFF2-40B4-BE49-F238E27FC236}">
                    <a16:creationId xmlns:a16="http://schemas.microsoft.com/office/drawing/2014/main" id="{2A5D728E-8A79-1304-E084-5DD8DBBF1B66}"/>
                  </a:ext>
                </a:extLst>
              </p:cNvPr>
              <p:cNvSpPr txBox="1">
                <a:spLocks noRot="1" noChangeAspect="1" noMove="1" noResize="1" noEditPoints="1" noAdjustHandles="1" noChangeArrowheads="1" noChangeShapeType="1" noTextEdit="1"/>
              </p:cNvSpPr>
              <p:nvPr/>
            </p:nvSpPr>
            <p:spPr>
              <a:xfrm>
                <a:off x="4080306" y="6096505"/>
                <a:ext cx="3582357" cy="682303"/>
              </a:xfrm>
              <a:prstGeom prst="rect">
                <a:avLst/>
              </a:prstGeom>
              <a:blipFill>
                <a:blip r:embed="rId20"/>
                <a:stretch>
                  <a:fillRect b="-8036"/>
                </a:stretch>
              </a:blipFill>
            </p:spPr>
            <p:txBody>
              <a:bodyPr/>
              <a:lstStyle/>
              <a:p>
                <a:r>
                  <a:rPr lang="vi-VN">
                    <a:noFill/>
                  </a:rPr>
                  <a:t> </a:t>
                </a:r>
              </a:p>
            </p:txBody>
          </p:sp>
        </mc:Fallback>
      </mc:AlternateContent>
      <p:cxnSp>
        <p:nvCxnSpPr>
          <p:cNvPr id="23" name="Straight Arrow Connector 22">
            <a:extLst>
              <a:ext uri="{FF2B5EF4-FFF2-40B4-BE49-F238E27FC236}">
                <a16:creationId xmlns:a16="http://schemas.microsoft.com/office/drawing/2014/main" id="{AAE71A1D-2905-632D-78A3-5A91C1ADBDE9}"/>
              </a:ext>
            </a:extLst>
          </p:cNvPr>
          <p:cNvCxnSpPr>
            <a:cxnSpLocks/>
          </p:cNvCxnSpPr>
          <p:nvPr/>
        </p:nvCxnSpPr>
        <p:spPr>
          <a:xfrm flipH="1" flipV="1">
            <a:off x="9333254" y="2699243"/>
            <a:ext cx="16331" cy="388224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0BEE983-97F4-ED2A-34E9-51CC5F802F31}"/>
              </a:ext>
            </a:extLst>
          </p:cNvPr>
          <p:cNvCxnSpPr>
            <a:cxnSpLocks/>
            <a:endCxn id="29" idx="0"/>
          </p:cNvCxnSpPr>
          <p:nvPr/>
        </p:nvCxnSpPr>
        <p:spPr>
          <a:xfrm flipV="1">
            <a:off x="6962637" y="4765424"/>
            <a:ext cx="4827280" cy="61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46B3820-CFD5-7C48-4D99-2216A58C65A3}"/>
              </a:ext>
            </a:extLst>
          </p:cNvPr>
          <p:cNvSpPr txBox="1"/>
          <p:nvPr/>
        </p:nvSpPr>
        <p:spPr>
          <a:xfrm>
            <a:off x="11626768" y="476542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0" name="TextBox 29">
            <a:extLst>
              <a:ext uri="{FF2B5EF4-FFF2-40B4-BE49-F238E27FC236}">
                <a16:creationId xmlns:a16="http://schemas.microsoft.com/office/drawing/2014/main" id="{398EE6D3-892A-131F-1024-C33DF1CBDA8D}"/>
              </a:ext>
            </a:extLst>
          </p:cNvPr>
          <p:cNvSpPr txBox="1"/>
          <p:nvPr/>
        </p:nvSpPr>
        <p:spPr>
          <a:xfrm>
            <a:off x="9547206" y="2507420"/>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1" name="TextBox 30">
            <a:extLst>
              <a:ext uri="{FF2B5EF4-FFF2-40B4-BE49-F238E27FC236}">
                <a16:creationId xmlns:a16="http://schemas.microsoft.com/office/drawing/2014/main" id="{67654C0C-F1BC-05F7-1D53-D9755E97DA1A}"/>
              </a:ext>
            </a:extLst>
          </p:cNvPr>
          <p:cNvSpPr txBox="1"/>
          <p:nvPr/>
        </p:nvSpPr>
        <p:spPr>
          <a:xfrm>
            <a:off x="8991928" y="4708426"/>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1D668B95-772A-2B57-FADC-485A520B1641}"/>
              </a:ext>
            </a:extLst>
          </p:cNvPr>
          <p:cNvCxnSpPr>
            <a:cxnSpLocks/>
          </p:cNvCxnSpPr>
          <p:nvPr/>
        </p:nvCxnSpPr>
        <p:spPr>
          <a:xfrm>
            <a:off x="9691496" y="470456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010B4C-68A3-F477-C4CD-31D859AE6884}"/>
              </a:ext>
            </a:extLst>
          </p:cNvPr>
          <p:cNvCxnSpPr>
            <a:cxnSpLocks/>
          </p:cNvCxnSpPr>
          <p:nvPr/>
        </p:nvCxnSpPr>
        <p:spPr>
          <a:xfrm>
            <a:off x="10426530" y="4700882"/>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08FF7E8-9BC2-2021-AA36-E0A2AC451490}"/>
              </a:ext>
            </a:extLst>
          </p:cNvPr>
          <p:cNvCxnSpPr>
            <a:cxnSpLocks/>
          </p:cNvCxnSpPr>
          <p:nvPr/>
        </p:nvCxnSpPr>
        <p:spPr>
          <a:xfrm>
            <a:off x="8561114" y="471022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B017B6B-4F03-F8A8-9494-191FF198D18A}"/>
              </a:ext>
            </a:extLst>
          </p:cNvPr>
          <p:cNvCxnSpPr>
            <a:cxnSpLocks/>
          </p:cNvCxnSpPr>
          <p:nvPr/>
        </p:nvCxnSpPr>
        <p:spPr>
          <a:xfrm flipH="1">
            <a:off x="9282729" y="4033974"/>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3C7F1B-702C-67C1-7016-33A48C9513EA}"/>
              </a:ext>
            </a:extLst>
          </p:cNvPr>
          <p:cNvCxnSpPr>
            <a:cxnSpLocks/>
          </p:cNvCxnSpPr>
          <p:nvPr/>
        </p:nvCxnSpPr>
        <p:spPr>
          <a:xfrm flipH="1">
            <a:off x="9276069" y="364712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6384BBF-6632-FD97-FAC4-10B85DAF4ADF}"/>
              </a:ext>
            </a:extLst>
          </p:cNvPr>
          <p:cNvCxnSpPr>
            <a:cxnSpLocks/>
          </p:cNvCxnSpPr>
          <p:nvPr/>
        </p:nvCxnSpPr>
        <p:spPr>
          <a:xfrm flipH="1">
            <a:off x="9281527" y="439862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818B5B4-4262-5CAD-55BA-58735D4FF174}"/>
              </a:ext>
            </a:extLst>
          </p:cNvPr>
          <p:cNvCxnSpPr>
            <a:cxnSpLocks/>
          </p:cNvCxnSpPr>
          <p:nvPr/>
        </p:nvCxnSpPr>
        <p:spPr>
          <a:xfrm flipH="1">
            <a:off x="9284437" y="5138778"/>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2F5D493-6A3F-5232-5AE7-188FA85E458B}"/>
                  </a:ext>
                </a:extLst>
              </p:cNvPr>
              <p:cNvSpPr txBox="1"/>
              <p:nvPr/>
            </p:nvSpPr>
            <p:spPr>
              <a:xfrm rot="16200000">
                <a:off x="9391232" y="3603273"/>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i="1" dirty="0">
                  <a:solidFill>
                    <a:srgbClr val="12E0F6"/>
                  </a:solidFill>
                </a:endParaRPr>
              </a:p>
            </p:txBody>
          </p:sp>
        </mc:Choice>
        <mc:Fallback xmlns="">
          <p:sp>
            <p:nvSpPr>
              <p:cNvPr id="41" name="TextBox 40">
                <a:extLst>
                  <a:ext uri="{FF2B5EF4-FFF2-40B4-BE49-F238E27FC236}">
                    <a16:creationId xmlns:a16="http://schemas.microsoft.com/office/drawing/2014/main" id="{D2F5D493-6A3F-5232-5AE7-188FA85E458B}"/>
                  </a:ext>
                </a:extLst>
              </p:cNvPr>
              <p:cNvSpPr txBox="1">
                <a:spLocks noRot="1" noChangeAspect="1" noMove="1" noResize="1" noEditPoints="1" noAdjustHandles="1" noChangeArrowheads="1" noChangeShapeType="1" noTextEdit="1"/>
              </p:cNvSpPr>
              <p:nvPr/>
            </p:nvSpPr>
            <p:spPr>
              <a:xfrm rot="16200000">
                <a:off x="9391232" y="3603273"/>
                <a:ext cx="994570" cy="369332"/>
              </a:xfrm>
              <a:prstGeom prst="rect">
                <a:avLst/>
              </a:prstGeom>
              <a:blipFill>
                <a:blip r:embed="rId21"/>
                <a:stretch>
                  <a:fillRect/>
                </a:stretch>
              </a:blipFill>
            </p:spPr>
            <p:txBody>
              <a:bodyPr/>
              <a:lstStyle/>
              <a:p>
                <a:r>
                  <a:rPr lang="vi-VN">
                    <a:noFill/>
                  </a:rPr>
                  <a:t> </a:t>
                </a:r>
              </a:p>
            </p:txBody>
          </p:sp>
        </mc:Fallback>
      </mc:AlternateContent>
      <p:sp>
        <p:nvSpPr>
          <p:cNvPr id="42" name="TextBox 41">
            <a:extLst>
              <a:ext uri="{FF2B5EF4-FFF2-40B4-BE49-F238E27FC236}">
                <a16:creationId xmlns:a16="http://schemas.microsoft.com/office/drawing/2014/main" id="{8459E351-2100-2764-994C-5A97F0C03330}"/>
              </a:ext>
            </a:extLst>
          </p:cNvPr>
          <p:cNvSpPr txBox="1"/>
          <p:nvPr/>
        </p:nvSpPr>
        <p:spPr>
          <a:xfrm>
            <a:off x="9007652" y="4197949"/>
            <a:ext cx="300082" cy="369332"/>
          </a:xfrm>
          <a:prstGeom prst="rect">
            <a:avLst/>
          </a:prstGeom>
          <a:noFill/>
        </p:spPr>
        <p:txBody>
          <a:bodyPr wrap="none" rtlCol="0">
            <a:spAutoFit/>
          </a:bodyPr>
          <a:lstStyle/>
          <a:p>
            <a:r>
              <a:rPr lang="vi-VN" dirty="0">
                <a:solidFill>
                  <a:schemeClr val="bg1"/>
                </a:solidFill>
                <a:latin typeface="+mj-lt"/>
              </a:rPr>
              <a:t>1</a:t>
            </a:r>
          </a:p>
        </p:txBody>
      </p:sp>
      <p:sp>
        <p:nvSpPr>
          <p:cNvPr id="43" name="TextBox 42">
            <a:extLst>
              <a:ext uri="{FF2B5EF4-FFF2-40B4-BE49-F238E27FC236}">
                <a16:creationId xmlns:a16="http://schemas.microsoft.com/office/drawing/2014/main" id="{CF099372-3064-043A-5EC8-7DF779A6F606}"/>
              </a:ext>
            </a:extLst>
          </p:cNvPr>
          <p:cNvSpPr txBox="1"/>
          <p:nvPr/>
        </p:nvSpPr>
        <p:spPr>
          <a:xfrm>
            <a:off x="9018529" y="3831188"/>
            <a:ext cx="300082" cy="369332"/>
          </a:xfrm>
          <a:prstGeom prst="rect">
            <a:avLst/>
          </a:prstGeom>
          <a:noFill/>
        </p:spPr>
        <p:txBody>
          <a:bodyPr wrap="none" rtlCol="0">
            <a:spAutoFit/>
          </a:bodyPr>
          <a:lstStyle/>
          <a:p>
            <a:r>
              <a:rPr lang="vi-VN" dirty="0">
                <a:solidFill>
                  <a:schemeClr val="bg1"/>
                </a:solidFill>
                <a:latin typeface="+mj-lt"/>
              </a:rPr>
              <a:t>2</a:t>
            </a:r>
          </a:p>
        </p:txBody>
      </p:sp>
      <p:sp>
        <p:nvSpPr>
          <p:cNvPr id="44" name="TextBox 43">
            <a:extLst>
              <a:ext uri="{FF2B5EF4-FFF2-40B4-BE49-F238E27FC236}">
                <a16:creationId xmlns:a16="http://schemas.microsoft.com/office/drawing/2014/main" id="{7030A1CC-CB31-BA68-F400-E8D96087D39B}"/>
              </a:ext>
            </a:extLst>
          </p:cNvPr>
          <p:cNvSpPr txBox="1"/>
          <p:nvPr/>
        </p:nvSpPr>
        <p:spPr>
          <a:xfrm>
            <a:off x="9547206" y="4756365"/>
            <a:ext cx="300082" cy="369332"/>
          </a:xfrm>
          <a:prstGeom prst="rect">
            <a:avLst/>
          </a:prstGeom>
          <a:noFill/>
        </p:spPr>
        <p:txBody>
          <a:bodyPr wrap="none" rtlCol="0">
            <a:spAutoFit/>
          </a:bodyPr>
          <a:lstStyle/>
          <a:p>
            <a:r>
              <a:rPr lang="vi-VN" dirty="0">
                <a:solidFill>
                  <a:schemeClr val="bg1"/>
                </a:solidFill>
                <a:latin typeface="+mj-lt"/>
              </a:rPr>
              <a:t>1</a:t>
            </a:r>
          </a:p>
        </p:txBody>
      </p:sp>
      <p:sp>
        <p:nvSpPr>
          <p:cNvPr id="45" name="TextBox 44">
            <a:extLst>
              <a:ext uri="{FF2B5EF4-FFF2-40B4-BE49-F238E27FC236}">
                <a16:creationId xmlns:a16="http://schemas.microsoft.com/office/drawing/2014/main" id="{51365E2F-114D-3D0F-060C-DB15CE2669D6}"/>
              </a:ext>
            </a:extLst>
          </p:cNvPr>
          <p:cNvSpPr txBox="1"/>
          <p:nvPr/>
        </p:nvSpPr>
        <p:spPr>
          <a:xfrm>
            <a:off x="10284547" y="4761876"/>
            <a:ext cx="300082" cy="369332"/>
          </a:xfrm>
          <a:prstGeom prst="rect">
            <a:avLst/>
          </a:prstGeom>
          <a:noFill/>
        </p:spPr>
        <p:txBody>
          <a:bodyPr wrap="none" rtlCol="0">
            <a:spAutoFit/>
          </a:bodyPr>
          <a:lstStyle/>
          <a:p>
            <a:r>
              <a:rPr lang="vi-VN" dirty="0">
                <a:solidFill>
                  <a:schemeClr val="bg1"/>
                </a:solidFill>
                <a:latin typeface="+mj-lt"/>
              </a:rPr>
              <a:t>3</a:t>
            </a:r>
          </a:p>
        </p:txBody>
      </p:sp>
      <p:sp>
        <p:nvSpPr>
          <p:cNvPr id="46" name="TextBox 45">
            <a:extLst>
              <a:ext uri="{FF2B5EF4-FFF2-40B4-BE49-F238E27FC236}">
                <a16:creationId xmlns:a16="http://schemas.microsoft.com/office/drawing/2014/main" id="{29A565A2-74BA-3B3D-2BD2-1561D5E9AB0B}"/>
              </a:ext>
            </a:extLst>
          </p:cNvPr>
          <p:cNvSpPr txBox="1"/>
          <p:nvPr/>
        </p:nvSpPr>
        <p:spPr>
          <a:xfrm>
            <a:off x="9900386" y="4777629"/>
            <a:ext cx="300082" cy="369332"/>
          </a:xfrm>
          <a:prstGeom prst="rect">
            <a:avLst/>
          </a:prstGeom>
          <a:noFill/>
        </p:spPr>
        <p:txBody>
          <a:bodyPr wrap="none" rtlCol="0">
            <a:spAutoFit/>
          </a:bodyPr>
          <a:lstStyle/>
          <a:p>
            <a:r>
              <a:rPr lang="vi-VN" dirty="0">
                <a:solidFill>
                  <a:schemeClr val="bg1"/>
                </a:solidFill>
                <a:latin typeface="+mj-lt"/>
              </a:rPr>
              <a:t>2</a:t>
            </a:r>
          </a:p>
        </p:txBody>
      </p:sp>
      <p:sp>
        <p:nvSpPr>
          <p:cNvPr id="47" name="TextBox 46">
            <a:extLst>
              <a:ext uri="{FF2B5EF4-FFF2-40B4-BE49-F238E27FC236}">
                <a16:creationId xmlns:a16="http://schemas.microsoft.com/office/drawing/2014/main" id="{1649A081-73EC-7CFE-54F4-01FDD9846186}"/>
              </a:ext>
            </a:extLst>
          </p:cNvPr>
          <p:cNvSpPr txBox="1"/>
          <p:nvPr/>
        </p:nvSpPr>
        <p:spPr>
          <a:xfrm>
            <a:off x="8995697" y="3070986"/>
            <a:ext cx="300082" cy="369332"/>
          </a:xfrm>
          <a:prstGeom prst="rect">
            <a:avLst/>
          </a:prstGeom>
          <a:noFill/>
        </p:spPr>
        <p:txBody>
          <a:bodyPr wrap="none" rtlCol="0">
            <a:spAutoFit/>
          </a:bodyPr>
          <a:lstStyle/>
          <a:p>
            <a:r>
              <a:rPr lang="vi-VN" dirty="0">
                <a:solidFill>
                  <a:schemeClr val="bg1"/>
                </a:solidFill>
                <a:latin typeface="+mj-lt"/>
              </a:rPr>
              <a:t>4</a:t>
            </a:r>
          </a:p>
        </p:txBody>
      </p:sp>
      <p:sp>
        <p:nvSpPr>
          <p:cNvPr id="67" name="TextBox 66">
            <a:extLst>
              <a:ext uri="{FF2B5EF4-FFF2-40B4-BE49-F238E27FC236}">
                <a16:creationId xmlns:a16="http://schemas.microsoft.com/office/drawing/2014/main" id="{1C69622D-26D5-0ABF-00C8-546F17670BCA}"/>
              </a:ext>
            </a:extLst>
          </p:cNvPr>
          <p:cNvSpPr txBox="1"/>
          <p:nvPr/>
        </p:nvSpPr>
        <p:spPr>
          <a:xfrm>
            <a:off x="11258664" y="4764716"/>
            <a:ext cx="300082" cy="369332"/>
          </a:xfrm>
          <a:prstGeom prst="rect">
            <a:avLst/>
          </a:prstGeom>
          <a:noFill/>
        </p:spPr>
        <p:txBody>
          <a:bodyPr wrap="none" rtlCol="0">
            <a:spAutoFit/>
          </a:bodyPr>
          <a:lstStyle/>
          <a:p>
            <a:r>
              <a:rPr lang="vi-VN" dirty="0">
                <a:solidFill>
                  <a:schemeClr val="bg1"/>
                </a:solidFill>
                <a:latin typeface="+mj-lt"/>
              </a:rPr>
              <a:t>6</a:t>
            </a:r>
          </a:p>
        </p:txBody>
      </p:sp>
      <p:sp>
        <p:nvSpPr>
          <p:cNvPr id="68" name="TextBox 67">
            <a:extLst>
              <a:ext uri="{FF2B5EF4-FFF2-40B4-BE49-F238E27FC236}">
                <a16:creationId xmlns:a16="http://schemas.microsoft.com/office/drawing/2014/main" id="{6D72B0F8-9AA3-DD99-B882-7086E43625B6}"/>
              </a:ext>
            </a:extLst>
          </p:cNvPr>
          <p:cNvSpPr txBox="1"/>
          <p:nvPr/>
        </p:nvSpPr>
        <p:spPr>
          <a:xfrm>
            <a:off x="8319082" y="4782966"/>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9" name="TextBox 68">
            <a:extLst>
              <a:ext uri="{FF2B5EF4-FFF2-40B4-BE49-F238E27FC236}">
                <a16:creationId xmlns:a16="http://schemas.microsoft.com/office/drawing/2014/main" id="{36EA0D49-C482-CACF-6E08-77FE20571B8C}"/>
              </a:ext>
            </a:extLst>
          </p:cNvPr>
          <p:cNvSpPr txBox="1"/>
          <p:nvPr/>
        </p:nvSpPr>
        <p:spPr>
          <a:xfrm>
            <a:off x="8737186" y="4782966"/>
            <a:ext cx="377026" cy="369332"/>
          </a:xfrm>
          <a:prstGeom prst="rect">
            <a:avLst/>
          </a:prstGeom>
          <a:noFill/>
        </p:spPr>
        <p:txBody>
          <a:bodyPr wrap="none" rtlCol="0">
            <a:spAutoFit/>
          </a:bodyPr>
          <a:lstStyle/>
          <a:p>
            <a:r>
              <a:rPr lang="vi-VN" dirty="0">
                <a:solidFill>
                  <a:schemeClr val="bg1"/>
                </a:solidFill>
                <a:latin typeface="+mj-lt"/>
              </a:rPr>
              <a:t>-1</a:t>
            </a:r>
          </a:p>
        </p:txBody>
      </p:sp>
      <p:sp>
        <p:nvSpPr>
          <p:cNvPr id="70" name="TextBox 69">
            <a:extLst>
              <a:ext uri="{FF2B5EF4-FFF2-40B4-BE49-F238E27FC236}">
                <a16:creationId xmlns:a16="http://schemas.microsoft.com/office/drawing/2014/main" id="{351B4B95-3069-32CA-11F2-AEAE978780A5}"/>
              </a:ext>
            </a:extLst>
          </p:cNvPr>
          <p:cNvSpPr txBox="1"/>
          <p:nvPr/>
        </p:nvSpPr>
        <p:spPr>
          <a:xfrm>
            <a:off x="8982126" y="4997157"/>
            <a:ext cx="377026" cy="369332"/>
          </a:xfrm>
          <a:prstGeom prst="rect">
            <a:avLst/>
          </a:prstGeom>
          <a:noFill/>
        </p:spPr>
        <p:txBody>
          <a:bodyPr wrap="none" rtlCol="0">
            <a:spAutoFit/>
          </a:bodyPr>
          <a:lstStyle/>
          <a:p>
            <a:r>
              <a:rPr lang="vi-VN" dirty="0">
                <a:solidFill>
                  <a:schemeClr val="bg1"/>
                </a:solidFill>
                <a:latin typeface="+mj-lt"/>
              </a:rPr>
              <a:t>-1</a:t>
            </a:r>
          </a:p>
        </p:txBody>
      </p:sp>
      <p:sp>
        <p:nvSpPr>
          <p:cNvPr id="71" name="TextBox 70">
            <a:extLst>
              <a:ext uri="{FF2B5EF4-FFF2-40B4-BE49-F238E27FC236}">
                <a16:creationId xmlns:a16="http://schemas.microsoft.com/office/drawing/2014/main" id="{CC4FDCD2-A64C-36CC-613C-0A2FF05C9748}"/>
              </a:ext>
            </a:extLst>
          </p:cNvPr>
          <p:cNvSpPr txBox="1"/>
          <p:nvPr/>
        </p:nvSpPr>
        <p:spPr>
          <a:xfrm>
            <a:off x="9017419" y="3486391"/>
            <a:ext cx="300082" cy="369332"/>
          </a:xfrm>
          <a:prstGeom prst="rect">
            <a:avLst/>
          </a:prstGeom>
          <a:noFill/>
        </p:spPr>
        <p:txBody>
          <a:bodyPr wrap="none" rtlCol="0">
            <a:spAutoFit/>
          </a:bodyPr>
          <a:lstStyle/>
          <a:p>
            <a:r>
              <a:rPr lang="vi-VN" dirty="0">
                <a:solidFill>
                  <a:schemeClr val="bg1"/>
                </a:solidFill>
                <a:latin typeface="+mj-lt"/>
              </a:rPr>
              <a:t>3</a:t>
            </a:r>
          </a:p>
        </p:txBody>
      </p:sp>
      <p:sp>
        <p:nvSpPr>
          <p:cNvPr id="72" name="TextBox 71">
            <a:extLst>
              <a:ext uri="{FF2B5EF4-FFF2-40B4-BE49-F238E27FC236}">
                <a16:creationId xmlns:a16="http://schemas.microsoft.com/office/drawing/2014/main" id="{5EE1B037-6508-0A8E-8E82-F8F9E58A5C9B}"/>
              </a:ext>
            </a:extLst>
          </p:cNvPr>
          <p:cNvSpPr txBox="1"/>
          <p:nvPr/>
        </p:nvSpPr>
        <p:spPr>
          <a:xfrm>
            <a:off x="10945813" y="4770417"/>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28FD640A-89E6-47B8-30C2-EEDC9D370921}"/>
                  </a:ext>
                </a:extLst>
              </p:cNvPr>
              <p:cNvSpPr txBox="1"/>
              <p:nvPr/>
            </p:nvSpPr>
            <p:spPr>
              <a:xfrm>
                <a:off x="9756892" y="5013745"/>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1"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𝑰</m:t>
                      </m:r>
                    </m:oMath>
                  </m:oMathPara>
                </a14:m>
                <a:endParaRPr lang="vi-VN" b="1" i="1" dirty="0">
                  <a:solidFill>
                    <a:srgbClr val="12E0F6"/>
                  </a:solidFill>
                </a:endParaRPr>
              </a:p>
            </p:txBody>
          </p:sp>
        </mc:Choice>
        <mc:Fallback xmlns="">
          <p:sp>
            <p:nvSpPr>
              <p:cNvPr id="73" name="TextBox 72">
                <a:extLst>
                  <a:ext uri="{FF2B5EF4-FFF2-40B4-BE49-F238E27FC236}">
                    <a16:creationId xmlns:a16="http://schemas.microsoft.com/office/drawing/2014/main" id="{28FD640A-89E6-47B8-30C2-EEDC9D370921}"/>
                  </a:ext>
                </a:extLst>
              </p:cNvPr>
              <p:cNvSpPr txBox="1">
                <a:spLocks noRot="1" noChangeAspect="1" noMove="1" noResize="1" noEditPoints="1" noAdjustHandles="1" noChangeArrowheads="1" noChangeShapeType="1" noTextEdit="1"/>
              </p:cNvSpPr>
              <p:nvPr/>
            </p:nvSpPr>
            <p:spPr>
              <a:xfrm>
                <a:off x="9756892" y="5013745"/>
                <a:ext cx="379463" cy="369332"/>
              </a:xfrm>
              <a:prstGeom prst="rect">
                <a:avLst/>
              </a:prstGeom>
              <a:blipFill>
                <a:blip r:embed="rId22"/>
                <a:stretch>
                  <a:fillRect/>
                </a:stretch>
              </a:blipFill>
            </p:spPr>
            <p:txBody>
              <a:bodyPr/>
              <a:lstStyle/>
              <a:p>
                <a:r>
                  <a:rPr lang="vi-VN">
                    <a:noFill/>
                  </a:rPr>
                  <a:t> </a:t>
                </a:r>
              </a:p>
            </p:txBody>
          </p:sp>
        </mc:Fallback>
      </mc:AlternateContent>
      <p:cxnSp>
        <p:nvCxnSpPr>
          <p:cNvPr id="74" name="Straight Connector 73">
            <a:extLst>
              <a:ext uri="{FF2B5EF4-FFF2-40B4-BE49-F238E27FC236}">
                <a16:creationId xmlns:a16="http://schemas.microsoft.com/office/drawing/2014/main" id="{BDC656FA-8F3B-33CE-8290-653F9A41B6AE}"/>
              </a:ext>
            </a:extLst>
          </p:cNvPr>
          <p:cNvCxnSpPr>
            <a:cxnSpLocks/>
          </p:cNvCxnSpPr>
          <p:nvPr/>
        </p:nvCxnSpPr>
        <p:spPr>
          <a:xfrm flipH="1">
            <a:off x="9281733" y="325565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697CA0B-2391-CBE1-B118-7C5FDEE306A5}"/>
              </a:ext>
            </a:extLst>
          </p:cNvPr>
          <p:cNvCxnSpPr>
            <a:cxnSpLocks/>
          </p:cNvCxnSpPr>
          <p:nvPr/>
        </p:nvCxnSpPr>
        <p:spPr>
          <a:xfrm flipH="1" flipV="1">
            <a:off x="7861848" y="2822134"/>
            <a:ext cx="3545376" cy="375935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62F877C-67E7-BCB3-DCE8-904E68E435C1}"/>
              </a:ext>
            </a:extLst>
          </p:cNvPr>
          <p:cNvCxnSpPr>
            <a:cxnSpLocks/>
          </p:cNvCxnSpPr>
          <p:nvPr/>
        </p:nvCxnSpPr>
        <p:spPr>
          <a:xfrm>
            <a:off x="8959279" y="47017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A9A4861-5987-1C67-9735-554DC8ED17E6}"/>
              </a:ext>
            </a:extLst>
          </p:cNvPr>
          <p:cNvCxnSpPr>
            <a:cxnSpLocks/>
          </p:cNvCxnSpPr>
          <p:nvPr/>
        </p:nvCxnSpPr>
        <p:spPr>
          <a:xfrm flipH="1">
            <a:off x="9288769" y="546397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A954A8F9-236E-462C-176E-D76EC0A50C55}"/>
                  </a:ext>
                </a:extLst>
              </p:cNvPr>
              <p:cNvSpPr txBox="1"/>
              <p:nvPr/>
            </p:nvSpPr>
            <p:spPr>
              <a:xfrm rot="2725277">
                <a:off x="9891226" y="5680552"/>
                <a:ext cx="13800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78" name="TextBox 77">
                <a:extLst>
                  <a:ext uri="{FF2B5EF4-FFF2-40B4-BE49-F238E27FC236}">
                    <a16:creationId xmlns:a16="http://schemas.microsoft.com/office/drawing/2014/main" id="{A954A8F9-236E-462C-176E-D76EC0A50C55}"/>
                  </a:ext>
                </a:extLst>
              </p:cNvPr>
              <p:cNvSpPr txBox="1">
                <a:spLocks noRot="1" noChangeAspect="1" noMove="1" noResize="1" noEditPoints="1" noAdjustHandles="1" noChangeArrowheads="1" noChangeShapeType="1" noTextEdit="1"/>
              </p:cNvSpPr>
              <p:nvPr/>
            </p:nvSpPr>
            <p:spPr>
              <a:xfrm rot="2725277">
                <a:off x="9891226" y="5680552"/>
                <a:ext cx="1380076" cy="369332"/>
              </a:xfrm>
              <a:prstGeom prst="rect">
                <a:avLst/>
              </a:prstGeom>
              <a:blipFill>
                <a:blip r:embed="rId23"/>
                <a:stretch>
                  <a:fillRect/>
                </a:stretch>
              </a:blipFill>
            </p:spPr>
            <p:txBody>
              <a:bodyPr/>
              <a:lstStyle/>
              <a:p>
                <a:r>
                  <a:rPr lang="vi-VN">
                    <a:noFill/>
                  </a:rPr>
                  <a:t> </a:t>
                </a:r>
              </a:p>
            </p:txBody>
          </p:sp>
        </mc:Fallback>
      </mc:AlternateContent>
      <p:sp>
        <p:nvSpPr>
          <p:cNvPr id="81" name="Flowchart: Connector 80">
            <a:extLst>
              <a:ext uri="{FF2B5EF4-FFF2-40B4-BE49-F238E27FC236}">
                <a16:creationId xmlns:a16="http://schemas.microsoft.com/office/drawing/2014/main" id="{CC65D579-2BE8-E1E5-008B-237F441C1DDA}"/>
              </a:ext>
            </a:extLst>
          </p:cNvPr>
          <p:cNvSpPr/>
          <p:nvPr/>
        </p:nvSpPr>
        <p:spPr>
          <a:xfrm>
            <a:off x="9295805" y="472312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80CCB433-7341-7D07-768E-3ECF7A31024D}"/>
              </a:ext>
            </a:extLst>
          </p:cNvPr>
          <p:cNvCxnSpPr>
            <a:cxnSpLocks/>
          </p:cNvCxnSpPr>
          <p:nvPr/>
        </p:nvCxnSpPr>
        <p:spPr>
          <a:xfrm>
            <a:off x="10060976" y="469975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E87AA58-AF48-0238-D9AE-E85C00F68845}"/>
              </a:ext>
            </a:extLst>
          </p:cNvPr>
          <p:cNvCxnSpPr>
            <a:cxnSpLocks/>
          </p:cNvCxnSpPr>
          <p:nvPr/>
        </p:nvCxnSpPr>
        <p:spPr>
          <a:xfrm>
            <a:off x="10769430" y="4700882"/>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B88497-A59C-5F72-A615-8A65CC945829}"/>
              </a:ext>
            </a:extLst>
          </p:cNvPr>
          <p:cNvCxnSpPr>
            <a:cxnSpLocks/>
          </p:cNvCxnSpPr>
          <p:nvPr/>
        </p:nvCxnSpPr>
        <p:spPr>
          <a:xfrm>
            <a:off x="11100138" y="4706978"/>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7C21F1D-1213-76F6-C77B-525D1E786947}"/>
              </a:ext>
            </a:extLst>
          </p:cNvPr>
          <p:cNvCxnSpPr>
            <a:cxnSpLocks/>
          </p:cNvCxnSpPr>
          <p:nvPr/>
        </p:nvCxnSpPr>
        <p:spPr>
          <a:xfrm>
            <a:off x="11407224" y="4706978"/>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891AB547-4BD1-BFBD-0598-BCC830D926A8}"/>
              </a:ext>
            </a:extLst>
          </p:cNvPr>
          <p:cNvSpPr txBox="1"/>
          <p:nvPr/>
        </p:nvSpPr>
        <p:spPr>
          <a:xfrm>
            <a:off x="10602913" y="4756365"/>
            <a:ext cx="300082" cy="369332"/>
          </a:xfrm>
          <a:prstGeom prst="rect">
            <a:avLst/>
          </a:prstGeom>
          <a:noFill/>
        </p:spPr>
        <p:txBody>
          <a:bodyPr wrap="none" rtlCol="0">
            <a:spAutoFit/>
          </a:bodyPr>
          <a:lstStyle/>
          <a:p>
            <a:r>
              <a:rPr lang="vi-VN" dirty="0">
                <a:solidFill>
                  <a:schemeClr val="bg1"/>
                </a:solidFill>
                <a:latin typeface="+mj-lt"/>
              </a:rPr>
              <a:t>4</a:t>
            </a:r>
          </a:p>
        </p:txBody>
      </p:sp>
      <p:sp>
        <p:nvSpPr>
          <p:cNvPr id="89" name="TextBox 88">
            <a:extLst>
              <a:ext uri="{FF2B5EF4-FFF2-40B4-BE49-F238E27FC236}">
                <a16:creationId xmlns:a16="http://schemas.microsoft.com/office/drawing/2014/main" id="{653DE768-7F73-A704-AE74-02894ADAF42A}"/>
              </a:ext>
            </a:extLst>
          </p:cNvPr>
          <p:cNvSpPr txBox="1"/>
          <p:nvPr/>
        </p:nvSpPr>
        <p:spPr>
          <a:xfrm>
            <a:off x="8010711" y="4768487"/>
            <a:ext cx="377026" cy="369332"/>
          </a:xfrm>
          <a:prstGeom prst="rect">
            <a:avLst/>
          </a:prstGeom>
          <a:noFill/>
        </p:spPr>
        <p:txBody>
          <a:bodyPr wrap="none" rtlCol="0">
            <a:spAutoFit/>
          </a:bodyPr>
          <a:lstStyle/>
          <a:p>
            <a:r>
              <a:rPr lang="vi-VN" dirty="0">
                <a:solidFill>
                  <a:schemeClr val="bg1"/>
                </a:solidFill>
                <a:latin typeface="+mj-lt"/>
              </a:rPr>
              <a:t>-3</a:t>
            </a:r>
          </a:p>
        </p:txBody>
      </p:sp>
      <p:sp>
        <p:nvSpPr>
          <p:cNvPr id="90" name="TextBox 89">
            <a:extLst>
              <a:ext uri="{FF2B5EF4-FFF2-40B4-BE49-F238E27FC236}">
                <a16:creationId xmlns:a16="http://schemas.microsoft.com/office/drawing/2014/main" id="{AB6A4352-3DB1-A2C3-0D1E-9A2B8811992C}"/>
              </a:ext>
            </a:extLst>
          </p:cNvPr>
          <p:cNvSpPr txBox="1"/>
          <p:nvPr/>
        </p:nvSpPr>
        <p:spPr>
          <a:xfrm>
            <a:off x="6995726" y="4764717"/>
            <a:ext cx="377026" cy="369332"/>
          </a:xfrm>
          <a:prstGeom prst="rect">
            <a:avLst/>
          </a:prstGeom>
          <a:noFill/>
        </p:spPr>
        <p:txBody>
          <a:bodyPr wrap="none" rtlCol="0">
            <a:spAutoFit/>
          </a:bodyPr>
          <a:lstStyle/>
          <a:p>
            <a:r>
              <a:rPr lang="vi-VN" dirty="0">
                <a:solidFill>
                  <a:schemeClr val="bg1"/>
                </a:solidFill>
                <a:latin typeface="+mj-lt"/>
              </a:rPr>
              <a:t>-6</a:t>
            </a:r>
          </a:p>
        </p:txBody>
      </p:sp>
      <p:sp>
        <p:nvSpPr>
          <p:cNvPr id="91" name="TextBox 90">
            <a:extLst>
              <a:ext uri="{FF2B5EF4-FFF2-40B4-BE49-F238E27FC236}">
                <a16:creationId xmlns:a16="http://schemas.microsoft.com/office/drawing/2014/main" id="{8BFDB570-9CBE-0877-3105-5AD6F75E8546}"/>
              </a:ext>
            </a:extLst>
          </p:cNvPr>
          <p:cNvSpPr txBox="1"/>
          <p:nvPr/>
        </p:nvSpPr>
        <p:spPr>
          <a:xfrm>
            <a:off x="7349320" y="4772753"/>
            <a:ext cx="377026" cy="369332"/>
          </a:xfrm>
          <a:prstGeom prst="rect">
            <a:avLst/>
          </a:prstGeom>
          <a:noFill/>
        </p:spPr>
        <p:txBody>
          <a:bodyPr wrap="none" rtlCol="0">
            <a:spAutoFit/>
          </a:bodyPr>
          <a:lstStyle/>
          <a:p>
            <a:r>
              <a:rPr lang="vi-VN" dirty="0">
                <a:solidFill>
                  <a:schemeClr val="bg1"/>
                </a:solidFill>
                <a:latin typeface="+mj-lt"/>
              </a:rPr>
              <a:t>-5</a:t>
            </a:r>
          </a:p>
        </p:txBody>
      </p:sp>
      <p:sp>
        <p:nvSpPr>
          <p:cNvPr id="92" name="TextBox 91">
            <a:extLst>
              <a:ext uri="{FF2B5EF4-FFF2-40B4-BE49-F238E27FC236}">
                <a16:creationId xmlns:a16="http://schemas.microsoft.com/office/drawing/2014/main" id="{69DC7561-56DB-09D3-CE4B-DEEA4AEFEFCD}"/>
              </a:ext>
            </a:extLst>
          </p:cNvPr>
          <p:cNvSpPr txBox="1"/>
          <p:nvPr/>
        </p:nvSpPr>
        <p:spPr>
          <a:xfrm>
            <a:off x="7684710" y="4777244"/>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93" name="Straight Connector 92">
            <a:extLst>
              <a:ext uri="{FF2B5EF4-FFF2-40B4-BE49-F238E27FC236}">
                <a16:creationId xmlns:a16="http://schemas.microsoft.com/office/drawing/2014/main" id="{753468DE-AE05-AA93-2D09-752E4AF2F193}"/>
              </a:ext>
            </a:extLst>
          </p:cNvPr>
          <p:cNvCxnSpPr>
            <a:cxnSpLocks/>
          </p:cNvCxnSpPr>
          <p:nvPr/>
        </p:nvCxnSpPr>
        <p:spPr>
          <a:xfrm>
            <a:off x="7248990" y="4709839"/>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4DAC2DF-2604-3090-22E6-C817FA47C0F7}"/>
              </a:ext>
            </a:extLst>
          </p:cNvPr>
          <p:cNvCxnSpPr>
            <a:cxnSpLocks/>
          </p:cNvCxnSpPr>
          <p:nvPr/>
        </p:nvCxnSpPr>
        <p:spPr>
          <a:xfrm>
            <a:off x="7591890" y="4709839"/>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65DEED9-6C71-AAC7-3582-99FFB53C0F0F}"/>
              </a:ext>
            </a:extLst>
          </p:cNvPr>
          <p:cNvCxnSpPr>
            <a:cxnSpLocks/>
          </p:cNvCxnSpPr>
          <p:nvPr/>
        </p:nvCxnSpPr>
        <p:spPr>
          <a:xfrm>
            <a:off x="7922598" y="471593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9395FEE-D458-4807-1736-A529A663BB18}"/>
              </a:ext>
            </a:extLst>
          </p:cNvPr>
          <p:cNvCxnSpPr>
            <a:cxnSpLocks/>
          </p:cNvCxnSpPr>
          <p:nvPr/>
        </p:nvCxnSpPr>
        <p:spPr>
          <a:xfrm>
            <a:off x="8229684" y="471593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CB76890-7F9E-DFBA-0B0A-EBC57C32C8B9}"/>
              </a:ext>
            </a:extLst>
          </p:cNvPr>
          <p:cNvCxnSpPr>
            <a:cxnSpLocks/>
          </p:cNvCxnSpPr>
          <p:nvPr/>
        </p:nvCxnSpPr>
        <p:spPr>
          <a:xfrm flipH="1">
            <a:off x="9294737" y="626948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B63A35FC-E856-F97E-74E6-943C001447B9}"/>
              </a:ext>
            </a:extLst>
          </p:cNvPr>
          <p:cNvSpPr txBox="1"/>
          <p:nvPr/>
        </p:nvSpPr>
        <p:spPr>
          <a:xfrm>
            <a:off x="9394070" y="6066159"/>
            <a:ext cx="377026" cy="369332"/>
          </a:xfrm>
          <a:prstGeom prst="rect">
            <a:avLst/>
          </a:prstGeom>
          <a:noFill/>
        </p:spPr>
        <p:txBody>
          <a:bodyPr wrap="none" rtlCol="0">
            <a:spAutoFit/>
          </a:bodyPr>
          <a:lstStyle/>
          <a:p>
            <a:r>
              <a:rPr lang="vi-VN" dirty="0">
                <a:solidFill>
                  <a:schemeClr val="bg1"/>
                </a:solidFill>
                <a:latin typeface="+mj-lt"/>
              </a:rPr>
              <a:t>-4</a:t>
            </a:r>
          </a:p>
        </p:txBody>
      </p:sp>
      <p:sp>
        <p:nvSpPr>
          <p:cNvPr id="99" name="TextBox 98">
            <a:extLst>
              <a:ext uri="{FF2B5EF4-FFF2-40B4-BE49-F238E27FC236}">
                <a16:creationId xmlns:a16="http://schemas.microsoft.com/office/drawing/2014/main" id="{3992EC6D-F764-3846-4400-4FDFB71CE71C}"/>
              </a:ext>
            </a:extLst>
          </p:cNvPr>
          <p:cNvSpPr txBox="1"/>
          <p:nvPr/>
        </p:nvSpPr>
        <p:spPr>
          <a:xfrm>
            <a:off x="9411234" y="5645355"/>
            <a:ext cx="377026" cy="369332"/>
          </a:xfrm>
          <a:prstGeom prst="rect">
            <a:avLst/>
          </a:prstGeom>
          <a:noFill/>
        </p:spPr>
        <p:txBody>
          <a:bodyPr wrap="none" rtlCol="0">
            <a:spAutoFit/>
          </a:bodyPr>
          <a:lstStyle/>
          <a:p>
            <a:r>
              <a:rPr lang="vi-VN" dirty="0">
                <a:solidFill>
                  <a:schemeClr val="bg1"/>
                </a:solidFill>
                <a:latin typeface="+mj-lt"/>
              </a:rPr>
              <a:t>-3</a:t>
            </a:r>
          </a:p>
        </p:txBody>
      </p:sp>
      <p:cxnSp>
        <p:nvCxnSpPr>
          <p:cNvPr id="100" name="Straight Connector 99">
            <a:extLst>
              <a:ext uri="{FF2B5EF4-FFF2-40B4-BE49-F238E27FC236}">
                <a16:creationId xmlns:a16="http://schemas.microsoft.com/office/drawing/2014/main" id="{D951A6CF-65CA-3CDE-DA88-7BF0C0C1CE84}"/>
              </a:ext>
            </a:extLst>
          </p:cNvPr>
          <p:cNvCxnSpPr>
            <a:cxnSpLocks/>
          </p:cNvCxnSpPr>
          <p:nvPr/>
        </p:nvCxnSpPr>
        <p:spPr>
          <a:xfrm flipH="1">
            <a:off x="9300401" y="587801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9DB23FB-E3FE-5FD4-4987-849ECE96B52B}"/>
              </a:ext>
            </a:extLst>
          </p:cNvPr>
          <p:cNvSpPr txBox="1"/>
          <p:nvPr/>
        </p:nvSpPr>
        <p:spPr>
          <a:xfrm>
            <a:off x="8975862" y="5248389"/>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03" name="Flowchart: Connector 102">
            <a:extLst>
              <a:ext uri="{FF2B5EF4-FFF2-40B4-BE49-F238E27FC236}">
                <a16:creationId xmlns:a16="http://schemas.microsoft.com/office/drawing/2014/main" id="{9BBA8CB7-B24F-F680-6824-06BD43CF7F3E}"/>
              </a:ext>
            </a:extLst>
          </p:cNvPr>
          <p:cNvSpPr/>
          <p:nvPr/>
        </p:nvSpPr>
        <p:spPr>
          <a:xfrm>
            <a:off x="9301302" y="454434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Connector 103">
            <a:extLst>
              <a:ext uri="{FF2B5EF4-FFF2-40B4-BE49-F238E27FC236}">
                <a16:creationId xmlns:a16="http://schemas.microsoft.com/office/drawing/2014/main" id="{78BC192F-B261-E838-A044-92F23D1A07E1}"/>
              </a:ext>
            </a:extLst>
          </p:cNvPr>
          <p:cNvSpPr/>
          <p:nvPr/>
        </p:nvSpPr>
        <p:spPr>
          <a:xfrm>
            <a:off x="9439661" y="472079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7E93B490-3388-7DD5-253E-ECFEAD9A049B}"/>
              </a:ext>
            </a:extLst>
          </p:cNvPr>
          <p:cNvCxnSpPr>
            <a:cxnSpLocks/>
          </p:cNvCxnSpPr>
          <p:nvPr/>
        </p:nvCxnSpPr>
        <p:spPr>
          <a:xfrm flipH="1">
            <a:off x="10049542" y="2770684"/>
            <a:ext cx="22739" cy="3737569"/>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19" name="Flowchart: Connector 118">
            <a:extLst>
              <a:ext uri="{FF2B5EF4-FFF2-40B4-BE49-F238E27FC236}">
                <a16:creationId xmlns:a16="http://schemas.microsoft.com/office/drawing/2014/main" id="{D7BAE3EF-84DF-25CC-FEF0-0131CF3339B8}"/>
              </a:ext>
            </a:extLst>
          </p:cNvPr>
          <p:cNvSpPr/>
          <p:nvPr/>
        </p:nvSpPr>
        <p:spPr>
          <a:xfrm>
            <a:off x="10014552" y="5100983"/>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Straight Connector 119">
            <a:extLst>
              <a:ext uri="{FF2B5EF4-FFF2-40B4-BE49-F238E27FC236}">
                <a16:creationId xmlns:a16="http://schemas.microsoft.com/office/drawing/2014/main" id="{0E727950-9BAC-0FD2-60AC-EC0E49702C2D}"/>
              </a:ext>
            </a:extLst>
          </p:cNvPr>
          <p:cNvCxnSpPr>
            <a:cxnSpLocks/>
          </p:cNvCxnSpPr>
          <p:nvPr/>
        </p:nvCxnSpPr>
        <p:spPr>
          <a:xfrm flipH="1" flipV="1">
            <a:off x="9891042" y="4765424"/>
            <a:ext cx="12721" cy="906541"/>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C1AE2F3-D4EA-DA1E-37A1-1A8697AC0E8C}"/>
              </a:ext>
            </a:extLst>
          </p:cNvPr>
          <p:cNvCxnSpPr>
            <a:cxnSpLocks/>
          </p:cNvCxnSpPr>
          <p:nvPr/>
        </p:nvCxnSpPr>
        <p:spPr>
          <a:xfrm flipH="1">
            <a:off x="9326138" y="5667298"/>
            <a:ext cx="577625" cy="466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8" name="Flowchart: Connector 127">
            <a:extLst>
              <a:ext uri="{FF2B5EF4-FFF2-40B4-BE49-F238E27FC236}">
                <a16:creationId xmlns:a16="http://schemas.microsoft.com/office/drawing/2014/main" id="{7F0C8F97-F036-9463-27CD-E2721E25539E}"/>
              </a:ext>
            </a:extLst>
          </p:cNvPr>
          <p:cNvSpPr/>
          <p:nvPr/>
        </p:nvSpPr>
        <p:spPr>
          <a:xfrm>
            <a:off x="9856091" y="5622508"/>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86BAB0AF-7065-8D54-44DD-2C7DFE669BEA}"/>
              </a:ext>
            </a:extLst>
          </p:cNvPr>
          <p:cNvSpPr txBox="1"/>
          <p:nvPr/>
        </p:nvSpPr>
        <p:spPr>
          <a:xfrm>
            <a:off x="9648788" y="4378873"/>
            <a:ext cx="473206" cy="369332"/>
          </a:xfrm>
          <a:prstGeom prst="rect">
            <a:avLst/>
          </a:prstGeom>
          <a:noFill/>
        </p:spPr>
        <p:txBody>
          <a:bodyPr wrap="none" rtlCol="0">
            <a:spAutoFit/>
          </a:bodyPr>
          <a:lstStyle/>
          <a:p>
            <a:r>
              <a:rPr lang="vi-VN" dirty="0">
                <a:solidFill>
                  <a:schemeClr val="bg1"/>
                </a:solidFill>
                <a:latin typeface="+mj-lt"/>
              </a:rPr>
              <a:t>1,5</a:t>
            </a:r>
          </a:p>
        </p:txBody>
      </p:sp>
      <p:sp>
        <p:nvSpPr>
          <p:cNvPr id="130" name="TextBox 129">
            <a:extLst>
              <a:ext uri="{FF2B5EF4-FFF2-40B4-BE49-F238E27FC236}">
                <a16:creationId xmlns:a16="http://schemas.microsoft.com/office/drawing/2014/main" id="{5C8F8155-3571-D3B1-9116-E109EA2B3FA8}"/>
              </a:ext>
            </a:extLst>
          </p:cNvPr>
          <p:cNvSpPr txBox="1"/>
          <p:nvPr/>
        </p:nvSpPr>
        <p:spPr>
          <a:xfrm>
            <a:off x="8813786" y="5500004"/>
            <a:ext cx="550151" cy="369332"/>
          </a:xfrm>
          <a:prstGeom prst="rect">
            <a:avLst/>
          </a:prstGeom>
          <a:noFill/>
        </p:spPr>
        <p:txBody>
          <a:bodyPr wrap="none" rtlCol="0">
            <a:spAutoFit/>
          </a:bodyPr>
          <a:lstStyle/>
          <a:p>
            <a:r>
              <a:rPr lang="vi-VN" dirty="0">
                <a:solidFill>
                  <a:schemeClr val="bg1"/>
                </a:solidFill>
                <a:latin typeface="+mj-lt"/>
              </a:rPr>
              <a:t>-2,5</a:t>
            </a:r>
          </a:p>
        </p:txBody>
      </p:sp>
      <p:sp>
        <p:nvSpPr>
          <p:cNvPr id="134" name="Freeform: Shape 133">
            <a:extLst>
              <a:ext uri="{FF2B5EF4-FFF2-40B4-BE49-F238E27FC236}">
                <a16:creationId xmlns:a16="http://schemas.microsoft.com/office/drawing/2014/main" id="{D7F49305-ACFA-A65D-1AA2-A22D692A37E1}"/>
              </a:ext>
            </a:extLst>
          </p:cNvPr>
          <p:cNvSpPr/>
          <p:nvPr/>
        </p:nvSpPr>
        <p:spPr>
          <a:xfrm>
            <a:off x="7817104" y="2881376"/>
            <a:ext cx="2151888" cy="3590544"/>
          </a:xfrm>
          <a:custGeom>
            <a:avLst/>
            <a:gdLst>
              <a:gd name="connsiteX0" fmla="*/ 0 w 2151888"/>
              <a:gd name="connsiteY0" fmla="*/ 0 h 3590544"/>
              <a:gd name="connsiteX1" fmla="*/ 1432560 w 2151888"/>
              <a:gd name="connsiteY1" fmla="*/ 1487424 h 3590544"/>
              <a:gd name="connsiteX2" fmla="*/ 1889760 w 2151888"/>
              <a:gd name="connsiteY2" fmla="*/ 2194560 h 3590544"/>
              <a:gd name="connsiteX3" fmla="*/ 2097024 w 2151888"/>
              <a:gd name="connsiteY3" fmla="*/ 2859024 h 3590544"/>
              <a:gd name="connsiteX4" fmla="*/ 2151888 w 2151888"/>
              <a:gd name="connsiteY4" fmla="*/ 3590544 h 3590544"/>
              <a:gd name="connsiteX0" fmla="*/ 0 w 2151888"/>
              <a:gd name="connsiteY0" fmla="*/ 0 h 3590544"/>
              <a:gd name="connsiteX1" fmla="*/ 1397000 w 2151888"/>
              <a:gd name="connsiteY1" fmla="*/ 1533144 h 3590544"/>
              <a:gd name="connsiteX2" fmla="*/ 1889760 w 2151888"/>
              <a:gd name="connsiteY2" fmla="*/ 2194560 h 3590544"/>
              <a:gd name="connsiteX3" fmla="*/ 2097024 w 2151888"/>
              <a:gd name="connsiteY3" fmla="*/ 2859024 h 3590544"/>
              <a:gd name="connsiteX4" fmla="*/ 2151888 w 2151888"/>
              <a:gd name="connsiteY4" fmla="*/ 3590544 h 3590544"/>
              <a:gd name="connsiteX0" fmla="*/ 0 w 2151888"/>
              <a:gd name="connsiteY0" fmla="*/ 0 h 3590544"/>
              <a:gd name="connsiteX1" fmla="*/ 545592 w 2151888"/>
              <a:gd name="connsiteY1" fmla="*/ 603504 h 3590544"/>
              <a:gd name="connsiteX2" fmla="*/ 1397000 w 2151888"/>
              <a:gd name="connsiteY2" fmla="*/ 1533144 h 3590544"/>
              <a:gd name="connsiteX3" fmla="*/ 1889760 w 2151888"/>
              <a:gd name="connsiteY3" fmla="*/ 2194560 h 3590544"/>
              <a:gd name="connsiteX4" fmla="*/ 2097024 w 2151888"/>
              <a:gd name="connsiteY4" fmla="*/ 2859024 h 3590544"/>
              <a:gd name="connsiteX5" fmla="*/ 2151888 w 2151888"/>
              <a:gd name="connsiteY5" fmla="*/ 3590544 h 3590544"/>
              <a:gd name="connsiteX0" fmla="*/ 0 w 2151888"/>
              <a:gd name="connsiteY0" fmla="*/ 0 h 3590544"/>
              <a:gd name="connsiteX1" fmla="*/ 545592 w 2151888"/>
              <a:gd name="connsiteY1" fmla="*/ 603504 h 3590544"/>
              <a:gd name="connsiteX2" fmla="*/ 1397000 w 2151888"/>
              <a:gd name="connsiteY2" fmla="*/ 1533144 h 3590544"/>
              <a:gd name="connsiteX3" fmla="*/ 1884680 w 2151888"/>
              <a:gd name="connsiteY3" fmla="*/ 2225040 h 3590544"/>
              <a:gd name="connsiteX4" fmla="*/ 2097024 w 2151888"/>
              <a:gd name="connsiteY4" fmla="*/ 2859024 h 3590544"/>
              <a:gd name="connsiteX5" fmla="*/ 2151888 w 2151888"/>
              <a:gd name="connsiteY5" fmla="*/ 3590544 h 3590544"/>
              <a:gd name="connsiteX0" fmla="*/ 0 w 2151888"/>
              <a:gd name="connsiteY0" fmla="*/ 0 h 3590544"/>
              <a:gd name="connsiteX1" fmla="*/ 545592 w 2151888"/>
              <a:gd name="connsiteY1" fmla="*/ 603504 h 3590544"/>
              <a:gd name="connsiteX2" fmla="*/ 1397000 w 2151888"/>
              <a:gd name="connsiteY2" fmla="*/ 1533144 h 3590544"/>
              <a:gd name="connsiteX3" fmla="*/ 1884680 w 2151888"/>
              <a:gd name="connsiteY3" fmla="*/ 2225040 h 3590544"/>
              <a:gd name="connsiteX4" fmla="*/ 2076704 w 2151888"/>
              <a:gd name="connsiteY4" fmla="*/ 2874264 h 3590544"/>
              <a:gd name="connsiteX5" fmla="*/ 2151888 w 2151888"/>
              <a:gd name="connsiteY5" fmla="*/ 3590544 h 3590544"/>
              <a:gd name="connsiteX0" fmla="*/ 0 w 2151888"/>
              <a:gd name="connsiteY0" fmla="*/ 0 h 3590544"/>
              <a:gd name="connsiteX1" fmla="*/ 545592 w 2151888"/>
              <a:gd name="connsiteY1" fmla="*/ 603504 h 3590544"/>
              <a:gd name="connsiteX2" fmla="*/ 1397000 w 2151888"/>
              <a:gd name="connsiteY2" fmla="*/ 1533144 h 3590544"/>
              <a:gd name="connsiteX3" fmla="*/ 1884680 w 2151888"/>
              <a:gd name="connsiteY3" fmla="*/ 2225040 h 3590544"/>
              <a:gd name="connsiteX4" fmla="*/ 2107184 w 2151888"/>
              <a:gd name="connsiteY4" fmla="*/ 2874264 h 3590544"/>
              <a:gd name="connsiteX5" fmla="*/ 2151888 w 2151888"/>
              <a:gd name="connsiteY5" fmla="*/ 3590544 h 359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1888" h="3590544">
                <a:moveTo>
                  <a:pt x="0" y="0"/>
                </a:moveTo>
                <a:cubicBezTo>
                  <a:pt x="93472" y="99737"/>
                  <a:pt x="312759" y="347980"/>
                  <a:pt x="545592" y="603504"/>
                </a:cubicBezTo>
                <a:cubicBezTo>
                  <a:pt x="778425" y="859028"/>
                  <a:pt x="1173819" y="1262888"/>
                  <a:pt x="1397000" y="1533144"/>
                </a:cubicBezTo>
                <a:cubicBezTo>
                  <a:pt x="1620181" y="1803400"/>
                  <a:pt x="1766316" y="2001520"/>
                  <a:pt x="1884680" y="2225040"/>
                </a:cubicBezTo>
                <a:cubicBezTo>
                  <a:pt x="2003044" y="2448560"/>
                  <a:pt x="2063496" y="2641600"/>
                  <a:pt x="2107184" y="2874264"/>
                </a:cubicBezTo>
                <a:cubicBezTo>
                  <a:pt x="2150872" y="3106928"/>
                  <a:pt x="2146300" y="3341116"/>
                  <a:pt x="2151888" y="3590544"/>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2" name="Freeform: Shape 141">
            <a:extLst>
              <a:ext uri="{FF2B5EF4-FFF2-40B4-BE49-F238E27FC236}">
                <a16:creationId xmlns:a16="http://schemas.microsoft.com/office/drawing/2014/main" id="{F94EA313-7809-FAD6-3CB0-E774FB1AB846}"/>
              </a:ext>
            </a:extLst>
          </p:cNvPr>
          <p:cNvSpPr/>
          <p:nvPr/>
        </p:nvSpPr>
        <p:spPr>
          <a:xfrm>
            <a:off x="10170413" y="2767778"/>
            <a:ext cx="1323430" cy="3712464"/>
          </a:xfrm>
          <a:custGeom>
            <a:avLst/>
            <a:gdLst>
              <a:gd name="connsiteX0" fmla="*/ 49078 w 1408486"/>
              <a:gd name="connsiteY0" fmla="*/ 0 h 3663696"/>
              <a:gd name="connsiteX1" fmla="*/ 164902 w 1408486"/>
              <a:gd name="connsiteY1" fmla="*/ 2292096 h 3663696"/>
              <a:gd name="connsiteX2" fmla="*/ 1408486 w 1408486"/>
              <a:gd name="connsiteY2" fmla="*/ 3663696 h 3663696"/>
              <a:gd name="connsiteX0" fmla="*/ 6660 w 1366068"/>
              <a:gd name="connsiteY0" fmla="*/ 0 h 3663696"/>
              <a:gd name="connsiteX1" fmla="*/ 43236 w 1366068"/>
              <a:gd name="connsiteY1" fmla="*/ 1383792 h 3663696"/>
              <a:gd name="connsiteX2" fmla="*/ 122484 w 1366068"/>
              <a:gd name="connsiteY2" fmla="*/ 2292096 h 3663696"/>
              <a:gd name="connsiteX3" fmla="*/ 1366068 w 1366068"/>
              <a:gd name="connsiteY3" fmla="*/ 3663696 h 3663696"/>
              <a:gd name="connsiteX0" fmla="*/ 732 w 1360140"/>
              <a:gd name="connsiteY0" fmla="*/ 0 h 3663696"/>
              <a:gd name="connsiteX1" fmla="*/ 37308 w 1360140"/>
              <a:gd name="connsiteY1" fmla="*/ 1383792 h 3663696"/>
              <a:gd name="connsiteX2" fmla="*/ 281148 w 1360140"/>
              <a:gd name="connsiteY2" fmla="*/ 2298192 h 3663696"/>
              <a:gd name="connsiteX3" fmla="*/ 1360140 w 1360140"/>
              <a:gd name="connsiteY3" fmla="*/ 3663696 h 3663696"/>
              <a:gd name="connsiteX0" fmla="*/ 343 w 1359751"/>
              <a:gd name="connsiteY0" fmla="*/ 0 h 3663696"/>
              <a:gd name="connsiteX1" fmla="*/ 67399 w 1359751"/>
              <a:gd name="connsiteY1" fmla="*/ 1438656 h 3663696"/>
              <a:gd name="connsiteX2" fmla="*/ 280759 w 1359751"/>
              <a:gd name="connsiteY2" fmla="*/ 2298192 h 3663696"/>
              <a:gd name="connsiteX3" fmla="*/ 1359751 w 1359751"/>
              <a:gd name="connsiteY3" fmla="*/ 3663696 h 3663696"/>
              <a:gd name="connsiteX0" fmla="*/ 343 w 1359751"/>
              <a:gd name="connsiteY0" fmla="*/ 0 h 3663696"/>
              <a:gd name="connsiteX1" fmla="*/ 67399 w 1359751"/>
              <a:gd name="connsiteY1" fmla="*/ 1438656 h 3663696"/>
              <a:gd name="connsiteX2" fmla="*/ 280759 w 1359751"/>
              <a:gd name="connsiteY2" fmla="*/ 2298192 h 3663696"/>
              <a:gd name="connsiteX3" fmla="*/ 652615 w 1359751"/>
              <a:gd name="connsiteY3" fmla="*/ 2895600 h 3663696"/>
              <a:gd name="connsiteX4" fmla="*/ 1359751 w 1359751"/>
              <a:gd name="connsiteY4" fmla="*/ 3663696 h 3663696"/>
              <a:gd name="connsiteX0" fmla="*/ 343 w 1359751"/>
              <a:gd name="connsiteY0" fmla="*/ 0 h 3700272"/>
              <a:gd name="connsiteX1" fmla="*/ 67399 w 1359751"/>
              <a:gd name="connsiteY1" fmla="*/ 1438656 h 3700272"/>
              <a:gd name="connsiteX2" fmla="*/ 280759 w 1359751"/>
              <a:gd name="connsiteY2" fmla="*/ 2298192 h 3700272"/>
              <a:gd name="connsiteX3" fmla="*/ 652615 w 1359751"/>
              <a:gd name="connsiteY3" fmla="*/ 2895600 h 3700272"/>
              <a:gd name="connsiteX4" fmla="*/ 1359751 w 1359751"/>
              <a:gd name="connsiteY4" fmla="*/ 3700272 h 3700272"/>
              <a:gd name="connsiteX0" fmla="*/ 343 w 1359751"/>
              <a:gd name="connsiteY0" fmla="*/ 0 h 3700272"/>
              <a:gd name="connsiteX1" fmla="*/ 67399 w 1359751"/>
              <a:gd name="connsiteY1" fmla="*/ 1438656 h 3700272"/>
              <a:gd name="connsiteX2" fmla="*/ 195415 w 1359751"/>
              <a:gd name="connsiteY2" fmla="*/ 2176272 h 3700272"/>
              <a:gd name="connsiteX3" fmla="*/ 652615 w 1359751"/>
              <a:gd name="connsiteY3" fmla="*/ 2895600 h 3700272"/>
              <a:gd name="connsiteX4" fmla="*/ 1359751 w 1359751"/>
              <a:gd name="connsiteY4" fmla="*/ 3700272 h 3700272"/>
              <a:gd name="connsiteX0" fmla="*/ 282 w 1359690"/>
              <a:gd name="connsiteY0" fmla="*/ 0 h 3700272"/>
              <a:gd name="connsiteX1" fmla="*/ 79530 w 1359690"/>
              <a:gd name="connsiteY1" fmla="*/ 1432560 h 3700272"/>
              <a:gd name="connsiteX2" fmla="*/ 195354 w 1359690"/>
              <a:gd name="connsiteY2" fmla="*/ 2176272 h 3700272"/>
              <a:gd name="connsiteX3" fmla="*/ 652554 w 1359690"/>
              <a:gd name="connsiteY3" fmla="*/ 2895600 h 3700272"/>
              <a:gd name="connsiteX4" fmla="*/ 1359690 w 1359690"/>
              <a:gd name="connsiteY4" fmla="*/ 3700272 h 3700272"/>
              <a:gd name="connsiteX0" fmla="*/ 282 w 1359690"/>
              <a:gd name="connsiteY0" fmla="*/ 0 h 3700272"/>
              <a:gd name="connsiteX1" fmla="*/ 79530 w 1359690"/>
              <a:gd name="connsiteY1" fmla="*/ 1432560 h 3700272"/>
              <a:gd name="connsiteX2" fmla="*/ 256314 w 1359690"/>
              <a:gd name="connsiteY2" fmla="*/ 2267712 h 3700272"/>
              <a:gd name="connsiteX3" fmla="*/ 652554 w 1359690"/>
              <a:gd name="connsiteY3" fmla="*/ 2895600 h 3700272"/>
              <a:gd name="connsiteX4" fmla="*/ 1359690 w 1359690"/>
              <a:gd name="connsiteY4" fmla="*/ 3700272 h 3700272"/>
              <a:gd name="connsiteX0" fmla="*/ 598 w 1323430"/>
              <a:gd name="connsiteY0" fmla="*/ 0 h 3712464"/>
              <a:gd name="connsiteX1" fmla="*/ 43270 w 1323430"/>
              <a:gd name="connsiteY1" fmla="*/ 1444752 h 3712464"/>
              <a:gd name="connsiteX2" fmla="*/ 220054 w 1323430"/>
              <a:gd name="connsiteY2" fmla="*/ 2279904 h 3712464"/>
              <a:gd name="connsiteX3" fmla="*/ 616294 w 1323430"/>
              <a:gd name="connsiteY3" fmla="*/ 2907792 h 3712464"/>
              <a:gd name="connsiteX4" fmla="*/ 1323430 w 1323430"/>
              <a:gd name="connsiteY4" fmla="*/ 3712464 h 371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430" h="3712464">
                <a:moveTo>
                  <a:pt x="598" y="0"/>
                </a:moveTo>
                <a:cubicBezTo>
                  <a:pt x="-4482" y="231648"/>
                  <a:pt x="23966" y="1062736"/>
                  <a:pt x="43270" y="1444752"/>
                </a:cubicBezTo>
                <a:cubicBezTo>
                  <a:pt x="62574" y="1826768"/>
                  <a:pt x="131662" y="2037080"/>
                  <a:pt x="220054" y="2279904"/>
                </a:cubicBezTo>
                <a:cubicBezTo>
                  <a:pt x="308446" y="2522728"/>
                  <a:pt x="436462" y="2680208"/>
                  <a:pt x="616294" y="2907792"/>
                </a:cubicBezTo>
                <a:cubicBezTo>
                  <a:pt x="796126" y="3135376"/>
                  <a:pt x="1196430" y="3584448"/>
                  <a:pt x="1323430" y="3712464"/>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4" name="Flowchart: Connector 143">
            <a:extLst>
              <a:ext uri="{FF2B5EF4-FFF2-40B4-BE49-F238E27FC236}">
                <a16:creationId xmlns:a16="http://schemas.microsoft.com/office/drawing/2014/main" id="{33EA536D-9C78-DB8E-02DA-CCB54DFDF8DB}"/>
              </a:ext>
            </a:extLst>
          </p:cNvPr>
          <p:cNvSpPr/>
          <p:nvPr/>
        </p:nvSpPr>
        <p:spPr>
          <a:xfrm>
            <a:off x="10260162" y="473378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2">
            <a:extLst>
              <a:ext uri="{FF2B5EF4-FFF2-40B4-BE49-F238E27FC236}">
                <a16:creationId xmlns:a16="http://schemas.microsoft.com/office/drawing/2014/main" id="{41D19D50-616D-1F82-C922-D083097E7C1C}"/>
              </a:ext>
            </a:extLst>
          </p:cNvPr>
          <p:cNvSpPr txBox="1"/>
          <p:nvPr/>
        </p:nvSpPr>
        <p:spPr>
          <a:xfrm>
            <a:off x="7363666" y="357624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93383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2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7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1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0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0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4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28"/>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2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2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3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41" grpId="0"/>
      <p:bldP spid="42" grpId="0"/>
      <p:bldP spid="43" grpId="0"/>
      <p:bldP spid="44" grpId="0"/>
      <p:bldP spid="45" grpId="0"/>
      <p:bldP spid="46" grpId="0"/>
      <p:bldP spid="47" grpId="0"/>
      <p:bldP spid="67" grpId="0"/>
      <p:bldP spid="68" grpId="0"/>
      <p:bldP spid="69" grpId="0"/>
      <p:bldP spid="70" grpId="0"/>
      <p:bldP spid="71" grpId="0"/>
      <p:bldP spid="72" grpId="0"/>
      <p:bldP spid="73" grpId="0"/>
      <p:bldP spid="78" grpId="0"/>
      <p:bldP spid="81" grpId="0" animBg="1"/>
      <p:bldP spid="88" grpId="0"/>
      <p:bldP spid="89" grpId="0"/>
      <p:bldP spid="90" grpId="0"/>
      <p:bldP spid="91" grpId="0"/>
      <p:bldP spid="92" grpId="0"/>
      <p:bldP spid="98" grpId="0"/>
      <p:bldP spid="99" grpId="0"/>
      <p:bldP spid="101" grpId="0"/>
      <p:bldP spid="103" grpId="0" animBg="1"/>
      <p:bldP spid="104" grpId="0" animBg="1"/>
      <p:bldP spid="119" grpId="0" animBg="1"/>
      <p:bldP spid="128" grpId="0" animBg="1"/>
      <p:bldP spid="129" grpId="0"/>
      <p:bldP spid="130" grpId="0"/>
      <p:bldP spid="134" grpId="0" animBg="1"/>
      <p:bldP spid="142" grpId="0" animBg="1"/>
      <p:bldP spid="1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913861"/>
            <a:ext cx="3432754" cy="400110"/>
          </a:xfrm>
          <a:prstGeom prst="rect">
            <a:avLst/>
          </a:prstGeom>
          <a:noFill/>
        </p:spPr>
        <p:txBody>
          <a:bodyPr wrap="square" rtlCol="0">
            <a:spAutoFit/>
          </a:bodyPr>
          <a:lstStyle/>
          <a:p>
            <a:r>
              <a:rPr lang="en-US" sz="2000" b="1" dirty="0">
                <a:solidFill>
                  <a:schemeClr val="bg1"/>
                </a:solidFill>
              </a:rPr>
              <a:t>SƠ ĐỒ KHẢO SÁT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3615" y="1358968"/>
            <a:ext cx="4612121" cy="540543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E2979B7-41CF-CEB6-756E-0E6CA4EEF185}"/>
                  </a:ext>
                </a:extLst>
              </p:cNvPr>
              <p:cNvSpPr txBox="1"/>
              <p:nvPr/>
            </p:nvSpPr>
            <p:spPr>
              <a:xfrm>
                <a:off x="430449" y="1400766"/>
                <a:ext cx="4209645" cy="5387052"/>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HĐ1. </a:t>
                </a:r>
                <a:r>
                  <a:rPr lang="vi-VN" sz="2400" kern="100" dirty="0">
                    <a:solidFill>
                      <a:schemeClr val="bg1"/>
                    </a:solidFill>
                    <a:effectLst/>
                    <a:latin typeface="+mj-lt"/>
                    <a:ea typeface="Arial" panose="020B0604020202020204" pitchFamily="34" charset="0"/>
                    <a:cs typeface="Times New Roman" panose="02020603050405020304" pitchFamily="18" charset="0"/>
                  </a:rPr>
                  <a:t>Làm quen với việc khảo sát và vẽ đồ thị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Thực hiện lần lượt các yêu cầu sau: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tìm các điểm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Xét dấu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để tìm các khoảng đồng biến, khoảng nghịch biến và cực trị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Tính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lập bảng biến thiên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d) Vẽ đồ thị của hàm số và nhận xét về tính đối xứng của đồ thị.</a:t>
                </a:r>
              </a:p>
            </p:txBody>
          </p:sp>
        </mc:Choice>
        <mc:Fallback xmlns="">
          <p:sp>
            <p:nvSpPr>
              <p:cNvPr id="23" name="TextBox 22">
                <a:extLst>
                  <a:ext uri="{FF2B5EF4-FFF2-40B4-BE49-F238E27FC236}">
                    <a16:creationId xmlns:a16="http://schemas.microsoft.com/office/drawing/2014/main" id="{3E2979B7-41CF-CEB6-756E-0E6CA4EEF185}"/>
                  </a:ext>
                </a:extLst>
              </p:cNvPr>
              <p:cNvSpPr txBox="1">
                <a:spLocks noRot="1" noChangeAspect="1" noMove="1" noResize="1" noEditPoints="1" noAdjustHandles="1" noChangeArrowheads="1" noChangeShapeType="1" noTextEdit="1"/>
              </p:cNvSpPr>
              <p:nvPr/>
            </p:nvSpPr>
            <p:spPr>
              <a:xfrm>
                <a:off x="430449" y="1400766"/>
                <a:ext cx="4209645" cy="5387052"/>
              </a:xfrm>
              <a:prstGeom prst="rect">
                <a:avLst/>
              </a:prstGeom>
              <a:blipFill>
                <a:blip r:embed="rId3"/>
                <a:stretch>
                  <a:fillRect l="-2319" t="-906" r="-2174" b="-1472"/>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23D8C2FC-71FA-454F-E9AF-8F1A2A9B2422}"/>
              </a:ext>
            </a:extLst>
          </p:cNvPr>
          <p:cNvSpPr txBox="1"/>
          <p:nvPr/>
        </p:nvSpPr>
        <p:spPr>
          <a:xfrm>
            <a:off x="4935551" y="939101"/>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 name="Straight Arrow Connector 2">
            <a:extLst>
              <a:ext uri="{FF2B5EF4-FFF2-40B4-BE49-F238E27FC236}">
                <a16:creationId xmlns:a16="http://schemas.microsoft.com/office/drawing/2014/main" id="{E7A4919E-EE0A-F0B2-0E4E-EEE92F38F9FC}"/>
              </a:ext>
            </a:extLst>
          </p:cNvPr>
          <p:cNvCxnSpPr>
            <a:cxnSpLocks/>
          </p:cNvCxnSpPr>
          <p:nvPr/>
        </p:nvCxnSpPr>
        <p:spPr>
          <a:xfrm flipH="1" flipV="1">
            <a:off x="8882711" y="1802368"/>
            <a:ext cx="56343" cy="35828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4CBC997-0EB3-AFA5-09E8-77CC19B0D0A6}"/>
              </a:ext>
            </a:extLst>
          </p:cNvPr>
          <p:cNvCxnSpPr>
            <a:cxnSpLocks/>
          </p:cNvCxnSpPr>
          <p:nvPr/>
        </p:nvCxnSpPr>
        <p:spPr>
          <a:xfrm flipV="1">
            <a:off x="8287433" y="4264878"/>
            <a:ext cx="3335607" cy="102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B4572EE-BB14-0C54-71E6-01DACF68A2F4}"/>
              </a:ext>
            </a:extLst>
          </p:cNvPr>
          <p:cNvSpPr txBox="1"/>
          <p:nvPr/>
        </p:nvSpPr>
        <p:spPr>
          <a:xfrm>
            <a:off x="11383719" y="4431541"/>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25" name="TextBox 24">
            <a:extLst>
              <a:ext uri="{FF2B5EF4-FFF2-40B4-BE49-F238E27FC236}">
                <a16:creationId xmlns:a16="http://schemas.microsoft.com/office/drawing/2014/main" id="{E1D02E28-886B-CFE7-97CC-885153A35711}"/>
              </a:ext>
            </a:extLst>
          </p:cNvPr>
          <p:cNvSpPr txBox="1"/>
          <p:nvPr/>
        </p:nvSpPr>
        <p:spPr>
          <a:xfrm>
            <a:off x="8921238" y="143488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26" name="TextBox 25">
            <a:extLst>
              <a:ext uri="{FF2B5EF4-FFF2-40B4-BE49-F238E27FC236}">
                <a16:creationId xmlns:a16="http://schemas.microsoft.com/office/drawing/2014/main" id="{B4BD096B-34C5-A64E-C184-8B2C0F712408}"/>
              </a:ext>
            </a:extLst>
          </p:cNvPr>
          <p:cNvSpPr txBox="1"/>
          <p:nvPr/>
        </p:nvSpPr>
        <p:spPr>
          <a:xfrm>
            <a:off x="8465020" y="4278469"/>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ECC9EC4F-0142-C9B7-8ECC-0C2C5E427DED}"/>
              </a:ext>
            </a:extLst>
          </p:cNvPr>
          <p:cNvSpPr txBox="1"/>
          <p:nvPr/>
        </p:nvSpPr>
        <p:spPr>
          <a:xfrm>
            <a:off x="9652956" y="4200709"/>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2</a:t>
            </a:r>
            <a:endParaRPr lang="vi-VN" sz="2400" i="1" dirty="0">
              <a:solidFill>
                <a:schemeClr val="bg1"/>
              </a:solidFill>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914BFD7C-37E4-6DF5-D925-C0BB26F3C05C}"/>
              </a:ext>
            </a:extLst>
          </p:cNvPr>
          <p:cNvCxnSpPr>
            <a:cxnSpLocks/>
          </p:cNvCxnSpPr>
          <p:nvPr/>
        </p:nvCxnSpPr>
        <p:spPr>
          <a:xfrm>
            <a:off x="9958794" y="1844040"/>
            <a:ext cx="1745" cy="3541159"/>
          </a:xfrm>
          <a:prstGeom prst="line">
            <a:avLst/>
          </a:prstGeom>
          <a:ln w="38100">
            <a:solidFill>
              <a:srgbClr val="12E0F6"/>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CF17042-78D4-5330-88A4-27C2B45EC0C7}"/>
                  </a:ext>
                </a:extLst>
              </p:cNvPr>
              <p:cNvSpPr txBox="1"/>
              <p:nvPr/>
            </p:nvSpPr>
            <p:spPr>
              <a:xfrm>
                <a:off x="4899855" y="1666105"/>
                <a:ext cx="2905339"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Trục đối xứng </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ECF17042-78D4-5330-88A4-27C2B45EC0C7}"/>
                  </a:ext>
                </a:extLst>
              </p:cNvPr>
              <p:cNvSpPr txBox="1">
                <a:spLocks noRot="1" noChangeAspect="1" noMove="1" noResize="1" noEditPoints="1" noAdjustHandles="1" noChangeArrowheads="1" noChangeShapeType="1" noTextEdit="1"/>
              </p:cNvSpPr>
              <p:nvPr/>
            </p:nvSpPr>
            <p:spPr>
              <a:xfrm>
                <a:off x="4899855" y="1666105"/>
                <a:ext cx="2905339" cy="460895"/>
              </a:xfrm>
              <a:prstGeom prst="rect">
                <a:avLst/>
              </a:prstGeom>
              <a:blipFill>
                <a:blip r:embed="rId4"/>
                <a:stretch>
                  <a:fillRect l="-336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D2B6DE8-3D4C-6A05-989F-DFDDDA3D7116}"/>
                  </a:ext>
                </a:extLst>
              </p:cNvPr>
              <p:cNvSpPr txBox="1"/>
              <p:nvPr/>
            </p:nvSpPr>
            <p:spPr>
              <a:xfrm>
                <a:off x="4969305" y="2224169"/>
                <a:ext cx="2905339"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Đỉnh </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𝐼</m:t>
                    </m:r>
                    <m:d>
                      <m:dPr>
                        <m:ctrlPr>
                          <a:rPr lang="vi-VN" sz="2400" b="0" i="1" kern="100" smtClean="0">
                            <a:solidFill>
                              <a:schemeClr val="bg1"/>
                            </a:solidFill>
                            <a:effectLst/>
                            <a:latin typeface="Cambria Math" panose="02040503050406030204" pitchFamily="18"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cs typeface="Times New Roman" panose="02020603050405020304" pitchFamily="18" charset="0"/>
                          </a:rPr>
                          <m:t>2;−1</m:t>
                        </m:r>
                      </m:e>
                    </m: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AD2B6DE8-3D4C-6A05-989F-DFDDDA3D7116}"/>
                  </a:ext>
                </a:extLst>
              </p:cNvPr>
              <p:cNvSpPr txBox="1">
                <a:spLocks noRot="1" noChangeAspect="1" noMove="1" noResize="1" noEditPoints="1" noAdjustHandles="1" noChangeArrowheads="1" noChangeShapeType="1" noTextEdit="1"/>
              </p:cNvSpPr>
              <p:nvPr/>
            </p:nvSpPr>
            <p:spPr>
              <a:xfrm>
                <a:off x="4969305" y="2224169"/>
                <a:ext cx="2905339" cy="460895"/>
              </a:xfrm>
              <a:prstGeom prst="rect">
                <a:avLst/>
              </a:prstGeom>
              <a:blipFill>
                <a:blip r:embed="rId5"/>
                <a:stretch>
                  <a:fillRect l="-314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0894B41-B69D-4CF0-0FCD-C348E6887DD3}"/>
                  </a:ext>
                </a:extLst>
              </p:cNvPr>
              <p:cNvSpPr txBox="1"/>
              <p:nvPr/>
            </p:nvSpPr>
            <p:spPr>
              <a:xfrm>
                <a:off x="4969304" y="2782233"/>
                <a:ext cx="2905339"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Giao với  </a:t>
                </a:r>
                <a14:m>
                  <m:oMath xmlns:m="http://schemas.openxmlformats.org/officeDocument/2006/math">
                    <m:r>
                      <m:rPr>
                        <m:sty m:val="p"/>
                      </m:rPr>
                      <a:rPr lang="vi-VN" sz="2400"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0"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d>
                      <m:dPr>
                        <m:ctrlP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1;0</m:t>
                        </m:r>
                      </m:e>
                    </m:d>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(3;0)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45" name="TextBox 44">
                <a:extLst>
                  <a:ext uri="{FF2B5EF4-FFF2-40B4-BE49-F238E27FC236}">
                    <a16:creationId xmlns:a16="http://schemas.microsoft.com/office/drawing/2014/main" id="{A0894B41-B69D-4CF0-0FCD-C348E6887DD3}"/>
                  </a:ext>
                </a:extLst>
              </p:cNvPr>
              <p:cNvSpPr txBox="1">
                <a:spLocks noRot="1" noChangeAspect="1" noMove="1" noResize="1" noEditPoints="1" noAdjustHandles="1" noChangeArrowheads="1" noChangeShapeType="1" noTextEdit="1"/>
              </p:cNvSpPr>
              <p:nvPr/>
            </p:nvSpPr>
            <p:spPr>
              <a:xfrm>
                <a:off x="4969304" y="2782233"/>
                <a:ext cx="2905339" cy="856068"/>
              </a:xfrm>
              <a:prstGeom prst="rect">
                <a:avLst/>
              </a:prstGeom>
              <a:blipFill>
                <a:blip r:embed="rId6"/>
                <a:stretch>
                  <a:fillRect l="-3145" t="-5674" r="-3145" b="-922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8D51B72-2315-4E11-4449-63A5D440DB48}"/>
                  </a:ext>
                </a:extLst>
              </p:cNvPr>
              <p:cNvSpPr txBox="1"/>
              <p:nvPr/>
            </p:nvSpPr>
            <p:spPr>
              <a:xfrm>
                <a:off x="5022876" y="3865500"/>
                <a:ext cx="2905339"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Giao với  </a:t>
                </a:r>
                <a14:m>
                  <m:oMath xmlns:m="http://schemas.openxmlformats.org/officeDocument/2006/math">
                    <m:r>
                      <m:rPr>
                        <m:sty m:val="p"/>
                      </m:rPr>
                      <a:rPr lang="vi-VN" sz="2400"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(0;3)</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68D51B72-2315-4E11-4449-63A5D440DB48}"/>
                  </a:ext>
                </a:extLst>
              </p:cNvPr>
              <p:cNvSpPr txBox="1">
                <a:spLocks noRot="1" noChangeAspect="1" noMove="1" noResize="1" noEditPoints="1" noAdjustHandles="1" noChangeArrowheads="1" noChangeShapeType="1" noTextEdit="1"/>
              </p:cNvSpPr>
              <p:nvPr/>
            </p:nvSpPr>
            <p:spPr>
              <a:xfrm>
                <a:off x="5022876" y="3865500"/>
                <a:ext cx="2905339" cy="856068"/>
              </a:xfrm>
              <a:prstGeom prst="rect">
                <a:avLst/>
              </a:prstGeom>
              <a:blipFill>
                <a:blip r:embed="rId7"/>
                <a:stretch>
                  <a:fillRect l="-3354" t="-5674" r="-2935" b="-9220"/>
                </a:stretch>
              </a:blipFill>
            </p:spPr>
            <p:txBody>
              <a:bodyPr/>
              <a:lstStyle/>
              <a:p>
                <a:r>
                  <a:rPr lang="vi-VN">
                    <a:noFill/>
                  </a:rPr>
                  <a:t> </a:t>
                </a:r>
              </a:p>
            </p:txBody>
          </p:sp>
        </mc:Fallback>
      </mc:AlternateContent>
      <p:sp>
        <p:nvSpPr>
          <p:cNvPr id="47" name="Flowchart: Connector 46">
            <a:extLst>
              <a:ext uri="{FF2B5EF4-FFF2-40B4-BE49-F238E27FC236}">
                <a16:creationId xmlns:a16="http://schemas.microsoft.com/office/drawing/2014/main" id="{2725563C-8D88-06CE-9D00-AD39725B2AC9}"/>
              </a:ext>
            </a:extLst>
          </p:cNvPr>
          <p:cNvSpPr/>
          <p:nvPr/>
        </p:nvSpPr>
        <p:spPr>
          <a:xfrm>
            <a:off x="8880433" y="4227110"/>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C021DBA0-2EBA-6745-715C-5B7D937BBAE3}"/>
              </a:ext>
            </a:extLst>
          </p:cNvPr>
          <p:cNvCxnSpPr>
            <a:cxnSpLocks/>
          </p:cNvCxnSpPr>
          <p:nvPr/>
        </p:nvCxnSpPr>
        <p:spPr>
          <a:xfrm flipH="1">
            <a:off x="8939054" y="4683799"/>
            <a:ext cx="1005351"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0C13559-2CF5-609F-28ED-93ABCEA4D57B}"/>
              </a:ext>
            </a:extLst>
          </p:cNvPr>
          <p:cNvSpPr txBox="1"/>
          <p:nvPr/>
        </p:nvSpPr>
        <p:spPr>
          <a:xfrm>
            <a:off x="9197660" y="4217053"/>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1</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986D6177-5D33-FF8B-5F7D-4FAA6B2BB843}"/>
              </a:ext>
            </a:extLst>
          </p:cNvPr>
          <p:cNvSpPr txBox="1"/>
          <p:nvPr/>
        </p:nvSpPr>
        <p:spPr>
          <a:xfrm>
            <a:off x="10848439" y="4200388"/>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4</a:t>
            </a:r>
            <a:endParaRPr lang="vi-VN" sz="2400" i="1" dirty="0">
              <a:solidFill>
                <a:schemeClr val="bg1"/>
              </a:solidFill>
              <a:latin typeface="Times New Roman" panose="02020603050405020304" pitchFamily="18"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A550232D-F088-BF6A-1EE0-5027C048B66F}"/>
              </a:ext>
            </a:extLst>
          </p:cNvPr>
          <p:cNvCxnSpPr>
            <a:cxnSpLocks/>
          </p:cNvCxnSpPr>
          <p:nvPr/>
        </p:nvCxnSpPr>
        <p:spPr>
          <a:xfrm flipV="1">
            <a:off x="11021060" y="2953491"/>
            <a:ext cx="0" cy="132744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0333910-D3A4-AD05-A6F4-F08B703C050F}"/>
              </a:ext>
            </a:extLst>
          </p:cNvPr>
          <p:cNvCxnSpPr>
            <a:cxnSpLocks/>
          </p:cNvCxnSpPr>
          <p:nvPr/>
        </p:nvCxnSpPr>
        <p:spPr>
          <a:xfrm flipH="1">
            <a:off x="8891160" y="2932486"/>
            <a:ext cx="2106489"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355E4E12-B31E-1EB1-50C8-D92B90908D68}"/>
              </a:ext>
            </a:extLst>
          </p:cNvPr>
          <p:cNvSpPr/>
          <p:nvPr/>
        </p:nvSpPr>
        <p:spPr>
          <a:xfrm>
            <a:off x="8661112" y="2011892"/>
            <a:ext cx="2601974" cy="2685139"/>
          </a:xfrm>
          <a:custGeom>
            <a:avLst/>
            <a:gdLst/>
            <a:ahLst/>
            <a:cxnLst/>
            <a:rect l="0" t="0" r="0" b="0"/>
            <a:pathLst>
              <a:path w="1143001" h="1270001">
                <a:moveTo>
                  <a:pt x="0" y="0"/>
                </a:moveTo>
                <a:cubicBezTo>
                  <a:pt x="190500" y="889000"/>
                  <a:pt x="381000" y="1244600"/>
                  <a:pt x="571500" y="1270000"/>
                </a:cubicBezTo>
                <a:cubicBezTo>
                  <a:pt x="762000" y="1244600"/>
                  <a:pt x="952500" y="889000"/>
                  <a:pt x="1143000" y="0"/>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a:p>
        </p:txBody>
      </p:sp>
      <p:sp>
        <p:nvSpPr>
          <p:cNvPr id="30" name="Flowchart: Connector 29">
            <a:extLst>
              <a:ext uri="{FF2B5EF4-FFF2-40B4-BE49-F238E27FC236}">
                <a16:creationId xmlns:a16="http://schemas.microsoft.com/office/drawing/2014/main" id="{DEC99FA1-E8B4-72E3-6D1A-7F4540915445}"/>
              </a:ext>
            </a:extLst>
          </p:cNvPr>
          <p:cNvSpPr/>
          <p:nvPr/>
        </p:nvSpPr>
        <p:spPr>
          <a:xfrm>
            <a:off x="9395933" y="422978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a:extLst>
              <a:ext uri="{FF2B5EF4-FFF2-40B4-BE49-F238E27FC236}">
                <a16:creationId xmlns:a16="http://schemas.microsoft.com/office/drawing/2014/main" id="{460B376E-0D4D-8D78-27FB-D90ACDECF741}"/>
              </a:ext>
            </a:extLst>
          </p:cNvPr>
          <p:cNvSpPr/>
          <p:nvPr/>
        </p:nvSpPr>
        <p:spPr>
          <a:xfrm>
            <a:off x="10442654" y="422177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5530FA04-EEB5-32D9-41DA-D6724106E9B5}"/>
              </a:ext>
            </a:extLst>
          </p:cNvPr>
          <p:cNvSpPr/>
          <p:nvPr/>
        </p:nvSpPr>
        <p:spPr>
          <a:xfrm>
            <a:off x="10980255" y="2902338"/>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1989DD49-76A2-4D7A-7769-2C4B58B34499}"/>
              </a:ext>
            </a:extLst>
          </p:cNvPr>
          <p:cNvSpPr/>
          <p:nvPr/>
        </p:nvSpPr>
        <p:spPr>
          <a:xfrm>
            <a:off x="8854970" y="2896750"/>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F7BD6A69-12A2-2FE8-3763-F50C5D38D8E7}"/>
              </a:ext>
            </a:extLst>
          </p:cNvPr>
          <p:cNvSpPr/>
          <p:nvPr/>
        </p:nvSpPr>
        <p:spPr>
          <a:xfrm>
            <a:off x="9916366" y="4648570"/>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88E59E6-1FCD-267E-59BF-2EDCDF7E9EB0}"/>
              </a:ext>
            </a:extLst>
          </p:cNvPr>
          <p:cNvSpPr txBox="1"/>
          <p:nvPr/>
        </p:nvSpPr>
        <p:spPr>
          <a:xfrm>
            <a:off x="8505470" y="2665917"/>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3</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02C9AE29-BCA4-A4CD-1BFB-B84DDB978969}"/>
              </a:ext>
            </a:extLst>
          </p:cNvPr>
          <p:cNvSpPr txBox="1"/>
          <p:nvPr/>
        </p:nvSpPr>
        <p:spPr>
          <a:xfrm>
            <a:off x="10396487" y="4217053"/>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3</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23CA067E-B0EA-9B4A-B36C-431A1626AEBD}"/>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9CF83E4F-CEB1-4984-8B8E-7FBF9407B70F}"/>
              </a:ext>
            </a:extLst>
          </p:cNvPr>
          <p:cNvSpPr txBox="1"/>
          <p:nvPr/>
        </p:nvSpPr>
        <p:spPr>
          <a:xfrm>
            <a:off x="10187602" y="4732124"/>
            <a:ext cx="287258"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I</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BEE8D86F-D18A-A7AE-DDCF-6A4C7E3D7099}"/>
              </a:ext>
            </a:extLst>
          </p:cNvPr>
          <p:cNvSpPr txBox="1"/>
          <p:nvPr/>
        </p:nvSpPr>
        <p:spPr>
          <a:xfrm>
            <a:off x="8514727" y="4537295"/>
            <a:ext cx="441146"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-1</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6" name="TextBox 2">
            <a:extLst>
              <a:ext uri="{FF2B5EF4-FFF2-40B4-BE49-F238E27FC236}">
                <a16:creationId xmlns:a16="http://schemas.microsoft.com/office/drawing/2014/main" id="{41D19D50-616D-1F82-C922-D083097E7C1C}"/>
              </a:ext>
            </a:extLst>
          </p:cNvPr>
          <p:cNvSpPr txBox="1"/>
          <p:nvPr/>
        </p:nvSpPr>
        <p:spPr>
          <a:xfrm>
            <a:off x="9365535" y="343859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4571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7" grpId="0"/>
      <p:bldP spid="38" grpId="0"/>
      <p:bldP spid="39" grpId="0"/>
      <p:bldP spid="45" grpId="0"/>
      <p:bldP spid="46" grpId="0"/>
      <p:bldP spid="47" grpId="0" animBg="1"/>
      <p:bldP spid="62" grpId="0"/>
      <p:bldP spid="65" grpId="0"/>
      <p:bldP spid="28" grpId="0" animBg="1"/>
      <p:bldP spid="30" grpId="0" animBg="1"/>
      <p:bldP spid="31" grpId="0" animBg="1"/>
      <p:bldP spid="32" grpId="0" animBg="1"/>
      <p:bldP spid="33" grpId="0" animBg="1"/>
      <p:bldP spid="37" grpId="0" animBg="1"/>
      <p:bldP spid="40" grpId="0"/>
      <p:bldP spid="41" grpId="0"/>
      <p:bldP spid="19"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913861"/>
            <a:ext cx="3432754" cy="400110"/>
          </a:xfrm>
          <a:prstGeom prst="rect">
            <a:avLst/>
          </a:prstGeom>
          <a:noFill/>
        </p:spPr>
        <p:txBody>
          <a:bodyPr wrap="square" rtlCol="0">
            <a:spAutoFit/>
          </a:bodyPr>
          <a:lstStyle/>
          <a:p>
            <a:r>
              <a:rPr lang="en-US" sz="2000" b="1" dirty="0">
                <a:solidFill>
                  <a:schemeClr val="bg1"/>
                </a:solidFill>
              </a:rPr>
              <a:t>SƠ ĐỒ KHẢO SÁT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Rounded Corners 27">
            <a:extLst>
              <a:ext uri="{FF2B5EF4-FFF2-40B4-BE49-F238E27FC236}">
                <a16:creationId xmlns:a16="http://schemas.microsoft.com/office/drawing/2014/main" id="{3AA3A582-4EB5-D3D9-6BD1-080CAC2230BB}"/>
              </a:ext>
            </a:extLst>
          </p:cNvPr>
          <p:cNvSpPr/>
          <p:nvPr/>
        </p:nvSpPr>
        <p:spPr>
          <a:xfrm>
            <a:off x="269475" y="1412644"/>
            <a:ext cx="11513585" cy="4067382"/>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F416ABC-7E92-9EDC-E34A-C32F8CC5FD94}"/>
                  </a:ext>
                </a:extLst>
              </p:cNvPr>
              <p:cNvSpPr txBox="1"/>
              <p:nvPr/>
            </p:nvSpPr>
            <p:spPr>
              <a:xfrm>
                <a:off x="3797678" y="1408338"/>
                <a:ext cx="4517701" cy="461665"/>
              </a:xfrm>
              <a:prstGeom prst="rect">
                <a:avLst/>
              </a:prstGeom>
              <a:noFill/>
            </p:spPr>
            <p:txBody>
              <a:bodyPr wrap="square">
                <a:spAutoFit/>
              </a:bodyPr>
              <a:lstStyle/>
              <a:p>
                <a:r>
                  <a:rPr lang="vi-VN" sz="2400" b="1" dirty="0">
                    <a:solidFill>
                      <a:schemeClr val="accent2"/>
                    </a:solidFill>
                    <a:effectLst/>
                    <a:latin typeface="+mj-lt"/>
                    <a:ea typeface="Arial" panose="020B0604020202020204" pitchFamily="34" charset="0"/>
                    <a:cs typeface="Times New Roman" panose="02020603050405020304" pitchFamily="18" charset="0"/>
                  </a:rPr>
                  <a:t>Sơ đồ khảo sát hàm số </a:t>
                </a:r>
                <a14:m>
                  <m:oMath xmlns:m="http://schemas.openxmlformats.org/officeDocument/2006/math">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𝒚</m:t>
                    </m:r>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𝒇</m:t>
                    </m:r>
                    <m:r>
                      <a:rPr lang="vi-VN" sz="2400" b="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𝒙</m:t>
                    </m:r>
                    <m:r>
                      <a:rPr lang="vi-VN" sz="2400" b="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b="1" dirty="0">
                    <a:solidFill>
                      <a:schemeClr val="accent2"/>
                    </a:solidFill>
                    <a:effectLst/>
                    <a:latin typeface="+mj-lt"/>
                    <a:ea typeface="Arial" panose="020B0604020202020204" pitchFamily="34" charset="0"/>
                    <a:cs typeface="Times New Roman" panose="02020603050405020304" pitchFamily="18" charset="0"/>
                  </a:rPr>
                  <a:t> </a:t>
                </a:r>
                <a:endParaRPr lang="vi-VN" sz="2400" b="1" dirty="0">
                  <a:solidFill>
                    <a:schemeClr val="accent2"/>
                  </a:solidFill>
                  <a:latin typeface="+mj-lt"/>
                </a:endParaRPr>
              </a:p>
            </p:txBody>
          </p:sp>
        </mc:Choice>
        <mc:Fallback xmlns="">
          <p:sp>
            <p:nvSpPr>
              <p:cNvPr id="32" name="TextBox 31">
                <a:extLst>
                  <a:ext uri="{FF2B5EF4-FFF2-40B4-BE49-F238E27FC236}">
                    <a16:creationId xmlns:a16="http://schemas.microsoft.com/office/drawing/2014/main" id="{7F416ABC-7E92-9EDC-E34A-C32F8CC5FD94}"/>
                  </a:ext>
                </a:extLst>
              </p:cNvPr>
              <p:cNvSpPr txBox="1">
                <a:spLocks noRot="1" noChangeAspect="1" noMove="1" noResize="1" noEditPoints="1" noAdjustHandles="1" noChangeArrowheads="1" noChangeShapeType="1" noTextEdit="1"/>
              </p:cNvSpPr>
              <p:nvPr/>
            </p:nvSpPr>
            <p:spPr>
              <a:xfrm>
                <a:off x="3797678" y="1408338"/>
                <a:ext cx="4517701" cy="461665"/>
              </a:xfrm>
              <a:prstGeom prst="rect">
                <a:avLst/>
              </a:prstGeom>
              <a:blipFill>
                <a:blip r:embed="rId3"/>
                <a:stretch>
                  <a:fillRect l="-2159" t="-10526" b="-28947"/>
                </a:stretch>
              </a:blipFill>
            </p:spPr>
            <p:txBody>
              <a:bodyPr/>
              <a:lstStyle/>
              <a:p>
                <a:r>
                  <a:rPr lang="vi-VN">
                    <a:noFill/>
                  </a:rPr>
                  <a:t> </a:t>
                </a:r>
              </a:p>
            </p:txBody>
          </p:sp>
        </mc:Fallback>
      </mc:AlternateContent>
      <p:sp>
        <p:nvSpPr>
          <p:cNvPr id="36" name="TextBox 35">
            <a:extLst>
              <a:ext uri="{FF2B5EF4-FFF2-40B4-BE49-F238E27FC236}">
                <a16:creationId xmlns:a16="http://schemas.microsoft.com/office/drawing/2014/main" id="{6B56ED87-7083-B610-7C6F-B662A2D33198}"/>
              </a:ext>
            </a:extLst>
          </p:cNvPr>
          <p:cNvSpPr txBox="1"/>
          <p:nvPr/>
        </p:nvSpPr>
        <p:spPr>
          <a:xfrm>
            <a:off x="312189" y="1722502"/>
            <a:ext cx="419123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Tìm tập xác định của hàm số.</a:t>
            </a:r>
          </a:p>
        </p:txBody>
      </p:sp>
      <p:sp>
        <p:nvSpPr>
          <p:cNvPr id="41" name="TextBox 40">
            <a:extLst>
              <a:ext uri="{FF2B5EF4-FFF2-40B4-BE49-F238E27FC236}">
                <a16:creationId xmlns:a16="http://schemas.microsoft.com/office/drawing/2014/main" id="{3644ABA1-3FA3-12F6-67D6-8159F6944697}"/>
              </a:ext>
            </a:extLst>
          </p:cNvPr>
          <p:cNvSpPr txBox="1"/>
          <p:nvPr/>
        </p:nvSpPr>
        <p:spPr>
          <a:xfrm>
            <a:off x="312189" y="2137894"/>
            <a:ext cx="609600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Khảo sát sự biến thiên của hàm số:</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FEF6E49-94E1-9E95-109F-DC4EF4917FEF}"/>
                  </a:ext>
                </a:extLst>
              </p:cNvPr>
              <p:cNvSpPr txBox="1"/>
              <p:nvPr/>
            </p:nvSpPr>
            <p:spPr>
              <a:xfrm>
                <a:off x="615934" y="2548281"/>
                <a:ext cx="1074294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Tính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Tìm các điểm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bằng 0 hoặc đạo hàm không tồn tại.</a:t>
                </a:r>
              </a:p>
            </p:txBody>
          </p:sp>
        </mc:Choice>
        <mc:Fallback xmlns="">
          <p:sp>
            <p:nvSpPr>
              <p:cNvPr id="48" name="TextBox 47">
                <a:extLst>
                  <a:ext uri="{FF2B5EF4-FFF2-40B4-BE49-F238E27FC236}">
                    <a16:creationId xmlns:a16="http://schemas.microsoft.com/office/drawing/2014/main" id="{0FEF6E49-94E1-9E95-109F-DC4EF4917FEF}"/>
                  </a:ext>
                </a:extLst>
              </p:cNvPr>
              <p:cNvSpPr txBox="1">
                <a:spLocks noRot="1" noChangeAspect="1" noMove="1" noResize="1" noEditPoints="1" noAdjustHandles="1" noChangeArrowheads="1" noChangeShapeType="1" noTextEdit="1"/>
              </p:cNvSpPr>
              <p:nvPr/>
            </p:nvSpPr>
            <p:spPr>
              <a:xfrm>
                <a:off x="615934" y="2548281"/>
                <a:ext cx="10742946" cy="460895"/>
              </a:xfrm>
              <a:prstGeom prst="rect">
                <a:avLst/>
              </a:prstGeom>
              <a:blipFill>
                <a:blip r:embed="rId4"/>
                <a:stretch>
                  <a:fillRect l="-85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0F0C11A-5E92-C55C-CF34-B7D0767ED8EA}"/>
                  </a:ext>
                </a:extLst>
              </p:cNvPr>
              <p:cNvSpPr txBox="1"/>
              <p:nvPr/>
            </p:nvSpPr>
            <p:spPr>
              <a:xfrm>
                <a:off x="615934" y="3012892"/>
                <a:ext cx="716662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Xét dấu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để chỉ ra các khoảng đơn điệu của hàm số.</a:t>
                </a:r>
              </a:p>
            </p:txBody>
          </p:sp>
        </mc:Choice>
        <mc:Fallback xmlns="">
          <p:sp>
            <p:nvSpPr>
              <p:cNvPr id="52" name="TextBox 51">
                <a:extLst>
                  <a:ext uri="{FF2B5EF4-FFF2-40B4-BE49-F238E27FC236}">
                    <a16:creationId xmlns:a16="http://schemas.microsoft.com/office/drawing/2014/main" id="{90F0C11A-5E92-C55C-CF34-B7D0767ED8EA}"/>
                  </a:ext>
                </a:extLst>
              </p:cNvPr>
              <p:cNvSpPr txBox="1">
                <a:spLocks noRot="1" noChangeAspect="1" noMove="1" noResize="1" noEditPoints="1" noAdjustHandles="1" noChangeArrowheads="1" noChangeShapeType="1" noTextEdit="1"/>
              </p:cNvSpPr>
              <p:nvPr/>
            </p:nvSpPr>
            <p:spPr>
              <a:xfrm>
                <a:off x="615934" y="3012892"/>
                <a:ext cx="7166626" cy="460895"/>
              </a:xfrm>
              <a:prstGeom prst="rect">
                <a:avLst/>
              </a:prstGeom>
              <a:blipFill>
                <a:blip r:embed="rId5"/>
                <a:stretch>
                  <a:fillRect l="-1276" t="-10526" b="-28947"/>
                </a:stretch>
              </a:blipFill>
            </p:spPr>
            <p:txBody>
              <a:bodyPr/>
              <a:lstStyle/>
              <a:p>
                <a:r>
                  <a:rPr lang="vi-VN">
                    <a:noFill/>
                  </a:rPr>
                  <a:t> </a:t>
                </a:r>
              </a:p>
            </p:txBody>
          </p:sp>
        </mc:Fallback>
      </mc:AlternateContent>
      <p:sp>
        <p:nvSpPr>
          <p:cNvPr id="55" name="TextBox 54">
            <a:extLst>
              <a:ext uri="{FF2B5EF4-FFF2-40B4-BE49-F238E27FC236}">
                <a16:creationId xmlns:a16="http://schemas.microsoft.com/office/drawing/2014/main" id="{0EB62CAC-0FEA-8443-BD79-ED906CED5409}"/>
              </a:ext>
            </a:extLst>
          </p:cNvPr>
          <p:cNvSpPr txBox="1"/>
          <p:nvPr/>
        </p:nvSpPr>
        <p:spPr>
          <a:xfrm>
            <a:off x="615934" y="3445817"/>
            <a:ext cx="609600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Tìm cực trị của hàm số.</a:t>
            </a:r>
          </a:p>
        </p:txBody>
      </p:sp>
      <p:sp>
        <p:nvSpPr>
          <p:cNvPr id="59" name="TextBox 58">
            <a:extLst>
              <a:ext uri="{FF2B5EF4-FFF2-40B4-BE49-F238E27FC236}">
                <a16:creationId xmlns:a16="http://schemas.microsoft.com/office/drawing/2014/main" id="{B5148F09-3707-7524-8B46-CD370ADF57AB}"/>
              </a:ext>
            </a:extLst>
          </p:cNvPr>
          <p:cNvSpPr txBox="1"/>
          <p:nvPr/>
        </p:nvSpPr>
        <p:spPr>
          <a:xfrm>
            <a:off x="615934" y="3927042"/>
            <a:ext cx="1157606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Tìm các giới hạn tại vô cực, giới hạn vô cực và tìm tiệm cận của đồ thị hàm số (nếu có).</a:t>
            </a:r>
          </a:p>
        </p:txBody>
      </p:sp>
      <p:sp>
        <p:nvSpPr>
          <p:cNvPr id="66" name="TextBox 65">
            <a:extLst>
              <a:ext uri="{FF2B5EF4-FFF2-40B4-BE49-F238E27FC236}">
                <a16:creationId xmlns:a16="http://schemas.microsoft.com/office/drawing/2014/main" id="{9F7979D0-9025-6DF3-6E06-B85BCC8495F3}"/>
              </a:ext>
            </a:extLst>
          </p:cNvPr>
          <p:cNvSpPr txBox="1"/>
          <p:nvPr/>
        </p:nvSpPr>
        <p:spPr>
          <a:xfrm>
            <a:off x="651940" y="4382412"/>
            <a:ext cx="609600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Lập bảng biến thiên của hàm số.</a:t>
            </a:r>
          </a:p>
        </p:txBody>
      </p:sp>
      <p:sp>
        <p:nvSpPr>
          <p:cNvPr id="72" name="TextBox 71">
            <a:extLst>
              <a:ext uri="{FF2B5EF4-FFF2-40B4-BE49-F238E27FC236}">
                <a16:creationId xmlns:a16="http://schemas.microsoft.com/office/drawing/2014/main" id="{6C65019E-F049-628A-270E-E7DDE6C4252E}"/>
              </a:ext>
            </a:extLst>
          </p:cNvPr>
          <p:cNvSpPr txBox="1"/>
          <p:nvPr/>
        </p:nvSpPr>
        <p:spPr>
          <a:xfrm>
            <a:off x="408940" y="4869586"/>
            <a:ext cx="810514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Vẽ đồ thị của hàm số dựa vào bảng biến thiên.</a:t>
            </a:r>
          </a:p>
        </p:txBody>
      </p:sp>
      <p:sp>
        <p:nvSpPr>
          <p:cNvPr id="75" name="TextBox 74">
            <a:extLst>
              <a:ext uri="{FF2B5EF4-FFF2-40B4-BE49-F238E27FC236}">
                <a16:creationId xmlns:a16="http://schemas.microsoft.com/office/drawing/2014/main" id="{B4AE7D13-0A53-0B41-1F22-D0BB048B5C84}"/>
              </a:ext>
            </a:extLst>
          </p:cNvPr>
          <p:cNvSpPr txBox="1"/>
          <p:nvPr/>
        </p:nvSpPr>
        <p:spPr>
          <a:xfrm>
            <a:off x="269475" y="5525314"/>
            <a:ext cx="11922525" cy="1251240"/>
          </a:xfrm>
          <a:prstGeom prst="rect">
            <a:avLst/>
          </a:prstGeom>
          <a:noFill/>
        </p:spPr>
        <p:txBody>
          <a:bodyPr wrap="square">
            <a:spAutoFit/>
          </a:bodyPr>
          <a:lstStyle/>
          <a:p>
            <a:pPr>
              <a:lnSpc>
                <a:spcPct val="107000"/>
              </a:lnSpc>
              <a:spcAft>
                <a:spcPts val="800"/>
              </a:spcAft>
            </a:pPr>
            <a:r>
              <a:rPr lang="vi-VN" sz="2400" b="1" i="1" kern="100" dirty="0">
                <a:solidFill>
                  <a:srgbClr val="FFFF00"/>
                </a:solidFill>
                <a:effectLst/>
                <a:latin typeface="+mj-lt"/>
                <a:ea typeface="Arial" panose="020B0604020202020204" pitchFamily="34" charset="0"/>
                <a:cs typeface="Times New Roman" panose="02020603050405020304" pitchFamily="18" charset="0"/>
              </a:rPr>
              <a:t>Chú ý.</a:t>
            </a:r>
            <a:r>
              <a:rPr lang="vi-VN" sz="2400" i="1" kern="100" dirty="0">
                <a:solidFill>
                  <a:srgbClr val="FFFF0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Khi vẽ đồ thị, nên xác định thêm một số điểm đặc biệt của đồ thị, chẳng hạn tìm giao điểm của đồ thị với các trục toạ độ (khi có và việc tìm không quá phức tạp). Ngoài ra, cần lưu ý đến tính đối xứng của đồ thị (đối xứng tâm, đối xứng trục).</a:t>
            </a:r>
          </a:p>
        </p:txBody>
      </p:sp>
      <p:sp>
        <p:nvSpPr>
          <p:cNvPr id="3" name="TextBox 2">
            <a:extLst>
              <a:ext uri="{FF2B5EF4-FFF2-40B4-BE49-F238E27FC236}">
                <a16:creationId xmlns:a16="http://schemas.microsoft.com/office/drawing/2014/main" id="{CE408E63-F4C3-E796-B96A-9DF3E7503471}"/>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Tree>
    <p:extLst>
      <p:ext uri="{BB962C8B-B14F-4D97-AF65-F5344CB8AC3E}">
        <p14:creationId xmlns:p14="http://schemas.microsoft.com/office/powerpoint/2010/main" val="36991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6" grpId="0"/>
      <p:bldP spid="41" grpId="0"/>
      <p:bldP spid="48" grpId="0"/>
      <p:bldP spid="52" grpId="0"/>
      <p:bldP spid="55" grpId="0"/>
      <p:bldP spid="59" grpId="0"/>
      <p:bldP spid="66" grpId="0"/>
      <p:bldP spid="72"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653234"/>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312190" y="205782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02C983-6B4E-5132-C474-A368270DA293}"/>
                  </a:ext>
                </a:extLst>
              </p:cNvPr>
              <p:cNvSpPr txBox="1"/>
              <p:nvPr/>
            </p:nvSpPr>
            <p:spPr>
              <a:xfrm>
                <a:off x="455723" y="1529456"/>
                <a:ext cx="9630383"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A302C983-6B4E-5132-C474-A368270DA293}"/>
                  </a:ext>
                </a:extLst>
              </p:cNvPr>
              <p:cNvSpPr txBox="1">
                <a:spLocks noRot="1" noChangeAspect="1" noMove="1" noResize="1" noEditPoints="1" noAdjustHandles="1" noChangeArrowheads="1" noChangeShapeType="1" noTextEdit="1"/>
              </p:cNvSpPr>
              <p:nvPr/>
            </p:nvSpPr>
            <p:spPr>
              <a:xfrm>
                <a:off x="455723" y="1529456"/>
                <a:ext cx="9630383" cy="466859"/>
              </a:xfrm>
              <a:prstGeom prst="rect">
                <a:avLst/>
              </a:prstGeom>
              <a:blipFill>
                <a:blip r:embed="rId3"/>
                <a:stretch>
                  <a:fillRect l="-1013" t="-9211" r="-570"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6DC9079-5351-0475-3AF3-06FF10B793F7}"/>
                  </a:ext>
                </a:extLst>
              </p:cNvPr>
              <p:cNvSpPr txBox="1"/>
              <p:nvPr/>
            </p:nvSpPr>
            <p:spPr>
              <a:xfrm>
                <a:off x="28498" y="2479128"/>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B6DC9079-5351-0475-3AF3-06FF10B793F7}"/>
                  </a:ext>
                </a:extLst>
              </p:cNvPr>
              <p:cNvSpPr txBox="1">
                <a:spLocks noRot="1" noChangeAspect="1" noMove="1" noResize="1" noEditPoints="1" noAdjustHandles="1" noChangeArrowheads="1" noChangeShapeType="1" noTextEdit="1"/>
              </p:cNvSpPr>
              <p:nvPr/>
            </p:nvSpPr>
            <p:spPr>
              <a:xfrm>
                <a:off x="28498" y="2479128"/>
                <a:ext cx="6094378" cy="458780"/>
              </a:xfrm>
              <a:prstGeom prst="rect">
                <a:avLst/>
              </a:prstGeom>
              <a:blipFill>
                <a:blip r:embed="rId4"/>
                <a:stretch>
                  <a:fillRect l="-1602" t="-10667" b="-30667"/>
                </a:stretch>
              </a:blipFill>
            </p:spPr>
            <p:txBody>
              <a:bodyPr/>
              <a:lstStyle/>
              <a:p>
                <a:r>
                  <a:rPr lang="vi-VN">
                    <a:noFill/>
                  </a:rPr>
                  <a:t> </a:t>
                </a:r>
              </a:p>
            </p:txBody>
          </p:sp>
        </mc:Fallback>
      </mc:AlternateContent>
      <p:sp>
        <p:nvSpPr>
          <p:cNvPr id="29" name="TextBox 28">
            <a:extLst>
              <a:ext uri="{FF2B5EF4-FFF2-40B4-BE49-F238E27FC236}">
                <a16:creationId xmlns:a16="http://schemas.microsoft.com/office/drawing/2014/main" id="{56869266-A927-4694-EB2D-5B659428DA85}"/>
              </a:ext>
            </a:extLst>
          </p:cNvPr>
          <p:cNvSpPr txBox="1"/>
          <p:nvPr/>
        </p:nvSpPr>
        <p:spPr>
          <a:xfrm>
            <a:off x="50183" y="2883169"/>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48C3407-D9E7-F4EA-D1F8-BD67DBE6ABC0}"/>
                  </a:ext>
                </a:extLst>
              </p:cNvPr>
              <p:cNvSpPr txBox="1"/>
              <p:nvPr/>
            </p:nvSpPr>
            <p:spPr>
              <a:xfrm>
                <a:off x="100797" y="3251020"/>
                <a:ext cx="2318707" cy="59901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148C3407-D9E7-F4EA-D1F8-BD67DBE6ABC0}"/>
                  </a:ext>
                </a:extLst>
              </p:cNvPr>
              <p:cNvSpPr txBox="1">
                <a:spLocks noRot="1" noChangeAspect="1" noMove="1" noResize="1" noEditPoints="1" noAdjustHandles="1" noChangeArrowheads="1" noChangeShapeType="1" noTextEdit="1"/>
              </p:cNvSpPr>
              <p:nvPr/>
            </p:nvSpPr>
            <p:spPr>
              <a:xfrm>
                <a:off x="100797" y="3251020"/>
                <a:ext cx="2318707" cy="599010"/>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52D467D-5AD0-716C-4453-EAA10FF2287D}"/>
                  </a:ext>
                </a:extLst>
              </p:cNvPr>
              <p:cNvSpPr txBox="1"/>
              <p:nvPr/>
            </p:nvSpPr>
            <p:spPr>
              <a:xfrm>
                <a:off x="40349" y="3917482"/>
                <a:ext cx="7285723"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H</a:t>
                </a:r>
                <a:r>
                  <a:rPr lang="vi-VN" sz="2400" kern="100" dirty="0">
                    <a:solidFill>
                      <a:schemeClr val="bg1"/>
                    </a:solidFill>
                    <a:effectLst/>
                    <a:latin typeface="+mj-lt"/>
                    <a:ea typeface="Arial" panose="020B0604020202020204" pitchFamily="34" charset="0"/>
                    <a:cs typeface="Times New Roman" panose="02020603050405020304" pitchFamily="18" charset="0"/>
                  </a:rPr>
                  <a:t>àm số đồng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652D467D-5AD0-716C-4453-EAA10FF2287D}"/>
                  </a:ext>
                </a:extLst>
              </p:cNvPr>
              <p:cNvSpPr txBox="1">
                <a:spLocks noRot="1" noChangeAspect="1" noMove="1" noResize="1" noEditPoints="1" noAdjustHandles="1" noChangeArrowheads="1" noChangeShapeType="1" noTextEdit="1"/>
              </p:cNvSpPr>
              <p:nvPr/>
            </p:nvSpPr>
            <p:spPr>
              <a:xfrm>
                <a:off x="40349" y="3917482"/>
                <a:ext cx="7285723" cy="460895"/>
              </a:xfrm>
              <a:prstGeom prst="rect">
                <a:avLst/>
              </a:prstGeom>
              <a:blipFill>
                <a:blip r:embed="rId6"/>
                <a:stretch>
                  <a:fillRect l="-1339"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2B92BDD-E472-9C43-B2AD-A865C38BFCF2}"/>
                  </a:ext>
                </a:extLst>
              </p:cNvPr>
              <p:cNvSpPr txBox="1"/>
              <p:nvPr/>
            </p:nvSpPr>
            <p:spPr>
              <a:xfrm>
                <a:off x="50183" y="4729123"/>
                <a:ext cx="786578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giá trị cực tiểu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38" name="TextBox 37">
                <a:extLst>
                  <a:ext uri="{FF2B5EF4-FFF2-40B4-BE49-F238E27FC236}">
                    <a16:creationId xmlns:a16="http://schemas.microsoft.com/office/drawing/2014/main" id="{62B92BDD-E472-9C43-B2AD-A865C38BFCF2}"/>
                  </a:ext>
                </a:extLst>
              </p:cNvPr>
              <p:cNvSpPr txBox="1">
                <a:spLocks noRot="1" noChangeAspect="1" noMove="1" noResize="1" noEditPoints="1" noAdjustHandles="1" noChangeArrowheads="1" noChangeShapeType="1" noTextEdit="1"/>
              </p:cNvSpPr>
              <p:nvPr/>
            </p:nvSpPr>
            <p:spPr>
              <a:xfrm>
                <a:off x="50183" y="4729123"/>
                <a:ext cx="7865781" cy="460895"/>
              </a:xfrm>
              <a:prstGeom prst="rect">
                <a:avLst/>
              </a:prstGeom>
              <a:blipFill>
                <a:blip r:embed="rId7"/>
                <a:stretch>
                  <a:fillRect l="-1162" t="-10667" b="-30667"/>
                </a:stretch>
              </a:blipFill>
            </p:spPr>
            <p:txBody>
              <a:bodyPr/>
              <a:lstStyle/>
              <a:p>
                <a:r>
                  <a:rPr lang="vi-VN">
                    <a:noFill/>
                  </a:rPr>
                  <a:t> </a:t>
                </a:r>
              </a:p>
            </p:txBody>
          </p:sp>
        </mc:Fallback>
      </mc:AlternateContent>
      <p:sp>
        <p:nvSpPr>
          <p:cNvPr id="41" name="TextBox 40">
            <a:extLst>
              <a:ext uri="{FF2B5EF4-FFF2-40B4-BE49-F238E27FC236}">
                <a16:creationId xmlns:a16="http://schemas.microsoft.com/office/drawing/2014/main" id="{18E9F7A7-E9C2-E066-8099-E4E0CCDDDBBE}"/>
              </a:ext>
            </a:extLst>
          </p:cNvPr>
          <p:cNvSpPr txBox="1"/>
          <p:nvPr/>
        </p:nvSpPr>
        <p:spPr>
          <a:xfrm>
            <a:off x="71922" y="5547245"/>
            <a:ext cx="307596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Giới hạn tại vô cực:</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1DECD90-288D-15B3-17FA-6F7B3B5EEC36}"/>
                  </a:ext>
                </a:extLst>
              </p:cNvPr>
              <p:cNvSpPr txBox="1"/>
              <p:nvPr/>
            </p:nvSpPr>
            <p:spPr>
              <a:xfrm>
                <a:off x="2202499" y="3267310"/>
                <a:ext cx="8612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2" name="TextBox 41">
                <a:extLst>
                  <a:ext uri="{FF2B5EF4-FFF2-40B4-BE49-F238E27FC236}">
                    <a16:creationId xmlns:a16="http://schemas.microsoft.com/office/drawing/2014/main" id="{51DECD90-288D-15B3-17FA-6F7B3B5EEC36}"/>
                  </a:ext>
                </a:extLst>
              </p:cNvPr>
              <p:cNvSpPr txBox="1">
                <a:spLocks noRot="1" noChangeAspect="1" noMove="1" noResize="1" noEditPoints="1" noAdjustHandles="1" noChangeArrowheads="1" noChangeShapeType="1" noTextEdit="1"/>
              </p:cNvSpPr>
              <p:nvPr/>
            </p:nvSpPr>
            <p:spPr>
              <a:xfrm>
                <a:off x="2202499" y="3267310"/>
                <a:ext cx="861284"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2F2BE93-A46D-EEB0-0FB9-91014B66CA1C}"/>
                  </a:ext>
                </a:extLst>
              </p:cNvPr>
              <p:cNvSpPr txBox="1"/>
              <p:nvPr/>
            </p:nvSpPr>
            <p:spPr>
              <a:xfrm>
                <a:off x="2840018" y="3041029"/>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e>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72F2BE93-A46D-EEB0-0FB9-91014B66CA1C}"/>
                  </a:ext>
                </a:extLst>
              </p:cNvPr>
              <p:cNvSpPr txBox="1">
                <a:spLocks noRot="1" noChangeAspect="1" noMove="1" noResize="1" noEditPoints="1" noAdjustHandles="1" noChangeArrowheads="1" noChangeShapeType="1" noTextEdit="1"/>
              </p:cNvSpPr>
              <p:nvPr/>
            </p:nvSpPr>
            <p:spPr>
              <a:xfrm>
                <a:off x="2840018" y="3041029"/>
                <a:ext cx="1513093" cy="914225"/>
              </a:xfrm>
              <a:prstGeom prst="rect">
                <a:avLst/>
              </a:prstGeom>
              <a:blipFill>
                <a:blip r:embed="rId9"/>
                <a:stretch>
                  <a:fillRect/>
                </a:stretch>
              </a:blipFill>
            </p:spPr>
            <p:txBody>
              <a:bodyPr/>
              <a:lstStyle/>
              <a:p>
                <a:r>
                  <a:rPr lang="vi-VN">
                    <a:noFill/>
                  </a:rPr>
                  <a:t> </a:t>
                </a:r>
              </a:p>
            </p:txBody>
          </p:sp>
        </mc:Fallback>
      </mc:AlternateContent>
      <p:sp>
        <p:nvSpPr>
          <p:cNvPr id="72" name="TextBox 71">
            <a:extLst>
              <a:ext uri="{FF2B5EF4-FFF2-40B4-BE49-F238E27FC236}">
                <a16:creationId xmlns:a16="http://schemas.microsoft.com/office/drawing/2014/main" id="{0D242F7D-9C2F-7D25-CCB1-4C34A9E856F4}"/>
              </a:ext>
            </a:extLst>
          </p:cNvPr>
          <p:cNvSpPr txBox="1"/>
          <p:nvPr/>
        </p:nvSpPr>
        <p:spPr>
          <a:xfrm>
            <a:off x="7264334" y="2112950"/>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73" name="Straight Connector 72">
            <a:extLst>
              <a:ext uri="{FF2B5EF4-FFF2-40B4-BE49-F238E27FC236}">
                <a16:creationId xmlns:a16="http://schemas.microsoft.com/office/drawing/2014/main" id="{F4F19E4D-56C5-0D19-42E2-C8F2D3D2355F}"/>
              </a:ext>
            </a:extLst>
          </p:cNvPr>
          <p:cNvCxnSpPr>
            <a:cxnSpLocks/>
          </p:cNvCxnSpPr>
          <p:nvPr/>
        </p:nvCxnSpPr>
        <p:spPr>
          <a:xfrm flipV="1">
            <a:off x="7418591" y="3071526"/>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DF25032-9CEB-DFD1-C4A5-B038476AD6F4}"/>
              </a:ext>
            </a:extLst>
          </p:cNvPr>
          <p:cNvCxnSpPr>
            <a:cxnSpLocks/>
          </p:cNvCxnSpPr>
          <p:nvPr/>
        </p:nvCxnSpPr>
        <p:spPr>
          <a:xfrm>
            <a:off x="7428313" y="3486570"/>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6C47839-8DF4-CAC3-98B2-639493ADB933}"/>
              </a:ext>
            </a:extLst>
          </p:cNvPr>
          <p:cNvCxnSpPr>
            <a:cxnSpLocks/>
          </p:cNvCxnSpPr>
          <p:nvPr/>
        </p:nvCxnSpPr>
        <p:spPr>
          <a:xfrm>
            <a:off x="7805188" y="2687283"/>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2CE48BF2-E229-248B-2F84-F2A36698239D}"/>
                  </a:ext>
                </a:extLst>
              </p:cNvPr>
              <p:cNvSpPr txBox="1"/>
              <p:nvPr/>
            </p:nvSpPr>
            <p:spPr>
              <a:xfrm>
                <a:off x="7264334" y="302490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76" name="TextBox 75">
                <a:extLst>
                  <a:ext uri="{FF2B5EF4-FFF2-40B4-BE49-F238E27FC236}">
                    <a16:creationId xmlns:a16="http://schemas.microsoft.com/office/drawing/2014/main" id="{2CE48BF2-E229-248B-2F84-F2A36698239D}"/>
                  </a:ext>
                </a:extLst>
              </p:cNvPr>
              <p:cNvSpPr txBox="1">
                <a:spLocks noRot="1" noChangeAspect="1" noMove="1" noResize="1" noEditPoints="1" noAdjustHandles="1" noChangeArrowheads="1" noChangeShapeType="1" noTextEdit="1"/>
              </p:cNvSpPr>
              <p:nvPr/>
            </p:nvSpPr>
            <p:spPr>
              <a:xfrm>
                <a:off x="7264334" y="3024905"/>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D8C8664-D52E-4E0C-0908-43E8A24602CA}"/>
                  </a:ext>
                </a:extLst>
              </p:cNvPr>
              <p:cNvSpPr txBox="1"/>
              <p:nvPr/>
            </p:nvSpPr>
            <p:spPr>
              <a:xfrm>
                <a:off x="7436875" y="256323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7" name="TextBox 76">
                <a:extLst>
                  <a:ext uri="{FF2B5EF4-FFF2-40B4-BE49-F238E27FC236}">
                    <a16:creationId xmlns:a16="http://schemas.microsoft.com/office/drawing/2014/main" id="{1D8C8664-D52E-4E0C-0908-43E8A24602CA}"/>
                  </a:ext>
                </a:extLst>
              </p:cNvPr>
              <p:cNvSpPr txBox="1">
                <a:spLocks noRot="1" noChangeAspect="1" noMove="1" noResize="1" noEditPoints="1" noAdjustHandles="1" noChangeArrowheads="1" noChangeShapeType="1" noTextEdit="1"/>
              </p:cNvSpPr>
              <p:nvPr/>
            </p:nvSpPr>
            <p:spPr>
              <a:xfrm>
                <a:off x="7436875" y="2563239"/>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75932DA2-BB38-4696-58AC-1F3D8CC94095}"/>
                  </a:ext>
                </a:extLst>
              </p:cNvPr>
              <p:cNvSpPr txBox="1"/>
              <p:nvPr/>
            </p:nvSpPr>
            <p:spPr>
              <a:xfrm>
                <a:off x="7242397" y="387699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8" name="TextBox 77">
                <a:extLst>
                  <a:ext uri="{FF2B5EF4-FFF2-40B4-BE49-F238E27FC236}">
                    <a16:creationId xmlns:a16="http://schemas.microsoft.com/office/drawing/2014/main" id="{75932DA2-BB38-4696-58AC-1F3D8CC94095}"/>
                  </a:ext>
                </a:extLst>
              </p:cNvPr>
              <p:cNvSpPr txBox="1">
                <a:spLocks noRot="1" noChangeAspect="1" noMove="1" noResize="1" noEditPoints="1" noAdjustHandles="1" noChangeArrowheads="1" noChangeShapeType="1" noTextEdit="1"/>
              </p:cNvSpPr>
              <p:nvPr/>
            </p:nvSpPr>
            <p:spPr>
              <a:xfrm>
                <a:off x="7242397" y="3876996"/>
                <a:ext cx="736534" cy="461665"/>
              </a:xfrm>
              <a:prstGeom prst="rect">
                <a:avLst/>
              </a:prstGeom>
              <a:blipFill>
                <a:blip r:embed="rId12"/>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31E05D6-2254-0501-3FEF-C3D5BCCAC42D}"/>
                  </a:ext>
                </a:extLst>
              </p:cNvPr>
              <p:cNvSpPr txBox="1"/>
              <p:nvPr/>
            </p:nvSpPr>
            <p:spPr>
              <a:xfrm>
                <a:off x="7808105" y="254176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9" name="TextBox 78">
                <a:extLst>
                  <a:ext uri="{FF2B5EF4-FFF2-40B4-BE49-F238E27FC236}">
                    <a16:creationId xmlns:a16="http://schemas.microsoft.com/office/drawing/2014/main" id="{031E05D6-2254-0501-3FEF-C3D5BCCAC42D}"/>
                  </a:ext>
                </a:extLst>
              </p:cNvPr>
              <p:cNvSpPr txBox="1">
                <a:spLocks noRot="1" noChangeAspect="1" noMove="1" noResize="1" noEditPoints="1" noAdjustHandles="1" noChangeArrowheads="1" noChangeShapeType="1" noTextEdit="1"/>
              </p:cNvSpPr>
              <p:nvPr/>
            </p:nvSpPr>
            <p:spPr>
              <a:xfrm>
                <a:off x="7808105" y="254176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16B59956-D95E-26D2-6AAC-E12923F3AED6}"/>
                  </a:ext>
                </a:extLst>
              </p:cNvPr>
              <p:cNvSpPr txBox="1"/>
              <p:nvPr/>
            </p:nvSpPr>
            <p:spPr>
              <a:xfrm>
                <a:off x="11406400" y="25865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0" name="TextBox 79">
                <a:extLst>
                  <a:ext uri="{FF2B5EF4-FFF2-40B4-BE49-F238E27FC236}">
                    <a16:creationId xmlns:a16="http://schemas.microsoft.com/office/drawing/2014/main" id="{16B59956-D95E-26D2-6AAC-E12923F3AED6}"/>
                  </a:ext>
                </a:extLst>
              </p:cNvPr>
              <p:cNvSpPr txBox="1">
                <a:spLocks noRot="1" noChangeAspect="1" noMove="1" noResize="1" noEditPoints="1" noAdjustHandles="1" noChangeArrowheads="1" noChangeShapeType="1" noTextEdit="1"/>
              </p:cNvSpPr>
              <p:nvPr/>
            </p:nvSpPr>
            <p:spPr>
              <a:xfrm>
                <a:off x="11406400" y="258655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DDC55EC-D80B-3A30-33FF-1B62DCBE8588}"/>
                  </a:ext>
                </a:extLst>
              </p:cNvPr>
              <p:cNvSpPr txBox="1"/>
              <p:nvPr/>
            </p:nvSpPr>
            <p:spPr>
              <a:xfrm>
                <a:off x="9005979" y="26163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81" name="TextBox 80">
                <a:extLst>
                  <a:ext uri="{FF2B5EF4-FFF2-40B4-BE49-F238E27FC236}">
                    <a16:creationId xmlns:a16="http://schemas.microsoft.com/office/drawing/2014/main" id="{6DDC55EC-D80B-3A30-33FF-1B62DCBE8588}"/>
                  </a:ext>
                </a:extLst>
              </p:cNvPr>
              <p:cNvSpPr txBox="1">
                <a:spLocks noRot="1" noChangeAspect="1" noMove="1" noResize="1" noEditPoints="1" noAdjustHandles="1" noChangeArrowheads="1" noChangeShapeType="1" noTextEdit="1"/>
              </p:cNvSpPr>
              <p:nvPr/>
            </p:nvSpPr>
            <p:spPr>
              <a:xfrm>
                <a:off x="9005979" y="2616385"/>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595D369-70D8-CE28-5CA6-A6DBAE5152EF}"/>
                  </a:ext>
                </a:extLst>
              </p:cNvPr>
              <p:cNvSpPr txBox="1"/>
              <p:nvPr/>
            </p:nvSpPr>
            <p:spPr>
              <a:xfrm>
                <a:off x="10191902" y="26163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82" name="TextBox 81">
                <a:extLst>
                  <a:ext uri="{FF2B5EF4-FFF2-40B4-BE49-F238E27FC236}">
                    <a16:creationId xmlns:a16="http://schemas.microsoft.com/office/drawing/2014/main" id="{8595D369-70D8-CE28-5CA6-A6DBAE5152EF}"/>
                  </a:ext>
                </a:extLst>
              </p:cNvPr>
              <p:cNvSpPr txBox="1">
                <a:spLocks noRot="1" noChangeAspect="1" noMove="1" noResize="1" noEditPoints="1" noAdjustHandles="1" noChangeArrowheads="1" noChangeShapeType="1" noTextEdit="1"/>
              </p:cNvSpPr>
              <p:nvPr/>
            </p:nvSpPr>
            <p:spPr>
              <a:xfrm>
                <a:off x="10191902" y="2616385"/>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816DC28-1D06-61CB-A000-EF4D18525288}"/>
                  </a:ext>
                </a:extLst>
              </p:cNvPr>
              <p:cNvSpPr txBox="1"/>
              <p:nvPr/>
            </p:nvSpPr>
            <p:spPr>
              <a:xfrm>
                <a:off x="9031628" y="307152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3" name="TextBox 82">
                <a:extLst>
                  <a:ext uri="{FF2B5EF4-FFF2-40B4-BE49-F238E27FC236}">
                    <a16:creationId xmlns:a16="http://schemas.microsoft.com/office/drawing/2014/main" id="{7816DC28-1D06-61CB-A000-EF4D18525288}"/>
                  </a:ext>
                </a:extLst>
              </p:cNvPr>
              <p:cNvSpPr txBox="1">
                <a:spLocks noRot="1" noChangeAspect="1" noMove="1" noResize="1" noEditPoints="1" noAdjustHandles="1" noChangeArrowheads="1" noChangeShapeType="1" noTextEdit="1"/>
              </p:cNvSpPr>
              <p:nvPr/>
            </p:nvSpPr>
            <p:spPr>
              <a:xfrm>
                <a:off x="9031628" y="3071526"/>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2BCF89B-0063-4554-8DF8-4C2067300CFD}"/>
                  </a:ext>
                </a:extLst>
              </p:cNvPr>
              <p:cNvSpPr txBox="1"/>
              <p:nvPr/>
            </p:nvSpPr>
            <p:spPr>
              <a:xfrm>
                <a:off x="10210232" y="30413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4" name="TextBox 83">
                <a:extLst>
                  <a:ext uri="{FF2B5EF4-FFF2-40B4-BE49-F238E27FC236}">
                    <a16:creationId xmlns:a16="http://schemas.microsoft.com/office/drawing/2014/main" id="{E2BCF89B-0063-4554-8DF8-4C2067300CFD}"/>
                  </a:ext>
                </a:extLst>
              </p:cNvPr>
              <p:cNvSpPr txBox="1">
                <a:spLocks noRot="1" noChangeAspect="1" noMove="1" noResize="1" noEditPoints="1" noAdjustHandles="1" noChangeArrowheads="1" noChangeShapeType="1" noTextEdit="1"/>
              </p:cNvSpPr>
              <p:nvPr/>
            </p:nvSpPr>
            <p:spPr>
              <a:xfrm>
                <a:off x="10210232" y="3041333"/>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9C214C11-F843-10B0-1031-1959CC53F0A7}"/>
                  </a:ext>
                </a:extLst>
              </p:cNvPr>
              <p:cNvSpPr txBox="1"/>
              <p:nvPr/>
            </p:nvSpPr>
            <p:spPr>
              <a:xfrm>
                <a:off x="9656580" y="303506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5" name="TextBox 84">
                <a:extLst>
                  <a:ext uri="{FF2B5EF4-FFF2-40B4-BE49-F238E27FC236}">
                    <a16:creationId xmlns:a16="http://schemas.microsoft.com/office/drawing/2014/main" id="{9C214C11-F843-10B0-1031-1959CC53F0A7}"/>
                  </a:ext>
                </a:extLst>
              </p:cNvPr>
              <p:cNvSpPr txBox="1">
                <a:spLocks noRot="1" noChangeAspect="1" noMove="1" noResize="1" noEditPoints="1" noAdjustHandles="1" noChangeArrowheads="1" noChangeShapeType="1" noTextEdit="1"/>
              </p:cNvSpPr>
              <p:nvPr/>
            </p:nvSpPr>
            <p:spPr>
              <a:xfrm>
                <a:off x="9656580" y="3035060"/>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D2E6F39-8106-259F-A872-4618A8F4C2F8}"/>
                  </a:ext>
                </a:extLst>
              </p:cNvPr>
              <p:cNvSpPr txBox="1"/>
              <p:nvPr/>
            </p:nvSpPr>
            <p:spPr>
              <a:xfrm>
                <a:off x="10788745" y="30189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6" name="TextBox 85">
                <a:extLst>
                  <a:ext uri="{FF2B5EF4-FFF2-40B4-BE49-F238E27FC236}">
                    <a16:creationId xmlns:a16="http://schemas.microsoft.com/office/drawing/2014/main" id="{BD2E6F39-8106-259F-A872-4618A8F4C2F8}"/>
                  </a:ext>
                </a:extLst>
              </p:cNvPr>
              <p:cNvSpPr txBox="1">
                <a:spLocks noRot="1" noChangeAspect="1" noMove="1" noResize="1" noEditPoints="1" noAdjustHandles="1" noChangeArrowheads="1" noChangeShapeType="1" noTextEdit="1"/>
              </p:cNvSpPr>
              <p:nvPr/>
            </p:nvSpPr>
            <p:spPr>
              <a:xfrm>
                <a:off x="10788745" y="3018955"/>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90660B7-5438-B077-9F5A-8BE9D987B8F3}"/>
                  </a:ext>
                </a:extLst>
              </p:cNvPr>
              <p:cNvSpPr txBox="1"/>
              <p:nvPr/>
            </p:nvSpPr>
            <p:spPr>
              <a:xfrm>
                <a:off x="8351434" y="30201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7" name="TextBox 86">
                <a:extLst>
                  <a:ext uri="{FF2B5EF4-FFF2-40B4-BE49-F238E27FC236}">
                    <a16:creationId xmlns:a16="http://schemas.microsoft.com/office/drawing/2014/main" id="{790660B7-5438-B077-9F5A-8BE9D987B8F3}"/>
                  </a:ext>
                </a:extLst>
              </p:cNvPr>
              <p:cNvSpPr txBox="1">
                <a:spLocks noRot="1" noChangeAspect="1" noMove="1" noResize="1" noEditPoints="1" noAdjustHandles="1" noChangeArrowheads="1" noChangeShapeType="1" noTextEdit="1"/>
              </p:cNvSpPr>
              <p:nvPr/>
            </p:nvSpPr>
            <p:spPr>
              <a:xfrm>
                <a:off x="8351434" y="3020187"/>
                <a:ext cx="658291" cy="461665"/>
              </a:xfrm>
              <a:prstGeom prst="rect">
                <a:avLst/>
              </a:prstGeom>
              <a:blipFill>
                <a:blip r:embed="rId21"/>
                <a:stretch>
                  <a:fillRect/>
                </a:stretch>
              </a:blipFill>
            </p:spPr>
            <p:txBody>
              <a:bodyPr/>
              <a:lstStyle/>
              <a:p>
                <a:r>
                  <a:rPr lang="vi-VN">
                    <a:noFill/>
                  </a:rPr>
                  <a:t> </a:t>
                </a:r>
              </a:p>
            </p:txBody>
          </p:sp>
        </mc:Fallback>
      </mc:AlternateContent>
      <p:cxnSp>
        <p:nvCxnSpPr>
          <p:cNvPr id="89" name="Straight Arrow Connector 88">
            <a:extLst>
              <a:ext uri="{FF2B5EF4-FFF2-40B4-BE49-F238E27FC236}">
                <a16:creationId xmlns:a16="http://schemas.microsoft.com/office/drawing/2014/main" id="{652DDCF9-074A-B512-9CBA-74225990E135}"/>
              </a:ext>
            </a:extLst>
          </p:cNvPr>
          <p:cNvCxnSpPr>
            <a:cxnSpLocks/>
          </p:cNvCxnSpPr>
          <p:nvPr/>
        </p:nvCxnSpPr>
        <p:spPr>
          <a:xfrm flipV="1">
            <a:off x="9616832" y="3866779"/>
            <a:ext cx="791504" cy="5718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7C29C90-5124-C66D-2B58-0C181A9426AC}"/>
              </a:ext>
            </a:extLst>
          </p:cNvPr>
          <p:cNvCxnSpPr>
            <a:cxnSpLocks/>
          </p:cNvCxnSpPr>
          <p:nvPr/>
        </p:nvCxnSpPr>
        <p:spPr>
          <a:xfrm>
            <a:off x="10677237" y="3882333"/>
            <a:ext cx="822542" cy="4924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23E04A99-C89A-0D65-7391-1046D778E5F5}"/>
                  </a:ext>
                </a:extLst>
              </p:cNvPr>
              <p:cNvSpPr txBox="1"/>
              <p:nvPr/>
            </p:nvSpPr>
            <p:spPr>
              <a:xfrm>
                <a:off x="11342959" y="431138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1" name="TextBox 90">
                <a:extLst>
                  <a:ext uri="{FF2B5EF4-FFF2-40B4-BE49-F238E27FC236}">
                    <a16:creationId xmlns:a16="http://schemas.microsoft.com/office/drawing/2014/main" id="{23E04A99-C89A-0D65-7391-1046D778E5F5}"/>
                  </a:ext>
                </a:extLst>
              </p:cNvPr>
              <p:cNvSpPr txBox="1">
                <a:spLocks noRot="1" noChangeAspect="1" noMove="1" noResize="1" noEditPoints="1" noAdjustHandles="1" noChangeArrowheads="1" noChangeShapeType="1" noTextEdit="1"/>
              </p:cNvSpPr>
              <p:nvPr/>
            </p:nvSpPr>
            <p:spPr>
              <a:xfrm>
                <a:off x="11342959" y="4311389"/>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4020BAB4-2A41-CFB2-1DD9-96C84890941A}"/>
                  </a:ext>
                </a:extLst>
              </p:cNvPr>
              <p:cNvSpPr txBox="1"/>
              <p:nvPr/>
            </p:nvSpPr>
            <p:spPr>
              <a:xfrm>
                <a:off x="7785791" y="342458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2" name="TextBox 91">
                <a:extLst>
                  <a:ext uri="{FF2B5EF4-FFF2-40B4-BE49-F238E27FC236}">
                    <a16:creationId xmlns:a16="http://schemas.microsoft.com/office/drawing/2014/main" id="{4020BAB4-2A41-CFB2-1DD9-96C84890941A}"/>
                  </a:ext>
                </a:extLst>
              </p:cNvPr>
              <p:cNvSpPr txBox="1">
                <a:spLocks noRot="1" noChangeAspect="1" noMove="1" noResize="1" noEditPoints="1" noAdjustHandles="1" noChangeArrowheads="1" noChangeShapeType="1" noTextEdit="1"/>
              </p:cNvSpPr>
              <p:nvPr/>
            </p:nvSpPr>
            <p:spPr>
              <a:xfrm>
                <a:off x="7785791" y="3424589"/>
                <a:ext cx="658291" cy="461665"/>
              </a:xfrm>
              <a:prstGeom prst="rect">
                <a:avLst/>
              </a:prstGeom>
              <a:blipFill>
                <a:blip r:embed="rId2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1E4013C-D057-17AB-3354-2B8607C3B567}"/>
                  </a:ext>
                </a:extLst>
              </p:cNvPr>
              <p:cNvSpPr txBox="1"/>
              <p:nvPr/>
            </p:nvSpPr>
            <p:spPr>
              <a:xfrm>
                <a:off x="8964867" y="43827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93" name="TextBox 92">
                <a:extLst>
                  <a:ext uri="{FF2B5EF4-FFF2-40B4-BE49-F238E27FC236}">
                    <a16:creationId xmlns:a16="http://schemas.microsoft.com/office/drawing/2014/main" id="{81E4013C-D057-17AB-3354-2B8607C3B567}"/>
                  </a:ext>
                </a:extLst>
              </p:cNvPr>
              <p:cNvSpPr txBox="1">
                <a:spLocks noRot="1" noChangeAspect="1" noMove="1" noResize="1" noEditPoints="1" noAdjustHandles="1" noChangeArrowheads="1" noChangeShapeType="1" noTextEdit="1"/>
              </p:cNvSpPr>
              <p:nvPr/>
            </p:nvSpPr>
            <p:spPr>
              <a:xfrm>
                <a:off x="8964867" y="4382751"/>
                <a:ext cx="658291" cy="461665"/>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AF1DDEF4-4CD4-9632-A629-DBC0628797A4}"/>
                  </a:ext>
                </a:extLst>
              </p:cNvPr>
              <p:cNvSpPr txBox="1"/>
              <p:nvPr/>
            </p:nvSpPr>
            <p:spPr>
              <a:xfrm>
                <a:off x="10229160" y="35170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94" name="TextBox 93">
                <a:extLst>
                  <a:ext uri="{FF2B5EF4-FFF2-40B4-BE49-F238E27FC236}">
                    <a16:creationId xmlns:a16="http://schemas.microsoft.com/office/drawing/2014/main" id="{AF1DDEF4-4CD4-9632-A629-DBC0628797A4}"/>
                  </a:ext>
                </a:extLst>
              </p:cNvPr>
              <p:cNvSpPr txBox="1">
                <a:spLocks noRot="1" noChangeAspect="1" noMove="1" noResize="1" noEditPoints="1" noAdjustHandles="1" noChangeArrowheads="1" noChangeShapeType="1" noTextEdit="1"/>
              </p:cNvSpPr>
              <p:nvPr/>
            </p:nvSpPr>
            <p:spPr>
              <a:xfrm>
                <a:off x="10229160" y="3517086"/>
                <a:ext cx="658291" cy="461665"/>
              </a:xfrm>
              <a:prstGeom prst="rect">
                <a:avLst/>
              </a:prstGeom>
              <a:blipFill>
                <a:blip r:embed="rId25"/>
                <a:stretch>
                  <a:fillRect/>
                </a:stretch>
              </a:blipFill>
            </p:spPr>
            <p:txBody>
              <a:bodyPr/>
              <a:lstStyle/>
              <a:p>
                <a:r>
                  <a:rPr lang="vi-VN">
                    <a:noFill/>
                  </a:rPr>
                  <a:t> </a:t>
                </a:r>
              </a:p>
            </p:txBody>
          </p:sp>
        </mc:Fallback>
      </mc:AlternateContent>
      <p:cxnSp>
        <p:nvCxnSpPr>
          <p:cNvPr id="95" name="Straight Arrow Connector 94">
            <a:extLst>
              <a:ext uri="{FF2B5EF4-FFF2-40B4-BE49-F238E27FC236}">
                <a16:creationId xmlns:a16="http://schemas.microsoft.com/office/drawing/2014/main" id="{B814D096-D720-8C44-BDDA-68FBDB1F1A65}"/>
              </a:ext>
            </a:extLst>
          </p:cNvPr>
          <p:cNvCxnSpPr>
            <a:cxnSpLocks/>
          </p:cNvCxnSpPr>
          <p:nvPr/>
        </p:nvCxnSpPr>
        <p:spPr>
          <a:xfrm>
            <a:off x="8309153" y="3888824"/>
            <a:ext cx="668786" cy="62930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BFF12250-2F9C-C28F-E80D-A8E2E25A8F4A}"/>
                  </a:ext>
                </a:extLst>
              </p:cNvPr>
              <p:cNvSpPr txBox="1"/>
              <p:nvPr/>
            </p:nvSpPr>
            <p:spPr>
              <a:xfrm>
                <a:off x="35690" y="4305766"/>
                <a:ext cx="51690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H</a:t>
                </a:r>
                <a:r>
                  <a:rPr lang="vi-VN" sz="2400" kern="100" dirty="0">
                    <a:solidFill>
                      <a:schemeClr val="bg1"/>
                    </a:solidFill>
                    <a:effectLst/>
                    <a:latin typeface="+mj-lt"/>
                    <a:ea typeface="Arial" panose="020B0604020202020204" pitchFamily="34" charset="0"/>
                    <a:cs typeface="Times New Roman" panose="02020603050405020304" pitchFamily="18" charset="0"/>
                  </a:rPr>
                  <a:t>àm số nghịch biến trên khoảng </a:t>
                </a:r>
                <a14:m>
                  <m:oMath xmlns:m="http://schemas.openxmlformats.org/officeDocument/2006/math">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98" name="TextBox 97">
                <a:extLst>
                  <a:ext uri="{FF2B5EF4-FFF2-40B4-BE49-F238E27FC236}">
                    <a16:creationId xmlns:a16="http://schemas.microsoft.com/office/drawing/2014/main" id="{BFF12250-2F9C-C28F-E80D-A8E2E25A8F4A}"/>
                  </a:ext>
                </a:extLst>
              </p:cNvPr>
              <p:cNvSpPr txBox="1">
                <a:spLocks noRot="1" noChangeAspect="1" noMove="1" noResize="1" noEditPoints="1" noAdjustHandles="1" noChangeArrowheads="1" noChangeShapeType="1" noTextEdit="1"/>
              </p:cNvSpPr>
              <p:nvPr/>
            </p:nvSpPr>
            <p:spPr>
              <a:xfrm>
                <a:off x="35690" y="4305766"/>
                <a:ext cx="5169022" cy="460895"/>
              </a:xfrm>
              <a:prstGeom prst="rect">
                <a:avLst/>
              </a:prstGeom>
              <a:blipFill>
                <a:blip r:embed="rId26"/>
                <a:stretch>
                  <a:fillRect l="-1887" t="-10526" r="-23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0BE4C1B-E2F7-A2CF-6A09-83CA18CA0A57}"/>
                  </a:ext>
                </a:extLst>
              </p:cNvPr>
              <p:cNvSpPr txBox="1"/>
              <p:nvPr/>
            </p:nvSpPr>
            <p:spPr>
              <a:xfrm>
                <a:off x="71613" y="5150160"/>
                <a:ext cx="710731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giá trị cực đại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02" name="TextBox 101">
                <a:extLst>
                  <a:ext uri="{FF2B5EF4-FFF2-40B4-BE49-F238E27FC236}">
                    <a16:creationId xmlns:a16="http://schemas.microsoft.com/office/drawing/2014/main" id="{00BE4C1B-E2F7-A2CF-6A09-83CA18CA0A57}"/>
                  </a:ext>
                </a:extLst>
              </p:cNvPr>
              <p:cNvSpPr txBox="1">
                <a:spLocks noRot="1" noChangeAspect="1" noMove="1" noResize="1" noEditPoints="1" noAdjustHandles="1" noChangeArrowheads="1" noChangeShapeType="1" noTextEdit="1"/>
              </p:cNvSpPr>
              <p:nvPr/>
            </p:nvSpPr>
            <p:spPr>
              <a:xfrm>
                <a:off x="71613" y="5150160"/>
                <a:ext cx="7107311" cy="460895"/>
              </a:xfrm>
              <a:prstGeom prst="rect">
                <a:avLst/>
              </a:prstGeom>
              <a:blipFill>
                <a:blip r:embed="rId27"/>
                <a:stretch>
                  <a:fillRect l="-1372"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62878960-6B27-7A46-190F-322A0B1BC4C7}"/>
                  </a:ext>
                </a:extLst>
              </p:cNvPr>
              <p:cNvSpPr txBox="1"/>
              <p:nvPr/>
            </p:nvSpPr>
            <p:spPr>
              <a:xfrm>
                <a:off x="6414507" y="5933489"/>
                <a:ext cx="5317050" cy="712311"/>
              </a:xfrm>
              <a:prstGeom prst="rect">
                <a:avLst/>
              </a:prstGeom>
              <a:noFill/>
            </p:spPr>
            <p:txBody>
              <a:bodyPr wrap="square">
                <a:spAutoFit/>
              </a:bodyPr>
              <a:lstStyle/>
              <a:p>
                <a:pPr>
                  <a:lnSpc>
                    <a:spcPct val="107000"/>
                  </a:lnSpc>
                  <a:spcAft>
                    <a:spcPts val="800"/>
                  </a:spcAft>
                </a:pP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03" name="TextBox 102">
                <a:extLst>
                  <a:ext uri="{FF2B5EF4-FFF2-40B4-BE49-F238E27FC236}">
                    <a16:creationId xmlns:a16="http://schemas.microsoft.com/office/drawing/2014/main" id="{62878960-6B27-7A46-190F-322A0B1BC4C7}"/>
                  </a:ext>
                </a:extLst>
              </p:cNvPr>
              <p:cNvSpPr txBox="1">
                <a:spLocks noRot="1" noChangeAspect="1" noMove="1" noResize="1" noEditPoints="1" noAdjustHandles="1" noChangeArrowheads="1" noChangeShapeType="1" noTextEdit="1"/>
              </p:cNvSpPr>
              <p:nvPr/>
            </p:nvSpPr>
            <p:spPr>
              <a:xfrm>
                <a:off x="6414507" y="5933489"/>
                <a:ext cx="5317050" cy="712311"/>
              </a:xfrm>
              <a:prstGeom prst="rect">
                <a:avLst/>
              </a:prstGeom>
              <a:blipFill>
                <a:blip r:embed="rId28"/>
                <a:stretch>
                  <a:fillRect b="-170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BAF9B9A-3AFC-510F-05A5-24B70240F1B0}"/>
                  </a:ext>
                </a:extLst>
              </p:cNvPr>
              <p:cNvSpPr txBox="1"/>
              <p:nvPr/>
            </p:nvSpPr>
            <p:spPr>
              <a:xfrm>
                <a:off x="-127150" y="5791017"/>
                <a:ext cx="6094378" cy="108286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04" name="TextBox 103">
                <a:extLst>
                  <a:ext uri="{FF2B5EF4-FFF2-40B4-BE49-F238E27FC236}">
                    <a16:creationId xmlns:a16="http://schemas.microsoft.com/office/drawing/2014/main" id="{0BAF9B9A-3AFC-510F-05A5-24B70240F1B0}"/>
                  </a:ext>
                </a:extLst>
              </p:cNvPr>
              <p:cNvSpPr txBox="1">
                <a:spLocks noRot="1" noChangeAspect="1" noMove="1" noResize="1" noEditPoints="1" noAdjustHandles="1" noChangeArrowheads="1" noChangeShapeType="1" noTextEdit="1"/>
              </p:cNvSpPr>
              <p:nvPr/>
            </p:nvSpPr>
            <p:spPr>
              <a:xfrm>
                <a:off x="-127150" y="5791017"/>
                <a:ext cx="6094378" cy="1082861"/>
              </a:xfrm>
              <a:prstGeom prst="rect">
                <a:avLst/>
              </a:prstGeom>
              <a:blipFill>
                <a:blip r:embed="rId29"/>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3937F58F-9D02-7628-CB59-C64E92CAEE0C}"/>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8076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9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0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0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2" grpId="0"/>
      <p:bldP spid="35" grpId="0"/>
      <p:bldP spid="38" grpId="0"/>
      <p:bldP spid="41" grpId="0"/>
      <p:bldP spid="42" grpId="0"/>
      <p:bldP spid="43" grpId="0"/>
      <p:bldP spid="72" grpId="0"/>
      <p:bldP spid="76" grpId="0"/>
      <p:bldP spid="77" grpId="0"/>
      <p:bldP spid="78" grpId="0"/>
      <p:bldP spid="79" grpId="0"/>
      <p:bldP spid="80" grpId="0"/>
      <p:bldP spid="81" grpId="0"/>
      <p:bldP spid="82" grpId="0"/>
      <p:bldP spid="83" grpId="0"/>
      <p:bldP spid="84" grpId="0"/>
      <p:bldP spid="85" grpId="0"/>
      <p:bldP spid="86" grpId="0"/>
      <p:bldP spid="87" grpId="0"/>
      <p:bldP spid="91" grpId="0"/>
      <p:bldP spid="92" grpId="0"/>
      <p:bldP spid="93" grpId="0"/>
      <p:bldP spid="94" grpId="0"/>
      <p:bldP spid="98" grpId="0"/>
      <p:bldP spid="102" grpId="0"/>
      <p:bldP spid="103" grpId="0"/>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653234"/>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312190" y="205782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02C983-6B4E-5132-C474-A368270DA293}"/>
                  </a:ext>
                </a:extLst>
              </p:cNvPr>
              <p:cNvSpPr txBox="1"/>
              <p:nvPr/>
            </p:nvSpPr>
            <p:spPr>
              <a:xfrm>
                <a:off x="455723" y="1529456"/>
                <a:ext cx="9630383"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A302C983-6B4E-5132-C474-A368270DA293}"/>
                  </a:ext>
                </a:extLst>
              </p:cNvPr>
              <p:cNvSpPr txBox="1">
                <a:spLocks noRot="1" noChangeAspect="1" noMove="1" noResize="1" noEditPoints="1" noAdjustHandles="1" noChangeArrowheads="1" noChangeShapeType="1" noTextEdit="1"/>
              </p:cNvSpPr>
              <p:nvPr/>
            </p:nvSpPr>
            <p:spPr>
              <a:xfrm>
                <a:off x="455723" y="1529456"/>
                <a:ext cx="9630383" cy="466859"/>
              </a:xfrm>
              <a:prstGeom prst="rect">
                <a:avLst/>
              </a:prstGeom>
              <a:blipFill>
                <a:blip r:embed="rId3"/>
                <a:stretch>
                  <a:fillRect l="-1013" t="-9211" r="-570" b="-30263"/>
                </a:stretch>
              </a:blipFill>
            </p:spPr>
            <p:txBody>
              <a:bodyPr/>
              <a:lstStyle/>
              <a:p>
                <a:r>
                  <a:rPr lang="vi-VN">
                    <a:noFill/>
                  </a:rPr>
                  <a:t> </a:t>
                </a:r>
              </a:p>
            </p:txBody>
          </p:sp>
        </mc:Fallback>
      </mc:AlternateContent>
      <p:sp>
        <p:nvSpPr>
          <p:cNvPr id="72" name="TextBox 71">
            <a:extLst>
              <a:ext uri="{FF2B5EF4-FFF2-40B4-BE49-F238E27FC236}">
                <a16:creationId xmlns:a16="http://schemas.microsoft.com/office/drawing/2014/main" id="{0D242F7D-9C2F-7D25-CCB1-4C34A9E856F4}"/>
              </a:ext>
            </a:extLst>
          </p:cNvPr>
          <p:cNvSpPr txBox="1"/>
          <p:nvPr/>
        </p:nvSpPr>
        <p:spPr>
          <a:xfrm>
            <a:off x="156711" y="2431935"/>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73" name="Straight Connector 72">
            <a:extLst>
              <a:ext uri="{FF2B5EF4-FFF2-40B4-BE49-F238E27FC236}">
                <a16:creationId xmlns:a16="http://schemas.microsoft.com/office/drawing/2014/main" id="{F4F19E4D-56C5-0D19-42E2-C8F2D3D2355F}"/>
              </a:ext>
            </a:extLst>
          </p:cNvPr>
          <p:cNvCxnSpPr>
            <a:cxnSpLocks/>
          </p:cNvCxnSpPr>
          <p:nvPr/>
        </p:nvCxnSpPr>
        <p:spPr>
          <a:xfrm flipV="1">
            <a:off x="310968" y="3390511"/>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DF25032-9CEB-DFD1-C4A5-B038476AD6F4}"/>
              </a:ext>
            </a:extLst>
          </p:cNvPr>
          <p:cNvCxnSpPr>
            <a:cxnSpLocks/>
          </p:cNvCxnSpPr>
          <p:nvPr/>
        </p:nvCxnSpPr>
        <p:spPr>
          <a:xfrm>
            <a:off x="320690" y="3805555"/>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6C47839-8DF4-CAC3-98B2-639493ADB933}"/>
              </a:ext>
            </a:extLst>
          </p:cNvPr>
          <p:cNvCxnSpPr>
            <a:cxnSpLocks/>
          </p:cNvCxnSpPr>
          <p:nvPr/>
        </p:nvCxnSpPr>
        <p:spPr>
          <a:xfrm>
            <a:off x="697565" y="3006268"/>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2CE48BF2-E229-248B-2F84-F2A36698239D}"/>
                  </a:ext>
                </a:extLst>
              </p:cNvPr>
              <p:cNvSpPr txBox="1"/>
              <p:nvPr/>
            </p:nvSpPr>
            <p:spPr>
              <a:xfrm>
                <a:off x="156711" y="334389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76" name="TextBox 75">
                <a:extLst>
                  <a:ext uri="{FF2B5EF4-FFF2-40B4-BE49-F238E27FC236}">
                    <a16:creationId xmlns:a16="http://schemas.microsoft.com/office/drawing/2014/main" id="{2CE48BF2-E229-248B-2F84-F2A36698239D}"/>
                  </a:ext>
                </a:extLst>
              </p:cNvPr>
              <p:cNvSpPr txBox="1">
                <a:spLocks noRot="1" noChangeAspect="1" noMove="1" noResize="1" noEditPoints="1" noAdjustHandles="1" noChangeArrowheads="1" noChangeShapeType="1" noTextEdit="1"/>
              </p:cNvSpPr>
              <p:nvPr/>
            </p:nvSpPr>
            <p:spPr>
              <a:xfrm>
                <a:off x="156711" y="3343890"/>
                <a:ext cx="736534" cy="461665"/>
              </a:xfrm>
              <a:prstGeom prst="rect">
                <a:avLst/>
              </a:prstGeom>
              <a:blipFill>
                <a:blip r:embed="rId4"/>
                <a:stretch>
                  <a:fillRect b="-22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D8C8664-D52E-4E0C-0908-43E8A24602CA}"/>
                  </a:ext>
                </a:extLst>
              </p:cNvPr>
              <p:cNvSpPr txBox="1"/>
              <p:nvPr/>
            </p:nvSpPr>
            <p:spPr>
              <a:xfrm>
                <a:off x="329252" y="2882224"/>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7" name="TextBox 76">
                <a:extLst>
                  <a:ext uri="{FF2B5EF4-FFF2-40B4-BE49-F238E27FC236}">
                    <a16:creationId xmlns:a16="http://schemas.microsoft.com/office/drawing/2014/main" id="{1D8C8664-D52E-4E0C-0908-43E8A24602CA}"/>
                  </a:ext>
                </a:extLst>
              </p:cNvPr>
              <p:cNvSpPr txBox="1">
                <a:spLocks noRot="1" noChangeAspect="1" noMove="1" noResize="1" noEditPoints="1" noAdjustHandles="1" noChangeArrowheads="1" noChangeShapeType="1" noTextEdit="1"/>
              </p:cNvSpPr>
              <p:nvPr/>
            </p:nvSpPr>
            <p:spPr>
              <a:xfrm>
                <a:off x="329252" y="2882224"/>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75932DA2-BB38-4696-58AC-1F3D8CC94095}"/>
                  </a:ext>
                </a:extLst>
              </p:cNvPr>
              <p:cNvSpPr txBox="1"/>
              <p:nvPr/>
            </p:nvSpPr>
            <p:spPr>
              <a:xfrm>
                <a:off x="134774" y="419598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8" name="TextBox 77">
                <a:extLst>
                  <a:ext uri="{FF2B5EF4-FFF2-40B4-BE49-F238E27FC236}">
                    <a16:creationId xmlns:a16="http://schemas.microsoft.com/office/drawing/2014/main" id="{75932DA2-BB38-4696-58AC-1F3D8CC94095}"/>
                  </a:ext>
                </a:extLst>
              </p:cNvPr>
              <p:cNvSpPr txBox="1">
                <a:spLocks noRot="1" noChangeAspect="1" noMove="1" noResize="1" noEditPoints="1" noAdjustHandles="1" noChangeArrowheads="1" noChangeShapeType="1" noTextEdit="1"/>
              </p:cNvSpPr>
              <p:nvPr/>
            </p:nvSpPr>
            <p:spPr>
              <a:xfrm>
                <a:off x="134774" y="4195981"/>
                <a:ext cx="736534" cy="461665"/>
              </a:xfrm>
              <a:prstGeom prst="rect">
                <a:avLst/>
              </a:prstGeom>
              <a:blipFill>
                <a:blip r:embed="rId6"/>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31E05D6-2254-0501-3FEF-C3D5BCCAC42D}"/>
                  </a:ext>
                </a:extLst>
              </p:cNvPr>
              <p:cNvSpPr txBox="1"/>
              <p:nvPr/>
            </p:nvSpPr>
            <p:spPr>
              <a:xfrm>
                <a:off x="700482" y="286075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9" name="TextBox 78">
                <a:extLst>
                  <a:ext uri="{FF2B5EF4-FFF2-40B4-BE49-F238E27FC236}">
                    <a16:creationId xmlns:a16="http://schemas.microsoft.com/office/drawing/2014/main" id="{031E05D6-2254-0501-3FEF-C3D5BCCAC42D}"/>
                  </a:ext>
                </a:extLst>
              </p:cNvPr>
              <p:cNvSpPr txBox="1">
                <a:spLocks noRot="1" noChangeAspect="1" noMove="1" noResize="1" noEditPoints="1" noAdjustHandles="1" noChangeArrowheads="1" noChangeShapeType="1" noTextEdit="1"/>
              </p:cNvSpPr>
              <p:nvPr/>
            </p:nvSpPr>
            <p:spPr>
              <a:xfrm>
                <a:off x="700482" y="2860750"/>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16B59956-D95E-26D2-6AAC-E12923F3AED6}"/>
                  </a:ext>
                </a:extLst>
              </p:cNvPr>
              <p:cNvSpPr txBox="1"/>
              <p:nvPr/>
            </p:nvSpPr>
            <p:spPr>
              <a:xfrm>
                <a:off x="4298777" y="29055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0" name="TextBox 79">
                <a:extLst>
                  <a:ext uri="{FF2B5EF4-FFF2-40B4-BE49-F238E27FC236}">
                    <a16:creationId xmlns:a16="http://schemas.microsoft.com/office/drawing/2014/main" id="{16B59956-D95E-26D2-6AAC-E12923F3AED6}"/>
                  </a:ext>
                </a:extLst>
              </p:cNvPr>
              <p:cNvSpPr txBox="1">
                <a:spLocks noRot="1" noChangeAspect="1" noMove="1" noResize="1" noEditPoints="1" noAdjustHandles="1" noChangeArrowheads="1" noChangeShapeType="1" noTextEdit="1"/>
              </p:cNvSpPr>
              <p:nvPr/>
            </p:nvSpPr>
            <p:spPr>
              <a:xfrm>
                <a:off x="4298777" y="2905536"/>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DDC55EC-D80B-3A30-33FF-1B62DCBE8588}"/>
                  </a:ext>
                </a:extLst>
              </p:cNvPr>
              <p:cNvSpPr txBox="1"/>
              <p:nvPr/>
            </p:nvSpPr>
            <p:spPr>
              <a:xfrm>
                <a:off x="1898356" y="29353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81" name="TextBox 80">
                <a:extLst>
                  <a:ext uri="{FF2B5EF4-FFF2-40B4-BE49-F238E27FC236}">
                    <a16:creationId xmlns:a16="http://schemas.microsoft.com/office/drawing/2014/main" id="{6DDC55EC-D80B-3A30-33FF-1B62DCBE8588}"/>
                  </a:ext>
                </a:extLst>
              </p:cNvPr>
              <p:cNvSpPr txBox="1">
                <a:spLocks noRot="1" noChangeAspect="1" noMove="1" noResize="1" noEditPoints="1" noAdjustHandles="1" noChangeArrowheads="1" noChangeShapeType="1" noTextEdit="1"/>
              </p:cNvSpPr>
              <p:nvPr/>
            </p:nvSpPr>
            <p:spPr>
              <a:xfrm>
                <a:off x="1898356" y="2935370"/>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595D369-70D8-CE28-5CA6-A6DBAE5152EF}"/>
                  </a:ext>
                </a:extLst>
              </p:cNvPr>
              <p:cNvSpPr txBox="1"/>
              <p:nvPr/>
            </p:nvSpPr>
            <p:spPr>
              <a:xfrm>
                <a:off x="3084279" y="29353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82" name="TextBox 81">
                <a:extLst>
                  <a:ext uri="{FF2B5EF4-FFF2-40B4-BE49-F238E27FC236}">
                    <a16:creationId xmlns:a16="http://schemas.microsoft.com/office/drawing/2014/main" id="{8595D369-70D8-CE28-5CA6-A6DBAE5152EF}"/>
                  </a:ext>
                </a:extLst>
              </p:cNvPr>
              <p:cNvSpPr txBox="1">
                <a:spLocks noRot="1" noChangeAspect="1" noMove="1" noResize="1" noEditPoints="1" noAdjustHandles="1" noChangeArrowheads="1" noChangeShapeType="1" noTextEdit="1"/>
              </p:cNvSpPr>
              <p:nvPr/>
            </p:nvSpPr>
            <p:spPr>
              <a:xfrm>
                <a:off x="3084279" y="293537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816DC28-1D06-61CB-A000-EF4D18525288}"/>
                  </a:ext>
                </a:extLst>
              </p:cNvPr>
              <p:cNvSpPr txBox="1"/>
              <p:nvPr/>
            </p:nvSpPr>
            <p:spPr>
              <a:xfrm>
                <a:off x="1924005" y="33905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3" name="TextBox 82">
                <a:extLst>
                  <a:ext uri="{FF2B5EF4-FFF2-40B4-BE49-F238E27FC236}">
                    <a16:creationId xmlns:a16="http://schemas.microsoft.com/office/drawing/2014/main" id="{7816DC28-1D06-61CB-A000-EF4D18525288}"/>
                  </a:ext>
                </a:extLst>
              </p:cNvPr>
              <p:cNvSpPr txBox="1">
                <a:spLocks noRot="1" noChangeAspect="1" noMove="1" noResize="1" noEditPoints="1" noAdjustHandles="1" noChangeArrowheads="1" noChangeShapeType="1" noTextEdit="1"/>
              </p:cNvSpPr>
              <p:nvPr/>
            </p:nvSpPr>
            <p:spPr>
              <a:xfrm>
                <a:off x="1924005" y="339051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2BCF89B-0063-4554-8DF8-4C2067300CFD}"/>
                  </a:ext>
                </a:extLst>
              </p:cNvPr>
              <p:cNvSpPr txBox="1"/>
              <p:nvPr/>
            </p:nvSpPr>
            <p:spPr>
              <a:xfrm>
                <a:off x="3102609" y="336031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4" name="TextBox 83">
                <a:extLst>
                  <a:ext uri="{FF2B5EF4-FFF2-40B4-BE49-F238E27FC236}">
                    <a16:creationId xmlns:a16="http://schemas.microsoft.com/office/drawing/2014/main" id="{E2BCF89B-0063-4554-8DF8-4C2067300CFD}"/>
                  </a:ext>
                </a:extLst>
              </p:cNvPr>
              <p:cNvSpPr txBox="1">
                <a:spLocks noRot="1" noChangeAspect="1" noMove="1" noResize="1" noEditPoints="1" noAdjustHandles="1" noChangeArrowheads="1" noChangeShapeType="1" noTextEdit="1"/>
              </p:cNvSpPr>
              <p:nvPr/>
            </p:nvSpPr>
            <p:spPr>
              <a:xfrm>
                <a:off x="3102609" y="3360318"/>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9C214C11-F843-10B0-1031-1959CC53F0A7}"/>
                  </a:ext>
                </a:extLst>
              </p:cNvPr>
              <p:cNvSpPr txBox="1"/>
              <p:nvPr/>
            </p:nvSpPr>
            <p:spPr>
              <a:xfrm>
                <a:off x="2548957" y="33540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5" name="TextBox 84">
                <a:extLst>
                  <a:ext uri="{FF2B5EF4-FFF2-40B4-BE49-F238E27FC236}">
                    <a16:creationId xmlns:a16="http://schemas.microsoft.com/office/drawing/2014/main" id="{9C214C11-F843-10B0-1031-1959CC53F0A7}"/>
                  </a:ext>
                </a:extLst>
              </p:cNvPr>
              <p:cNvSpPr txBox="1">
                <a:spLocks noRot="1" noChangeAspect="1" noMove="1" noResize="1" noEditPoints="1" noAdjustHandles="1" noChangeArrowheads="1" noChangeShapeType="1" noTextEdit="1"/>
              </p:cNvSpPr>
              <p:nvPr/>
            </p:nvSpPr>
            <p:spPr>
              <a:xfrm>
                <a:off x="2548957" y="335404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D2E6F39-8106-259F-A872-4618A8F4C2F8}"/>
                  </a:ext>
                </a:extLst>
              </p:cNvPr>
              <p:cNvSpPr txBox="1"/>
              <p:nvPr/>
            </p:nvSpPr>
            <p:spPr>
              <a:xfrm>
                <a:off x="3681122" y="333794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6" name="TextBox 85">
                <a:extLst>
                  <a:ext uri="{FF2B5EF4-FFF2-40B4-BE49-F238E27FC236}">
                    <a16:creationId xmlns:a16="http://schemas.microsoft.com/office/drawing/2014/main" id="{BD2E6F39-8106-259F-A872-4618A8F4C2F8}"/>
                  </a:ext>
                </a:extLst>
              </p:cNvPr>
              <p:cNvSpPr txBox="1">
                <a:spLocks noRot="1" noChangeAspect="1" noMove="1" noResize="1" noEditPoints="1" noAdjustHandles="1" noChangeArrowheads="1" noChangeShapeType="1" noTextEdit="1"/>
              </p:cNvSpPr>
              <p:nvPr/>
            </p:nvSpPr>
            <p:spPr>
              <a:xfrm>
                <a:off x="3681122" y="3337940"/>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90660B7-5438-B077-9F5A-8BE9D987B8F3}"/>
                  </a:ext>
                </a:extLst>
              </p:cNvPr>
              <p:cNvSpPr txBox="1"/>
              <p:nvPr/>
            </p:nvSpPr>
            <p:spPr>
              <a:xfrm>
                <a:off x="1243811" y="333917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7" name="TextBox 86">
                <a:extLst>
                  <a:ext uri="{FF2B5EF4-FFF2-40B4-BE49-F238E27FC236}">
                    <a16:creationId xmlns:a16="http://schemas.microsoft.com/office/drawing/2014/main" id="{790660B7-5438-B077-9F5A-8BE9D987B8F3}"/>
                  </a:ext>
                </a:extLst>
              </p:cNvPr>
              <p:cNvSpPr txBox="1">
                <a:spLocks noRot="1" noChangeAspect="1" noMove="1" noResize="1" noEditPoints="1" noAdjustHandles="1" noChangeArrowheads="1" noChangeShapeType="1" noTextEdit="1"/>
              </p:cNvSpPr>
              <p:nvPr/>
            </p:nvSpPr>
            <p:spPr>
              <a:xfrm>
                <a:off x="1243811" y="3339172"/>
                <a:ext cx="658291" cy="461665"/>
              </a:xfrm>
              <a:prstGeom prst="rect">
                <a:avLst/>
              </a:prstGeom>
              <a:blipFill>
                <a:blip r:embed="rId15"/>
                <a:stretch>
                  <a:fillRect/>
                </a:stretch>
              </a:blipFill>
            </p:spPr>
            <p:txBody>
              <a:bodyPr/>
              <a:lstStyle/>
              <a:p>
                <a:r>
                  <a:rPr lang="vi-VN">
                    <a:noFill/>
                  </a:rPr>
                  <a:t> </a:t>
                </a:r>
              </a:p>
            </p:txBody>
          </p:sp>
        </mc:Fallback>
      </mc:AlternateContent>
      <p:cxnSp>
        <p:nvCxnSpPr>
          <p:cNvPr id="89" name="Straight Arrow Connector 88">
            <a:extLst>
              <a:ext uri="{FF2B5EF4-FFF2-40B4-BE49-F238E27FC236}">
                <a16:creationId xmlns:a16="http://schemas.microsoft.com/office/drawing/2014/main" id="{652DDCF9-074A-B512-9CBA-74225990E135}"/>
              </a:ext>
            </a:extLst>
          </p:cNvPr>
          <p:cNvCxnSpPr>
            <a:cxnSpLocks/>
          </p:cNvCxnSpPr>
          <p:nvPr/>
        </p:nvCxnSpPr>
        <p:spPr>
          <a:xfrm flipV="1">
            <a:off x="2509209" y="4185764"/>
            <a:ext cx="791504" cy="5718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7C29C90-5124-C66D-2B58-0C181A9426AC}"/>
              </a:ext>
            </a:extLst>
          </p:cNvPr>
          <p:cNvCxnSpPr>
            <a:cxnSpLocks/>
          </p:cNvCxnSpPr>
          <p:nvPr/>
        </p:nvCxnSpPr>
        <p:spPr>
          <a:xfrm>
            <a:off x="3569614" y="4201318"/>
            <a:ext cx="822542" cy="4924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23E04A99-C89A-0D65-7391-1046D778E5F5}"/>
                  </a:ext>
                </a:extLst>
              </p:cNvPr>
              <p:cNvSpPr txBox="1"/>
              <p:nvPr/>
            </p:nvSpPr>
            <p:spPr>
              <a:xfrm>
                <a:off x="4235336" y="46303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1" name="TextBox 90">
                <a:extLst>
                  <a:ext uri="{FF2B5EF4-FFF2-40B4-BE49-F238E27FC236}">
                    <a16:creationId xmlns:a16="http://schemas.microsoft.com/office/drawing/2014/main" id="{23E04A99-C89A-0D65-7391-1046D778E5F5}"/>
                  </a:ext>
                </a:extLst>
              </p:cNvPr>
              <p:cNvSpPr txBox="1">
                <a:spLocks noRot="1" noChangeAspect="1" noMove="1" noResize="1" noEditPoints="1" noAdjustHandles="1" noChangeArrowheads="1" noChangeShapeType="1" noTextEdit="1"/>
              </p:cNvSpPr>
              <p:nvPr/>
            </p:nvSpPr>
            <p:spPr>
              <a:xfrm>
                <a:off x="4235336" y="4630374"/>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4020BAB4-2A41-CFB2-1DD9-96C84890941A}"/>
                  </a:ext>
                </a:extLst>
              </p:cNvPr>
              <p:cNvSpPr txBox="1"/>
              <p:nvPr/>
            </p:nvSpPr>
            <p:spPr>
              <a:xfrm>
                <a:off x="678168" y="37435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2" name="TextBox 91">
                <a:extLst>
                  <a:ext uri="{FF2B5EF4-FFF2-40B4-BE49-F238E27FC236}">
                    <a16:creationId xmlns:a16="http://schemas.microsoft.com/office/drawing/2014/main" id="{4020BAB4-2A41-CFB2-1DD9-96C84890941A}"/>
                  </a:ext>
                </a:extLst>
              </p:cNvPr>
              <p:cNvSpPr txBox="1">
                <a:spLocks noRot="1" noChangeAspect="1" noMove="1" noResize="1" noEditPoints="1" noAdjustHandles="1" noChangeArrowheads="1" noChangeShapeType="1" noTextEdit="1"/>
              </p:cNvSpPr>
              <p:nvPr/>
            </p:nvSpPr>
            <p:spPr>
              <a:xfrm>
                <a:off x="678168" y="3743574"/>
                <a:ext cx="658291" cy="461665"/>
              </a:xfrm>
              <a:prstGeom prst="rect">
                <a:avLst/>
              </a:prstGeom>
              <a:blipFill>
                <a:blip r:embed="rId17"/>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1E4013C-D057-17AB-3354-2B8607C3B567}"/>
                  </a:ext>
                </a:extLst>
              </p:cNvPr>
              <p:cNvSpPr txBox="1"/>
              <p:nvPr/>
            </p:nvSpPr>
            <p:spPr>
              <a:xfrm>
                <a:off x="1857244" y="47017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93" name="TextBox 92">
                <a:extLst>
                  <a:ext uri="{FF2B5EF4-FFF2-40B4-BE49-F238E27FC236}">
                    <a16:creationId xmlns:a16="http://schemas.microsoft.com/office/drawing/2014/main" id="{81E4013C-D057-17AB-3354-2B8607C3B567}"/>
                  </a:ext>
                </a:extLst>
              </p:cNvPr>
              <p:cNvSpPr txBox="1">
                <a:spLocks noRot="1" noChangeAspect="1" noMove="1" noResize="1" noEditPoints="1" noAdjustHandles="1" noChangeArrowheads="1" noChangeShapeType="1" noTextEdit="1"/>
              </p:cNvSpPr>
              <p:nvPr/>
            </p:nvSpPr>
            <p:spPr>
              <a:xfrm>
                <a:off x="1857244" y="4701736"/>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AF1DDEF4-4CD4-9632-A629-DBC0628797A4}"/>
                  </a:ext>
                </a:extLst>
              </p:cNvPr>
              <p:cNvSpPr txBox="1"/>
              <p:nvPr/>
            </p:nvSpPr>
            <p:spPr>
              <a:xfrm>
                <a:off x="3121537" y="38360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94" name="TextBox 93">
                <a:extLst>
                  <a:ext uri="{FF2B5EF4-FFF2-40B4-BE49-F238E27FC236}">
                    <a16:creationId xmlns:a16="http://schemas.microsoft.com/office/drawing/2014/main" id="{AF1DDEF4-4CD4-9632-A629-DBC0628797A4}"/>
                  </a:ext>
                </a:extLst>
              </p:cNvPr>
              <p:cNvSpPr txBox="1">
                <a:spLocks noRot="1" noChangeAspect="1" noMove="1" noResize="1" noEditPoints="1" noAdjustHandles="1" noChangeArrowheads="1" noChangeShapeType="1" noTextEdit="1"/>
              </p:cNvSpPr>
              <p:nvPr/>
            </p:nvSpPr>
            <p:spPr>
              <a:xfrm>
                <a:off x="3121537" y="3836071"/>
                <a:ext cx="658291" cy="461665"/>
              </a:xfrm>
              <a:prstGeom prst="rect">
                <a:avLst/>
              </a:prstGeom>
              <a:blipFill>
                <a:blip r:embed="rId19"/>
                <a:stretch>
                  <a:fillRect/>
                </a:stretch>
              </a:blipFill>
            </p:spPr>
            <p:txBody>
              <a:bodyPr/>
              <a:lstStyle/>
              <a:p>
                <a:r>
                  <a:rPr lang="vi-VN">
                    <a:noFill/>
                  </a:rPr>
                  <a:t> </a:t>
                </a:r>
              </a:p>
            </p:txBody>
          </p:sp>
        </mc:Fallback>
      </mc:AlternateContent>
      <p:cxnSp>
        <p:nvCxnSpPr>
          <p:cNvPr id="95" name="Straight Arrow Connector 94">
            <a:extLst>
              <a:ext uri="{FF2B5EF4-FFF2-40B4-BE49-F238E27FC236}">
                <a16:creationId xmlns:a16="http://schemas.microsoft.com/office/drawing/2014/main" id="{B814D096-D720-8C44-BDDA-68FBDB1F1A65}"/>
              </a:ext>
            </a:extLst>
          </p:cNvPr>
          <p:cNvCxnSpPr>
            <a:cxnSpLocks/>
          </p:cNvCxnSpPr>
          <p:nvPr/>
        </p:nvCxnSpPr>
        <p:spPr>
          <a:xfrm>
            <a:off x="1201530" y="4207809"/>
            <a:ext cx="668786" cy="62930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C7C277B-9B91-CE6C-A5D5-02B9CDD3CF6D}"/>
              </a:ext>
            </a:extLst>
          </p:cNvPr>
          <p:cNvSpPr txBox="1"/>
          <p:nvPr/>
        </p:nvSpPr>
        <p:spPr>
          <a:xfrm>
            <a:off x="134774" y="5149053"/>
            <a:ext cx="2648526"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B63881A-4DD5-C74C-63ED-99902D2ABE3B}"/>
                  </a:ext>
                </a:extLst>
              </p:cNvPr>
              <p:cNvSpPr txBox="1"/>
              <p:nvPr/>
            </p:nvSpPr>
            <p:spPr>
              <a:xfrm>
                <a:off x="42940" y="5535325"/>
                <a:ext cx="6255325"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Giao điểm của đths số với </a:t>
                </a:r>
                <a14:m>
                  <m:oMath xmlns:m="http://schemas.openxmlformats.org/officeDocument/2006/math">
                    <m:r>
                      <m:rPr>
                        <m:sty m:val="p"/>
                      </m:rP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Oy</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8" name="TextBox 27">
                <a:extLst>
                  <a:ext uri="{FF2B5EF4-FFF2-40B4-BE49-F238E27FC236}">
                    <a16:creationId xmlns:a16="http://schemas.microsoft.com/office/drawing/2014/main" id="{EB63881A-4DD5-C74C-63ED-99902D2ABE3B}"/>
                  </a:ext>
                </a:extLst>
              </p:cNvPr>
              <p:cNvSpPr txBox="1">
                <a:spLocks noRot="1" noChangeAspect="1" noMove="1" noResize="1" noEditPoints="1" noAdjustHandles="1" noChangeArrowheads="1" noChangeShapeType="1" noTextEdit="1"/>
              </p:cNvSpPr>
              <p:nvPr/>
            </p:nvSpPr>
            <p:spPr>
              <a:xfrm>
                <a:off x="42940" y="5535325"/>
                <a:ext cx="6255325" cy="460895"/>
              </a:xfrm>
              <a:prstGeom prst="rect">
                <a:avLst/>
              </a:prstGeom>
              <a:blipFill>
                <a:blip r:embed="rId20"/>
                <a:stretch>
                  <a:fillRect l="-1462"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C6B2C37-EBFA-82D4-1E49-1B815E667F48}"/>
                  </a:ext>
                </a:extLst>
              </p:cNvPr>
              <p:cNvSpPr txBox="1"/>
              <p:nvPr/>
            </p:nvSpPr>
            <p:spPr>
              <a:xfrm>
                <a:off x="183413" y="6126106"/>
                <a:ext cx="4002814" cy="59901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5C6B2C37-EBFA-82D4-1E49-1B815E667F48}"/>
                  </a:ext>
                </a:extLst>
              </p:cNvPr>
              <p:cNvSpPr txBox="1">
                <a:spLocks noRot="1" noChangeAspect="1" noMove="1" noResize="1" noEditPoints="1" noAdjustHandles="1" noChangeArrowheads="1" noChangeShapeType="1" noTextEdit="1"/>
              </p:cNvSpPr>
              <p:nvPr/>
            </p:nvSpPr>
            <p:spPr>
              <a:xfrm>
                <a:off x="183413" y="6126106"/>
                <a:ext cx="4002814" cy="599010"/>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9BAB597-F657-5C8C-896A-56648C2383E4}"/>
                  </a:ext>
                </a:extLst>
              </p:cNvPr>
              <p:cNvSpPr txBox="1"/>
              <p:nvPr/>
            </p:nvSpPr>
            <p:spPr>
              <a:xfrm>
                <a:off x="6454486" y="2982119"/>
                <a:ext cx="5131157"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có tâm đối xứng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F9BAB597-F657-5C8C-896A-56648C2383E4}"/>
                  </a:ext>
                </a:extLst>
              </p:cNvPr>
              <p:cNvSpPr txBox="1">
                <a:spLocks noRot="1" noChangeAspect="1" noMove="1" noResize="1" noEditPoints="1" noAdjustHandles="1" noChangeArrowheads="1" noChangeShapeType="1" noTextEdit="1"/>
              </p:cNvSpPr>
              <p:nvPr/>
            </p:nvSpPr>
            <p:spPr>
              <a:xfrm>
                <a:off x="6454486" y="2982119"/>
                <a:ext cx="5131157" cy="853952"/>
              </a:xfrm>
              <a:prstGeom prst="rect">
                <a:avLst/>
              </a:prstGeom>
              <a:blipFill>
                <a:blip r:embed="rId22"/>
                <a:stretch>
                  <a:fillRect l="-1900" t="-5714" r="-2969"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5AC7E37-72EA-FFDB-4829-413F134884E1}"/>
                  </a:ext>
                </a:extLst>
              </p:cNvPr>
              <p:cNvSpPr txBox="1"/>
              <p:nvPr/>
            </p:nvSpPr>
            <p:spPr>
              <a:xfrm>
                <a:off x="4066721" y="5909570"/>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e>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   </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55AC7E37-72EA-FFDB-4829-413F134884E1}"/>
                  </a:ext>
                </a:extLst>
              </p:cNvPr>
              <p:cNvSpPr txBox="1">
                <a:spLocks noRot="1" noChangeAspect="1" noMove="1" noResize="1" noEditPoints="1" noAdjustHandles="1" noChangeArrowheads="1" noChangeShapeType="1" noTextEdit="1"/>
              </p:cNvSpPr>
              <p:nvPr/>
            </p:nvSpPr>
            <p:spPr>
              <a:xfrm>
                <a:off x="4066721" y="5909570"/>
                <a:ext cx="1513093" cy="914225"/>
              </a:xfrm>
              <a:prstGeom prst="rect">
                <a:avLst/>
              </a:prstGeom>
              <a:blipFill>
                <a:blip r:embed="rId23"/>
                <a:stretch>
                  <a:fillRect r="-52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0166773-A303-FE98-8079-9E8A954771D3}"/>
                  </a:ext>
                </a:extLst>
              </p:cNvPr>
              <p:cNvSpPr txBox="1"/>
              <p:nvPr/>
            </p:nvSpPr>
            <p:spPr>
              <a:xfrm>
                <a:off x="6425304" y="2152316"/>
                <a:ext cx="6123560"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giao điểm của đồ thị hàm số với trục hoành là các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E0166773-A303-FE98-8079-9E8A954771D3}"/>
                  </a:ext>
                </a:extLst>
              </p:cNvPr>
              <p:cNvSpPr txBox="1">
                <a:spLocks noRot="1" noChangeAspect="1" noMove="1" noResize="1" noEditPoints="1" noAdjustHandles="1" noChangeArrowheads="1" noChangeShapeType="1" noTextEdit="1"/>
              </p:cNvSpPr>
              <p:nvPr/>
            </p:nvSpPr>
            <p:spPr>
              <a:xfrm>
                <a:off x="6425304" y="2152316"/>
                <a:ext cx="6123560" cy="853952"/>
              </a:xfrm>
              <a:prstGeom prst="rect">
                <a:avLst/>
              </a:prstGeom>
              <a:blipFill>
                <a:blip r:embed="rId24"/>
                <a:stretch>
                  <a:fillRect l="-1493" t="-5714" b="-15714"/>
                </a:stretch>
              </a:blipFill>
            </p:spPr>
            <p:txBody>
              <a:bodyPr/>
              <a:lstStyle/>
              <a:p>
                <a:r>
                  <a:rPr lang="vi-VN">
                    <a:noFill/>
                  </a:rPr>
                  <a:t> </a:t>
                </a:r>
              </a:p>
            </p:txBody>
          </p:sp>
        </mc:Fallback>
      </mc:AlternateContent>
      <p:cxnSp>
        <p:nvCxnSpPr>
          <p:cNvPr id="31" name="Straight Arrow Connector 30">
            <a:extLst>
              <a:ext uri="{FF2B5EF4-FFF2-40B4-BE49-F238E27FC236}">
                <a16:creationId xmlns:a16="http://schemas.microsoft.com/office/drawing/2014/main" id="{85570691-E233-1F39-4046-B04BEB52988A}"/>
              </a:ext>
            </a:extLst>
          </p:cNvPr>
          <p:cNvCxnSpPr>
            <a:cxnSpLocks/>
          </p:cNvCxnSpPr>
          <p:nvPr/>
        </p:nvCxnSpPr>
        <p:spPr>
          <a:xfrm flipV="1">
            <a:off x="9714245" y="3471934"/>
            <a:ext cx="0" cy="289474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DFCA8B-F837-1555-EAA1-7732B56A8329}"/>
              </a:ext>
            </a:extLst>
          </p:cNvPr>
          <p:cNvCxnSpPr>
            <a:cxnSpLocks/>
          </p:cNvCxnSpPr>
          <p:nvPr/>
        </p:nvCxnSpPr>
        <p:spPr>
          <a:xfrm flipV="1">
            <a:off x="8602757" y="4505271"/>
            <a:ext cx="2711419" cy="102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1E0CD6C-DC86-08A1-4239-4E13BD4FF6CF}"/>
              </a:ext>
            </a:extLst>
          </p:cNvPr>
          <p:cNvSpPr txBox="1"/>
          <p:nvPr/>
        </p:nvSpPr>
        <p:spPr>
          <a:xfrm>
            <a:off x="11229152" y="437491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5" name="TextBox 34">
            <a:extLst>
              <a:ext uri="{FF2B5EF4-FFF2-40B4-BE49-F238E27FC236}">
                <a16:creationId xmlns:a16="http://schemas.microsoft.com/office/drawing/2014/main" id="{47CA4EFB-7527-394C-6C2B-BB26EB8399F5}"/>
              </a:ext>
            </a:extLst>
          </p:cNvPr>
          <p:cNvSpPr txBox="1"/>
          <p:nvPr/>
        </p:nvSpPr>
        <p:spPr>
          <a:xfrm>
            <a:off x="9254578" y="1981611"/>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6" name="TextBox 35">
            <a:extLst>
              <a:ext uri="{FF2B5EF4-FFF2-40B4-BE49-F238E27FC236}">
                <a16:creationId xmlns:a16="http://schemas.microsoft.com/office/drawing/2014/main" id="{3FD0BF31-CA26-0854-35EE-9CF6810DE080}"/>
              </a:ext>
            </a:extLst>
          </p:cNvPr>
          <p:cNvSpPr txBox="1"/>
          <p:nvPr/>
        </p:nvSpPr>
        <p:spPr>
          <a:xfrm>
            <a:off x="9343490" y="4144081"/>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8" name="Flowchart: Connector 37">
            <a:extLst>
              <a:ext uri="{FF2B5EF4-FFF2-40B4-BE49-F238E27FC236}">
                <a16:creationId xmlns:a16="http://schemas.microsoft.com/office/drawing/2014/main" id="{FFE07D3A-58B8-ABC4-E172-4FD74045B116}"/>
              </a:ext>
            </a:extLst>
          </p:cNvPr>
          <p:cNvSpPr/>
          <p:nvPr/>
        </p:nvSpPr>
        <p:spPr>
          <a:xfrm>
            <a:off x="9677341" y="446750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E3678E-546B-5618-9E24-08FB8DA20844}"/>
              </a:ext>
            </a:extLst>
          </p:cNvPr>
          <p:cNvCxnSpPr>
            <a:cxnSpLocks/>
          </p:cNvCxnSpPr>
          <p:nvPr/>
        </p:nvCxnSpPr>
        <p:spPr>
          <a:xfrm flipH="1">
            <a:off x="9673480" y="5297231"/>
            <a:ext cx="424635" cy="38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CFE9580-9725-D7DD-4C95-FC023BB917A1}"/>
              </a:ext>
            </a:extLst>
          </p:cNvPr>
          <p:cNvSpPr txBox="1"/>
          <p:nvPr/>
        </p:nvSpPr>
        <p:spPr>
          <a:xfrm>
            <a:off x="9381925" y="5966112"/>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46" name="Straight Connector 45">
            <a:extLst>
              <a:ext uri="{FF2B5EF4-FFF2-40B4-BE49-F238E27FC236}">
                <a16:creationId xmlns:a16="http://schemas.microsoft.com/office/drawing/2014/main" id="{529BBC3B-C695-67F3-E73B-3A39F52441C2}"/>
              </a:ext>
            </a:extLst>
          </p:cNvPr>
          <p:cNvCxnSpPr>
            <a:cxnSpLocks/>
          </p:cNvCxnSpPr>
          <p:nvPr/>
        </p:nvCxnSpPr>
        <p:spPr>
          <a:xfrm flipH="1">
            <a:off x="9658037" y="605697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13284F-788D-052B-3CD6-D181BC34078E}"/>
              </a:ext>
            </a:extLst>
          </p:cNvPr>
          <p:cNvCxnSpPr>
            <a:cxnSpLocks/>
          </p:cNvCxnSpPr>
          <p:nvPr/>
        </p:nvCxnSpPr>
        <p:spPr>
          <a:xfrm flipH="1">
            <a:off x="9658037" y="4861497"/>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F802B58-DD84-5544-6F61-77627915CF86}"/>
              </a:ext>
            </a:extLst>
          </p:cNvPr>
          <p:cNvCxnSpPr>
            <a:cxnSpLocks/>
          </p:cNvCxnSpPr>
          <p:nvPr/>
        </p:nvCxnSpPr>
        <p:spPr>
          <a:xfrm flipV="1">
            <a:off x="10086106" y="4435764"/>
            <a:ext cx="0" cy="8508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4AC87A25-16E3-4CD9-B708-2D0AFDB9FE1A}"/>
              </a:ext>
            </a:extLst>
          </p:cNvPr>
          <p:cNvSpPr/>
          <p:nvPr/>
        </p:nvSpPr>
        <p:spPr>
          <a:xfrm>
            <a:off x="9246748" y="3636669"/>
            <a:ext cx="1649852" cy="2583241"/>
          </a:xfrm>
          <a:custGeom>
            <a:avLst/>
            <a:gdLst>
              <a:gd name="connsiteX0" fmla="*/ 122 w 1649852"/>
              <a:gd name="connsiteY0" fmla="*/ 15301 h 2583241"/>
              <a:gd name="connsiteX1" fmla="*/ 7742 w 1649852"/>
              <a:gd name="connsiteY1" fmla="*/ 76261 h 2583241"/>
              <a:gd name="connsiteX2" fmla="*/ 49652 w 1649852"/>
              <a:gd name="connsiteY2" fmla="*/ 609661 h 2583241"/>
              <a:gd name="connsiteX3" fmla="*/ 83942 w 1649852"/>
              <a:gd name="connsiteY3" fmla="*/ 1051621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304922 w 1649852"/>
              <a:gd name="connsiteY6" fmla="*/ 221176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3967 w 1649852"/>
              <a:gd name="connsiteY6" fmla="*/ 217176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85032 w 1649852"/>
              <a:gd name="connsiteY12" fmla="*/ 89731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30802 w 1649852"/>
              <a:gd name="connsiteY16" fmla="*/ 232416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21277 w 1649852"/>
              <a:gd name="connsiteY16" fmla="*/ 2307016 h 2583241"/>
              <a:gd name="connsiteX17" fmla="*/ 1649852 w 1649852"/>
              <a:gd name="connsiteY17" fmla="*/ 2583241 h 258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9852" h="2583241">
                <a:moveTo>
                  <a:pt x="122" y="15301"/>
                </a:moveTo>
                <a:cubicBezTo>
                  <a:pt x="-196" y="-3749"/>
                  <a:pt x="-513" y="-22799"/>
                  <a:pt x="7742" y="76261"/>
                </a:cubicBezTo>
                <a:cubicBezTo>
                  <a:pt x="15997" y="175321"/>
                  <a:pt x="35047" y="443608"/>
                  <a:pt x="49652" y="609661"/>
                </a:cubicBezTo>
                <a:cubicBezTo>
                  <a:pt x="64257" y="775714"/>
                  <a:pt x="80767" y="934464"/>
                  <a:pt x="95372" y="1072576"/>
                </a:cubicBezTo>
                <a:cubicBezTo>
                  <a:pt x="109977" y="1210688"/>
                  <a:pt x="119502" y="1311336"/>
                  <a:pt x="137282" y="1438336"/>
                </a:cubicBezTo>
                <a:cubicBezTo>
                  <a:pt x="155062" y="1565336"/>
                  <a:pt x="177287" y="1713926"/>
                  <a:pt x="202052" y="1834576"/>
                </a:cubicBezTo>
                <a:cubicBezTo>
                  <a:pt x="226817" y="1955226"/>
                  <a:pt x="253487" y="2067939"/>
                  <a:pt x="285872" y="2162236"/>
                </a:cubicBezTo>
                <a:cubicBezTo>
                  <a:pt x="318257" y="2256534"/>
                  <a:pt x="355405" y="2360356"/>
                  <a:pt x="396362" y="2400361"/>
                </a:cubicBezTo>
                <a:cubicBezTo>
                  <a:pt x="437319" y="2440366"/>
                  <a:pt x="486532" y="2441001"/>
                  <a:pt x="531617" y="2402266"/>
                </a:cubicBezTo>
                <a:cubicBezTo>
                  <a:pt x="576702" y="2363531"/>
                  <a:pt x="616707" y="2281934"/>
                  <a:pt x="666872" y="2167951"/>
                </a:cubicBezTo>
                <a:cubicBezTo>
                  <a:pt x="717037" y="2053969"/>
                  <a:pt x="772917" y="1889186"/>
                  <a:pt x="832607" y="1718371"/>
                </a:cubicBezTo>
                <a:cubicBezTo>
                  <a:pt x="892297" y="1547556"/>
                  <a:pt x="968180" y="1279269"/>
                  <a:pt x="1025012" y="1143061"/>
                </a:cubicBezTo>
                <a:cubicBezTo>
                  <a:pt x="1081845" y="1006854"/>
                  <a:pt x="1127882" y="939543"/>
                  <a:pt x="1173602" y="901126"/>
                </a:cubicBezTo>
                <a:cubicBezTo>
                  <a:pt x="1219322" y="862709"/>
                  <a:pt x="1259962" y="874456"/>
                  <a:pt x="1299332" y="912556"/>
                </a:cubicBezTo>
                <a:cubicBezTo>
                  <a:pt x="1338702" y="950656"/>
                  <a:pt x="1372357" y="1013839"/>
                  <a:pt x="1409822" y="1129726"/>
                </a:cubicBezTo>
                <a:cubicBezTo>
                  <a:pt x="1447287" y="1245613"/>
                  <a:pt x="1488880" y="1411666"/>
                  <a:pt x="1524122" y="1607881"/>
                </a:cubicBezTo>
                <a:cubicBezTo>
                  <a:pt x="1559364" y="1804096"/>
                  <a:pt x="1600322" y="2144456"/>
                  <a:pt x="1621277" y="2307016"/>
                </a:cubicBezTo>
                <a:cubicBezTo>
                  <a:pt x="1642232" y="2469576"/>
                  <a:pt x="1643184" y="2529266"/>
                  <a:pt x="1649852" y="2583241"/>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Flowchart: Connector 61">
            <a:extLst>
              <a:ext uri="{FF2B5EF4-FFF2-40B4-BE49-F238E27FC236}">
                <a16:creationId xmlns:a16="http://schemas.microsoft.com/office/drawing/2014/main" id="{399A7E51-BF37-2C75-A3BF-D9AD1EE7BDCD}"/>
              </a:ext>
            </a:extLst>
          </p:cNvPr>
          <p:cNvSpPr/>
          <p:nvPr/>
        </p:nvSpPr>
        <p:spPr>
          <a:xfrm>
            <a:off x="10050381" y="5255496"/>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C39A7D46-A8EF-5CA9-42E7-C6C15675025F}"/>
              </a:ext>
            </a:extLst>
          </p:cNvPr>
          <p:cNvSpPr txBox="1"/>
          <p:nvPr/>
        </p:nvSpPr>
        <p:spPr>
          <a:xfrm>
            <a:off x="9366058" y="509867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4" name="TextBox 63">
            <a:extLst>
              <a:ext uri="{FF2B5EF4-FFF2-40B4-BE49-F238E27FC236}">
                <a16:creationId xmlns:a16="http://schemas.microsoft.com/office/drawing/2014/main" id="{BDE34795-BDFE-FE61-98CD-C16E8DEB0D59}"/>
              </a:ext>
            </a:extLst>
          </p:cNvPr>
          <p:cNvSpPr txBox="1"/>
          <p:nvPr/>
        </p:nvSpPr>
        <p:spPr>
          <a:xfrm>
            <a:off x="10309567" y="4504017"/>
            <a:ext cx="300082" cy="369332"/>
          </a:xfrm>
          <a:prstGeom prst="rect">
            <a:avLst/>
          </a:prstGeom>
          <a:noFill/>
        </p:spPr>
        <p:txBody>
          <a:bodyPr wrap="none" rtlCol="0">
            <a:spAutoFit/>
          </a:bodyPr>
          <a:lstStyle/>
          <a:p>
            <a:r>
              <a:rPr lang="vi-VN" dirty="0">
                <a:solidFill>
                  <a:schemeClr val="bg1"/>
                </a:solidFill>
                <a:latin typeface="+mj-lt"/>
              </a:rPr>
              <a:t>2</a:t>
            </a:r>
          </a:p>
        </p:txBody>
      </p:sp>
      <p:sp>
        <p:nvSpPr>
          <p:cNvPr id="65" name="TextBox 64">
            <a:extLst>
              <a:ext uri="{FF2B5EF4-FFF2-40B4-BE49-F238E27FC236}">
                <a16:creationId xmlns:a16="http://schemas.microsoft.com/office/drawing/2014/main" id="{00CBCA28-00C7-79A4-6A84-5C25EB7D0A75}"/>
              </a:ext>
            </a:extLst>
          </p:cNvPr>
          <p:cNvSpPr txBox="1"/>
          <p:nvPr/>
        </p:nvSpPr>
        <p:spPr>
          <a:xfrm>
            <a:off x="9857957" y="4462958"/>
            <a:ext cx="300082" cy="369332"/>
          </a:xfrm>
          <a:prstGeom prst="rect">
            <a:avLst/>
          </a:prstGeom>
          <a:noFill/>
        </p:spPr>
        <p:txBody>
          <a:bodyPr wrap="none" rtlCol="0">
            <a:spAutoFit/>
          </a:bodyPr>
          <a:lstStyle/>
          <a:p>
            <a:r>
              <a:rPr lang="vi-VN" dirty="0">
                <a:solidFill>
                  <a:schemeClr val="bg1"/>
                </a:solidFill>
                <a:latin typeface="+mj-lt"/>
              </a:rPr>
              <a:t>1</a:t>
            </a:r>
          </a:p>
        </p:txBody>
      </p:sp>
      <p:sp>
        <p:nvSpPr>
          <p:cNvPr id="66" name="TextBox 65">
            <a:extLst>
              <a:ext uri="{FF2B5EF4-FFF2-40B4-BE49-F238E27FC236}">
                <a16:creationId xmlns:a16="http://schemas.microsoft.com/office/drawing/2014/main" id="{6DD007E5-C516-CC77-7702-013742E5C9E2}"/>
              </a:ext>
            </a:extLst>
          </p:cNvPr>
          <p:cNvSpPr txBox="1"/>
          <p:nvPr/>
        </p:nvSpPr>
        <p:spPr>
          <a:xfrm>
            <a:off x="8718508" y="4485818"/>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7" name="TextBox 66">
            <a:extLst>
              <a:ext uri="{FF2B5EF4-FFF2-40B4-BE49-F238E27FC236}">
                <a16:creationId xmlns:a16="http://schemas.microsoft.com/office/drawing/2014/main" id="{E1B7677F-04A0-CE13-2CF5-37170769C61E}"/>
              </a:ext>
            </a:extLst>
          </p:cNvPr>
          <p:cNvSpPr txBox="1"/>
          <p:nvPr/>
        </p:nvSpPr>
        <p:spPr>
          <a:xfrm>
            <a:off x="9006545" y="4523586"/>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68" name="Straight Connector 67">
            <a:extLst>
              <a:ext uri="{FF2B5EF4-FFF2-40B4-BE49-F238E27FC236}">
                <a16:creationId xmlns:a16="http://schemas.microsoft.com/office/drawing/2014/main" id="{181387D9-5D14-5FA9-F251-482FAD69DD05}"/>
              </a:ext>
            </a:extLst>
          </p:cNvPr>
          <p:cNvCxnSpPr>
            <a:cxnSpLocks/>
          </p:cNvCxnSpPr>
          <p:nvPr/>
        </p:nvCxnSpPr>
        <p:spPr>
          <a:xfrm flipV="1">
            <a:off x="8932554" y="4443384"/>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0E8ADC4-294C-7131-9B1A-1AE317F4B32F}"/>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3FD4FB4F-217B-8480-8BD5-38BB29331A75}"/>
              </a:ext>
            </a:extLst>
          </p:cNvPr>
          <p:cNvSpPr txBox="1"/>
          <p:nvPr/>
        </p:nvSpPr>
        <p:spPr>
          <a:xfrm>
            <a:off x="9736136" y="3252900"/>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53" name="Flowchart: Connector 52">
            <a:extLst>
              <a:ext uri="{FF2B5EF4-FFF2-40B4-BE49-F238E27FC236}">
                <a16:creationId xmlns:a16="http://schemas.microsoft.com/office/drawing/2014/main" id="{0723617D-A1DB-4CF3-9BAD-36AE397D519F}"/>
              </a:ext>
            </a:extLst>
          </p:cNvPr>
          <p:cNvSpPr/>
          <p:nvPr/>
        </p:nvSpPr>
        <p:spPr>
          <a:xfrm>
            <a:off x="9667181" y="602108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64CC9CA7-691E-63E8-29FD-9542CF989870}"/>
              </a:ext>
            </a:extLst>
          </p:cNvPr>
          <p:cNvCxnSpPr>
            <a:cxnSpLocks/>
          </p:cNvCxnSpPr>
          <p:nvPr/>
        </p:nvCxnSpPr>
        <p:spPr>
          <a:xfrm flipV="1">
            <a:off x="9325418" y="4448464"/>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Flowchart: Connector 54">
            <a:extLst>
              <a:ext uri="{FF2B5EF4-FFF2-40B4-BE49-F238E27FC236}">
                <a16:creationId xmlns:a16="http://schemas.microsoft.com/office/drawing/2014/main" id="{BF902CF7-107B-DDE9-FC62-E2E1DF02008E}"/>
              </a:ext>
            </a:extLst>
          </p:cNvPr>
          <p:cNvSpPr/>
          <p:nvPr/>
        </p:nvSpPr>
        <p:spPr>
          <a:xfrm>
            <a:off x="9124002" y="4530209"/>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85DD11AD-F958-345D-6B3D-C11A4CE1B653}"/>
              </a:ext>
            </a:extLst>
          </p:cNvPr>
          <p:cNvCxnSpPr>
            <a:cxnSpLocks/>
          </p:cNvCxnSpPr>
          <p:nvPr/>
        </p:nvCxnSpPr>
        <p:spPr>
          <a:xfrm flipV="1">
            <a:off x="10475948" y="4445565"/>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Flowchart: Connector 58">
            <a:extLst>
              <a:ext uri="{FF2B5EF4-FFF2-40B4-BE49-F238E27FC236}">
                <a16:creationId xmlns:a16="http://schemas.microsoft.com/office/drawing/2014/main" id="{3FACA7D6-90A1-AC18-D307-E02172345E95}"/>
              </a:ext>
            </a:extLst>
          </p:cNvPr>
          <p:cNvSpPr/>
          <p:nvPr/>
        </p:nvSpPr>
        <p:spPr>
          <a:xfrm>
            <a:off x="10430063" y="446727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A00CC053-6FE0-7297-D7A5-5519C93FCDD3}"/>
              </a:ext>
            </a:extLst>
          </p:cNvPr>
          <p:cNvSpPr txBox="1"/>
          <p:nvPr/>
        </p:nvSpPr>
        <p:spPr>
          <a:xfrm>
            <a:off x="9365910" y="4685117"/>
            <a:ext cx="377026" cy="369332"/>
          </a:xfrm>
          <a:prstGeom prst="rect">
            <a:avLst/>
          </a:prstGeom>
          <a:noFill/>
        </p:spPr>
        <p:txBody>
          <a:bodyPr wrap="none" rtlCol="0">
            <a:spAutoFit/>
          </a:bodyPr>
          <a:lstStyle/>
          <a:p>
            <a:r>
              <a:rPr lang="vi-VN" dirty="0">
                <a:solidFill>
                  <a:schemeClr val="bg1"/>
                </a:solidFill>
                <a:latin typeface="+mj-lt"/>
              </a:rPr>
              <a:t>-1</a:t>
            </a:r>
          </a:p>
        </p:txBody>
      </p:sp>
      <p:sp>
        <p:nvSpPr>
          <p:cNvPr id="25"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96682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3" grpId="0"/>
      <p:bldP spid="37" grpId="0"/>
      <p:bldP spid="3" grpId="0"/>
      <p:bldP spid="26" grpId="0"/>
      <p:bldP spid="34" grpId="0"/>
      <p:bldP spid="36" grpId="0"/>
      <p:bldP spid="38" grpId="0" animBg="1"/>
      <p:bldP spid="45" grpId="0"/>
      <p:bldP spid="61" grpId="0" animBg="1"/>
      <p:bldP spid="62" grpId="0" animBg="1"/>
      <p:bldP spid="63" grpId="0"/>
      <p:bldP spid="64" grpId="0"/>
      <p:bldP spid="65" grpId="0"/>
      <p:bldP spid="66" grpId="0"/>
      <p:bldP spid="67" grpId="0"/>
      <p:bldP spid="19" grpId="0"/>
      <p:bldP spid="53" grpId="0" animBg="1"/>
      <p:bldP spid="55" grpId="0" animBg="1"/>
      <p:bldP spid="59" grpId="0" animBg="1"/>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653234"/>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312190" y="205782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02C983-6B4E-5132-C474-A368270DA293}"/>
                  </a:ext>
                </a:extLst>
              </p:cNvPr>
              <p:cNvSpPr txBox="1"/>
              <p:nvPr/>
            </p:nvSpPr>
            <p:spPr>
              <a:xfrm>
                <a:off x="455723" y="1529456"/>
                <a:ext cx="9630383"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A302C983-6B4E-5132-C474-A368270DA293}"/>
                  </a:ext>
                </a:extLst>
              </p:cNvPr>
              <p:cNvSpPr txBox="1">
                <a:spLocks noRot="1" noChangeAspect="1" noMove="1" noResize="1" noEditPoints="1" noAdjustHandles="1" noChangeArrowheads="1" noChangeShapeType="1" noTextEdit="1"/>
              </p:cNvSpPr>
              <p:nvPr/>
            </p:nvSpPr>
            <p:spPr>
              <a:xfrm>
                <a:off x="455723" y="1529456"/>
                <a:ext cx="9630383" cy="466859"/>
              </a:xfrm>
              <a:prstGeom prst="rect">
                <a:avLst/>
              </a:prstGeom>
              <a:blipFill>
                <a:blip r:embed="rId3"/>
                <a:stretch>
                  <a:fillRect l="-1013" t="-9211" r="-570" b="-30263"/>
                </a:stretch>
              </a:blipFill>
            </p:spPr>
            <p:txBody>
              <a:bodyPr/>
              <a:lstStyle/>
              <a:p>
                <a:r>
                  <a:rPr lang="vi-VN">
                    <a:noFill/>
                  </a:rPr>
                  <a:t> </a:t>
                </a:r>
              </a:p>
            </p:txBody>
          </p:sp>
        </mc:Fallback>
      </mc:AlternateContent>
      <p:cxnSp>
        <p:nvCxnSpPr>
          <p:cNvPr id="31" name="Straight Arrow Connector 30">
            <a:extLst>
              <a:ext uri="{FF2B5EF4-FFF2-40B4-BE49-F238E27FC236}">
                <a16:creationId xmlns:a16="http://schemas.microsoft.com/office/drawing/2014/main" id="{85570691-E233-1F39-4046-B04BEB52988A}"/>
              </a:ext>
            </a:extLst>
          </p:cNvPr>
          <p:cNvCxnSpPr>
            <a:cxnSpLocks/>
          </p:cNvCxnSpPr>
          <p:nvPr/>
        </p:nvCxnSpPr>
        <p:spPr>
          <a:xfrm flipV="1">
            <a:off x="1436669" y="2615323"/>
            <a:ext cx="0" cy="289474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DFCA8B-F837-1555-EAA1-7732B56A8329}"/>
              </a:ext>
            </a:extLst>
          </p:cNvPr>
          <p:cNvCxnSpPr>
            <a:cxnSpLocks/>
          </p:cNvCxnSpPr>
          <p:nvPr/>
        </p:nvCxnSpPr>
        <p:spPr>
          <a:xfrm flipV="1">
            <a:off x="325181" y="3648660"/>
            <a:ext cx="2711419" cy="102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1E0CD6C-DC86-08A1-4239-4E13BD4FF6CF}"/>
              </a:ext>
            </a:extLst>
          </p:cNvPr>
          <p:cNvSpPr txBox="1"/>
          <p:nvPr/>
        </p:nvSpPr>
        <p:spPr>
          <a:xfrm>
            <a:off x="12180627" y="467193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6" name="TextBox 35">
            <a:extLst>
              <a:ext uri="{FF2B5EF4-FFF2-40B4-BE49-F238E27FC236}">
                <a16:creationId xmlns:a16="http://schemas.microsoft.com/office/drawing/2014/main" id="{3FD0BF31-CA26-0854-35EE-9CF6810DE080}"/>
              </a:ext>
            </a:extLst>
          </p:cNvPr>
          <p:cNvSpPr txBox="1"/>
          <p:nvPr/>
        </p:nvSpPr>
        <p:spPr>
          <a:xfrm>
            <a:off x="1097290" y="3578430"/>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8" name="Flowchart: Connector 37">
            <a:extLst>
              <a:ext uri="{FF2B5EF4-FFF2-40B4-BE49-F238E27FC236}">
                <a16:creationId xmlns:a16="http://schemas.microsoft.com/office/drawing/2014/main" id="{FFE07D3A-58B8-ABC4-E172-4FD74045B116}"/>
              </a:ext>
            </a:extLst>
          </p:cNvPr>
          <p:cNvSpPr/>
          <p:nvPr/>
        </p:nvSpPr>
        <p:spPr>
          <a:xfrm>
            <a:off x="1399765" y="361089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E3678E-546B-5618-9E24-08FB8DA20844}"/>
              </a:ext>
            </a:extLst>
          </p:cNvPr>
          <p:cNvCxnSpPr>
            <a:cxnSpLocks/>
          </p:cNvCxnSpPr>
          <p:nvPr/>
        </p:nvCxnSpPr>
        <p:spPr>
          <a:xfrm flipH="1">
            <a:off x="1395904" y="4440620"/>
            <a:ext cx="424635" cy="38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CFE9580-9725-D7DD-4C95-FC023BB917A1}"/>
              </a:ext>
            </a:extLst>
          </p:cNvPr>
          <p:cNvSpPr txBox="1"/>
          <p:nvPr/>
        </p:nvSpPr>
        <p:spPr>
          <a:xfrm>
            <a:off x="1104349" y="5109501"/>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46" name="Straight Connector 45">
            <a:extLst>
              <a:ext uri="{FF2B5EF4-FFF2-40B4-BE49-F238E27FC236}">
                <a16:creationId xmlns:a16="http://schemas.microsoft.com/office/drawing/2014/main" id="{529BBC3B-C695-67F3-E73B-3A39F52441C2}"/>
              </a:ext>
            </a:extLst>
          </p:cNvPr>
          <p:cNvCxnSpPr>
            <a:cxnSpLocks/>
          </p:cNvCxnSpPr>
          <p:nvPr/>
        </p:nvCxnSpPr>
        <p:spPr>
          <a:xfrm flipH="1">
            <a:off x="1380461" y="520036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13284F-788D-052B-3CD6-D181BC34078E}"/>
              </a:ext>
            </a:extLst>
          </p:cNvPr>
          <p:cNvCxnSpPr>
            <a:cxnSpLocks/>
          </p:cNvCxnSpPr>
          <p:nvPr/>
        </p:nvCxnSpPr>
        <p:spPr>
          <a:xfrm flipH="1">
            <a:off x="1380461" y="4004886"/>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129C0C5-A4C9-5960-2755-6967DAF89747}"/>
              </a:ext>
            </a:extLst>
          </p:cNvPr>
          <p:cNvCxnSpPr>
            <a:cxnSpLocks/>
          </p:cNvCxnSpPr>
          <p:nvPr/>
        </p:nvCxnSpPr>
        <p:spPr>
          <a:xfrm flipV="1">
            <a:off x="2212474" y="3583874"/>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F802B58-DD84-5544-6F61-77627915CF86}"/>
              </a:ext>
            </a:extLst>
          </p:cNvPr>
          <p:cNvCxnSpPr>
            <a:cxnSpLocks/>
          </p:cNvCxnSpPr>
          <p:nvPr/>
        </p:nvCxnSpPr>
        <p:spPr>
          <a:xfrm flipV="1">
            <a:off x="1808530" y="3579153"/>
            <a:ext cx="0" cy="8508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4AC87A25-16E3-4CD9-B708-2D0AFDB9FE1A}"/>
              </a:ext>
            </a:extLst>
          </p:cNvPr>
          <p:cNvSpPr/>
          <p:nvPr/>
        </p:nvSpPr>
        <p:spPr>
          <a:xfrm>
            <a:off x="969172" y="2776544"/>
            <a:ext cx="1649852" cy="2583241"/>
          </a:xfrm>
          <a:custGeom>
            <a:avLst/>
            <a:gdLst>
              <a:gd name="connsiteX0" fmla="*/ 122 w 1649852"/>
              <a:gd name="connsiteY0" fmla="*/ 15301 h 2583241"/>
              <a:gd name="connsiteX1" fmla="*/ 7742 w 1649852"/>
              <a:gd name="connsiteY1" fmla="*/ 76261 h 2583241"/>
              <a:gd name="connsiteX2" fmla="*/ 49652 w 1649852"/>
              <a:gd name="connsiteY2" fmla="*/ 609661 h 2583241"/>
              <a:gd name="connsiteX3" fmla="*/ 83942 w 1649852"/>
              <a:gd name="connsiteY3" fmla="*/ 1051621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304922 w 1649852"/>
              <a:gd name="connsiteY6" fmla="*/ 221176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3967 w 1649852"/>
              <a:gd name="connsiteY6" fmla="*/ 217176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85032 w 1649852"/>
              <a:gd name="connsiteY12" fmla="*/ 89731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30802 w 1649852"/>
              <a:gd name="connsiteY16" fmla="*/ 232416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21277 w 1649852"/>
              <a:gd name="connsiteY16" fmla="*/ 2307016 h 2583241"/>
              <a:gd name="connsiteX17" fmla="*/ 1649852 w 1649852"/>
              <a:gd name="connsiteY17" fmla="*/ 2583241 h 258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9852" h="2583241">
                <a:moveTo>
                  <a:pt x="122" y="15301"/>
                </a:moveTo>
                <a:cubicBezTo>
                  <a:pt x="-196" y="-3749"/>
                  <a:pt x="-513" y="-22799"/>
                  <a:pt x="7742" y="76261"/>
                </a:cubicBezTo>
                <a:cubicBezTo>
                  <a:pt x="15997" y="175321"/>
                  <a:pt x="35047" y="443608"/>
                  <a:pt x="49652" y="609661"/>
                </a:cubicBezTo>
                <a:cubicBezTo>
                  <a:pt x="64257" y="775714"/>
                  <a:pt x="80767" y="934464"/>
                  <a:pt x="95372" y="1072576"/>
                </a:cubicBezTo>
                <a:cubicBezTo>
                  <a:pt x="109977" y="1210688"/>
                  <a:pt x="119502" y="1311336"/>
                  <a:pt x="137282" y="1438336"/>
                </a:cubicBezTo>
                <a:cubicBezTo>
                  <a:pt x="155062" y="1565336"/>
                  <a:pt x="177287" y="1713926"/>
                  <a:pt x="202052" y="1834576"/>
                </a:cubicBezTo>
                <a:cubicBezTo>
                  <a:pt x="226817" y="1955226"/>
                  <a:pt x="253487" y="2067939"/>
                  <a:pt x="285872" y="2162236"/>
                </a:cubicBezTo>
                <a:cubicBezTo>
                  <a:pt x="318257" y="2256534"/>
                  <a:pt x="355405" y="2360356"/>
                  <a:pt x="396362" y="2400361"/>
                </a:cubicBezTo>
                <a:cubicBezTo>
                  <a:pt x="437319" y="2440366"/>
                  <a:pt x="486532" y="2441001"/>
                  <a:pt x="531617" y="2402266"/>
                </a:cubicBezTo>
                <a:cubicBezTo>
                  <a:pt x="576702" y="2363531"/>
                  <a:pt x="616707" y="2281934"/>
                  <a:pt x="666872" y="2167951"/>
                </a:cubicBezTo>
                <a:cubicBezTo>
                  <a:pt x="717037" y="2053969"/>
                  <a:pt x="772917" y="1889186"/>
                  <a:pt x="832607" y="1718371"/>
                </a:cubicBezTo>
                <a:cubicBezTo>
                  <a:pt x="892297" y="1547556"/>
                  <a:pt x="968180" y="1279269"/>
                  <a:pt x="1025012" y="1143061"/>
                </a:cubicBezTo>
                <a:cubicBezTo>
                  <a:pt x="1081845" y="1006854"/>
                  <a:pt x="1127882" y="939543"/>
                  <a:pt x="1173602" y="901126"/>
                </a:cubicBezTo>
                <a:cubicBezTo>
                  <a:pt x="1219322" y="862709"/>
                  <a:pt x="1259962" y="874456"/>
                  <a:pt x="1299332" y="912556"/>
                </a:cubicBezTo>
                <a:cubicBezTo>
                  <a:pt x="1338702" y="950656"/>
                  <a:pt x="1372357" y="1013839"/>
                  <a:pt x="1409822" y="1129726"/>
                </a:cubicBezTo>
                <a:cubicBezTo>
                  <a:pt x="1447287" y="1245613"/>
                  <a:pt x="1488880" y="1411666"/>
                  <a:pt x="1524122" y="1607881"/>
                </a:cubicBezTo>
                <a:cubicBezTo>
                  <a:pt x="1559364" y="1804096"/>
                  <a:pt x="1600322" y="2144456"/>
                  <a:pt x="1621277" y="2307016"/>
                </a:cubicBezTo>
                <a:cubicBezTo>
                  <a:pt x="1642232" y="2469576"/>
                  <a:pt x="1643184" y="2529266"/>
                  <a:pt x="1649852" y="2583241"/>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Flowchart: Connector 61">
            <a:extLst>
              <a:ext uri="{FF2B5EF4-FFF2-40B4-BE49-F238E27FC236}">
                <a16:creationId xmlns:a16="http://schemas.microsoft.com/office/drawing/2014/main" id="{399A7E51-BF37-2C75-A3BF-D9AD1EE7BDCD}"/>
              </a:ext>
            </a:extLst>
          </p:cNvPr>
          <p:cNvSpPr/>
          <p:nvPr/>
        </p:nvSpPr>
        <p:spPr>
          <a:xfrm>
            <a:off x="1767725" y="439888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C39A7D46-A8EF-5CA9-42E7-C6C15675025F}"/>
              </a:ext>
            </a:extLst>
          </p:cNvPr>
          <p:cNvSpPr txBox="1"/>
          <p:nvPr/>
        </p:nvSpPr>
        <p:spPr>
          <a:xfrm>
            <a:off x="1088482" y="4242060"/>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4" name="TextBox 63">
            <a:extLst>
              <a:ext uri="{FF2B5EF4-FFF2-40B4-BE49-F238E27FC236}">
                <a16:creationId xmlns:a16="http://schemas.microsoft.com/office/drawing/2014/main" id="{BDE34795-BDFE-FE61-98CD-C16E8DEB0D59}"/>
              </a:ext>
            </a:extLst>
          </p:cNvPr>
          <p:cNvSpPr txBox="1"/>
          <p:nvPr/>
        </p:nvSpPr>
        <p:spPr>
          <a:xfrm>
            <a:off x="2062433" y="3672154"/>
            <a:ext cx="300082" cy="369332"/>
          </a:xfrm>
          <a:prstGeom prst="rect">
            <a:avLst/>
          </a:prstGeom>
          <a:noFill/>
        </p:spPr>
        <p:txBody>
          <a:bodyPr wrap="none" rtlCol="0">
            <a:spAutoFit/>
          </a:bodyPr>
          <a:lstStyle/>
          <a:p>
            <a:r>
              <a:rPr lang="vi-VN" dirty="0">
                <a:solidFill>
                  <a:schemeClr val="bg1"/>
                </a:solidFill>
                <a:latin typeface="+mj-lt"/>
              </a:rPr>
              <a:t>2</a:t>
            </a:r>
          </a:p>
        </p:txBody>
      </p:sp>
      <p:sp>
        <p:nvSpPr>
          <p:cNvPr id="65" name="TextBox 64">
            <a:extLst>
              <a:ext uri="{FF2B5EF4-FFF2-40B4-BE49-F238E27FC236}">
                <a16:creationId xmlns:a16="http://schemas.microsoft.com/office/drawing/2014/main" id="{00CBCA28-00C7-79A4-6A84-5C25EB7D0A75}"/>
              </a:ext>
            </a:extLst>
          </p:cNvPr>
          <p:cNvSpPr txBox="1"/>
          <p:nvPr/>
        </p:nvSpPr>
        <p:spPr>
          <a:xfrm>
            <a:off x="1580381" y="360634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66" name="TextBox 65">
            <a:extLst>
              <a:ext uri="{FF2B5EF4-FFF2-40B4-BE49-F238E27FC236}">
                <a16:creationId xmlns:a16="http://schemas.microsoft.com/office/drawing/2014/main" id="{6DD007E5-C516-CC77-7702-013742E5C9E2}"/>
              </a:ext>
            </a:extLst>
          </p:cNvPr>
          <p:cNvSpPr txBox="1"/>
          <p:nvPr/>
        </p:nvSpPr>
        <p:spPr>
          <a:xfrm>
            <a:off x="440932" y="3629207"/>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7" name="TextBox 66">
            <a:extLst>
              <a:ext uri="{FF2B5EF4-FFF2-40B4-BE49-F238E27FC236}">
                <a16:creationId xmlns:a16="http://schemas.microsoft.com/office/drawing/2014/main" id="{E1B7677F-04A0-CE13-2CF5-37170769C61E}"/>
              </a:ext>
            </a:extLst>
          </p:cNvPr>
          <p:cNvSpPr txBox="1"/>
          <p:nvPr/>
        </p:nvSpPr>
        <p:spPr>
          <a:xfrm>
            <a:off x="749951" y="3634109"/>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68" name="Straight Connector 67">
            <a:extLst>
              <a:ext uri="{FF2B5EF4-FFF2-40B4-BE49-F238E27FC236}">
                <a16:creationId xmlns:a16="http://schemas.microsoft.com/office/drawing/2014/main" id="{181387D9-5D14-5FA9-F251-482FAD69DD05}"/>
              </a:ext>
            </a:extLst>
          </p:cNvPr>
          <p:cNvCxnSpPr>
            <a:cxnSpLocks/>
          </p:cNvCxnSpPr>
          <p:nvPr/>
        </p:nvCxnSpPr>
        <p:spPr>
          <a:xfrm flipV="1">
            <a:off x="654978" y="3586773"/>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41273D1-4FEC-1974-A528-09D86E207886}"/>
              </a:ext>
            </a:extLst>
          </p:cNvPr>
          <p:cNvSpPr txBox="1"/>
          <p:nvPr/>
        </p:nvSpPr>
        <p:spPr>
          <a:xfrm>
            <a:off x="938464" y="5474989"/>
            <a:ext cx="142148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1.27 </a:t>
            </a:r>
            <a:endParaRPr lang="vi-VN" dirty="0">
              <a:solidFill>
                <a:srgbClr val="FFC000"/>
              </a:solidFill>
            </a:endParaRPr>
          </a:p>
        </p:txBody>
      </p:sp>
      <p:sp>
        <p:nvSpPr>
          <p:cNvPr id="88" name="TextBox 87">
            <a:extLst>
              <a:ext uri="{FF2B5EF4-FFF2-40B4-BE49-F238E27FC236}">
                <a16:creationId xmlns:a16="http://schemas.microsoft.com/office/drawing/2014/main" id="{FA9F67B4-E518-302A-D0C5-94A8C1759BBD}"/>
              </a:ext>
            </a:extLst>
          </p:cNvPr>
          <p:cNvSpPr txBox="1"/>
          <p:nvPr/>
        </p:nvSpPr>
        <p:spPr>
          <a:xfrm>
            <a:off x="4063770" y="2144255"/>
            <a:ext cx="1179433" cy="461665"/>
          </a:xfrm>
          <a:prstGeom prst="rect">
            <a:avLst/>
          </a:prstGeom>
          <a:noFill/>
        </p:spPr>
        <p:txBody>
          <a:bodyPr wrap="square">
            <a:spAutoFit/>
          </a:bodyPr>
          <a:lstStyle/>
          <a:p>
            <a:r>
              <a:rPr lang="vi-VN" sz="2400" b="1" dirty="0">
                <a:solidFill>
                  <a:srgbClr val="FFFF00"/>
                </a:solidFill>
                <a:effectLst/>
                <a:latin typeface="+mj-lt"/>
                <a:ea typeface="Arial" panose="020B0604020202020204" pitchFamily="34" charset="0"/>
                <a:cs typeface="Times New Roman" panose="02020603050405020304" pitchFamily="18" charset="0"/>
              </a:rPr>
              <a:t>Chú ý.</a:t>
            </a:r>
            <a:r>
              <a:rPr lang="vi-VN" sz="2400" dirty="0">
                <a:solidFill>
                  <a:srgbClr val="FFFF00"/>
                </a:solidFill>
                <a:effectLst/>
                <a:latin typeface="+mj-lt"/>
                <a:ea typeface="Arial" panose="020B0604020202020204" pitchFamily="34" charset="0"/>
                <a:cs typeface="Times New Roman" panose="02020603050405020304" pitchFamily="18" charset="0"/>
              </a:rPr>
              <a:t> </a:t>
            </a:r>
            <a:endParaRPr lang="vi-VN" sz="2400" dirty="0">
              <a:solidFill>
                <a:srgbClr val="FFFF00"/>
              </a:solidFill>
              <a:latin typeface="+mj-lt"/>
            </a:endParaRP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D776378C-A4E2-0DEB-23D7-D2A82920E95B}"/>
                  </a:ext>
                </a:extLst>
              </p:cNvPr>
              <p:cNvSpPr txBox="1"/>
              <p:nvPr/>
            </p:nvSpPr>
            <p:spPr>
              <a:xfrm>
                <a:off x="4100211" y="3284691"/>
                <a:ext cx="6298658" cy="105670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Có tâm đối xứng là điểm có hoành độ thoả mãn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hay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8" name="TextBox 97">
                <a:extLst>
                  <a:ext uri="{FF2B5EF4-FFF2-40B4-BE49-F238E27FC236}">
                    <a16:creationId xmlns:a16="http://schemas.microsoft.com/office/drawing/2014/main" id="{D776378C-A4E2-0DEB-23D7-D2A82920E95B}"/>
                  </a:ext>
                </a:extLst>
              </p:cNvPr>
              <p:cNvSpPr txBox="1">
                <a:spLocks noRot="1" noChangeAspect="1" noMove="1" noResize="1" noEditPoints="1" noAdjustHandles="1" noChangeArrowheads="1" noChangeShapeType="1" noTextEdit="1"/>
              </p:cNvSpPr>
              <p:nvPr/>
            </p:nvSpPr>
            <p:spPr>
              <a:xfrm>
                <a:off x="4100211" y="3284691"/>
                <a:ext cx="6298658" cy="1056700"/>
              </a:xfrm>
              <a:prstGeom prst="rect">
                <a:avLst/>
              </a:prstGeom>
              <a:blipFill>
                <a:blip r:embed="rId4"/>
                <a:stretch>
                  <a:fillRect l="-1549" t="-4624" r="-387" b="-5202"/>
                </a:stretch>
              </a:blipFill>
            </p:spPr>
            <p:txBody>
              <a:bodyPr/>
              <a:lstStyle/>
              <a:p>
                <a:r>
                  <a:rPr lang="vi-VN">
                    <a:noFill/>
                  </a:rPr>
                  <a:t> </a:t>
                </a:r>
              </a:p>
            </p:txBody>
          </p:sp>
        </mc:Fallback>
      </mc:AlternateContent>
      <p:sp>
        <p:nvSpPr>
          <p:cNvPr id="101" name="TextBox 100">
            <a:extLst>
              <a:ext uri="{FF2B5EF4-FFF2-40B4-BE49-F238E27FC236}">
                <a16:creationId xmlns:a16="http://schemas.microsoft.com/office/drawing/2014/main" id="{F11B56E2-A935-E24E-9BA8-EEC80883B6BA}"/>
              </a:ext>
            </a:extLst>
          </p:cNvPr>
          <p:cNvSpPr txBox="1"/>
          <p:nvPr/>
        </p:nvSpPr>
        <p:spPr>
          <a:xfrm>
            <a:off x="4091185" y="4407272"/>
            <a:ext cx="331156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Không có tiệm cận.</a:t>
            </a: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AD9F9DC9-375C-8244-EAC2-992DCF68CF77}"/>
                  </a:ext>
                </a:extLst>
              </p:cNvPr>
              <p:cNvSpPr txBox="1"/>
              <p:nvPr/>
            </p:nvSpPr>
            <p:spPr>
              <a:xfrm>
                <a:off x="4063770" y="2675696"/>
                <a:ext cx="7541325" cy="470000"/>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Đồ thị của hàm số bậc ba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𝑑</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102" name="TextBox 101">
                <a:extLst>
                  <a:ext uri="{FF2B5EF4-FFF2-40B4-BE49-F238E27FC236}">
                    <a16:creationId xmlns:a16="http://schemas.microsoft.com/office/drawing/2014/main" id="{AD9F9DC9-375C-8244-EAC2-992DCF68CF77}"/>
                  </a:ext>
                </a:extLst>
              </p:cNvPr>
              <p:cNvSpPr txBox="1">
                <a:spLocks noRot="1" noChangeAspect="1" noMove="1" noResize="1" noEditPoints="1" noAdjustHandles="1" noChangeArrowheads="1" noChangeShapeType="1" noTextEdit="1"/>
              </p:cNvSpPr>
              <p:nvPr/>
            </p:nvSpPr>
            <p:spPr>
              <a:xfrm>
                <a:off x="4063770" y="2675696"/>
                <a:ext cx="7541325" cy="470000"/>
              </a:xfrm>
              <a:prstGeom prst="rect">
                <a:avLst/>
              </a:prstGeom>
              <a:blipFill>
                <a:blip r:embed="rId5"/>
                <a:stretch>
                  <a:fillRect l="-1293" t="-7792" b="-29870"/>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A1932E6D-7E28-747A-71B1-75AA7D50980E}"/>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Flowchart: Connector 18">
            <a:extLst>
              <a:ext uri="{FF2B5EF4-FFF2-40B4-BE49-F238E27FC236}">
                <a16:creationId xmlns:a16="http://schemas.microsoft.com/office/drawing/2014/main" id="{022F6AF7-EA9C-A6D6-A448-EFD94C54038D}"/>
              </a:ext>
            </a:extLst>
          </p:cNvPr>
          <p:cNvSpPr/>
          <p:nvPr/>
        </p:nvSpPr>
        <p:spPr>
          <a:xfrm>
            <a:off x="1393593" y="5169268"/>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E59FA5B8-D449-FB3A-E409-726040B7CFA4}"/>
              </a:ext>
            </a:extLst>
          </p:cNvPr>
          <p:cNvSpPr/>
          <p:nvPr/>
        </p:nvSpPr>
        <p:spPr>
          <a:xfrm>
            <a:off x="2169063" y="3613567"/>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708A0306-54AB-E1B8-7113-4AC10749863D}"/>
              </a:ext>
            </a:extLst>
          </p:cNvPr>
          <p:cNvSpPr/>
          <p:nvPr/>
        </p:nvSpPr>
        <p:spPr>
          <a:xfrm>
            <a:off x="1002076" y="361734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
            <a:extLst>
              <a:ext uri="{FF2B5EF4-FFF2-40B4-BE49-F238E27FC236}">
                <a16:creationId xmlns:a16="http://schemas.microsoft.com/office/drawing/2014/main" id="{41D19D50-616D-1F82-C922-D083097E7C1C}"/>
              </a:ext>
            </a:extLst>
          </p:cNvPr>
          <p:cNvSpPr txBox="1"/>
          <p:nvPr/>
        </p:nvSpPr>
        <p:spPr>
          <a:xfrm>
            <a:off x="1794098" y="469028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39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1" grpId="0"/>
      <p:bldP spid="1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A1AB4C-7578-A246-9AEA-2BF87DE43F88}"/>
                  </a:ext>
                </a:extLst>
              </p:cNvPr>
              <p:cNvSpPr txBox="1"/>
              <p:nvPr/>
            </p:nvSpPr>
            <p:spPr>
              <a:xfrm>
                <a:off x="299132" y="1423513"/>
                <a:ext cx="10294285"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07A1AB4C-7578-A246-9AEA-2BF87DE43F88}"/>
                  </a:ext>
                </a:extLst>
              </p:cNvPr>
              <p:cNvSpPr txBox="1">
                <a:spLocks noRot="1" noChangeAspect="1" noMove="1" noResize="1" noEditPoints="1" noAdjustHandles="1" noChangeArrowheads="1" noChangeShapeType="1" noTextEdit="1"/>
              </p:cNvSpPr>
              <p:nvPr/>
            </p:nvSpPr>
            <p:spPr>
              <a:xfrm>
                <a:off x="299132" y="1423513"/>
                <a:ext cx="10294285" cy="466859"/>
              </a:xfrm>
              <a:prstGeom prst="rect">
                <a:avLst/>
              </a:prstGeom>
              <a:blipFill>
                <a:blip r:embed="rId3"/>
                <a:stretch>
                  <a:fillRect l="-888"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D2B9BC1-0DA1-CAAA-AB52-DDA667CC2604}"/>
                  </a:ext>
                </a:extLst>
              </p:cNvPr>
              <p:cNvSpPr txBox="1"/>
              <p:nvPr/>
            </p:nvSpPr>
            <p:spPr>
              <a:xfrm>
                <a:off x="28498" y="2206755"/>
                <a:ext cx="4015979"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5" name="TextBox 24">
                <a:extLst>
                  <a:ext uri="{FF2B5EF4-FFF2-40B4-BE49-F238E27FC236}">
                    <a16:creationId xmlns:a16="http://schemas.microsoft.com/office/drawing/2014/main" id="{ED2B9BC1-0DA1-CAAA-AB52-DDA667CC2604}"/>
                  </a:ext>
                </a:extLst>
              </p:cNvPr>
              <p:cNvSpPr txBox="1">
                <a:spLocks noRot="1" noChangeAspect="1" noMove="1" noResize="1" noEditPoints="1" noAdjustHandles="1" noChangeArrowheads="1" noChangeShapeType="1" noTextEdit="1"/>
              </p:cNvSpPr>
              <p:nvPr/>
            </p:nvSpPr>
            <p:spPr>
              <a:xfrm>
                <a:off x="28498" y="2206755"/>
                <a:ext cx="4015979" cy="458780"/>
              </a:xfrm>
              <a:prstGeom prst="rect">
                <a:avLst/>
              </a:prstGeom>
              <a:blipFill>
                <a:blip r:embed="rId4"/>
                <a:stretch>
                  <a:fillRect l="-2432" t="-10667" r="-1520" b="-30667"/>
                </a:stretch>
              </a:blipFill>
            </p:spPr>
            <p:txBody>
              <a:bodyPr/>
              <a:lstStyle/>
              <a:p>
                <a:r>
                  <a:rPr lang="vi-VN">
                    <a:noFill/>
                  </a:rPr>
                  <a:t> </a:t>
                </a:r>
              </a:p>
            </p:txBody>
          </p:sp>
        </mc:Fallback>
      </mc:AlternateContent>
      <p:sp>
        <p:nvSpPr>
          <p:cNvPr id="26" name="TextBox 25">
            <a:extLst>
              <a:ext uri="{FF2B5EF4-FFF2-40B4-BE49-F238E27FC236}">
                <a16:creationId xmlns:a16="http://schemas.microsoft.com/office/drawing/2014/main" id="{727E58EF-BA54-B35E-B81A-AF91D82E909C}"/>
              </a:ext>
            </a:extLst>
          </p:cNvPr>
          <p:cNvSpPr txBox="1"/>
          <p:nvPr/>
        </p:nvSpPr>
        <p:spPr>
          <a:xfrm>
            <a:off x="50183" y="2610796"/>
            <a:ext cx="236932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9C0F017-7A2D-FBE6-EC7E-57D970FCE9E7}"/>
                  </a:ext>
                </a:extLst>
              </p:cNvPr>
              <p:cNvSpPr txBox="1"/>
              <p:nvPr/>
            </p:nvSpPr>
            <p:spPr>
              <a:xfrm>
                <a:off x="135044" y="3001584"/>
                <a:ext cx="2627943"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−4</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69C0F017-7A2D-FBE6-EC7E-57D970FCE9E7}"/>
                  </a:ext>
                </a:extLst>
              </p:cNvPr>
              <p:cNvSpPr txBox="1">
                <a:spLocks noRot="1" noChangeAspect="1" noMove="1" noResize="1" noEditPoints="1" noAdjustHandles="1" noChangeArrowheads="1" noChangeShapeType="1" noTextEdit="1"/>
              </p:cNvSpPr>
              <p:nvPr/>
            </p:nvSpPr>
            <p:spPr>
              <a:xfrm>
                <a:off x="135044" y="3001584"/>
                <a:ext cx="2627943" cy="470000"/>
              </a:xfrm>
              <a:prstGeom prst="rect">
                <a:avLst/>
              </a:prstGeom>
              <a:blipFill>
                <a:blip r:embed="rId5"/>
                <a:stretch>
                  <a:fillRect b="-129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60AA8D2-A958-3798-98A4-7083DC80FCF0}"/>
                  </a:ext>
                </a:extLst>
              </p:cNvPr>
              <p:cNvSpPr txBox="1"/>
              <p:nvPr/>
            </p:nvSpPr>
            <p:spPr>
              <a:xfrm>
                <a:off x="2778206" y="2997908"/>
                <a:ext cx="40287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5" name="TextBox 34">
                <a:extLst>
                  <a:ext uri="{FF2B5EF4-FFF2-40B4-BE49-F238E27FC236}">
                    <a16:creationId xmlns:a16="http://schemas.microsoft.com/office/drawing/2014/main" id="{F60AA8D2-A958-3798-98A4-7083DC80FCF0}"/>
                  </a:ext>
                </a:extLst>
              </p:cNvPr>
              <p:cNvSpPr txBox="1">
                <a:spLocks noRot="1" noChangeAspect="1" noMove="1" noResize="1" noEditPoints="1" noAdjustHandles="1" noChangeArrowheads="1" noChangeShapeType="1" noTextEdit="1"/>
              </p:cNvSpPr>
              <p:nvPr/>
            </p:nvSpPr>
            <p:spPr>
              <a:xfrm>
                <a:off x="2778206" y="2997908"/>
                <a:ext cx="4028722" cy="460895"/>
              </a:xfrm>
              <a:prstGeom prst="rect">
                <a:avLst/>
              </a:prstGeom>
              <a:blipFill>
                <a:blip r:embed="rId6"/>
                <a:stretch>
                  <a:fillRect l="-2421"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6C41430-9538-99E5-86CC-4A9F8A31C04B}"/>
                  </a:ext>
                </a:extLst>
              </p:cNvPr>
              <p:cNvSpPr txBox="1"/>
              <p:nvPr/>
            </p:nvSpPr>
            <p:spPr>
              <a:xfrm>
                <a:off x="59965" y="3400686"/>
                <a:ext cx="6036035"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đồng biến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0" name="TextBox 39">
                <a:extLst>
                  <a:ext uri="{FF2B5EF4-FFF2-40B4-BE49-F238E27FC236}">
                    <a16:creationId xmlns:a16="http://schemas.microsoft.com/office/drawing/2014/main" id="{86C41430-9538-99E5-86CC-4A9F8A31C04B}"/>
                  </a:ext>
                </a:extLst>
              </p:cNvPr>
              <p:cNvSpPr txBox="1">
                <a:spLocks noRot="1" noChangeAspect="1" noMove="1" noResize="1" noEditPoints="1" noAdjustHandles="1" noChangeArrowheads="1" noChangeShapeType="1" noTextEdit="1"/>
              </p:cNvSpPr>
              <p:nvPr/>
            </p:nvSpPr>
            <p:spPr>
              <a:xfrm>
                <a:off x="59965" y="3400686"/>
                <a:ext cx="6036035" cy="458780"/>
              </a:xfrm>
              <a:prstGeom prst="rect">
                <a:avLst/>
              </a:prstGeom>
              <a:blipFill>
                <a:blip r:embed="rId7"/>
                <a:stretch>
                  <a:fillRect l="-1616" t="-10667" b="-30667"/>
                </a:stretch>
              </a:blipFill>
            </p:spPr>
            <p:txBody>
              <a:bodyPr/>
              <a:lstStyle/>
              <a:p>
                <a:r>
                  <a:rPr lang="vi-VN">
                    <a:noFill/>
                  </a:rPr>
                  <a:t> </a:t>
                </a:r>
              </a:p>
            </p:txBody>
          </p:sp>
        </mc:Fallback>
      </mc:AlternateContent>
      <p:sp>
        <p:nvSpPr>
          <p:cNvPr id="43" name="TextBox 42">
            <a:extLst>
              <a:ext uri="{FF2B5EF4-FFF2-40B4-BE49-F238E27FC236}">
                <a16:creationId xmlns:a16="http://schemas.microsoft.com/office/drawing/2014/main" id="{8CA3C4D2-C231-A2DC-6204-303F7BCB9D64}"/>
              </a:ext>
            </a:extLst>
          </p:cNvPr>
          <p:cNvSpPr txBox="1"/>
          <p:nvPr/>
        </p:nvSpPr>
        <p:spPr>
          <a:xfrm>
            <a:off x="56560" y="3791179"/>
            <a:ext cx="383450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p:sp>
        <p:nvSpPr>
          <p:cNvPr id="52" name="TextBox 51">
            <a:extLst>
              <a:ext uri="{FF2B5EF4-FFF2-40B4-BE49-F238E27FC236}">
                <a16:creationId xmlns:a16="http://schemas.microsoft.com/office/drawing/2014/main" id="{00C5E61F-04AD-19CC-8D7F-05086466EA35}"/>
              </a:ext>
            </a:extLst>
          </p:cNvPr>
          <p:cNvSpPr txBox="1"/>
          <p:nvPr/>
        </p:nvSpPr>
        <p:spPr>
          <a:xfrm>
            <a:off x="56560" y="4229979"/>
            <a:ext cx="652239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Giới hạn tại vô cực:</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870B0104-2EB5-0D4D-4B76-38EBFDDA826D}"/>
                  </a:ext>
                </a:extLst>
              </p:cNvPr>
              <p:cNvSpPr txBox="1"/>
              <p:nvPr/>
            </p:nvSpPr>
            <p:spPr>
              <a:xfrm>
                <a:off x="-274327" y="5195361"/>
                <a:ext cx="6522394"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3</m:t>
                          </m:r>
                        </m:sup>
                      </m:sSup>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1−</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den>
                          </m:f>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den>
                          </m:f>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3</m:t>
                                  </m:r>
                                </m:sup>
                              </m:sSup>
                            </m:den>
                          </m:f>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55" name="TextBox 54">
                <a:extLst>
                  <a:ext uri="{FF2B5EF4-FFF2-40B4-BE49-F238E27FC236}">
                    <a16:creationId xmlns:a16="http://schemas.microsoft.com/office/drawing/2014/main" id="{870B0104-2EB5-0D4D-4B76-38EBFDDA826D}"/>
                  </a:ext>
                </a:extLst>
              </p:cNvPr>
              <p:cNvSpPr txBox="1">
                <a:spLocks noRot="1" noChangeAspect="1" noMove="1" noResize="1" noEditPoints="1" noAdjustHandles="1" noChangeArrowheads="1" noChangeShapeType="1" noTextEdit="1"/>
              </p:cNvSpPr>
              <p:nvPr/>
            </p:nvSpPr>
            <p:spPr>
              <a:xfrm>
                <a:off x="-274327" y="5195361"/>
                <a:ext cx="6522394" cy="922176"/>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7F63258-7A0A-FF3B-5F86-E2259D09C3CC}"/>
                  </a:ext>
                </a:extLst>
              </p:cNvPr>
              <p:cNvSpPr txBox="1"/>
              <p:nvPr/>
            </p:nvSpPr>
            <p:spPr>
              <a:xfrm>
                <a:off x="70669" y="4507229"/>
                <a:ext cx="5785382" cy="70743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9" name="TextBox 58">
                <a:extLst>
                  <a:ext uri="{FF2B5EF4-FFF2-40B4-BE49-F238E27FC236}">
                    <a16:creationId xmlns:a16="http://schemas.microsoft.com/office/drawing/2014/main" id="{57F63258-7A0A-FF3B-5F86-E2259D09C3CC}"/>
                  </a:ext>
                </a:extLst>
              </p:cNvPr>
              <p:cNvSpPr txBox="1">
                <a:spLocks noRot="1" noChangeAspect="1" noMove="1" noResize="1" noEditPoints="1" noAdjustHandles="1" noChangeArrowheads="1" noChangeShapeType="1" noTextEdit="1"/>
              </p:cNvSpPr>
              <p:nvPr/>
            </p:nvSpPr>
            <p:spPr>
              <a:xfrm>
                <a:off x="70669" y="4507229"/>
                <a:ext cx="5785382" cy="707438"/>
              </a:xfrm>
              <a:prstGeom prst="rect">
                <a:avLst/>
              </a:prstGeom>
              <a:blipFill>
                <a:blip r:embed="rId9"/>
                <a:stretch>
                  <a:fillRect b="-2586"/>
                </a:stretch>
              </a:blipFill>
            </p:spPr>
            <p:txBody>
              <a:bodyPr/>
              <a:lstStyle/>
              <a:p>
                <a:r>
                  <a:rPr lang="vi-VN">
                    <a:noFill/>
                  </a:rPr>
                  <a:t> </a:t>
                </a:r>
              </a:p>
            </p:txBody>
          </p:sp>
        </mc:Fallback>
      </mc:AlternateContent>
      <p:sp>
        <p:nvSpPr>
          <p:cNvPr id="93" name="TextBox 92">
            <a:extLst>
              <a:ext uri="{FF2B5EF4-FFF2-40B4-BE49-F238E27FC236}">
                <a16:creationId xmlns:a16="http://schemas.microsoft.com/office/drawing/2014/main" id="{2A7D5BE6-4714-2A79-6B66-BFE3557086C8}"/>
              </a:ext>
            </a:extLst>
          </p:cNvPr>
          <p:cNvSpPr txBox="1"/>
          <p:nvPr/>
        </p:nvSpPr>
        <p:spPr>
          <a:xfrm>
            <a:off x="6812006" y="2315044"/>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94" name="Straight Connector 93">
            <a:extLst>
              <a:ext uri="{FF2B5EF4-FFF2-40B4-BE49-F238E27FC236}">
                <a16:creationId xmlns:a16="http://schemas.microsoft.com/office/drawing/2014/main" id="{415DD53C-7C24-677E-FD12-4B4B8C262ECA}"/>
              </a:ext>
            </a:extLst>
          </p:cNvPr>
          <p:cNvCxnSpPr>
            <a:cxnSpLocks/>
          </p:cNvCxnSpPr>
          <p:nvPr/>
        </p:nvCxnSpPr>
        <p:spPr>
          <a:xfrm flipV="1">
            <a:off x="6966263" y="3273620"/>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8BBCF3-0BCF-D61D-0B73-8A39379A381F}"/>
              </a:ext>
            </a:extLst>
          </p:cNvPr>
          <p:cNvCxnSpPr>
            <a:cxnSpLocks/>
          </p:cNvCxnSpPr>
          <p:nvPr/>
        </p:nvCxnSpPr>
        <p:spPr>
          <a:xfrm>
            <a:off x="6975985" y="3688664"/>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0E67B65-FC17-0878-2C49-6578BE840692}"/>
              </a:ext>
            </a:extLst>
          </p:cNvPr>
          <p:cNvCxnSpPr>
            <a:cxnSpLocks/>
          </p:cNvCxnSpPr>
          <p:nvPr/>
        </p:nvCxnSpPr>
        <p:spPr>
          <a:xfrm>
            <a:off x="7352860" y="288937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431596E-E0A2-5C43-03C4-86DDD36E80DD}"/>
                  </a:ext>
                </a:extLst>
              </p:cNvPr>
              <p:cNvSpPr txBox="1"/>
              <p:nvPr/>
            </p:nvSpPr>
            <p:spPr>
              <a:xfrm>
                <a:off x="6812006" y="322699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97" name="TextBox 96">
                <a:extLst>
                  <a:ext uri="{FF2B5EF4-FFF2-40B4-BE49-F238E27FC236}">
                    <a16:creationId xmlns:a16="http://schemas.microsoft.com/office/drawing/2014/main" id="{F431596E-E0A2-5C43-03C4-86DDD36E80DD}"/>
                  </a:ext>
                </a:extLst>
              </p:cNvPr>
              <p:cNvSpPr txBox="1">
                <a:spLocks noRot="1" noChangeAspect="1" noMove="1" noResize="1" noEditPoints="1" noAdjustHandles="1" noChangeArrowheads="1" noChangeShapeType="1" noTextEdit="1"/>
              </p:cNvSpPr>
              <p:nvPr/>
            </p:nvSpPr>
            <p:spPr>
              <a:xfrm>
                <a:off x="6812006" y="3226999"/>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9503727B-72F6-6156-3F9A-39C0A6E3BEBF}"/>
                  </a:ext>
                </a:extLst>
              </p:cNvPr>
              <p:cNvSpPr txBox="1"/>
              <p:nvPr/>
            </p:nvSpPr>
            <p:spPr>
              <a:xfrm>
                <a:off x="6984547" y="276533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99" name="TextBox 98">
                <a:extLst>
                  <a:ext uri="{FF2B5EF4-FFF2-40B4-BE49-F238E27FC236}">
                    <a16:creationId xmlns:a16="http://schemas.microsoft.com/office/drawing/2014/main" id="{9503727B-72F6-6156-3F9A-39C0A6E3BEBF}"/>
                  </a:ext>
                </a:extLst>
              </p:cNvPr>
              <p:cNvSpPr txBox="1">
                <a:spLocks noRot="1" noChangeAspect="1" noMove="1" noResize="1" noEditPoints="1" noAdjustHandles="1" noChangeArrowheads="1" noChangeShapeType="1" noTextEdit="1"/>
              </p:cNvSpPr>
              <p:nvPr/>
            </p:nvSpPr>
            <p:spPr>
              <a:xfrm>
                <a:off x="6984547" y="2765333"/>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C523275D-A08A-915F-BB0F-65C27C4F2245}"/>
                  </a:ext>
                </a:extLst>
              </p:cNvPr>
              <p:cNvSpPr txBox="1"/>
              <p:nvPr/>
            </p:nvSpPr>
            <p:spPr>
              <a:xfrm>
                <a:off x="6790069" y="407909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100" name="TextBox 99">
                <a:extLst>
                  <a:ext uri="{FF2B5EF4-FFF2-40B4-BE49-F238E27FC236}">
                    <a16:creationId xmlns:a16="http://schemas.microsoft.com/office/drawing/2014/main" id="{C523275D-A08A-915F-BB0F-65C27C4F2245}"/>
                  </a:ext>
                </a:extLst>
              </p:cNvPr>
              <p:cNvSpPr txBox="1">
                <a:spLocks noRot="1" noChangeAspect="1" noMove="1" noResize="1" noEditPoints="1" noAdjustHandles="1" noChangeArrowheads="1" noChangeShapeType="1" noTextEdit="1"/>
              </p:cNvSpPr>
              <p:nvPr/>
            </p:nvSpPr>
            <p:spPr>
              <a:xfrm>
                <a:off x="6790069" y="4079090"/>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B98CA76E-3CAD-7303-F9BB-48790BB259E9}"/>
                  </a:ext>
                </a:extLst>
              </p:cNvPr>
              <p:cNvSpPr txBox="1"/>
              <p:nvPr/>
            </p:nvSpPr>
            <p:spPr>
              <a:xfrm>
                <a:off x="7355777" y="27438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3" name="TextBox 102">
                <a:extLst>
                  <a:ext uri="{FF2B5EF4-FFF2-40B4-BE49-F238E27FC236}">
                    <a16:creationId xmlns:a16="http://schemas.microsoft.com/office/drawing/2014/main" id="{B98CA76E-3CAD-7303-F9BB-48790BB259E9}"/>
                  </a:ext>
                </a:extLst>
              </p:cNvPr>
              <p:cNvSpPr txBox="1">
                <a:spLocks noRot="1" noChangeAspect="1" noMove="1" noResize="1" noEditPoints="1" noAdjustHandles="1" noChangeArrowheads="1" noChangeShapeType="1" noTextEdit="1"/>
              </p:cNvSpPr>
              <p:nvPr/>
            </p:nvSpPr>
            <p:spPr>
              <a:xfrm>
                <a:off x="7355777" y="2743859"/>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EBCEF9F5-862F-9979-7870-716448160C81}"/>
                  </a:ext>
                </a:extLst>
              </p:cNvPr>
              <p:cNvSpPr txBox="1"/>
              <p:nvPr/>
            </p:nvSpPr>
            <p:spPr>
              <a:xfrm>
                <a:off x="10954072" y="27886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4" name="TextBox 103">
                <a:extLst>
                  <a:ext uri="{FF2B5EF4-FFF2-40B4-BE49-F238E27FC236}">
                    <a16:creationId xmlns:a16="http://schemas.microsoft.com/office/drawing/2014/main" id="{EBCEF9F5-862F-9979-7870-716448160C81}"/>
                  </a:ext>
                </a:extLst>
              </p:cNvPr>
              <p:cNvSpPr txBox="1">
                <a:spLocks noRot="1" noChangeAspect="1" noMove="1" noResize="1" noEditPoints="1" noAdjustHandles="1" noChangeArrowheads="1" noChangeShapeType="1" noTextEdit="1"/>
              </p:cNvSpPr>
              <p:nvPr/>
            </p:nvSpPr>
            <p:spPr>
              <a:xfrm>
                <a:off x="10954072" y="2788645"/>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F121E5D3-A2FE-E885-4F3D-C78017C40D5B}"/>
                  </a:ext>
                </a:extLst>
              </p:cNvPr>
              <p:cNvSpPr txBox="1"/>
              <p:nvPr/>
            </p:nvSpPr>
            <p:spPr>
              <a:xfrm>
                <a:off x="9204252" y="32371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09" name="TextBox 108">
                <a:extLst>
                  <a:ext uri="{FF2B5EF4-FFF2-40B4-BE49-F238E27FC236}">
                    <a16:creationId xmlns:a16="http://schemas.microsoft.com/office/drawing/2014/main" id="{F121E5D3-A2FE-E885-4F3D-C78017C40D5B}"/>
                  </a:ext>
                </a:extLst>
              </p:cNvPr>
              <p:cNvSpPr txBox="1">
                <a:spLocks noRot="1" noChangeAspect="1" noMove="1" noResize="1" noEditPoints="1" noAdjustHandles="1" noChangeArrowheads="1" noChangeShapeType="1" noTextEdit="1"/>
              </p:cNvSpPr>
              <p:nvPr/>
            </p:nvSpPr>
            <p:spPr>
              <a:xfrm>
                <a:off x="9204252" y="3237154"/>
                <a:ext cx="658291" cy="461665"/>
              </a:xfrm>
              <a:prstGeom prst="rect">
                <a:avLst/>
              </a:prstGeom>
              <a:blipFill>
                <a:blip r:embed="rId15"/>
                <a:stretch>
                  <a:fillRect/>
                </a:stretch>
              </a:blipFill>
            </p:spPr>
            <p:txBody>
              <a:bodyPr/>
              <a:lstStyle/>
              <a:p>
                <a:r>
                  <a:rPr lang="vi-VN">
                    <a:noFill/>
                  </a:rPr>
                  <a:t> </a:t>
                </a:r>
              </a:p>
            </p:txBody>
          </p:sp>
        </mc:Fallback>
      </mc:AlternateContent>
      <p:cxnSp>
        <p:nvCxnSpPr>
          <p:cNvPr id="112" name="Straight Arrow Connector 111">
            <a:extLst>
              <a:ext uri="{FF2B5EF4-FFF2-40B4-BE49-F238E27FC236}">
                <a16:creationId xmlns:a16="http://schemas.microsoft.com/office/drawing/2014/main" id="{B228BEC5-00A3-5954-62F5-DDF75B552925}"/>
              </a:ext>
            </a:extLst>
          </p:cNvPr>
          <p:cNvCxnSpPr>
            <a:cxnSpLocks/>
          </p:cNvCxnSpPr>
          <p:nvPr/>
        </p:nvCxnSpPr>
        <p:spPr>
          <a:xfrm flipV="1">
            <a:off x="8067048" y="4090298"/>
            <a:ext cx="2887024" cy="7914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EBB5740F-20E7-8479-A07C-BC911C64B9FD}"/>
                  </a:ext>
                </a:extLst>
              </p:cNvPr>
              <p:cNvSpPr txBox="1"/>
              <p:nvPr/>
            </p:nvSpPr>
            <p:spPr>
              <a:xfrm>
                <a:off x="7380809" y="46715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4" name="TextBox 113">
                <a:extLst>
                  <a:ext uri="{FF2B5EF4-FFF2-40B4-BE49-F238E27FC236}">
                    <a16:creationId xmlns:a16="http://schemas.microsoft.com/office/drawing/2014/main" id="{EBB5740F-20E7-8479-A07C-BC911C64B9FD}"/>
                  </a:ext>
                </a:extLst>
              </p:cNvPr>
              <p:cNvSpPr txBox="1">
                <a:spLocks noRot="1" noChangeAspect="1" noMove="1" noResize="1" noEditPoints="1" noAdjustHandles="1" noChangeArrowheads="1" noChangeShapeType="1" noTextEdit="1"/>
              </p:cNvSpPr>
              <p:nvPr/>
            </p:nvSpPr>
            <p:spPr>
              <a:xfrm>
                <a:off x="7380809" y="4671508"/>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D552364-3F1C-BF2B-474F-9FABB9FDDBD1}"/>
                  </a:ext>
                </a:extLst>
              </p:cNvPr>
              <p:cNvSpPr txBox="1"/>
              <p:nvPr/>
            </p:nvSpPr>
            <p:spPr>
              <a:xfrm>
                <a:off x="10961499" y="36286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5" name="TextBox 114">
                <a:extLst>
                  <a:ext uri="{FF2B5EF4-FFF2-40B4-BE49-F238E27FC236}">
                    <a16:creationId xmlns:a16="http://schemas.microsoft.com/office/drawing/2014/main" id="{ED552364-3F1C-BF2B-474F-9FABB9FDDBD1}"/>
                  </a:ext>
                </a:extLst>
              </p:cNvPr>
              <p:cNvSpPr txBox="1">
                <a:spLocks noRot="1" noChangeAspect="1" noMove="1" noResize="1" noEditPoints="1" noAdjustHandles="1" noChangeArrowheads="1" noChangeShapeType="1" noTextEdit="1"/>
              </p:cNvSpPr>
              <p:nvPr/>
            </p:nvSpPr>
            <p:spPr>
              <a:xfrm>
                <a:off x="10961499" y="3628633"/>
                <a:ext cx="658291" cy="461665"/>
              </a:xfrm>
              <a:prstGeom prst="rect">
                <a:avLst/>
              </a:prstGeom>
              <a:blipFill>
                <a:blip r:embed="rId17"/>
                <a:stretch>
                  <a:fillRect l="-92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5A91B8D3-4713-9A3D-CC34-2BDDD9310E61}"/>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8126767" y="414002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78707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5" grpId="0"/>
      <p:bldP spid="40" grpId="0"/>
      <p:bldP spid="43" grpId="0"/>
      <p:bldP spid="52" grpId="0"/>
      <p:bldP spid="55" grpId="0"/>
      <p:bldP spid="59" grpId="0"/>
      <p:bldP spid="93" grpId="0"/>
      <p:bldP spid="97" grpId="0"/>
      <p:bldP spid="99" grpId="0"/>
      <p:bldP spid="100" grpId="0"/>
      <p:bldP spid="103" grpId="0"/>
      <p:bldP spid="104" grpId="0"/>
      <p:bldP spid="109" grpId="0"/>
      <p:bldP spid="114" grpId="0"/>
      <p:bldP spid="1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8186</TotalTime>
  <Words>5072</Words>
  <Application>Microsoft Office PowerPoint</Application>
  <PresentationFormat>Widescreen</PresentationFormat>
  <Paragraphs>1140</Paragraphs>
  <Slides>37</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.VnBook-Antiqua</vt:lpstr>
      <vt:lpstr>Arial</vt:lpstr>
      <vt:lpstr>Calibri</vt:lpstr>
      <vt:lpstr>Calibri Light</vt:lpstr>
      <vt:lpstr>Cambria Math</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Pham</dc:creator>
  <cp:lastModifiedBy>Administrator</cp:lastModifiedBy>
  <cp:revision>324</cp:revision>
  <dcterms:created xsi:type="dcterms:W3CDTF">2022-01-12T21:49:46Z</dcterms:created>
  <dcterms:modified xsi:type="dcterms:W3CDTF">2024-10-08T14:12:42Z</dcterms:modified>
</cp:coreProperties>
</file>