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3" r:id="rId15"/>
    <p:sldId id="274" r:id="rId16"/>
    <p:sldId id="275" r:id="rId17"/>
    <p:sldId id="277" r:id="rId18"/>
    <p:sldId id="278" r:id="rId19"/>
    <p:sldId id="279" r:id="rId20"/>
    <p:sldId id="280" r:id="rId21"/>
    <p:sldId id="281" r:id="rId22"/>
    <p:sldId id="283" r:id="rId23"/>
    <p:sldId id="284" r:id="rId24"/>
    <p:sldId id="285" r:id="rId25"/>
    <p:sldId id="286" r:id="rId26"/>
    <p:sldId id="288" r:id="rId27"/>
    <p:sldId id="289" r:id="rId28"/>
    <p:sldId id="290" r:id="rId29"/>
    <p:sldId id="291" r:id="rId30"/>
    <p:sldId id="292" r:id="rId31"/>
    <p:sldId id="294" r:id="rId32"/>
    <p:sldId id="295" r:id="rId33"/>
    <p:sldId id="296" r:id="rId34"/>
    <p:sldId id="297" r:id="rId35"/>
    <p:sldId id="299" r:id="rId36"/>
    <p:sldId id="300" r:id="rId37"/>
    <p:sldId id="301" r:id="rId38"/>
    <p:sldId id="302" r:id="rId39"/>
    <p:sldId id="304" r:id="rId40"/>
    <p:sldId id="305" r:id="rId41"/>
    <p:sldId id="306" r:id="rId42"/>
    <p:sldId id="307" r:id="rId43"/>
    <p:sldId id="308" r:id="rId44"/>
    <p:sldId id="310" r:id="rId45"/>
    <p:sldId id="311" r:id="rId46"/>
    <p:sldId id="312" r:id="rId47"/>
    <p:sldId id="313" r:id="rId48"/>
    <p:sldId id="315" r:id="rId49"/>
    <p:sldId id="316" r:id="rId50"/>
    <p:sldId id="317" r:id="rId51"/>
    <p:sldId id="319" r:id="rId52"/>
  </p:sldIdLst>
  <p:sldSz cx="18288000" cy="10287000"/>
  <p:notesSz cx="6858000" cy="9144000"/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290C7-7EA4-8D98-F937-4659A695D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D9089-1E2D-73A6-FAE3-CFAF81AA2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8DE46-4EDB-4778-A790-EC48CCB42C1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3C29A1-D1FC-7F23-2A5F-0BEB30EDD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3C895-7344-2356-E7AA-47D1F8204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717D-D1AA-4C94-82E0-0F24760C2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1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018D59-5DC4-4FBD-9D30-615CB859C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AC8D0-9CF3-C770-9E36-1BC60F79A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87EB6-BB20-85B1-2981-9E1DF8E380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8DE46-4EDB-4778-A790-EC48CCB42C1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4164A-4DD8-3D54-CF34-881989595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37883-9D97-69A9-F913-12B2EF351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7717D-D1AA-4C94-82E0-0F24760C2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0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8E35A6-6DB8-D636-EDCD-B7D665E6B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D5E0B-0AC8-0B42-92CA-8F86737926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2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D00D01-E1F4-CC17-F2BF-202584694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C51F6-3F0E-99D7-A08F-5FE4983C6C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9FFEE7-E6FC-02C6-F2AF-8B0D455B65A6}"/>
              </a:ext>
            </a:extLst>
          </p:cNvPr>
          <p:cNvSpPr/>
          <p:nvPr/>
        </p:nvSpPr>
        <p:spPr>
          <a:xfrm>
            <a:off x="3147237" y="425303"/>
            <a:ext cx="12397563" cy="6379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73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70A6CC-C772-3659-8EA0-6FBB7E65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E55E08-31D8-0925-F74B-7E1935A57A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753DD5-4F03-B109-3211-B86FEF299D66}"/>
              </a:ext>
            </a:extLst>
          </p:cNvPr>
          <p:cNvSpPr/>
          <p:nvPr/>
        </p:nvSpPr>
        <p:spPr>
          <a:xfrm>
            <a:off x="3147237" y="425303"/>
            <a:ext cx="12397563" cy="6379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74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E73E5D-7FA3-8D66-43C7-F78F7F77F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054EF-5723-66CA-FFC2-775FE2899B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86F114-301C-7B2A-85E8-FB04EA227791}"/>
              </a:ext>
            </a:extLst>
          </p:cNvPr>
          <p:cNvSpPr/>
          <p:nvPr/>
        </p:nvSpPr>
        <p:spPr>
          <a:xfrm>
            <a:off x="3147237" y="425303"/>
            <a:ext cx="12397563" cy="6379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FB09E4-0573-0205-A1A0-EC17E13F9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E8C26E-3DC6-A068-6431-04EC483CCD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0A2E27-6D91-0ED2-E379-27C8E11D631D}"/>
              </a:ext>
            </a:extLst>
          </p:cNvPr>
          <p:cNvSpPr/>
          <p:nvPr/>
        </p:nvSpPr>
        <p:spPr>
          <a:xfrm>
            <a:off x="3147237" y="425303"/>
            <a:ext cx="12397563" cy="6379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9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E75520-B162-7DB6-2631-96A8F827B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8DE58-44D4-5B14-0EC6-A33EA58E1A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D035F4-D12D-9EAA-309F-ED5B72A23714}"/>
              </a:ext>
            </a:extLst>
          </p:cNvPr>
          <p:cNvSpPr/>
          <p:nvPr/>
        </p:nvSpPr>
        <p:spPr>
          <a:xfrm>
            <a:off x="3147237" y="425303"/>
            <a:ext cx="12397563" cy="6379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2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0A4F50-525E-6E93-7211-59689AEE4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5E7C7-E040-9A3E-7504-2DAD298235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ACA9C8-BC64-847E-C501-6F9234D006E9}"/>
              </a:ext>
            </a:extLst>
          </p:cNvPr>
          <p:cNvSpPr/>
          <p:nvPr/>
        </p:nvSpPr>
        <p:spPr>
          <a:xfrm>
            <a:off x="3147237" y="425303"/>
            <a:ext cx="12397563" cy="6379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63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C7C7B1-D0D8-4522-A206-996E8CCA6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28F329-285E-10B9-FAEA-68F16E8AF2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0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77A4FE-5D5A-B862-81FF-016F3FDDC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AE1F1-7571-68A5-3528-6BBB713194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64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E3F4B2-D497-5F6F-C9F7-AB04CC80D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624F7-B312-E5B4-DAB5-658EE61D0F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0025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91001D-C722-04EF-B563-74FFAA77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5B389-0A5A-C4CF-A18C-735FB0C441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5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FF4BDD-45BA-9336-0894-C729F601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48D86-05BA-0955-C3D3-E2CAC8312C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97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33F347-3B30-E00E-CDAF-F9ECEFA60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32345-6A12-B7B2-5F18-82088F2D20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1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69BD6E-E19B-DDA5-E342-9EE1E90DA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0B492-7349-B7C4-72A8-6C3BBFDBF8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93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EF89E2-207A-0CE0-31C9-55DCCE493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D75F1A-0B03-003C-E89B-A66FF6A39D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69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045CAB-9789-7ED6-265A-5C2C516E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12863-D299-6155-05AD-8992897DCA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6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53F66F-308D-84C7-0038-06172818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163F2-7823-6CF5-2579-8357F550F1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87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4865CB-26B1-D8BA-2B6B-7D7E7C79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7A557-9A28-F185-57F8-EA0D633A89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C02202-CB62-48C2-F7E1-BE7200A58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12D08B-B226-D2A4-0558-F619AC0A26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3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3FE951-E44E-85EB-4DAB-44203165E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CDD8F0-9280-00DE-A194-C6792564AD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D395F9-0AAC-5C36-03B1-D74E70B0A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CFA9C-7650-2855-2C8E-CF9CC288E2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94279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90D1FB-3CE0-6721-84A9-7FFB5AC1B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8F4D4-5D57-38C8-4B94-934A0B68C9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5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6435EE-CF3E-4DD2-07F4-63D6424C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9720B-CF2A-B306-21CC-1866E76BF0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07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BB962D-549E-F38E-63FE-6227C4932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238EB4-819B-008E-00E7-B4483065AF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4666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655DAA-9ACC-0182-3A12-C6A7FB71C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805A5-F729-08A9-0C49-953FD0ACCE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90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493691-D4C3-1EDB-A742-8D47FE49D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76083-58D4-92E2-B3C4-F4905CB809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0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7C6C92-92A6-39FA-2FCB-AD9A88FDB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56B3A-2C0E-CFEE-93D2-2DA6CB4B1C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97293"/>
      </p:ext>
    </p:extLst>
  </p:cSld>
  <p:clrMapOvr>
    <a:masterClrMapping/>
  </p:clrMapOvr>
  <p:transition spd="slow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8FD7E5-9D6C-02A5-F499-246DF5A32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4C691D-272A-E07D-A347-E2A22E9C39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2F5CA8-0CDB-EAC4-B142-F56A337DC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9E7CC-7D72-0EA6-C7CD-6C27404421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9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29E2B0-FA4E-0B3B-71FF-AF0DF90F6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5B1131-BD67-7589-9C42-76ADE7DDB3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29015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A3702B-25EE-AF0A-852D-10C6A2FA4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D75B5-0A3F-C79F-223F-DB082FC8F5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9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3E291B-7E26-598A-0D12-302E57214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EC7DF-7BDF-3369-F8B6-4E755CA22E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17405"/>
      </p:ext>
    </p:extLst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4E9ADF-3F18-3E75-59A2-EE13C2BE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355A1-A4D9-AE1D-C3CE-60DC161E55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45A9DD-E59D-64FB-2312-55FF90A45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A11C0F-029D-B32B-6CBD-82EAE069E7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42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2C9B19-A792-2AB6-EB77-2B1C3879C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504283-6200-3FA2-A1D5-C6AEA2A91B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9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FFEC10-FABD-5959-401F-9A70E75FE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056B2-AC16-E2AD-24D4-3F9F23E8C8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31301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53C32A-B0C0-2B38-6131-1D6939D69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B40C6-50DC-669D-8875-052BED06AE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DCEE2C-8213-F86A-24FB-8C47C6D85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1AFF5E-BE5B-74F7-BCAF-F9803BDCDF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BCCA4D-C030-7E19-EF39-853B74FEF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58281-5E13-1882-E62B-28D02E88B8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12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08C291-D033-7FB9-008A-EE7B388BE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CF7E9-2A42-6E05-B32E-6C652EABE4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52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2E97ED-7093-8ECF-0754-2ECAEF9B3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B77A0A-9F08-62C5-5203-7B4ED23DEA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4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FE0B21-F6EE-82DB-5CD4-973462B4C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34BE8-13DD-8613-968A-F858024012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80489"/>
      </p:ext>
    </p:extLst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C9C68B-B73F-3DFF-C8DE-F769648D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38B4F-44E4-1BDE-E1D1-B9ED1290A9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40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CFFE8A-31D4-DCB5-DA54-6DD0CAFDB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839B6-0D3F-4902-AFF3-D81118E0ED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0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C1737C-AA2A-EF86-1210-EC88B51F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AF0BBA-5EFF-8C27-026D-0E1C3257E7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1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0D4B42-2C20-36BE-699F-B09645278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A5B9AE-73A1-CA46-DA8F-53D0FE00D4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98E37A-4C06-AA5F-AE9B-D9C963C1B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E06FAF-DA9B-0FF0-EBA9-F730180F35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0AA408-2285-6873-871F-568D9A4D3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D5B5C-89B4-7960-E913-E2C4DA5B30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DED94C-A8F4-2F02-127E-05F891F975CC}"/>
              </a:ext>
            </a:extLst>
          </p:cNvPr>
          <p:cNvSpPr/>
          <p:nvPr/>
        </p:nvSpPr>
        <p:spPr>
          <a:xfrm>
            <a:off x="3147237" y="425303"/>
            <a:ext cx="12397563" cy="6379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0961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747CF7-6CBF-CC8E-C81A-B1CBB694C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BEC0E-692D-DFED-CB6F-FBA6BAEEE1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6622A9-20CB-B164-C2D1-B5D90B51B06F}"/>
              </a:ext>
            </a:extLst>
          </p:cNvPr>
          <p:cNvSpPr/>
          <p:nvPr/>
        </p:nvSpPr>
        <p:spPr>
          <a:xfrm>
            <a:off x="3147237" y="425303"/>
            <a:ext cx="12397563" cy="6379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40478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A5E42C-BDC5-4080-0AB4-F50DAFB7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C8DC4-BE9C-AECF-08A8-F5064A7650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428570-A842-9F3C-6DB9-90BF38C75D53}"/>
              </a:ext>
            </a:extLst>
          </p:cNvPr>
          <p:cNvSpPr/>
          <p:nvPr/>
        </p:nvSpPr>
        <p:spPr>
          <a:xfrm>
            <a:off x="3147237" y="425303"/>
            <a:ext cx="12397563" cy="6379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56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9C9280-40B2-EF94-6BB4-31FF971E7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07590-8EDD-881F-9D6B-78F6520C6F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49FF68-F414-60A1-0438-6923B7282AB9}"/>
              </a:ext>
            </a:extLst>
          </p:cNvPr>
          <p:cNvSpPr/>
          <p:nvPr/>
        </p:nvSpPr>
        <p:spPr>
          <a:xfrm>
            <a:off x="3147237" y="425303"/>
            <a:ext cx="12397563" cy="6379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08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Custom</PresentationFormat>
  <Paragraphs>0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Oanh Phạm</dc:creator>
  <cp:lastModifiedBy>TDCOM</cp:lastModifiedBy>
  <cp:revision>4</cp:revision>
  <dcterms:created xsi:type="dcterms:W3CDTF">2024-07-07T17:06:59Z</dcterms:created>
  <dcterms:modified xsi:type="dcterms:W3CDTF">2024-10-07T13:30:37Z</dcterms:modified>
</cp:coreProperties>
</file>